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1" r:id="rId10"/>
    <p:sldId id="26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f219a1fe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f219a1fe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f219a1f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2f219a1f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f219a1f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f219a1f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f219a1f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f219a1f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f219a1fe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f219a1fe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350975" y="1794650"/>
            <a:ext cx="4064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5C4FA1"/>
                </a:solidFill>
              </a:rPr>
              <a:t>Тренды в </a:t>
            </a:r>
            <a:r>
              <a:rPr lang="ru-RU" sz="3600" b="1" dirty="0" err="1" smtClean="0">
                <a:solidFill>
                  <a:srgbClr val="5C4FA1"/>
                </a:solidFill>
              </a:rPr>
              <a:t>урбанистике</a:t>
            </a:r>
            <a:endParaRPr sz="3600" b="1" dirty="0">
              <a:solidFill>
                <a:srgbClr val="5C4FA1"/>
              </a:solidFill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362668" y="3040625"/>
            <a:ext cx="4064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5C4FA1"/>
                </a:solidFill>
              </a:rPr>
              <a:t>Мария Орешникова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5C4FA1"/>
                </a:solidFill>
              </a:rPr>
              <a:t>П</a:t>
            </a:r>
            <a:r>
              <a:rPr lang="ru" sz="1100" b="1" dirty="0" smtClean="0">
                <a:solidFill>
                  <a:srgbClr val="5C4FA1"/>
                </a:solidFill>
              </a:rPr>
              <a:t>родюсер, профессиональная горожанка, участница сообщества Матурама</a:t>
            </a:r>
            <a:endParaRPr sz="1100" b="1" dirty="0">
              <a:solidFill>
                <a:srgbClr val="5C4FA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8313608" y="4837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1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000" b="1">
              <a:solidFill>
                <a:srgbClr val="FFFFFF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99006" y="349102"/>
            <a:ext cx="6897143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 b="0" i="0" u="none" strike="noStrike" cap="none" dirty="0" smtClean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Встретимся в городах будущего</a:t>
            </a:r>
            <a:r>
              <a:rPr lang="ru" sz="5400" b="0" i="0" u="none" strike="noStrike" cap="none" dirty="0" smtClean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0" i="0" u="none" strike="noStrike" cap="none" dirty="0" smtClean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Мария </a:t>
            </a:r>
            <a:r>
              <a:rPr lang="ru-RU" sz="1700" b="0" i="0" u="none" strike="noStrike" cap="none" dirty="0" err="1" smtClean="0">
                <a:solidFill>
                  <a:srgbClr val="8F00FF"/>
                </a:solidFill>
                <a:latin typeface="Arial"/>
                <a:ea typeface="Arial"/>
                <a:cs typeface="Arial"/>
                <a:sym typeface="Arial"/>
              </a:rPr>
              <a:t>Орешникова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rgbClr val="1B1B1B"/>
                </a:solidFill>
              </a:rPr>
              <a:t>+7 917 417 14 04</a:t>
            </a:r>
          </a:p>
          <a:p>
            <a:pPr lvl="0">
              <a:lnSpc>
                <a:spcPct val="150000"/>
              </a:lnSpc>
            </a:pPr>
            <a:r>
              <a:rPr lang="en-US" sz="1100" dirty="0" smtClean="0"/>
              <a:t>https://t.me/maturama_maturama</a:t>
            </a:r>
            <a:endParaRPr sz="1100" dirty="0"/>
          </a:p>
        </p:txBody>
      </p:sp>
      <p:sp>
        <p:nvSpPr>
          <p:cNvPr id="105" name="Google Shape;105;p20"/>
          <p:cNvSpPr/>
          <p:nvPr/>
        </p:nvSpPr>
        <p:spPr>
          <a:xfrm>
            <a:off x="-11906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1110854" y="3921900"/>
            <a:ext cx="1126500" cy="1239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2226469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337322" y="3921900"/>
            <a:ext cx="1127400" cy="1239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463654" y="3921900"/>
            <a:ext cx="1126500" cy="123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5564981" y="3921900"/>
            <a:ext cx="1126500" cy="1239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690122" y="3921900"/>
            <a:ext cx="1127400" cy="123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7817525" y="0"/>
            <a:ext cx="1326600" cy="5161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017650" y="489250"/>
            <a:ext cx="36270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О чём поговорим сегодня</a:t>
            </a:r>
            <a:endParaRPr sz="3200" dirty="0">
              <a:solidFill>
                <a:srgbClr val="6600CC"/>
              </a:solidFill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037175" y="1608725"/>
            <a:ext cx="36270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1600" dirty="0" smtClean="0">
                <a:solidFill>
                  <a:srgbClr val="6600CC"/>
                </a:solidFill>
              </a:rPr>
              <a:t>Что такое город?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1600" dirty="0" smtClean="0">
                <a:solidFill>
                  <a:srgbClr val="6600CC"/>
                </a:solidFill>
              </a:rPr>
              <a:t>5 основных трендов в урбанистике </a:t>
            </a:r>
            <a:r>
              <a:rPr lang="ru" sz="600" dirty="0" smtClean="0">
                <a:solidFill>
                  <a:srgbClr val="6600CC"/>
                </a:solidFill>
              </a:rPr>
              <a:t>(по скромному мнению Марии Орешниковой)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1600" dirty="0" smtClean="0">
                <a:solidFill>
                  <a:srgbClr val="6600CC"/>
                </a:solidFill>
              </a:rPr>
              <a:t>Вызовы</a:t>
            </a:r>
            <a:endParaRPr sz="1600" dirty="0">
              <a:solidFill>
                <a:srgbClr val="6600CC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57590" y="1052248"/>
            <a:ext cx="3645600" cy="303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5017650" y="489250"/>
            <a:ext cx="3627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Что такое город?</a:t>
            </a:r>
            <a:endParaRPr sz="3200" dirty="0">
              <a:solidFill>
                <a:srgbClr val="6600CC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037175" y="1608725"/>
            <a:ext cx="36270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rgbClr val="6600CC"/>
                </a:solidFill>
              </a:rPr>
              <a:t>Земля – планте городов.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600" dirty="0" smtClean="0">
              <a:solidFill>
                <a:srgbClr val="6600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rgbClr val="6600CC"/>
                </a:solidFill>
              </a:rPr>
              <a:t>«Город – это разговоры о городе»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600" dirty="0" smtClean="0">
              <a:solidFill>
                <a:srgbClr val="6600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rgbClr val="6600CC"/>
                </a:solidFill>
              </a:rPr>
              <a:t>«Город – это там, где небо встречается с землёй»</a:t>
            </a:r>
            <a:endParaRPr sz="1600" dirty="0">
              <a:solidFill>
                <a:srgbClr val="6600CC"/>
              </a:solidFill>
            </a:endParaRPr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457590" y="1052248"/>
            <a:ext cx="3645600" cy="303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92" name="Picture 4" descr="http://gamerwall.pro/uploads/posts/2022-02/1645567272_37-gamerwall-pro-p-planeta-zemlya-nochyu-krasivie-oboi-45.jpg"/>
          <p:cNvPicPr>
            <a:picLocks noChangeAspect="1" noChangeArrowheads="1"/>
          </p:cNvPicPr>
          <p:nvPr/>
        </p:nvPicPr>
        <p:blipFill>
          <a:blip r:embed="rId4"/>
          <a:srcRect l="25033" t="1406" r="5931"/>
          <a:stretch>
            <a:fillRect/>
          </a:stretch>
        </p:blipFill>
        <p:spPr bwMode="auto">
          <a:xfrm>
            <a:off x="323850" y="857250"/>
            <a:ext cx="3990975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46680" y="2085875"/>
            <a:ext cx="869732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Тренд 1. Город – новая условная единица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1294405" y="2171600"/>
            <a:ext cx="660181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Тренд 2. Экологичность во всём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1418230" y="2324000"/>
            <a:ext cx="660182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Тренд 3.Человекоцентричность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399055" y="1952525"/>
            <a:ext cx="85258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Тренд 4. Искусственный интеллект и большие данные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399055" y="1952525"/>
            <a:ext cx="852587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Тренд 5. Маркетинг и брендинг городов и территорий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285152" y="925025"/>
            <a:ext cx="38127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6600CC"/>
                </a:solidFill>
              </a:rPr>
              <a:t>Вызовы для тех, кто меняет города</a:t>
            </a:r>
            <a:endParaRPr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130</Words>
  <Application>Microsoft Office PowerPoint</Application>
  <PresentationFormat>Экран (16:9)</PresentationFormat>
  <Paragraphs>34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 </cp:lastModifiedBy>
  <cp:revision>7</cp:revision>
  <dcterms:modified xsi:type="dcterms:W3CDTF">2023-06-14T08:33:14Z</dcterms:modified>
</cp:coreProperties>
</file>