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9" r:id="rId3"/>
    <p:sldId id="260" r:id="rId4"/>
    <p:sldId id="276" r:id="rId5"/>
    <p:sldId id="286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9" r:id="rId21"/>
    <p:sldId id="278" r:id="rId22"/>
    <p:sldId id="280" r:id="rId23"/>
    <p:sldId id="281" r:id="rId24"/>
    <p:sldId id="282" r:id="rId25"/>
    <p:sldId id="283" r:id="rId26"/>
    <p:sldId id="284" r:id="rId27"/>
    <p:sldId id="285" r:id="rId28"/>
    <p:sldId id="287" r:id="rId29"/>
    <p:sldId id="263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93905"/>
    <a:srgbClr val="66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422" y="-4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2f219a1fe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2f219a1fe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2f219a1fe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2f219a1fe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2f219a1fe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2f219a1fe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2f219a1fe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2f219a1fe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2f219a1fe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2f219a1fe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2f219a1fe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2f219a1fe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2f219a1fea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2f219a1fea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2f219a1fea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2f219a1fea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2f219a1fea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2f219a1fea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2f219a1fea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2f219a1fea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2f219a1fe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2f219a1fe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2f219a1fea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2f219a1fea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2f219a1fea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2f219a1fea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2f219a1fe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2f219a1fe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2f219a1fe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2f219a1fe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2f219a1fe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2f219a1fe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2f219a1fe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2f219a1fe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2f219a1fe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2f219a1fe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/>
        </p:nvSpPr>
        <p:spPr>
          <a:xfrm>
            <a:off x="0" y="1533525"/>
            <a:ext cx="5086351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5C4FA1"/>
                </a:solidFill>
              </a:rPr>
              <a:t>Основы нетворкинга. Как устанавливать и развивать деловые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5C4FA1"/>
                </a:solidFill>
              </a:rPr>
              <a:t>связи</a:t>
            </a:r>
            <a:endParaRPr sz="3200" b="1">
              <a:solidFill>
                <a:srgbClr val="5C4FA1"/>
              </a:solidFill>
            </a:endParaRPr>
          </a:p>
        </p:txBody>
      </p:sp>
      <p:sp>
        <p:nvSpPr>
          <p:cNvPr id="53" name="Google Shape;53;p13"/>
          <p:cNvSpPr txBox="1"/>
          <p:nvPr/>
        </p:nvSpPr>
        <p:spPr>
          <a:xfrm>
            <a:off x="162643" y="3745475"/>
            <a:ext cx="4064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rgbClr val="5C4FA1"/>
                </a:solidFill>
              </a:rPr>
              <a:t>Шарипова Ольга</a:t>
            </a:r>
            <a:endParaRPr sz="2400" b="1" dirty="0">
              <a:solidFill>
                <a:srgbClr val="5C4FA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508000" y="319315"/>
            <a:ext cx="77070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4. </a:t>
            </a:r>
            <a:r>
              <a:rPr lang="ru-RU" sz="3200" b="1" dirty="0" smtClean="0"/>
              <a:t>Сделайте свои визитки доступными</a:t>
            </a:r>
            <a:endParaRPr lang="ru-RU" sz="3200" dirty="0"/>
          </a:p>
        </p:txBody>
      </p:sp>
      <p:pic>
        <p:nvPicPr>
          <p:cNvPr id="47106" name="Picture 2" descr="2016-05-05_20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3860" y="1611087"/>
            <a:ext cx="7295191" cy="2202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508001" y="319315"/>
            <a:ext cx="5112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5. Не переусердствуйте с продажами</a:t>
            </a:r>
            <a:endParaRPr lang="ru-RU" sz="3200" dirty="0"/>
          </a:p>
        </p:txBody>
      </p:sp>
      <p:pic>
        <p:nvPicPr>
          <p:cNvPr id="45058" name="Picture 2" descr="2016-05-05_2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686" y="1944666"/>
            <a:ext cx="7663543" cy="1844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508001" y="319315"/>
            <a:ext cx="5112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6. Знакомьте людей друг с другом</a:t>
            </a:r>
            <a:endParaRPr lang="ru-RU" sz="3200" dirty="0"/>
          </a:p>
        </p:txBody>
      </p:sp>
      <p:pic>
        <p:nvPicPr>
          <p:cNvPr id="43010" name="Picture 2" descr="2016-05-05_21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2260" y="1698172"/>
            <a:ext cx="7289912" cy="21787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508001" y="319315"/>
            <a:ext cx="5112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7. Практикуйтесь в представлении себя</a:t>
            </a:r>
            <a:endParaRPr lang="ru-RU" sz="3200" dirty="0"/>
          </a:p>
        </p:txBody>
      </p:sp>
      <p:pic>
        <p:nvPicPr>
          <p:cNvPr id="40962" name="Picture 2" descr="2016-05-05_21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116" y="1799771"/>
            <a:ext cx="7486069" cy="1817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508001" y="319315"/>
            <a:ext cx="5112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8. Задавайте открытые вопросы</a:t>
            </a:r>
            <a:endParaRPr lang="ru-RU" sz="3200" dirty="0"/>
          </a:p>
        </p:txBody>
      </p:sp>
      <p:pic>
        <p:nvPicPr>
          <p:cNvPr id="38914" name="Picture 2" descr="2016-05-05_21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5803" y="1857829"/>
            <a:ext cx="7445351" cy="1800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508001" y="319315"/>
            <a:ext cx="67636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9. Определите приоритеты в нетворкинге</a:t>
            </a:r>
            <a:endParaRPr lang="ru-RU" sz="3200" dirty="0"/>
          </a:p>
        </p:txBody>
      </p:sp>
      <p:pic>
        <p:nvPicPr>
          <p:cNvPr id="36866" name="Picture 2" descr="2016-05-05_21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6088" y="1712686"/>
            <a:ext cx="6793279" cy="2033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508001" y="319315"/>
            <a:ext cx="5112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10. Держите одну руку свободной</a:t>
            </a:r>
            <a:endParaRPr lang="ru-RU" sz="3200" dirty="0"/>
          </a:p>
        </p:txBody>
      </p:sp>
      <p:pic>
        <p:nvPicPr>
          <p:cNvPr id="34818" name="Picture 2" descr="2016-05-05_21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9289" y="1613115"/>
            <a:ext cx="6709682" cy="2000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1190172" y="420915"/>
            <a:ext cx="3591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11. Follow up</a:t>
            </a:r>
            <a:r>
              <a:rPr lang="en-US" sz="3200" b="1" dirty="0" smtClean="0"/>
              <a:t>!!!</a:t>
            </a:r>
            <a:r>
              <a:rPr lang="ru-RU" sz="3200" b="1" dirty="0" smtClean="0"/>
              <a:t> </a:t>
            </a:r>
            <a:endParaRPr lang="ru-RU" sz="3200" dirty="0"/>
          </a:p>
        </p:txBody>
      </p:sp>
      <p:pic>
        <p:nvPicPr>
          <p:cNvPr id="32770" name="Picture 2" descr="2016-05-05_21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9004" y="1277257"/>
            <a:ext cx="7230543" cy="219143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64702" y="879348"/>
            <a:ext cx="27398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«Доводите начатое до конца».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sp>
        <p:nvSpPr>
          <p:cNvPr id="90" name="Google Shape;90;p18"/>
          <p:cNvSpPr txBox="1"/>
          <p:nvPr/>
        </p:nvSpPr>
        <p:spPr>
          <a:xfrm>
            <a:off x="917838" y="242854"/>
            <a:ext cx="4670162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fontAlgn="base"/>
            <a:r>
              <a:rPr lang="ru-RU" sz="3200" b="1" dirty="0" smtClean="0"/>
              <a:t>Типы нетворкинга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83772" y="1146628"/>
            <a:ext cx="42643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Профессиональный</a:t>
            </a:r>
          </a:p>
          <a:p>
            <a:r>
              <a:rPr lang="ru-RU" dirty="0" smtClean="0"/>
              <a:t>Четкая постановка целей, Инструмент - событие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54744" y="1959430"/>
            <a:ext cx="4049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Хед-хантинг</a:t>
            </a:r>
          </a:p>
          <a:p>
            <a:r>
              <a:rPr lang="ru-RU" dirty="0" smtClean="0"/>
              <a:t>С кем конкретно хотите познакомиться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740228" y="2722565"/>
            <a:ext cx="5660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Ситуативный нетворкинг</a:t>
            </a:r>
            <a:endParaRPr lang="en-US" sz="2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69256" y="3396343"/>
            <a:ext cx="28039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Life style</a:t>
            </a:r>
            <a:endParaRPr lang="ru-RU" sz="2800" dirty="0" smtClean="0"/>
          </a:p>
          <a:p>
            <a:r>
              <a:rPr lang="ru-RU" dirty="0" smtClean="0"/>
              <a:t>Соблюдайте «колесо баланса»</a:t>
            </a:r>
            <a:endParaRPr lang="ru-RU" dirty="0"/>
          </a:p>
        </p:txBody>
      </p:sp>
      <p:pic>
        <p:nvPicPr>
          <p:cNvPr id="56322" name="Picture 2" descr="https://www.businesstalk.news/wp-content/uploads/2019/12/58974-1536x15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7429" y="209957"/>
            <a:ext cx="4136572" cy="4695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sp>
        <p:nvSpPr>
          <p:cNvPr id="90" name="Google Shape;90;p18"/>
          <p:cNvSpPr txBox="1"/>
          <p:nvPr/>
        </p:nvSpPr>
        <p:spPr>
          <a:xfrm>
            <a:off x="917838" y="242854"/>
            <a:ext cx="4670162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fontAlgn="base"/>
            <a:r>
              <a:rPr lang="ru-RU" sz="3200" b="1" dirty="0" smtClean="0"/>
              <a:t>Виды нетворкинга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0571" y="1233714"/>
            <a:ext cx="2222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Позитивный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0572" y="2293258"/>
            <a:ext cx="404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Негативный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551542" y="3578907"/>
            <a:ext cx="5660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Смешанный</a:t>
            </a:r>
            <a:endParaRPr lang="en-US" sz="2800" dirty="0" smtClean="0"/>
          </a:p>
        </p:txBody>
      </p:sp>
      <p:pic>
        <p:nvPicPr>
          <p:cNvPr id="60420" name="Picture 4" descr="https://steemitimages.com/p/6VvuHGsoU2QBp2Tc4r1c2UPYtWLBTqgHoGH6Wc2RsYRKsf6cuUP8ieDnNN9JNB8kbLr8CfsAtvkExPSj7Q7T5jJ5kWosNUjDowff3GKHoZRQrHLDaKuDByN4woQhFc?format=match&amp;mode=fit&amp;width=640"/>
          <p:cNvPicPr>
            <a:picLocks noChangeAspect="1" noChangeArrowheads="1"/>
          </p:cNvPicPr>
          <p:nvPr/>
        </p:nvPicPr>
        <p:blipFill>
          <a:blip r:embed="rId3"/>
          <a:srcRect l="48488"/>
          <a:stretch>
            <a:fillRect/>
          </a:stretch>
        </p:blipFill>
        <p:spPr bwMode="auto">
          <a:xfrm>
            <a:off x="3120571" y="1974091"/>
            <a:ext cx="1265917" cy="1308632"/>
          </a:xfrm>
          <a:prstGeom prst="rect">
            <a:avLst/>
          </a:prstGeom>
          <a:noFill/>
        </p:spPr>
      </p:pic>
      <p:pic>
        <p:nvPicPr>
          <p:cNvPr id="60418" name="Picture 2" descr="https://steemitimages.com/p/6VvuHGsoU2QBp2Tc4r1c2UPYtWLBTqgHoGH6Wc2RsYRKsf6cuUP8ieDnNN9JNB8kbLr8CfsAtvkExPSj7Q7T5jJ5kWosNUjDowff3GKHoZRQrHLDaKuDByN4woQhFc?format=match&amp;mode=fit&amp;width=640"/>
          <p:cNvPicPr>
            <a:picLocks noChangeAspect="1" noChangeArrowheads="1"/>
          </p:cNvPicPr>
          <p:nvPr/>
        </p:nvPicPr>
        <p:blipFill>
          <a:blip r:embed="rId3"/>
          <a:srcRect r="46560"/>
          <a:stretch>
            <a:fillRect/>
          </a:stretch>
        </p:blipFill>
        <p:spPr bwMode="auto">
          <a:xfrm>
            <a:off x="3164114" y="834412"/>
            <a:ext cx="1291771" cy="1287168"/>
          </a:xfrm>
          <a:prstGeom prst="rect">
            <a:avLst/>
          </a:prstGeom>
          <a:noFill/>
        </p:spPr>
      </p:pic>
      <p:pic>
        <p:nvPicPr>
          <p:cNvPr id="60424" name="Picture 8" descr="https://avatars.mds.yandex.net/i?id=3ee494cbd431c0b1962b55069462713789631c2b-9843420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90033" y="3280229"/>
            <a:ext cx="1531620" cy="1219200"/>
          </a:xfrm>
          <a:prstGeom prst="rect">
            <a:avLst/>
          </a:prstGeom>
          <a:noFill/>
        </p:spPr>
      </p:pic>
      <p:pic>
        <p:nvPicPr>
          <p:cNvPr id="60426" name="Picture 10" descr="https://avatars.mds.yandex.net/i?id=99e9c2ef936c3fb6bd8d57f51da236b20427cda9-10700734-images-thumbs&amp;n=13"/>
          <p:cNvPicPr>
            <a:picLocks noChangeAspect="1" noChangeArrowheads="1"/>
          </p:cNvPicPr>
          <p:nvPr/>
        </p:nvPicPr>
        <p:blipFill>
          <a:blip r:embed="rId5"/>
          <a:srcRect l="-3175" t="-7497" r="30476"/>
          <a:stretch>
            <a:fillRect/>
          </a:stretch>
        </p:blipFill>
        <p:spPr bwMode="auto">
          <a:xfrm>
            <a:off x="5297714" y="1045028"/>
            <a:ext cx="3635568" cy="3236685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8229600" y="1248228"/>
            <a:ext cx="914400" cy="1059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cf2.ppt-online.org/files2/slide/w/WHwcJSKprZCX419osRa62hVPUnbeQ3dmMfAEuOD7N/slide-1.jpg"/>
          <p:cNvPicPr>
            <a:picLocks noChangeAspect="1" noChangeArrowheads="1"/>
          </p:cNvPicPr>
          <p:nvPr/>
        </p:nvPicPr>
        <p:blipFill>
          <a:blip r:embed="rId3"/>
          <a:srcRect l="5040" t="4600" r="4798" b="8985"/>
          <a:stretch>
            <a:fillRect/>
          </a:stretch>
        </p:blipFill>
        <p:spPr bwMode="auto">
          <a:xfrm>
            <a:off x="1335315" y="595086"/>
            <a:ext cx="6197600" cy="3817257"/>
          </a:xfrm>
          <a:prstGeom prst="rect">
            <a:avLst/>
          </a:prstGeom>
          <a:noFill/>
        </p:spPr>
      </p:pic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sp>
        <p:nvSpPr>
          <p:cNvPr id="90" name="Google Shape;90;p18"/>
          <p:cNvSpPr txBox="1"/>
          <p:nvPr/>
        </p:nvSpPr>
        <p:spPr>
          <a:xfrm>
            <a:off x="2020924" y="562168"/>
            <a:ext cx="4670162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fontAlgn="base"/>
            <a:r>
              <a:rPr lang="ru-RU" sz="4000" b="1" dirty="0" smtClean="0"/>
              <a:t>Люди=Успех</a:t>
            </a:r>
            <a:endParaRPr lang="ru-RU" sz="4000" b="1" dirty="0"/>
          </a:p>
        </p:txBody>
      </p:sp>
      <p:pic>
        <p:nvPicPr>
          <p:cNvPr id="62466" name="Picture 2" descr="https://fsd.multiurok.ru/html/2017/10/28/s_59f4ab9c389c9/img12.jpg"/>
          <p:cNvPicPr>
            <a:picLocks noChangeAspect="1" noChangeArrowheads="1"/>
          </p:cNvPicPr>
          <p:nvPr/>
        </p:nvPicPr>
        <p:blipFill>
          <a:blip r:embed="rId3"/>
          <a:srcRect l="10238" t="24811" r="10952" b="5546"/>
          <a:stretch>
            <a:fillRect/>
          </a:stretch>
        </p:blipFill>
        <p:spPr bwMode="auto">
          <a:xfrm>
            <a:off x="2119087" y="1494971"/>
            <a:ext cx="4804229" cy="3184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85" y="270853"/>
            <a:ext cx="8520600" cy="5727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Нетворкинг – это не врожденное качество                     </a:t>
            </a:r>
            <a:r>
              <a:rPr lang="ru-RU" sz="1800" b="1" dirty="0" smtClean="0"/>
              <a:t>Здесь важна практика</a:t>
            </a:r>
            <a:r>
              <a:rPr lang="ru-RU" sz="3200" b="1" dirty="0" smtClean="0"/>
              <a:t>!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ru"/>
          </a:p>
        </p:txBody>
      </p:sp>
      <p:sp>
        <p:nvSpPr>
          <p:cNvPr id="63490" name="AutoShape 2" descr="https://i.gr-assets.com/images/S/compressed.photo.goodreads.com/books/1356707536i/17186563._UY630_SR1200,630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492" name="AutoShape 4" descr="https://i.gr-assets.com/images/S/compressed.photo.goodreads.com/books/1356707536i/17186563._UY630_SR1200,630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3494" name="Picture 6" descr="https://avatars.dzeninfra.ru/get-zen_doc/1874110/pub_5ee477e4cbaefd1e5da67306_5ee479524da18446d5b59357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3975" y="1416476"/>
            <a:ext cx="6187168" cy="3480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Где заниматься нетворкингом</a:t>
            </a:r>
            <a:r>
              <a:rPr lang="en-US" b="1" dirty="0" smtClean="0">
                <a:solidFill>
                  <a:srgbClr val="FF0000"/>
                </a:solidFill>
              </a:rPr>
              <a:t>?  </a:t>
            </a:r>
            <a:r>
              <a:rPr lang="ru-RU" b="1" dirty="0" smtClean="0">
                <a:solidFill>
                  <a:srgbClr val="FF0000"/>
                </a:solidFill>
              </a:rPr>
              <a:t>Везде!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ru"/>
          </a:p>
        </p:txBody>
      </p:sp>
      <p:sp>
        <p:nvSpPr>
          <p:cNvPr id="5" name="TextBox 4"/>
          <p:cNvSpPr txBox="1"/>
          <p:nvPr/>
        </p:nvSpPr>
        <p:spPr>
          <a:xfrm>
            <a:off x="2888343" y="1219200"/>
            <a:ext cx="360387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Места и мероприятия</a:t>
            </a:r>
            <a:r>
              <a:rPr lang="en-US" sz="2400" b="1" dirty="0" smtClean="0"/>
              <a:t>:</a:t>
            </a: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379547" y="1886857"/>
            <a:ext cx="48165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Образовательные программы,</a:t>
            </a:r>
          </a:p>
          <a:p>
            <a:r>
              <a:rPr lang="ru-RU" sz="2000" dirty="0" err="1" smtClean="0"/>
              <a:t>Хакатоны</a:t>
            </a:r>
            <a:endParaRPr lang="ru-RU" sz="2000" dirty="0" smtClean="0"/>
          </a:p>
          <a:p>
            <a:r>
              <a:rPr lang="ru-RU" sz="2000" dirty="0" smtClean="0"/>
              <a:t>Тренинги, </a:t>
            </a:r>
          </a:p>
          <a:p>
            <a:r>
              <a:rPr lang="ru-RU" sz="2000" dirty="0" err="1" smtClean="0"/>
              <a:t>интенсивы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4327432" y="1850571"/>
            <a:ext cx="21894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Выставки, </a:t>
            </a:r>
          </a:p>
          <a:p>
            <a:r>
              <a:rPr lang="ru-RU" sz="2000" dirty="0" smtClean="0"/>
              <a:t>Ф</a:t>
            </a:r>
            <a:r>
              <a:rPr lang="ru-RU" sz="2000" dirty="0" smtClean="0"/>
              <a:t>орумы, </a:t>
            </a:r>
          </a:p>
          <a:p>
            <a:r>
              <a:rPr lang="ru-RU" sz="2000" dirty="0" smtClean="0"/>
              <a:t>К</a:t>
            </a:r>
            <a:r>
              <a:rPr lang="ru-RU" sz="2000" dirty="0" smtClean="0"/>
              <a:t>онференции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6735716" y="1865085"/>
            <a:ext cx="4816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Коворкинги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Точки кипения,</a:t>
            </a:r>
          </a:p>
          <a:p>
            <a:r>
              <a:rPr lang="ru-RU" sz="2000" dirty="0" smtClean="0"/>
              <a:t>Акселераторы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437604" y="3476170"/>
            <a:ext cx="3219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Любые сообщества </a:t>
            </a:r>
          </a:p>
          <a:p>
            <a:r>
              <a:rPr lang="ru-RU" sz="2000" dirty="0" smtClean="0"/>
              <a:t>и клубы по интересам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3267891" y="3447142"/>
            <a:ext cx="4816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Социальные сети</a:t>
            </a:r>
          </a:p>
          <a:p>
            <a:endParaRPr lang="ru-RU" sz="2000" dirty="0"/>
          </a:p>
        </p:txBody>
      </p:sp>
      <p:pic>
        <p:nvPicPr>
          <p:cNvPr id="64514" name="Picture 2" descr="https://avatars.mds.yandex.net/i?id=66e4b5084aa078630c341659b053dfc9280052ea-8497356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4858" y="2956604"/>
            <a:ext cx="2876627" cy="1911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757" y="198282"/>
            <a:ext cx="8520600" cy="5727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Ошибки в нетворкинге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lang="ru"/>
          </a:p>
        </p:txBody>
      </p:sp>
      <p:sp>
        <p:nvSpPr>
          <p:cNvPr id="5" name="TextBox 4"/>
          <p:cNvSpPr txBox="1"/>
          <p:nvPr/>
        </p:nvSpPr>
        <p:spPr>
          <a:xfrm>
            <a:off x="0" y="783772"/>
            <a:ext cx="513805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000" dirty="0" smtClean="0"/>
              <a:t>Не пытайтесь сразу продать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000" dirty="0" smtClean="0"/>
              <a:t>Не просите сразу о помощи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000" dirty="0" smtClean="0"/>
              <a:t>Не старайтесь казаться лучше, чем вы есть на самом деле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000" dirty="0" smtClean="0"/>
              <a:t>Не вступайте в личные финансовые отношения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000" dirty="0" smtClean="0"/>
              <a:t>Не напоминайте об устных договоренностях дважды.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000" dirty="0" smtClean="0"/>
              <a:t>Не участвуйте в сплетнях и интригах</a:t>
            </a:r>
            <a:endParaRPr lang="en-US" sz="2000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65538" name="Picture 2" descr="https://avatars.mds.yandex.net/i?id=8082800ec26b0a007bd993bfd452b2d0939f6a70-9148257-images-thumbs&amp;n=13"/>
          <p:cNvPicPr>
            <a:picLocks noChangeAspect="1" noChangeArrowheads="1"/>
          </p:cNvPicPr>
          <p:nvPr/>
        </p:nvPicPr>
        <p:blipFill>
          <a:blip r:embed="rId2"/>
          <a:srcRect l="9613" r="7212"/>
          <a:stretch>
            <a:fillRect/>
          </a:stretch>
        </p:blipFill>
        <p:spPr bwMode="auto">
          <a:xfrm>
            <a:off x="5123543" y="1213076"/>
            <a:ext cx="3802743" cy="2800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757" y="198282"/>
            <a:ext cx="8520600" cy="5727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Тренды в нетворкинге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lang="ru"/>
          </a:p>
        </p:txBody>
      </p:sp>
      <p:sp>
        <p:nvSpPr>
          <p:cNvPr id="5" name="TextBox 4"/>
          <p:cNvSpPr txBox="1"/>
          <p:nvPr/>
        </p:nvSpPr>
        <p:spPr>
          <a:xfrm>
            <a:off x="449944" y="783772"/>
            <a:ext cx="9144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000" dirty="0" smtClean="0"/>
              <a:t>Бумажные визитки теряют смысл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000" dirty="0" smtClean="0"/>
              <a:t>Гибридная рабочая среда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000" dirty="0" smtClean="0"/>
              <a:t>Актуальны командировки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000" dirty="0" smtClean="0"/>
              <a:t>Делайте так, чтобы вас больше приглашали,  покажите свою квалификацию</a:t>
            </a:r>
            <a:endParaRPr lang="en-US" sz="2000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66562" name="Picture 2" descr="https://avatars.mds.yandex.net/i?id=ef85e9d9aff17c082da966421ed3268d1a35f73f-8910959-images-thumbs&amp;n=13"/>
          <p:cNvPicPr>
            <a:picLocks noChangeAspect="1" noChangeArrowheads="1"/>
          </p:cNvPicPr>
          <p:nvPr/>
        </p:nvPicPr>
        <p:blipFill>
          <a:blip r:embed="rId2"/>
          <a:srcRect t="21250" r="1815"/>
          <a:stretch>
            <a:fillRect/>
          </a:stretch>
        </p:blipFill>
        <p:spPr bwMode="auto">
          <a:xfrm>
            <a:off x="4234089" y="2743200"/>
            <a:ext cx="4488997" cy="24003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3771" y="3396344"/>
            <a:ext cx="34131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Вы прокачиваете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свои </a:t>
            </a:r>
            <a:r>
              <a:rPr lang="en-US" sz="2800" b="1" dirty="0" smtClean="0">
                <a:solidFill>
                  <a:srgbClr val="FF0000"/>
                </a:solidFill>
              </a:rPr>
              <a:t>soft-skills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757" y="198282"/>
            <a:ext cx="8520600" cy="5727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Теория шести рукопожатий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lang="ru"/>
          </a:p>
        </p:txBody>
      </p:sp>
      <p:sp>
        <p:nvSpPr>
          <p:cNvPr id="5" name="TextBox 4"/>
          <p:cNvSpPr txBox="1"/>
          <p:nvPr/>
        </p:nvSpPr>
        <p:spPr>
          <a:xfrm>
            <a:off x="464458" y="914400"/>
            <a:ext cx="76925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Теория Стенли Милгрэма. </a:t>
            </a:r>
          </a:p>
          <a:p>
            <a:r>
              <a:rPr lang="ru-RU" sz="2000" dirty="0" smtClean="0"/>
              <a:t>Предложенная </a:t>
            </a:r>
            <a:r>
              <a:rPr lang="ru-RU" sz="2000" dirty="0" smtClean="0"/>
              <a:t>гипотеза заключалась в том, что каждый человек опосредованно знаком с любым другим жителем планеты через цепочку общих знакомых, в среднем состоящую из пяти человек.</a:t>
            </a:r>
          </a:p>
          <a:p>
            <a:r>
              <a:rPr lang="ru-RU" sz="2000" dirty="0" smtClean="0"/>
              <a:t>Милгрэм опирался на данные эксперимента в двух американских городах.</a:t>
            </a:r>
            <a:endParaRPr lang="ru-RU" sz="2000" dirty="0"/>
          </a:p>
        </p:txBody>
      </p:sp>
      <p:pic>
        <p:nvPicPr>
          <p:cNvPr id="67586" name="Picture 2" descr="https://avatars.mds.yandex.net/i?id=75e5596d1568fe4505dc2fb45e1da6edd24f6381-10675607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257" y="3158898"/>
            <a:ext cx="5820227" cy="1781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757" y="198282"/>
            <a:ext cx="8520600" cy="5727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Социальные сети и нетворкинг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 lang="ru"/>
          </a:p>
        </p:txBody>
      </p:sp>
      <p:sp>
        <p:nvSpPr>
          <p:cNvPr id="5" name="TextBox 4"/>
          <p:cNvSpPr txBox="1"/>
          <p:nvPr/>
        </p:nvSpPr>
        <p:spPr>
          <a:xfrm>
            <a:off x="391887" y="464458"/>
            <a:ext cx="9144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endParaRPr lang="ru-RU" sz="2000" dirty="0" smtClean="0"/>
          </a:p>
          <a:p>
            <a:pPr marL="457200" indent="-457200">
              <a:lnSpc>
                <a:spcPct val="150000"/>
              </a:lnSpc>
            </a:pPr>
            <a:r>
              <a:rPr lang="ru-RU" sz="2000" dirty="0" smtClean="0"/>
              <a:t>1. Добавляйте в друзья </a:t>
            </a:r>
            <a:r>
              <a:rPr lang="ru-RU" sz="2000" dirty="0" smtClean="0"/>
              <a:t> </a:t>
            </a:r>
            <a:r>
              <a:rPr lang="ru-RU" sz="2000" dirty="0" smtClean="0"/>
              <a:t>нужных вам людей</a:t>
            </a:r>
          </a:p>
          <a:p>
            <a:pPr marL="457200" indent="-457200">
              <a:lnSpc>
                <a:spcPct val="150000"/>
              </a:lnSpc>
            </a:pPr>
            <a:r>
              <a:rPr lang="ru-RU" sz="2000" dirty="0" smtClean="0"/>
              <a:t>2. Добавляйте больше данных о себе</a:t>
            </a:r>
          </a:p>
          <a:p>
            <a:pPr marL="457200" indent="-457200">
              <a:lnSpc>
                <a:spcPct val="150000"/>
              </a:lnSpc>
            </a:pPr>
            <a:r>
              <a:rPr lang="ru-RU" sz="2000" dirty="0" smtClean="0"/>
              <a:t>3. Вступайте в клубы по интересам</a:t>
            </a:r>
          </a:p>
          <a:p>
            <a:pPr marL="457200" indent="-457200">
              <a:lnSpc>
                <a:spcPct val="150000"/>
              </a:lnSpc>
            </a:pPr>
            <a:r>
              <a:rPr lang="ru-RU" sz="2000" dirty="0" smtClean="0"/>
              <a:t>4. Используйте рекомендации</a:t>
            </a:r>
          </a:p>
          <a:p>
            <a:pPr marL="457200" indent="-457200">
              <a:lnSpc>
                <a:spcPct val="150000"/>
              </a:lnSpc>
            </a:pPr>
            <a:r>
              <a:rPr lang="ru-RU" sz="2000" dirty="0" smtClean="0"/>
              <a:t>5. Будьте активны</a:t>
            </a:r>
            <a:endParaRPr lang="en-US" sz="2000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68610" name="Picture 2" descr="https://avatars.mds.yandex.net/i?id=d7156afce4dc4489e9bd7eb9929eedc3692d14ca-3573951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4575" y="1919740"/>
            <a:ext cx="4086225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757" y="198282"/>
            <a:ext cx="8520600" cy="5727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Социальные сети и нетворкинг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 lang="ru"/>
          </a:p>
        </p:txBody>
      </p:sp>
      <p:pic>
        <p:nvPicPr>
          <p:cNvPr id="70658" name="Picture 2" descr="C:\Users\Руслан\Downloads\WhatsApp Image 2023-10-01 at 21.54.4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622" y="769257"/>
            <a:ext cx="5001035" cy="3983730"/>
          </a:xfrm>
          <a:prstGeom prst="rect">
            <a:avLst/>
          </a:prstGeom>
          <a:noFill/>
        </p:spPr>
      </p:pic>
      <p:pic>
        <p:nvPicPr>
          <p:cNvPr id="70660" name="Picture 4" descr="https://static.tildacdn.com/tild6137-3637-4262-a363-646133393365/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1637" y="1248227"/>
            <a:ext cx="4354306" cy="2859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300" y="183768"/>
            <a:ext cx="8520600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Что почитать</a:t>
            </a:r>
            <a:r>
              <a:rPr lang="en-US" b="1" dirty="0" smtClean="0"/>
              <a:t>?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 lang="ru"/>
          </a:p>
        </p:txBody>
      </p:sp>
      <p:pic>
        <p:nvPicPr>
          <p:cNvPr id="71682" name="Picture 2" descr="C:\Users\Руслан\Downloads\WhatsApp Image 2023-10-01 at 21.55.0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543" y="597065"/>
            <a:ext cx="2757713" cy="4294249"/>
          </a:xfrm>
          <a:prstGeom prst="rect">
            <a:avLst/>
          </a:prstGeom>
          <a:noFill/>
        </p:spPr>
      </p:pic>
      <p:pic>
        <p:nvPicPr>
          <p:cNvPr id="71683" name="Picture 3" descr="C:\Users\Руслан\Downloads\WhatsApp Image 2023-10-01 at 21.54.5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6017" y="832489"/>
            <a:ext cx="2789011" cy="4122325"/>
          </a:xfrm>
          <a:prstGeom prst="rect">
            <a:avLst/>
          </a:prstGeom>
          <a:noFill/>
        </p:spPr>
      </p:pic>
      <p:pic>
        <p:nvPicPr>
          <p:cNvPr id="71684" name="Picture 4" descr="C:\Users\Руслан\Downloads\WhatsApp Image 2023-10-01 at 21.55.07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1207" y="725714"/>
            <a:ext cx="2932793" cy="3846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/>
          </a:p>
        </p:txBody>
      </p:sp>
      <p:sp>
        <p:nvSpPr>
          <p:cNvPr id="103" name="Google Shape;103;p20"/>
          <p:cNvSpPr txBox="1"/>
          <p:nvPr/>
        </p:nvSpPr>
        <p:spPr>
          <a:xfrm>
            <a:off x="8313608" y="4837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 b="1">
                <a:solidFill>
                  <a:srgbClr val="FFFFFF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 sz="1000" b="1">
              <a:solidFill>
                <a:srgbClr val="FFFFFF"/>
              </a:solidFill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399007" y="349102"/>
            <a:ext cx="36234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5200" b="0" i="0" u="none" strike="noStrike" cap="none" dirty="0">
                <a:solidFill>
                  <a:srgbClr val="8F00FF"/>
                </a:solidFill>
                <a:latin typeface="Arial"/>
                <a:ea typeface="Arial"/>
                <a:cs typeface="Arial"/>
                <a:sym typeface="Arial"/>
              </a:rPr>
              <a:t>СПАСИБО</a:t>
            </a:r>
            <a:r>
              <a:rPr lang="ru" sz="5400" b="0" i="0" u="none" strike="noStrike" cap="none" dirty="0">
                <a:solidFill>
                  <a:srgbClr val="8F00FF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0" i="0" u="none" strike="noStrike" cap="none" dirty="0">
                <a:solidFill>
                  <a:srgbClr val="8F00FF"/>
                </a:solidFill>
                <a:latin typeface="Arial"/>
                <a:ea typeface="Arial"/>
                <a:cs typeface="Arial"/>
                <a:sym typeface="Arial"/>
              </a:rPr>
              <a:t>КОНТАКТЫ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0" i="0" u="none" strike="noStrike" cap="none" dirty="0" smtClean="0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rPr>
              <a:t>8 987 24 23 701 </a:t>
            </a:r>
            <a:endParaRPr sz="11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 dirty="0" smtClean="0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rPr>
              <a:t>cd-olga@mail.ru</a:t>
            </a:r>
            <a:endParaRPr sz="1100"/>
          </a:p>
        </p:txBody>
      </p:sp>
      <p:sp>
        <p:nvSpPr>
          <p:cNvPr id="105" name="Google Shape;105;p20"/>
          <p:cNvSpPr/>
          <p:nvPr/>
        </p:nvSpPr>
        <p:spPr>
          <a:xfrm>
            <a:off x="-11906" y="3921900"/>
            <a:ext cx="1127400" cy="1239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/>
          <p:nvPr/>
        </p:nvSpPr>
        <p:spPr>
          <a:xfrm>
            <a:off x="1110854" y="3921900"/>
            <a:ext cx="1126500" cy="12396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2226469" y="3921900"/>
            <a:ext cx="1126500" cy="12396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/>
          <p:nvPr/>
        </p:nvSpPr>
        <p:spPr>
          <a:xfrm>
            <a:off x="3337322" y="3921900"/>
            <a:ext cx="1127400" cy="12396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4463654" y="3921900"/>
            <a:ext cx="1126500" cy="12396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/>
          <p:nvPr/>
        </p:nvSpPr>
        <p:spPr>
          <a:xfrm>
            <a:off x="5564981" y="3921900"/>
            <a:ext cx="1126500" cy="12396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0"/>
          <p:cNvSpPr/>
          <p:nvPr/>
        </p:nvSpPr>
        <p:spPr>
          <a:xfrm>
            <a:off x="6690122" y="3921900"/>
            <a:ext cx="1127400" cy="1239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0"/>
          <p:cNvSpPr/>
          <p:nvPr/>
        </p:nvSpPr>
        <p:spPr>
          <a:xfrm>
            <a:off x="7817525" y="0"/>
            <a:ext cx="1326600" cy="51615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69922" y="426357"/>
            <a:ext cx="33909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pic>
        <p:nvPicPr>
          <p:cNvPr id="8194" name="Picture 2" descr="https://cf2.ppt-online.org/files2/slide/g/gIW7rBTf5mM4th6xlciU1JFPHNvjXwDRSeCsZ8Aaz/slide-1.jpg"/>
          <p:cNvPicPr>
            <a:picLocks noChangeAspect="1" noChangeArrowheads="1"/>
          </p:cNvPicPr>
          <p:nvPr/>
        </p:nvPicPr>
        <p:blipFill>
          <a:blip r:embed="rId3"/>
          <a:srcRect l="1530" t="2086" r="1744" b="10300"/>
          <a:stretch>
            <a:fillRect/>
          </a:stretch>
        </p:blipFill>
        <p:spPr bwMode="auto">
          <a:xfrm>
            <a:off x="783772" y="0"/>
            <a:ext cx="7209419" cy="4891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ru"/>
          </a:p>
        </p:txBody>
      </p:sp>
      <p:pic>
        <p:nvPicPr>
          <p:cNvPr id="52226" name="Picture 2" descr="https://cf2.ppt-online.org/files2/slide/g/gIW7rBTf5mM4th6xlciU1JFPHNvjXwDRSeCsZ8Aaz/slide-2.jpg"/>
          <p:cNvPicPr>
            <a:picLocks noChangeAspect="1" noChangeArrowheads="1"/>
          </p:cNvPicPr>
          <p:nvPr/>
        </p:nvPicPr>
        <p:blipFill>
          <a:blip r:embed="rId2"/>
          <a:srcRect t="5513" r="942" b="12632"/>
          <a:stretch>
            <a:fillRect/>
          </a:stretch>
        </p:blipFill>
        <p:spPr bwMode="auto">
          <a:xfrm>
            <a:off x="870858" y="304800"/>
            <a:ext cx="7199085" cy="4455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ru"/>
          </a:p>
        </p:txBody>
      </p:sp>
      <p:pic>
        <p:nvPicPr>
          <p:cNvPr id="69634" name="Picture 2" descr="C:\Users\Руслан\Downloads\WhatsApp Image 2023-10-01 at 21.54.3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3392"/>
            <a:ext cx="7373257" cy="47516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90" name="Google Shape;90;p18"/>
          <p:cNvSpPr txBox="1"/>
          <p:nvPr/>
        </p:nvSpPr>
        <p:spPr>
          <a:xfrm>
            <a:off x="4038409" y="417025"/>
            <a:ext cx="3812700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fontAlgn="base"/>
            <a:r>
              <a:rPr lang="ru-RU" sz="3200" dirty="0" smtClean="0"/>
              <a:t>11 правил успешного нетворкинга на любом событии</a:t>
            </a:r>
            <a:endParaRPr lang="ru-RU" sz="3200" dirty="0"/>
          </a:p>
        </p:txBody>
      </p:sp>
      <p:pic>
        <p:nvPicPr>
          <p:cNvPr id="6146" name="Picture 2" descr="https://gilpetersil.com/wp-content/uploads/2016/01/11-%D0%BF%D1%80%D0%B0%D0%B2%D0%B8%D0%BB-%D1%83%D1%81%D0%BF%D0%B5%D1%88%D0%BD%D0%BE%D0%B3%D0%BE-%D0%BD%D0%B5%D1%82%D0%B2%D0%BE%D1%80%D0%BA%D0%B8%D0%BD%D0%B3%D0%B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6514" y="2499632"/>
            <a:ext cx="3564617" cy="2426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508001" y="319315"/>
            <a:ext cx="5112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1. Чем я могу быть полезен?</a:t>
            </a:r>
            <a:endParaRPr lang="ru-RU" sz="3200" dirty="0"/>
          </a:p>
        </p:txBody>
      </p:sp>
      <p:pic>
        <p:nvPicPr>
          <p:cNvPr id="30722" name="Picture 2" descr="2016-05-05_2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759" y="1535111"/>
            <a:ext cx="7243445" cy="2586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508001" y="319315"/>
            <a:ext cx="77796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2. Делитесь энтузиазмом по отношению к вашему делу</a:t>
            </a:r>
            <a:endParaRPr lang="ru-RU" sz="3200" dirty="0"/>
          </a:p>
        </p:txBody>
      </p:sp>
      <p:pic>
        <p:nvPicPr>
          <p:cNvPr id="51202" name="Picture 2" descr="2016-05-05_2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546" y="1391640"/>
            <a:ext cx="6651624" cy="275536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03086" y="4350533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Успех в нетворкинге только на 7% обеспечивают слова, на 38% — тональность вашего голоса, а на 55% — язык тела, в том числе жестикуляция.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508001" y="319315"/>
            <a:ext cx="5112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3. Сфокусируйтесь на новых связях</a:t>
            </a:r>
            <a:endParaRPr lang="ru-RU" sz="3200" dirty="0"/>
          </a:p>
        </p:txBody>
      </p:sp>
      <p:pic>
        <p:nvPicPr>
          <p:cNvPr id="49154" name="Picture 2" descr="2016-05-05_20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9004" y="1636549"/>
            <a:ext cx="6883854" cy="2458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395</Words>
  <Application>Microsoft Office PowerPoint</Application>
  <PresentationFormat>Экран (16:9)</PresentationFormat>
  <Paragraphs>107</Paragraphs>
  <Slides>29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Simple Light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Нетворкинг – это не врожденное качество                     Здесь важна практика!</vt:lpstr>
      <vt:lpstr>Где заниматься нетворкингом?  Везде!</vt:lpstr>
      <vt:lpstr>Ошибки в нетворкинге</vt:lpstr>
      <vt:lpstr>Тренды в нетворкинге</vt:lpstr>
      <vt:lpstr>Теория шести рукопожатий</vt:lpstr>
      <vt:lpstr>Социальные сети и нетворкинг</vt:lpstr>
      <vt:lpstr>Социальные сети и нетворкинг</vt:lpstr>
      <vt:lpstr>Что почитать?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Руслан</cp:lastModifiedBy>
  <cp:revision>22</cp:revision>
  <dcterms:modified xsi:type="dcterms:W3CDTF">2023-10-01T19:12:07Z</dcterms:modified>
</cp:coreProperties>
</file>