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7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8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9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1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2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3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4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5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72" r:id="rId3"/>
    <p:sldMasterId id="2147483681" r:id="rId4"/>
    <p:sldMasterId id="2147483694" r:id="rId5"/>
    <p:sldMasterId id="2147483741" r:id="rId6"/>
    <p:sldMasterId id="2147483761" r:id="rId7"/>
    <p:sldMasterId id="2147483789" r:id="rId8"/>
    <p:sldMasterId id="2147483829" r:id="rId9"/>
    <p:sldMasterId id="2147483834" r:id="rId10"/>
    <p:sldMasterId id="2147483855" r:id="rId11"/>
    <p:sldMasterId id="2147483864" r:id="rId12"/>
    <p:sldMasterId id="2147483873" r:id="rId13"/>
    <p:sldMasterId id="2147483877" r:id="rId14"/>
    <p:sldMasterId id="2147483881" r:id="rId15"/>
    <p:sldMasterId id="2147483884" r:id="rId16"/>
  </p:sldMasterIdLst>
  <p:notesMasterIdLst>
    <p:notesMasterId r:id="rId25"/>
  </p:notesMasterIdLst>
  <p:sldIdLst>
    <p:sldId id="282" r:id="rId17"/>
    <p:sldId id="279" r:id="rId18"/>
    <p:sldId id="2147475685" r:id="rId19"/>
    <p:sldId id="2147475690" r:id="rId20"/>
    <p:sldId id="2147475688" r:id="rId21"/>
    <p:sldId id="2147475689" r:id="rId22"/>
    <p:sldId id="2147475681" r:id="rId23"/>
    <p:sldId id="214747568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RMANOVA Julia (Contractor)" initials="FJ(" lastIdx="10" clrIdx="0">
    <p:extLst>
      <p:ext uri="{19B8F6BF-5375-455C-9EA6-DF929625EA0E}">
        <p15:presenceInfo xmlns:p15="http://schemas.microsoft.com/office/powerpoint/2012/main" userId="S-1-5-21-1474271314-1988763761-1678438131-99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0" autoAdjust="0"/>
    <p:restoredTop sz="93503" autoAdjust="0"/>
  </p:normalViewPr>
  <p:slideViewPr>
    <p:cSldViewPr snapToGrid="0">
      <p:cViewPr>
        <p:scale>
          <a:sx n="50" d="100"/>
          <a:sy n="50" d="100"/>
        </p:scale>
        <p:origin x="1420" y="23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85E91-1AAC-4459-80D0-ADB38A962B0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621E7-2428-4D8B-A82A-F871459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292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621E7-2428-4D8B-A82A-F87145922CB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2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621E7-2428-4D8B-A82A-F87145922CB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45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621E7-2428-4D8B-A82A-F87145922C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338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621E7-2428-4D8B-A82A-F87145922CB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650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621E7-2428-4D8B-A82A-F87145922CB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17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26.sv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3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2.png"/><Relationship Id="rId5" Type="http://schemas.openxmlformats.org/officeDocument/2006/relationships/image" Target="../media/image26.svg"/><Relationship Id="rId4" Type="http://schemas.openxmlformats.org/officeDocument/2006/relationships/image" Target="../media/image24.png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6.png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26.svg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8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41.png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44.png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26.svg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5.png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45.png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46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2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5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17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17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17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0">
            <a:extLst>
              <a:ext uri="{FF2B5EF4-FFF2-40B4-BE49-F238E27FC236}">
                <a16:creationId xmlns:a16="http://schemas.microsoft.com/office/drawing/2014/main" id="{E1C45616-F4C2-4976-B6CB-92E4132AF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5390" y="5741540"/>
            <a:ext cx="101212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168E8A-7491-436F-85D6-8105A80DE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7336" y="1641022"/>
            <a:ext cx="2937328" cy="293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6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1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8138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8138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138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8138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8138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8138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2312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2312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62312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62312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62312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62312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828A7D70-8D66-4ED8-9FFC-3B85F0F97C1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82789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64DE2FB8-BE48-4874-A8F8-B850E8F23B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82789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E2D433E-F5AC-4A5B-B577-C7FDEA8B77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582789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A00570D4-D3C6-436A-9827-590364B087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582789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F764EE92-A219-4045-828C-2CBF85A267A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82789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EE33B0AD-068F-430F-814A-393AF0E462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82789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C0A5BCDC-3F3B-4D24-864B-92779F61A94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6963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A9F07010-3CB7-47E4-A453-80B66D5EF20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6963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C8050D17-A1A2-49B9-96F7-309FA44690B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06963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31A6E348-91A7-48EF-8EEE-CFB877F00D3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06963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BEB2053D-48C0-46DF-8B36-6FEB9F941A4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506963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AC771063-AEA0-4561-883A-EF92BDF727A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6963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8138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8138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8138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8138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8138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38138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62312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262312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262312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62312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262312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2312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3B252246-FAE9-42D1-9684-9E29FCA4F2B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582789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D0ACCDFA-76F8-4E11-BABE-D3786D81530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82789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CC13C067-4BC2-4A44-B7F6-6D5EA82DCA9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82789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6E4409AC-06FE-44F9-BD0D-3B999B200AC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82789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76AFB0FE-1D23-4069-B3DB-3A350394F3D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582789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2BD6606A-2909-4403-8434-08CF53E8828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582789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60CBC379-7399-4A07-8F05-4C1DF074AC4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506963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1F6816EB-BFA6-4DAF-95A3-DD120852D03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506963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BB9BD653-56AB-437E-AE8D-B24C5BA6096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7506963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5" name="Текст 10">
            <a:extLst>
              <a:ext uri="{FF2B5EF4-FFF2-40B4-BE49-F238E27FC236}">
                <a16:creationId xmlns:a16="http://schemas.microsoft.com/office/drawing/2014/main" id="{F5825309-A45A-462A-92D7-D47E1508E5A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06963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926F297B-6E46-4019-B1A4-9CB27670530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506963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7B6A8F50-2EA2-467B-A3D2-D5FE8CAA933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506963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6250"/>
            <a:ext cx="760317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762D303-7180-4F0B-9322-1A919477D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0F54F95-AA4E-441E-AE82-656E94884A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282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2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4" y="1552575"/>
            <a:ext cx="5703546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885BDE73-9717-4173-8C4D-4E4B5533AE5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53490" y="1552575"/>
            <a:ext cx="5703548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3A1F0523-673C-44A0-B575-6AF0E6BE180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0CCD92-4ADE-4416-B2F9-D6F207E9BD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901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2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4" y="1552575"/>
            <a:ext cx="5703546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885BDE73-9717-4173-8C4D-4E4B5533AE5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53490" y="1552575"/>
            <a:ext cx="5703548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3A1F0523-673C-44A0-B575-6AF0E6BE180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1EDAA8-3425-41C6-B82A-D11EE27F50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4" y="6269240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5829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2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>
            <a:extLst>
              <a:ext uri="{FF2B5EF4-FFF2-40B4-BE49-F238E27FC236}">
                <a16:creationId xmlns:a16="http://schemas.microsoft.com/office/drawing/2014/main" id="{2F0973B9-15C7-4143-8D0A-EEF044454DC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4" y="1552575"/>
            <a:ext cx="5703546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" name="Рисунок 4">
            <a:extLst>
              <a:ext uri="{FF2B5EF4-FFF2-40B4-BE49-F238E27FC236}">
                <a16:creationId xmlns:a16="http://schemas.microsoft.com/office/drawing/2014/main" id="{A1EBA7D5-893E-447E-92CF-CDE0339FD61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53490" y="1552575"/>
            <a:ext cx="5703548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131DFCF-E23A-59EC-9758-53CEB2A96AD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BC713C-A763-41B6-8817-05637AE651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450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3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885BDE73-9717-4173-8C4D-4E4B5533AE5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224000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69176913-9B92-4C49-AEB9-A5B012682F69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113038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E43BF0CE-E026-1889-79CD-9F762A1EFF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00E3BF-B61A-42AF-ACCA-5DD4A2E5EB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21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3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885BDE73-9717-4173-8C4D-4E4B5533AE5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224000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69176913-9B92-4C49-AEB9-A5B012682F69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113038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E43BF0CE-E026-1889-79CD-9F762A1EFF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37EA7B-FB60-492A-BFEC-E5D8DE1E0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592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3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4">
            <a:extLst>
              <a:ext uri="{FF2B5EF4-FFF2-40B4-BE49-F238E27FC236}">
                <a16:creationId xmlns:a16="http://schemas.microsoft.com/office/drawing/2014/main" id="{7DADC208-0B89-45E7-B3C5-8AEDB54F135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689E52D9-A9AB-4088-9A9C-79D0DFA3A28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224000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id="{DD6C7457-45C1-49D8-8324-C449E34E5FD3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113038" y="1552575"/>
            <a:ext cx="3744000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4BDFFF7-B012-1861-6BC4-3C290785DB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0D8DC7-99B7-44C4-A735-403AE75869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043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8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id="{3BF2952D-B002-40C2-A8E0-677B906B968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34963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1E4EFA1E-9D1F-416D-A68A-666E2E49C07B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977606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7" name="Рисунок 4">
            <a:extLst>
              <a:ext uri="{FF2B5EF4-FFF2-40B4-BE49-F238E27FC236}">
                <a16:creationId xmlns:a16="http://schemas.microsoft.com/office/drawing/2014/main" id="{5AA02DEB-5EF8-427C-97C7-27AE7869B33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977606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869A9306-542F-460A-9D28-B82983E7BE4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620251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E6A8CDEE-A1B7-4E1B-8D10-BB4B8BC2B65C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2656284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9E66340C-E17C-4268-9737-26549C062A5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7298929" y="1552576"/>
            <a:ext cx="2236787" cy="18764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DF5D8F2F-643B-4588-B418-276272215FD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7298929" y="3514725"/>
            <a:ext cx="2236787" cy="26146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27C6CFF-7E26-0B22-C599-922DA162EF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3C22585-686A-4F14-B0A9-9A02CFD679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385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8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id="{3BF2952D-B002-40C2-A8E0-677B906B968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34963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1E4EFA1E-9D1F-416D-A68A-666E2E49C07B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977606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7" name="Рисунок 4">
            <a:extLst>
              <a:ext uri="{FF2B5EF4-FFF2-40B4-BE49-F238E27FC236}">
                <a16:creationId xmlns:a16="http://schemas.microsoft.com/office/drawing/2014/main" id="{5AA02DEB-5EF8-427C-97C7-27AE7869B33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977606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869A9306-542F-460A-9D28-B82983E7BE4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620251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E6A8CDEE-A1B7-4E1B-8D10-BB4B8BC2B65C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2656284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9E66340C-E17C-4268-9737-26549C062A5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7298929" y="1552576"/>
            <a:ext cx="2236787" cy="18764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DF5D8F2F-643B-4588-B418-276272215FD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7298929" y="3514725"/>
            <a:ext cx="2236787" cy="26146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33B99981-6D4B-0595-3F0F-5DA0214B6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B860A9-8516-4643-8623-026FC976F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0530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8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id="{3BF2952D-B002-40C2-A8E0-677B906B968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34963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1E4EFA1E-9D1F-416D-A68A-666E2E49C07B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977606" y="1552576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7" name="Рисунок 4">
            <a:extLst>
              <a:ext uri="{FF2B5EF4-FFF2-40B4-BE49-F238E27FC236}">
                <a16:creationId xmlns:a16="http://schemas.microsoft.com/office/drawing/2014/main" id="{5AA02DEB-5EF8-427C-97C7-27AE7869B33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977606" y="3881438"/>
            <a:ext cx="2236787" cy="224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869A9306-542F-460A-9D28-B82983E7BE4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620251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E6A8CDEE-A1B7-4E1B-8D10-BB4B8BC2B65C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2656284" y="1552574"/>
            <a:ext cx="2236787" cy="45767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9E66340C-E17C-4268-9737-26549C062A5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7298929" y="1552576"/>
            <a:ext cx="2236787" cy="18764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DF5D8F2F-643B-4588-B418-276272215FD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7298929" y="3514725"/>
            <a:ext cx="2236787" cy="26146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5141831B-6AF0-30D0-6C20-31CAB4BD60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2CBF39-7F19-498B-9DCC-BFDC53372D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7051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1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6763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3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2303E9CB-DE87-490E-A181-282FDD6E9F74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34963" y="33051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C0464A60-9762-4721-AF83-4511C797B26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3794258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F5512B94-2708-4299-BAE1-E3896D412F4C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7253553" y="4762500"/>
            <a:ext cx="2850911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174447" y="4762500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0174447" y="1552576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BF32807F-CAF2-4F7E-A6F2-35483F61B3E2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0174447" y="3009902"/>
            <a:ext cx="1682590" cy="16763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4B6C1CBB-0609-463C-B43E-184F2FCD79D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4258" y="1552576"/>
            <a:ext cx="6310206" cy="31337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FB740481-9B94-E5A6-8F80-018D4C0405E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A8E825-437A-4EF4-ADAE-47740DDD0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1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8138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8138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138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8138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8138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8138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2312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2312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62312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62312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62312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62312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828A7D70-8D66-4ED8-9FFC-3B85F0F97C1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82789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64DE2FB8-BE48-4874-A8F8-B850E8F23B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82789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E2D433E-F5AC-4A5B-B577-C7FDEA8B77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582789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A00570D4-D3C6-436A-9827-590364B087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582789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F764EE92-A219-4045-828C-2CBF85A267A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82789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EE33B0AD-068F-430F-814A-393AF0E462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82789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C0A5BCDC-3F3B-4D24-864B-92779F61A94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6963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A9F07010-3CB7-47E4-A453-80B66D5EF20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6963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C8050D17-A1A2-49B9-96F7-309FA44690B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06963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31A6E348-91A7-48EF-8EEE-CFB877F00D3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06963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BEB2053D-48C0-46DF-8B36-6FEB9F941A4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506963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AC771063-AEA0-4561-883A-EF92BDF727A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6963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8138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8138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8138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8138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8138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38138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62312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262312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262312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62312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262312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2312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3B252246-FAE9-42D1-9684-9E29FCA4F2B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582789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D0ACCDFA-76F8-4E11-BABE-D3786D81530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82789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CC13C067-4BC2-4A44-B7F6-6D5EA82DCA9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82789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6E4409AC-06FE-44F9-BD0D-3B999B200AC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82789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76AFB0FE-1D23-4069-B3DB-3A350394F3D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582789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2BD6606A-2909-4403-8434-08CF53E8828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582789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60CBC379-7399-4A07-8F05-4C1DF074AC4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506963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1F6816EB-BFA6-4DAF-95A3-DD120852D03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506963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BB9BD653-56AB-437E-AE8D-B24C5BA6096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7506963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5" name="Текст 10">
            <a:extLst>
              <a:ext uri="{FF2B5EF4-FFF2-40B4-BE49-F238E27FC236}">
                <a16:creationId xmlns:a16="http://schemas.microsoft.com/office/drawing/2014/main" id="{F5825309-A45A-462A-92D7-D47E1508E5A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06963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926F297B-6E46-4019-B1A4-9CB27670530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506963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7B6A8F50-2EA2-467B-A3D2-D5FE8CAA933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506963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6250"/>
            <a:ext cx="760317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762D303-7180-4F0B-9322-1A919477D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C638756E-E67A-4C24-9046-5113435FD9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02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1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6763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3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2303E9CB-DE87-490E-A181-282FDD6E9F74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34963" y="33051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C0464A60-9762-4721-AF83-4511C797B26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3794258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F5512B94-2708-4299-BAE1-E3896D412F4C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7253553" y="4762500"/>
            <a:ext cx="2850911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174447" y="4762500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0174447" y="1552576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BF32807F-CAF2-4F7E-A6F2-35483F61B3E2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0174447" y="3009902"/>
            <a:ext cx="1682590" cy="16763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4B6C1CBB-0609-463C-B43E-184F2FCD79D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4258" y="1552576"/>
            <a:ext cx="6310206" cy="31337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5C48FD24-3893-55FD-B636-070B802C19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365199-3CB4-4A06-94DD-ED30B5B1AB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474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1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6763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3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2303E9CB-DE87-490E-A181-282FDD6E9F74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34963" y="33051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C0464A60-9762-4721-AF83-4511C797B26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3794258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F5512B94-2708-4299-BAE1-E3896D412F4C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7253553" y="4762500"/>
            <a:ext cx="2850911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174447" y="4762500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0174447" y="1552576"/>
            <a:ext cx="1682590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BF32807F-CAF2-4F7E-A6F2-35483F61B3E2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0174447" y="3009902"/>
            <a:ext cx="1682590" cy="16763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4B6C1CBB-0609-463C-B43E-184F2FCD79D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4258" y="1552576"/>
            <a:ext cx="6310206" cy="31337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26BEC234-0D74-95DD-D928-3DB10F37E6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C3921A-0658-442C-BA7C-249147DFE8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5571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2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9902"/>
            <a:ext cx="6278273" cy="31337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467725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67725" y="1552576"/>
            <a:ext cx="338931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7492" y="1552576"/>
            <a:ext cx="281506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05B622BB-F463-4BED-8E2D-5574FEE443E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467725" y="329781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6685778" y="1552576"/>
            <a:ext cx="170872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1726DF01-3EF8-4C3C-A600-DFBBC2207CD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685778" y="3009902"/>
            <a:ext cx="1708729" cy="16690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685778" y="4755142"/>
            <a:ext cx="1708729" cy="138848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485FE52-F5B6-37BF-2C75-7425BDBF7C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627007-1279-4E09-87B1-33D4C2215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7228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2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9902"/>
            <a:ext cx="6278273" cy="31337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467725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67725" y="1552576"/>
            <a:ext cx="338931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7492" y="1552576"/>
            <a:ext cx="281506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05B622BB-F463-4BED-8E2D-5574FEE443E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467725" y="329781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6685778" y="1552576"/>
            <a:ext cx="170872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1726DF01-3EF8-4C3C-A600-DFBBC2207CD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685778" y="3009902"/>
            <a:ext cx="1708729" cy="16690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685778" y="4755142"/>
            <a:ext cx="1708729" cy="138848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169654B5-0EC2-4A9D-2A32-3CA881F559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95F3E3-6406-4C41-BA1E-38639DE03F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071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9) вариант 2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9902"/>
            <a:ext cx="6278273" cy="31337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467725" y="4762500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67725" y="1552576"/>
            <a:ext cx="338931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797492" y="1552576"/>
            <a:ext cx="281506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05B622BB-F463-4BED-8E2D-5574FEE443E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467725" y="3297816"/>
            <a:ext cx="3389312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6685778" y="1552576"/>
            <a:ext cx="1708729" cy="13811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1726DF01-3EF8-4C3C-A600-DFBBC2207CD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685778" y="3009902"/>
            <a:ext cx="1708729" cy="16690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685778" y="4755142"/>
            <a:ext cx="1708729" cy="138848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C86D7D7-DC5A-D4E3-BFAE-731B2D6B5E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E830B1-C56B-4386-840B-2417D18F8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955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0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46311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282950"/>
            <a:ext cx="2246313" cy="28606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610723" y="3359150"/>
            <a:ext cx="2246314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9610725" y="1552576"/>
            <a:ext cx="2246312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2653903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972842" y="1552576"/>
            <a:ext cx="2246313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265390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1C6983FA-1E56-4AF5-87CD-08137B6821AB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4972842" y="3359150"/>
            <a:ext cx="2246313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729178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290675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ED9425B4-412A-7365-AA27-42A235819B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1310DA-8804-4CB0-A00E-92273DE3DA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78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0)_серы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46311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282950"/>
            <a:ext cx="2246313" cy="28606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610723" y="3359150"/>
            <a:ext cx="2246314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9610725" y="1552576"/>
            <a:ext cx="2246312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2653903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972842" y="1552576"/>
            <a:ext cx="2246313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265390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1C6983FA-1E56-4AF5-87CD-08137B6821AB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4972842" y="3359150"/>
            <a:ext cx="2246313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729178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290675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FCA8112-E236-2F0B-0D3C-53B83B8DFD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212FC6-9768-4C85-A49D-2F602743C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057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0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2246311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282950"/>
            <a:ext cx="2246313" cy="28606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FE4A2770-A023-415E-AADE-D94ECFDCE7D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610723" y="3359150"/>
            <a:ext cx="2246314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E5C717-5E64-4AA0-854A-DA14886BB0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9610725" y="1552576"/>
            <a:ext cx="2246312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2653903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972842" y="1552576"/>
            <a:ext cx="2246313" cy="17303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E5091D40-643D-409F-ABEF-E44187584A3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265390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1C6983FA-1E56-4AF5-87CD-08137B6821AB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4972842" y="3359150"/>
            <a:ext cx="2246313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7291782" y="4400550"/>
            <a:ext cx="2246313" cy="17430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7290675" y="1552576"/>
            <a:ext cx="2246312" cy="2784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E31537B-7EDD-AE93-F2A7-56B2ED63AF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7DFDAF-52D1-43FA-9FCF-E08EAF408A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212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2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392237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1818"/>
            <a:ext cx="6292602" cy="314180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801266" y="1552576"/>
            <a:ext cx="193277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3808103" y="1552576"/>
            <a:ext cx="281946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6701631" y="3300990"/>
            <a:ext cx="1669091" cy="28426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6701630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6CED816B-FD96-413E-B3CB-92942BBA3603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8444788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187945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040BC9BB-2CEC-400B-AB7F-F528E0B4D7A8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444788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33DB7F62-6D4F-44D8-B2F6-E8C9D4A671AE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0187945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1" name="Рисунок 4">
            <a:extLst>
              <a:ext uri="{FF2B5EF4-FFF2-40B4-BE49-F238E27FC236}">
                <a16:creationId xmlns:a16="http://schemas.microsoft.com/office/drawing/2014/main" id="{F98E8A15-A43D-4995-A275-A1D13A37BE3A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444788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187945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946188E-7228-A9E9-5E7B-04DB82C796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41CF952-0101-429F-82EB-D1CEDFF0CC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9515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2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392237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1818"/>
            <a:ext cx="6292602" cy="314180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801266" y="1552576"/>
            <a:ext cx="193277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3808103" y="1552576"/>
            <a:ext cx="281946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6701631" y="3300990"/>
            <a:ext cx="1669091" cy="28426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6701630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6CED816B-FD96-413E-B3CB-92942BBA3603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8444788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187945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040BC9BB-2CEC-400B-AB7F-F528E0B4D7A8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444788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33DB7F62-6D4F-44D8-B2F6-E8C9D4A671AE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0187945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1" name="Рисунок 4">
            <a:extLst>
              <a:ext uri="{FF2B5EF4-FFF2-40B4-BE49-F238E27FC236}">
                <a16:creationId xmlns:a16="http://schemas.microsoft.com/office/drawing/2014/main" id="{F98E8A15-A43D-4995-A275-A1D13A37BE3A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444788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187945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5277D72B-F96E-177A-21E7-1C40BA4A5D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81186C-9B94-463E-90F1-68CD80056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52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1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762D303-7180-4F0B-9322-1A919477D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8138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8138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138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8138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8138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8138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2312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2312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62312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62312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62312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62312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828A7D70-8D66-4ED8-9FFC-3B85F0F97C1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82789" y="1668362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64DE2FB8-BE48-4874-A8F8-B850E8F23B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82789" y="2099308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E2D433E-F5AC-4A5B-B577-C7FDEA8B77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582789" y="2341917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A00570D4-D3C6-436A-9827-590364B087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582789" y="2584526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F764EE92-A219-4045-828C-2CBF85A267A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82789" y="282713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EE33B0AD-068F-430F-814A-393AF0E462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82789" y="306974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C0A5BCDC-3F3B-4D24-864B-92779F61A94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6963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A9F07010-3CB7-47E4-A453-80B66D5EF20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6963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C8050D17-A1A2-49B9-96F7-309FA44690B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06963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31A6E348-91A7-48EF-8EEE-CFB877F00D3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06963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BEB2053D-48C0-46DF-8B36-6FEB9F941A4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506963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AC771063-AEA0-4561-883A-EF92BDF727A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6963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8138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8138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8138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8138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8138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38138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62312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262312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262312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62312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262312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2312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3B252246-FAE9-42D1-9684-9E29FCA4F2B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582789" y="3820639"/>
            <a:ext cx="2881312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D0ACCDFA-76F8-4E11-BABE-D3786D81530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82789" y="4251585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CC13C067-4BC2-4A44-B7F6-6D5EA82DCA9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82789" y="4494194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6E4409AC-06FE-44F9-BD0D-3B999B200AC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82789" y="4736803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76AFB0FE-1D23-4069-B3DB-3A350394F3D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582789" y="4979412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2BD6606A-2909-4403-8434-08CF53E8828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582789" y="5222021"/>
            <a:ext cx="288131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60CBC379-7399-4A07-8F05-4C1DF074AC4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506963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1F6816EB-BFA6-4DAF-95A3-DD120852D03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506963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BB9BD653-56AB-437E-AE8D-B24C5BA6096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7506963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5" name="Текст 10">
            <a:extLst>
              <a:ext uri="{FF2B5EF4-FFF2-40B4-BE49-F238E27FC236}">
                <a16:creationId xmlns:a16="http://schemas.microsoft.com/office/drawing/2014/main" id="{F5825309-A45A-462A-92D7-D47E1508E5A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06963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926F297B-6E46-4019-B1A4-9CB27670530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506963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7B6A8F50-2EA2-467B-A3D2-D5FE8CAA933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506963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8310"/>
            <a:ext cx="760317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1AC20188-3EC2-4EFE-9AAA-297C7AB9E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4646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2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392237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3001818"/>
            <a:ext cx="6292602" cy="314180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4">
            <a:extLst>
              <a:ext uri="{FF2B5EF4-FFF2-40B4-BE49-F238E27FC236}">
                <a16:creationId xmlns:a16="http://schemas.microsoft.com/office/drawing/2014/main" id="{CD444FFD-ABEC-4935-9DF9-3114F8995221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801266" y="1552576"/>
            <a:ext cx="193277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Рисунок 4">
            <a:extLst>
              <a:ext uri="{FF2B5EF4-FFF2-40B4-BE49-F238E27FC236}">
                <a16:creationId xmlns:a16="http://schemas.microsoft.com/office/drawing/2014/main" id="{556E8EC6-0CDC-4856-8E19-0BF930EDC4E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3808103" y="1552576"/>
            <a:ext cx="2819461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4" name="Рисунок 4">
            <a:extLst>
              <a:ext uri="{FF2B5EF4-FFF2-40B4-BE49-F238E27FC236}">
                <a16:creationId xmlns:a16="http://schemas.microsoft.com/office/drawing/2014/main" id="{BCE0CE78-161A-4B1C-95D3-F6CD03B53022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6701631" y="3300990"/>
            <a:ext cx="1669091" cy="28426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5" name="Рисунок 4">
            <a:extLst>
              <a:ext uri="{FF2B5EF4-FFF2-40B4-BE49-F238E27FC236}">
                <a16:creationId xmlns:a16="http://schemas.microsoft.com/office/drawing/2014/main" id="{DEE268B8-3C6D-4BF5-AF0E-F30E968820A6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6701630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4">
            <a:extLst>
              <a:ext uri="{FF2B5EF4-FFF2-40B4-BE49-F238E27FC236}">
                <a16:creationId xmlns:a16="http://schemas.microsoft.com/office/drawing/2014/main" id="{6CED816B-FD96-413E-B3CB-92942BBA3603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8444788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187945" y="1552576"/>
            <a:ext cx="1669092" cy="16616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Рисунок 4">
            <a:extLst>
              <a:ext uri="{FF2B5EF4-FFF2-40B4-BE49-F238E27FC236}">
                <a16:creationId xmlns:a16="http://schemas.microsoft.com/office/drawing/2014/main" id="{040BC9BB-2CEC-400B-AB7F-F528E0B4D7A8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444788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4">
            <a:extLst>
              <a:ext uri="{FF2B5EF4-FFF2-40B4-BE49-F238E27FC236}">
                <a16:creationId xmlns:a16="http://schemas.microsoft.com/office/drawing/2014/main" id="{33DB7F62-6D4F-44D8-B2F6-E8C9D4A671AE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0187945" y="3300989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1" name="Рисунок 4">
            <a:extLst>
              <a:ext uri="{FF2B5EF4-FFF2-40B4-BE49-F238E27FC236}">
                <a16:creationId xmlns:a16="http://schemas.microsoft.com/office/drawing/2014/main" id="{F98E8A15-A43D-4995-A275-A1D13A37BE3A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444788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187945" y="4765673"/>
            <a:ext cx="1669092" cy="1377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38254442-B652-6E8C-8D20-2A4878B222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00C2458-DB1A-4E2E-9D26-0A5D96B698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642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8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4703623"/>
            <a:ext cx="3179763" cy="144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58400" y="1552577"/>
            <a:ext cx="1798637" cy="15906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065857" y="3214255"/>
            <a:ext cx="1791180" cy="292936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E05FE369-CD84-4A8E-A719-BC89A54B29DD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607907" y="4777507"/>
            <a:ext cx="1383192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C4652BF4-4202-4023-B20E-871F54647D74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5084281" y="3486239"/>
            <a:ext cx="1656000" cy="26573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D4C501-A959-43C0-BF69-99FA0DEF0FA2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833463" y="4933950"/>
            <a:ext cx="1656000" cy="12096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7A0318E7-3D1C-4934-857B-732434C3C1B4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582645" y="5095874"/>
            <a:ext cx="1390028" cy="1047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3" name="Рисунок 4">
            <a:extLst>
              <a:ext uri="{FF2B5EF4-FFF2-40B4-BE49-F238E27FC236}">
                <a16:creationId xmlns:a16="http://schemas.microsoft.com/office/drawing/2014/main" id="{74896AF9-A52D-443C-B1D9-778FEF851BD5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8582645" y="1552577"/>
            <a:ext cx="1390028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Рисунок 4">
            <a:extLst>
              <a:ext uri="{FF2B5EF4-FFF2-40B4-BE49-F238E27FC236}">
                <a16:creationId xmlns:a16="http://schemas.microsoft.com/office/drawing/2014/main" id="{F04515EF-094A-487D-8ACB-1E4B919501EF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3607907" y="1552577"/>
            <a:ext cx="1383192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5" name="Рисунок 4">
            <a:extLst>
              <a:ext uri="{FF2B5EF4-FFF2-40B4-BE49-F238E27FC236}">
                <a16:creationId xmlns:a16="http://schemas.microsoft.com/office/drawing/2014/main" id="{A5A72D1B-9E0A-4D28-A2B3-2E5DEB7B4BAC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833463" y="1552577"/>
            <a:ext cx="1656000" cy="10953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6" name="Рисунок 4">
            <a:extLst>
              <a:ext uri="{FF2B5EF4-FFF2-40B4-BE49-F238E27FC236}">
                <a16:creationId xmlns:a16="http://schemas.microsoft.com/office/drawing/2014/main" id="{894D5873-B091-4991-9AAD-441FBAB3960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5084281" y="1552578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Рисунок 4">
            <a:extLst>
              <a:ext uri="{FF2B5EF4-FFF2-40B4-BE49-F238E27FC236}">
                <a16:creationId xmlns:a16="http://schemas.microsoft.com/office/drawing/2014/main" id="{D378BFB2-16D0-4DB7-B915-49985A405F8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582645" y="3475507"/>
            <a:ext cx="1390028" cy="15334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8" name="Рисунок 4">
            <a:extLst>
              <a:ext uri="{FF2B5EF4-FFF2-40B4-BE49-F238E27FC236}">
                <a16:creationId xmlns:a16="http://schemas.microsoft.com/office/drawing/2014/main" id="{7E126F09-6EDC-4140-BB97-4B7EF66FE1A0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6833463" y="2734895"/>
            <a:ext cx="1656000" cy="21121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9" name="Рисунок 4">
            <a:extLst>
              <a:ext uri="{FF2B5EF4-FFF2-40B4-BE49-F238E27FC236}">
                <a16:creationId xmlns:a16="http://schemas.microsoft.com/office/drawing/2014/main" id="{ACC10FDF-6BA1-4919-AEAD-6BD99CEA2DCE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3607907" y="3486239"/>
            <a:ext cx="1383192" cy="12173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0" name="Рисунок 4">
            <a:extLst>
              <a:ext uri="{FF2B5EF4-FFF2-40B4-BE49-F238E27FC236}">
                <a16:creationId xmlns:a16="http://schemas.microsoft.com/office/drawing/2014/main" id="{F17B439B-14D8-44FE-AC57-3FFC7D39CB08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107839" y="1552577"/>
            <a:ext cx="1383192" cy="14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1" name="Рисунок 4">
            <a:extLst>
              <a:ext uri="{FF2B5EF4-FFF2-40B4-BE49-F238E27FC236}">
                <a16:creationId xmlns:a16="http://schemas.microsoft.com/office/drawing/2014/main" id="{50AFC214-8A53-4E2F-BE44-C631BF8DB379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2107839" y="3121475"/>
            <a:ext cx="1383192" cy="15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2" name="Рисунок 4">
            <a:extLst>
              <a:ext uri="{FF2B5EF4-FFF2-40B4-BE49-F238E27FC236}">
                <a16:creationId xmlns:a16="http://schemas.microsoft.com/office/drawing/2014/main" id="{F054DA96-43C2-4993-B96A-7A79D35AA8CD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34962" y="3458723"/>
            <a:ext cx="1655999" cy="11747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947F5D3C-980B-4F81-890C-CF89F0B353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6F1EE1B-A0E5-4D16-96CC-08766E043B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6326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8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4703623"/>
            <a:ext cx="3179763" cy="144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58400" y="1552577"/>
            <a:ext cx="1798637" cy="15906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065857" y="3214255"/>
            <a:ext cx="1791180" cy="292936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E05FE369-CD84-4A8E-A719-BC89A54B29DD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607907" y="4777507"/>
            <a:ext cx="1383192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C4652BF4-4202-4023-B20E-871F54647D74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5084281" y="3486239"/>
            <a:ext cx="1656000" cy="26573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D4C501-A959-43C0-BF69-99FA0DEF0FA2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833463" y="4933950"/>
            <a:ext cx="1656000" cy="12096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7A0318E7-3D1C-4934-857B-732434C3C1B4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582645" y="5095874"/>
            <a:ext cx="1390028" cy="1047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3" name="Рисунок 4">
            <a:extLst>
              <a:ext uri="{FF2B5EF4-FFF2-40B4-BE49-F238E27FC236}">
                <a16:creationId xmlns:a16="http://schemas.microsoft.com/office/drawing/2014/main" id="{74896AF9-A52D-443C-B1D9-778FEF851BD5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8582645" y="1552577"/>
            <a:ext cx="1390028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Рисунок 4">
            <a:extLst>
              <a:ext uri="{FF2B5EF4-FFF2-40B4-BE49-F238E27FC236}">
                <a16:creationId xmlns:a16="http://schemas.microsoft.com/office/drawing/2014/main" id="{F04515EF-094A-487D-8ACB-1E4B919501EF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3607907" y="1552577"/>
            <a:ext cx="1383192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5" name="Рисунок 4">
            <a:extLst>
              <a:ext uri="{FF2B5EF4-FFF2-40B4-BE49-F238E27FC236}">
                <a16:creationId xmlns:a16="http://schemas.microsoft.com/office/drawing/2014/main" id="{A5A72D1B-9E0A-4D28-A2B3-2E5DEB7B4BAC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833463" y="1552577"/>
            <a:ext cx="1656000" cy="10953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6" name="Рисунок 4">
            <a:extLst>
              <a:ext uri="{FF2B5EF4-FFF2-40B4-BE49-F238E27FC236}">
                <a16:creationId xmlns:a16="http://schemas.microsoft.com/office/drawing/2014/main" id="{894D5873-B091-4991-9AAD-441FBAB3960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5084281" y="1552578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Рисунок 4">
            <a:extLst>
              <a:ext uri="{FF2B5EF4-FFF2-40B4-BE49-F238E27FC236}">
                <a16:creationId xmlns:a16="http://schemas.microsoft.com/office/drawing/2014/main" id="{D378BFB2-16D0-4DB7-B915-49985A405F8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582645" y="3475507"/>
            <a:ext cx="1390028" cy="15334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8" name="Рисунок 4">
            <a:extLst>
              <a:ext uri="{FF2B5EF4-FFF2-40B4-BE49-F238E27FC236}">
                <a16:creationId xmlns:a16="http://schemas.microsoft.com/office/drawing/2014/main" id="{7E126F09-6EDC-4140-BB97-4B7EF66FE1A0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6833463" y="2734895"/>
            <a:ext cx="1656000" cy="21121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9" name="Рисунок 4">
            <a:extLst>
              <a:ext uri="{FF2B5EF4-FFF2-40B4-BE49-F238E27FC236}">
                <a16:creationId xmlns:a16="http://schemas.microsoft.com/office/drawing/2014/main" id="{ACC10FDF-6BA1-4919-AEAD-6BD99CEA2DCE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3607907" y="3486239"/>
            <a:ext cx="1383192" cy="12173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0" name="Рисунок 4">
            <a:extLst>
              <a:ext uri="{FF2B5EF4-FFF2-40B4-BE49-F238E27FC236}">
                <a16:creationId xmlns:a16="http://schemas.microsoft.com/office/drawing/2014/main" id="{F17B439B-14D8-44FE-AC57-3FFC7D39CB08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107839" y="1552577"/>
            <a:ext cx="1383192" cy="14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1" name="Рисунок 4">
            <a:extLst>
              <a:ext uri="{FF2B5EF4-FFF2-40B4-BE49-F238E27FC236}">
                <a16:creationId xmlns:a16="http://schemas.microsoft.com/office/drawing/2014/main" id="{50AFC214-8A53-4E2F-BE44-C631BF8DB379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2107839" y="3121475"/>
            <a:ext cx="1383192" cy="15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2" name="Рисунок 4">
            <a:extLst>
              <a:ext uri="{FF2B5EF4-FFF2-40B4-BE49-F238E27FC236}">
                <a16:creationId xmlns:a16="http://schemas.microsoft.com/office/drawing/2014/main" id="{F054DA96-43C2-4993-B96A-7A79D35AA8CD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34962" y="3458723"/>
            <a:ext cx="1655999" cy="11747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0DD3B3E-DE42-A45F-EBBE-09398E2849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30BD63-A43F-4C3A-BD14-1CA517C121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222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8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6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4">
            <a:extLst>
              <a:ext uri="{FF2B5EF4-FFF2-40B4-BE49-F238E27FC236}">
                <a16:creationId xmlns:a16="http://schemas.microsoft.com/office/drawing/2014/main" id="{FF0E4AEA-C3BA-421E-8FBC-1D48507B0DA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34962" y="4703623"/>
            <a:ext cx="3179763" cy="144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2" name="Рисунок 4">
            <a:extLst>
              <a:ext uri="{FF2B5EF4-FFF2-40B4-BE49-F238E27FC236}">
                <a16:creationId xmlns:a16="http://schemas.microsoft.com/office/drawing/2014/main" id="{61EF9B9A-70A4-47FA-98F2-02FC2CC255B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58400" y="1552577"/>
            <a:ext cx="1798637" cy="15906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Рисунок 4">
            <a:extLst>
              <a:ext uri="{FF2B5EF4-FFF2-40B4-BE49-F238E27FC236}">
                <a16:creationId xmlns:a16="http://schemas.microsoft.com/office/drawing/2014/main" id="{1B3FCF31-B2D1-4850-B6E2-FAB7A741BBA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0065857" y="3214255"/>
            <a:ext cx="1791180" cy="292936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3" name="Рисунок 4">
            <a:extLst>
              <a:ext uri="{FF2B5EF4-FFF2-40B4-BE49-F238E27FC236}">
                <a16:creationId xmlns:a16="http://schemas.microsoft.com/office/drawing/2014/main" id="{E05FE369-CD84-4A8E-A719-BC89A54B29DD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607907" y="4777507"/>
            <a:ext cx="1383192" cy="13661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4">
            <a:extLst>
              <a:ext uri="{FF2B5EF4-FFF2-40B4-BE49-F238E27FC236}">
                <a16:creationId xmlns:a16="http://schemas.microsoft.com/office/drawing/2014/main" id="{C4652BF4-4202-4023-B20E-871F54647D74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5084281" y="3486239"/>
            <a:ext cx="1656000" cy="26573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7" name="Рисунок 4">
            <a:extLst>
              <a:ext uri="{FF2B5EF4-FFF2-40B4-BE49-F238E27FC236}">
                <a16:creationId xmlns:a16="http://schemas.microsoft.com/office/drawing/2014/main" id="{98D4C501-A959-43C0-BF69-99FA0DEF0FA2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833463" y="4933950"/>
            <a:ext cx="1656000" cy="12096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0" name="Рисунок 4">
            <a:extLst>
              <a:ext uri="{FF2B5EF4-FFF2-40B4-BE49-F238E27FC236}">
                <a16:creationId xmlns:a16="http://schemas.microsoft.com/office/drawing/2014/main" id="{7A0318E7-3D1C-4934-857B-732434C3C1B4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582645" y="5095874"/>
            <a:ext cx="1390028" cy="1047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3" name="Рисунок 4">
            <a:extLst>
              <a:ext uri="{FF2B5EF4-FFF2-40B4-BE49-F238E27FC236}">
                <a16:creationId xmlns:a16="http://schemas.microsoft.com/office/drawing/2014/main" id="{74896AF9-A52D-443C-B1D9-778FEF851BD5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8582645" y="1552577"/>
            <a:ext cx="1390028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Рисунок 4">
            <a:extLst>
              <a:ext uri="{FF2B5EF4-FFF2-40B4-BE49-F238E27FC236}">
                <a16:creationId xmlns:a16="http://schemas.microsoft.com/office/drawing/2014/main" id="{F04515EF-094A-487D-8ACB-1E4B919501EF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3607907" y="1552577"/>
            <a:ext cx="1383192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5" name="Рисунок 4">
            <a:extLst>
              <a:ext uri="{FF2B5EF4-FFF2-40B4-BE49-F238E27FC236}">
                <a16:creationId xmlns:a16="http://schemas.microsoft.com/office/drawing/2014/main" id="{A5A72D1B-9E0A-4D28-A2B3-2E5DEB7B4BAC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833463" y="1552577"/>
            <a:ext cx="1656000" cy="10953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6" name="Рисунок 4">
            <a:extLst>
              <a:ext uri="{FF2B5EF4-FFF2-40B4-BE49-F238E27FC236}">
                <a16:creationId xmlns:a16="http://schemas.microsoft.com/office/drawing/2014/main" id="{894D5873-B091-4991-9AAD-441FBAB3960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5084281" y="1552578"/>
            <a:ext cx="1656000" cy="183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Рисунок 4">
            <a:extLst>
              <a:ext uri="{FF2B5EF4-FFF2-40B4-BE49-F238E27FC236}">
                <a16:creationId xmlns:a16="http://schemas.microsoft.com/office/drawing/2014/main" id="{D378BFB2-16D0-4DB7-B915-49985A405F8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582645" y="3475507"/>
            <a:ext cx="1390028" cy="15334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8" name="Рисунок 4">
            <a:extLst>
              <a:ext uri="{FF2B5EF4-FFF2-40B4-BE49-F238E27FC236}">
                <a16:creationId xmlns:a16="http://schemas.microsoft.com/office/drawing/2014/main" id="{7E126F09-6EDC-4140-BB97-4B7EF66FE1A0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6833463" y="2734895"/>
            <a:ext cx="1656000" cy="21121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9" name="Рисунок 4">
            <a:extLst>
              <a:ext uri="{FF2B5EF4-FFF2-40B4-BE49-F238E27FC236}">
                <a16:creationId xmlns:a16="http://schemas.microsoft.com/office/drawing/2014/main" id="{ACC10FDF-6BA1-4919-AEAD-6BD99CEA2DCE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3607907" y="3486239"/>
            <a:ext cx="1383192" cy="12173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0" name="Рисунок 4">
            <a:extLst>
              <a:ext uri="{FF2B5EF4-FFF2-40B4-BE49-F238E27FC236}">
                <a16:creationId xmlns:a16="http://schemas.microsoft.com/office/drawing/2014/main" id="{F17B439B-14D8-44FE-AC57-3FFC7D39CB08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107839" y="1552577"/>
            <a:ext cx="1383192" cy="14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1" name="Рисунок 4">
            <a:extLst>
              <a:ext uri="{FF2B5EF4-FFF2-40B4-BE49-F238E27FC236}">
                <a16:creationId xmlns:a16="http://schemas.microsoft.com/office/drawing/2014/main" id="{50AFC214-8A53-4E2F-BE44-C631BF8DB379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2107839" y="3121475"/>
            <a:ext cx="1383192" cy="15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2" name="Рисунок 4">
            <a:extLst>
              <a:ext uri="{FF2B5EF4-FFF2-40B4-BE49-F238E27FC236}">
                <a16:creationId xmlns:a16="http://schemas.microsoft.com/office/drawing/2014/main" id="{F054DA96-43C2-4993-B96A-7A79D35AA8CD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34962" y="3458723"/>
            <a:ext cx="1655999" cy="11747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3C60425D-BAB6-3FEA-F15E-F799117D4E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A1AD8CF-47E3-4C11-8389-B087BB578A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5048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0445575F-E086-4042-8BB2-F43906639AF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7181" y="1268413"/>
            <a:ext cx="11522075" cy="4860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CD0781BF-C831-64BA-6E9A-90E65B3738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" name="Рисунок 2" descr="Изображение выглядит как текст, Шриф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C7278F9-2AD9-94E7-2111-E8CB566A4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2" y="6200590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586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0445575F-E086-4042-8BB2-F43906639AF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7181" y="1268413"/>
            <a:ext cx="11522075" cy="4860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CD0781BF-C831-64BA-6E9A-90E65B3738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" name="Рисунок 2" descr="Изображение выглядит как текст, Шриф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C7278F9-2AD9-94E7-2111-E8CB566A4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2" y="6200590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950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5">
            <a:extLst>
              <a:ext uri="{FF2B5EF4-FFF2-40B4-BE49-F238E27FC236}">
                <a16:creationId xmlns:a16="http://schemas.microsoft.com/office/drawing/2014/main" id="{F25718EC-DA33-91FC-BBA0-2FC0BD89EB5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7181" y="1268413"/>
            <a:ext cx="11522075" cy="4860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62FED43F-1EAA-50C1-D258-4FB836F9A0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B3D7DB-04E8-4C86-9A17-92183FEACF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998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 и текст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77250" y="2024063"/>
            <a:ext cx="3377569" cy="41052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Объект 5">
            <a:extLst>
              <a:ext uri="{FF2B5EF4-FFF2-40B4-BE49-F238E27FC236}">
                <a16:creationId xmlns:a16="http://schemas.microsoft.com/office/drawing/2014/main" id="{420D856B-3D41-4DC0-966B-1ABF5B18257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2"/>
            <a:ext cx="7550057" cy="41052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22A18CEA-9529-840B-C65B-5FBB450765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325DF4-4311-47B7-97DB-BC78A34323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339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 и текст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970C232D-2156-D4F4-01E4-6843E1B83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77250" y="2024062"/>
            <a:ext cx="3377569" cy="410527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id="{DDB84D52-ED6A-119E-3319-06BF6976739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2"/>
            <a:ext cx="7550057" cy="41052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2998CE58-0063-8ADC-834C-8B7F9B5071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0908C6-B61A-4C66-89C1-BC8676B071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4959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 и цифры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82E7B08C-B9A2-4AEE-9D56-6C9D449869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91574" y="1016000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4E9446F6-B3B7-46CC-B17E-7779249C76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91575" y="1804035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E1CD4EB3-7BEC-45E2-AA47-07ABA2B882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1574" y="2873204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7B06D764-72C6-41DD-B12E-E99EDB5044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91575" y="3661239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BFFE626-ABB2-4402-9F8A-12B0A769B8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1574" y="4731531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E7943E0A-8B5F-4F29-AA5F-1F5723B4AC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5" y="5519566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84DFBE87-6B7E-8C34-2923-E4B02947B76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2"/>
            <a:ext cx="7550057" cy="41052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BF6DEEB6-1980-678D-381A-951E108B38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ECE374-9FD2-4629-8577-1293B0E11B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17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2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C2F7F6-F2B2-4FFA-AE80-D8E748E65D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3350" y="0"/>
            <a:ext cx="443865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8C1D59-24DA-4B52-85E9-C0590966B5A3}"/>
              </a:ext>
            </a:extLst>
          </p:cNvPr>
          <p:cNvSpPr/>
          <p:nvPr/>
        </p:nvSpPr>
        <p:spPr>
          <a:xfrm>
            <a:off x="0" y="0"/>
            <a:ext cx="7753350" cy="6858000"/>
          </a:xfrm>
          <a:prstGeom prst="rect">
            <a:avLst/>
          </a:prstGeom>
          <a:solidFill>
            <a:srgbClr val="DB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DD0283A-7153-7821-0B04-0BE01569CB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6769" y="1668362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A2522CF7-C49A-9A1F-EE41-6BDB5CDB99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6769" y="209930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3B3EDF2E-526A-FC7B-F809-71FE1D2D62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6769" y="2341917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13DC5427-4B78-56EA-6B8D-EA310E4D3D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6769" y="2584526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9BCBA1B5-3F70-507A-198F-8DEB693EEE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6769" y="282713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E32D2690-552C-B7F9-2254-14F251577BC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6769" y="306974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451CADAC-D6C4-B160-47E1-29E5891506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99811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88D076D4-D131-8AB4-373C-7A5E0EFDC96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99811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F03E5B2-ECBD-2652-E8FE-15FB4B1B28C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9811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38830043-2469-41F2-71C2-EFB25FE81F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9811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B7827514-2FC0-0E78-8248-B490B1AAC1D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811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8255B87C-053B-D42C-019B-D0B4BB48F9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811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9D4808F1-2735-9461-9618-840797FB5E3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66769" y="3820639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F1496AB9-778B-55F9-0B92-5B0553EB682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66769" y="425158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C8915AF9-C781-B63D-E322-4C17895D9A1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66769" y="449419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BF056AD0-B828-6607-B709-A5D333695A5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66769" y="4736803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9768921F-2B5A-E1F0-A3BF-098198061C5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66769" y="4979412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3EC91A2A-7098-A275-8584-FD7110E0B85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769" y="5222021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4795CBA7-D9A5-F2D0-CDE2-0B0F30176CE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99811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72501433-B46E-ADC5-2DC3-8C8D5BE833F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99811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F61CECB3-EA17-5ED0-786D-92E8CF0CC76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99811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2E08A5F2-6B19-C53C-2B23-2A2BF3522A8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099811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695BBC13-F487-5529-F3CD-F6BF83AB851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9811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D0715F86-BF63-9E29-0405-D4C7AE42FF7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099811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009053CF-835C-AF5C-D9CA-22F7C9C769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9604"/>
            <a:ext cx="724471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45AF836-210B-4200-B1FD-718FF8383C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984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 и цифры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A4B8C1D5-8EA4-4551-AE57-5F59B97F3C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91573" y="1016000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97E221D-1462-4B00-8E0E-37B4CB4E7D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91574" y="1804035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9E98E0A5-AD37-413E-A608-32E2BC217B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1573" y="2873204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9D9E26DA-CEB5-4944-8415-E7E91C0BC9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91574" y="3661239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35301C3-AB63-45A1-84E6-28BAB92780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1573" y="4731531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2E1CEA03-C72D-44E5-8FB4-3BB638955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4" y="5519566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42900CAC-5CA5-196F-A73F-05EA929C61A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3"/>
            <a:ext cx="7550057" cy="410527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DE5D5C4C-0645-F135-2858-23E315F5F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8BB09F-56EE-4043-90D9-EF87E6067E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997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, цифры и фото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7B36ECB7-0EC2-4D63-91D1-5DC85EF623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67038" y="0"/>
            <a:ext cx="312496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520635" y="0"/>
            <a:ext cx="254640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C656C338-C131-4638-9788-AAB5708844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05899" y="1016000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B268A7F5-F729-4259-8418-E74BA0D45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05899" y="1804035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05899" y="2873204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05899" y="3661239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E340966-1762-4F1D-B897-69EF99FDD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5899" y="4731531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A6D4BE6-7581-460C-A886-4FA41DCFF6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05899" y="5519566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id="{5D3E147E-07F2-F358-4D30-1AC5528707B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2"/>
            <a:ext cx="5923623" cy="41052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A12BBE48-80D5-912C-2557-BDBBF6EEE4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923622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337B479-8995-4ACB-AE1E-A529116F1F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1212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1), цифры и фото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7B36ECB7-0EC2-4D63-91D1-5DC85EF623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67038" y="0"/>
            <a:ext cx="312496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520635" y="0"/>
            <a:ext cx="25464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C656C338-C131-4638-9788-AAB5708844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05899" y="1016000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B268A7F5-F729-4259-8418-E74BA0D45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05899" y="1804035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05899" y="2873204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05899" y="3661239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E340966-1762-4F1D-B897-69EF99FDD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5899" y="4731531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A6D4BE6-7581-460C-A886-4FA41DCFF6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05899" y="5519566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E0AE649D-6479-38D6-41B1-AA4B318BB0C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2024062"/>
            <a:ext cx="5923623" cy="41052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Таблица или диаграмма</a:t>
            </a:r>
          </a:p>
          <a:p>
            <a:pPr lvl="4"/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C36DFD0B-3B7B-66E5-0F90-44E109E79B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923622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A4819A-23D8-4D10-83DF-4140D20B3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415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C28847-0BB9-4486-95FE-724E36DED3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2" y="2024063"/>
            <a:ext cx="5346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8A706B-B792-4E5B-A468-1D5DBE86FF9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7182" y="2310765"/>
            <a:ext cx="5346692" cy="38185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E575A0D8-A68E-462A-962D-E382823A1C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37651" y="480362"/>
            <a:ext cx="5317167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231EEE92-BF24-416A-A5C7-1D48A88B639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45271" y="767063"/>
            <a:ext cx="5309547" cy="5362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6CF4F837-5DB5-742D-4C96-DA613B6ED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2" y="480362"/>
            <a:ext cx="534600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DC7AE6-C720-4165-8C58-250248BE5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3004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02ED5C6-66CE-2C93-EAFB-0B15DBD0D1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2" y="2024063"/>
            <a:ext cx="5346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D1822C39-1FE8-29F0-E60B-CF4E1D514D0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7182" y="2310765"/>
            <a:ext cx="5346692" cy="381856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1674C51-1C12-C8E8-9462-F1E3BFAD05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37651" y="480362"/>
            <a:ext cx="5317167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1C46686E-A840-286F-E04E-9E41602A3D9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45271" y="767063"/>
            <a:ext cx="5309547" cy="5362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7AC364EA-A9CB-98B7-D82E-B2528790AB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2" y="480362"/>
            <a:ext cx="534600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7A9EAE-DC9A-4797-A673-7668F6501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214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горизонталь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3806456"/>
            <a:ext cx="12192000" cy="30515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C28847-0BB9-4486-95FE-724E36DED3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1472970"/>
            <a:ext cx="11520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8A706B-B792-4E5B-A468-1D5DBE86FF9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7181" y="1759672"/>
            <a:ext cx="11520000" cy="180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E575A0D8-A68E-462A-962D-E382823A1C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7181" y="4042686"/>
            <a:ext cx="11520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231EEE92-BF24-416A-A5C7-1D48A88B639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4329388"/>
            <a:ext cx="11520000" cy="1799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B7C8FE2-B2E7-1D70-DA13-92B514D3C7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1848BB-DC29-4F33-9B47-D6188E66A6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71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горизонталь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EECB89-DF48-EF1F-F5EE-1E00FE6910C3}"/>
              </a:ext>
            </a:extLst>
          </p:cNvPr>
          <p:cNvSpPr/>
          <p:nvPr/>
        </p:nvSpPr>
        <p:spPr>
          <a:xfrm>
            <a:off x="0" y="3806456"/>
            <a:ext cx="12192000" cy="30515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7B9CC2E7-AC19-F419-713C-12A289B1B5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7181" y="4042686"/>
            <a:ext cx="11520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4ACA2469-D110-DDC7-A58B-ED214866871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7181" y="4329388"/>
            <a:ext cx="11520000" cy="1799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142D4E6E-AEE9-ECA6-E576-6ADE3DA8C3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1472970"/>
            <a:ext cx="11520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21FAA584-98E7-F8FA-2C1C-F563A17078B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7181" y="1759672"/>
            <a:ext cx="11520000" cy="180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41BB6C54-9429-3F74-F710-9E7B85D3BC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AA4DB2-7E4C-4731-9E36-379B9E22A5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600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текст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277529"/>
            <a:ext cx="11520000" cy="39651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2020196"/>
            <a:ext cx="537307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672B66CD-A7C5-4DCA-AAF9-30FBC8B6CB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2238" y="2020196"/>
            <a:ext cx="5374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2339163"/>
            <a:ext cx="5373074" cy="37901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id="{2B629369-CE26-445C-A7E6-3A9B29AA096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482236" y="2339163"/>
            <a:ext cx="5374800" cy="37901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146A75F-D0F7-5BE0-50AB-A17B7FB3BC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179F62-3066-4DA3-B197-5F3726F4B8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189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текст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277529"/>
            <a:ext cx="11520000" cy="39651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2020196"/>
            <a:ext cx="537307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672B66CD-A7C5-4DCA-AAF9-30FBC8B6CB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2238" y="2020196"/>
            <a:ext cx="5374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2339163"/>
            <a:ext cx="5373074" cy="37901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id="{2B629369-CE26-445C-A7E6-3A9B29AA096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482236" y="2339163"/>
            <a:ext cx="5374800" cy="37901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146A75F-D0F7-5BE0-50AB-A17B7FB3BC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E3EAB9-790D-4EF5-BF6C-77164BB7B1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3672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текст справа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77250" y="2024063"/>
            <a:ext cx="3377569" cy="41052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22A18CEA-9529-840B-C65B-5FBB450765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7CB31AFC-6604-7C7F-DD56-86C29776DB53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425CCD5E-604A-B00C-CAF6-00745937DB3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79" y="2030834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1A47E7F3-C514-4D05-C857-6783EE791846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7181" y="4475267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3BBCBD02-A36D-0C76-5408-59FEA5F07C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179" y="4186207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56842A-C991-415A-BFCD-83471FF10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19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2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C2F7F6-F2B2-4FFA-AE80-D8E748E65D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3350" y="0"/>
            <a:ext cx="443865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8C1D59-24DA-4B52-85E9-C0590966B5A3}"/>
              </a:ext>
            </a:extLst>
          </p:cNvPr>
          <p:cNvSpPr/>
          <p:nvPr/>
        </p:nvSpPr>
        <p:spPr>
          <a:xfrm>
            <a:off x="0" y="0"/>
            <a:ext cx="7753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1D9A8B04-5350-3C13-E8D0-3FC7B275E0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6769" y="1668362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A45224AE-1576-C182-3693-A2A3018E16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6769" y="209930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77E795CB-30D7-3AA9-CCAF-E302134CE25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6769" y="2341917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8C1DA095-8D44-7818-9505-1AD89456AD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6769" y="2584526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292E32CB-2E0C-6953-D658-33B39FA9B58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6769" y="282713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6B73B078-20DF-345E-EEA8-5CFC1AE00A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6769" y="306974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F8A94906-F1ED-713C-3672-6F68D65B15D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99811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5E0F6EF-0373-366B-6423-A03030948A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99811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2F84053-F752-6B3A-78B3-DC617F918F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9811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BC48BE0D-45E9-B712-F264-A0596555A07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9811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0A71BB60-CB97-AE8F-E58C-9C6D5A7AE79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811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EBAD7E20-0EB5-6376-FBB9-03390BD301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811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FFA415C5-D42C-A432-8B43-51E30B9E6BC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66769" y="3820639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A5E8B20C-85D2-C37A-7E61-1BAA3BB66E4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66769" y="425158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52309EA9-28A5-7EC4-3CAA-36EBC969726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66769" y="449419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FB9DE95C-8A17-04D7-AC08-302306988E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66769" y="4736803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E476854E-EFD9-4D61-1BC4-AAE08C66E3A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66769" y="4979412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E4B6EE6-7425-231E-C8A0-273267230F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769" y="5222021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D7917930-E023-2022-449A-F9AC74DE032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99811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D7A93446-16E8-4682-6C5B-7CE7A7A9D14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99811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431C3340-DB29-E1FA-6A62-5C68778433F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99811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117C11B2-AB28-DFEB-4313-93FDFE37291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099811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037F30FE-B66E-4465-A5BD-ED374F16389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9811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FFA4660E-657E-0180-6E6A-F023D8160E1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099811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CCCF05D2-7F5D-4FCB-7FD9-3A20270235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9604"/>
            <a:ext cx="724471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0F4073E-F1ED-412D-8E1C-9C36DDC03B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2951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текст справа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970C232D-2156-D4F4-01E4-6843E1B83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77250" y="2024062"/>
            <a:ext cx="3377569" cy="410527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2998CE58-0063-8ADC-834C-8B7F9B5071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66E28E82-055F-B2A3-FC2F-030F589EDC5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2C83AB58-4DA4-C6B8-605F-B7653235BE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79" y="2030834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D4CB8DF1-13A4-F4C5-7CC6-355B7281DC2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7181" y="4475267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2F63E698-6BDD-A7C6-774F-76EE823A091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179" y="4186207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EAD7AF-5FE9-433F-8D71-992B6DA5B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494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цифры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82E7B08C-B9A2-4AEE-9D56-6C9D449869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91574" y="1016000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4E9446F6-B3B7-46CC-B17E-7779249C76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91575" y="1804035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E1CD4EB3-7BEC-45E2-AA47-07ABA2B882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1574" y="2873204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7B06D764-72C6-41DD-B12E-E99EDB5044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91575" y="3661239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BFFE626-ABB2-4402-9F8A-12B0A769B8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1574" y="4731531"/>
            <a:ext cx="30632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E7943E0A-8B5F-4F29-AA5F-1F5723B4AC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5" y="5519566"/>
            <a:ext cx="306324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BF6DEEB6-1980-678D-381A-951E108B38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C90CBC-367C-877B-05D0-60D7ABCBE93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7B606B92-86F4-ED3E-BA2A-B700CB3A520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7179" y="2030834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F5A10DE8-F420-4938-82A5-B6AFAEE9ADC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37181" y="4475267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78047AD6-DB84-4E17-56E0-2FE1406071C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7179" y="4186207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BC89D6-9195-41DA-AEB0-8D6E75C707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685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 и цифры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42514" y="0"/>
            <a:ext cx="40494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44F8CB-005A-4AB4-A5B1-161D78273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A4B8C1D5-8EA4-4551-AE57-5F59B97F3C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91573" y="1016000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97E221D-1462-4B00-8E0E-37B4CB4E7D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91574" y="1804035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9E98E0A5-AD37-413E-A608-32E2BC217B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1573" y="2873204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9D9E26DA-CEB5-4944-8415-E7E91C0BC9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91574" y="3661239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35301C3-AB63-45A1-84E6-28BAB92780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1573" y="4731531"/>
            <a:ext cx="306546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2E1CEA03-C72D-44E5-8FB4-3BB638955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4" y="5519566"/>
            <a:ext cx="30654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DE5D5C4C-0645-F135-2858-23E315F5F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7550056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7BF281-E9BA-8DA7-7E8C-48FE3E8BC873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E46EDE27-BB0F-C3E0-7CD7-BE8D4A1EFF2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7179" y="2030834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34A4AC3D-6DC5-E5AE-779D-F32923E8CC5D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37181" y="4475267"/>
            <a:ext cx="7549200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E48DB6DC-AAEE-9F2C-51B2-8266E19D17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7179" y="4186207"/>
            <a:ext cx="75491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861D0DD-490C-461E-8499-745F722F9C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732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, цифры и фото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7B36ECB7-0EC2-4D63-91D1-5DC85EF623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67038" y="0"/>
            <a:ext cx="312496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520635" y="0"/>
            <a:ext cx="254640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C656C338-C131-4638-9788-AAB5708844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05899" y="1016000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B268A7F5-F729-4259-8418-E74BA0D45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05899" y="1804035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05899" y="2873204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05899" y="3661239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E340966-1762-4F1D-B897-69EF99FDD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5899" y="4731531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A6D4BE6-7581-460C-A886-4FA41DCFF6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05899" y="5519566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A12BBE48-80D5-912C-2557-BDBBF6EEE4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923622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Объект 3">
            <a:extLst>
              <a:ext uri="{FF2B5EF4-FFF2-40B4-BE49-F238E27FC236}">
                <a16:creationId xmlns:a16="http://schemas.microsoft.com/office/drawing/2014/main" id="{A84A354F-3927-CE95-D61F-2398F1EB783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5923622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001CA2AA-F77D-5414-8EEA-349EC6EA36B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7179" y="2030834"/>
            <a:ext cx="592362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C6D747FF-ABF6-81CA-BECF-92CF79E42661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37181" y="4475267"/>
            <a:ext cx="5923622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D44E698D-A083-6D4B-D94F-C112AB8497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7179" y="4186207"/>
            <a:ext cx="592362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30546FB-EE48-468A-B374-E3F9E24CC9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5161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, цифры и фото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7B36ECB7-0EC2-4D63-91D1-5DC85EF623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67038" y="0"/>
            <a:ext cx="312496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520635" y="0"/>
            <a:ext cx="25464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C656C338-C131-4638-9788-AAB5708844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05899" y="1016000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B268A7F5-F729-4259-8418-E74BA0D45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05899" y="1804035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05899" y="2873204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05899" y="3661239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E340966-1762-4F1D-B897-69EF99FDD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5899" y="4731531"/>
            <a:ext cx="19013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A6D4BE6-7581-460C-A886-4FA41DCFF6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05899" y="5519566"/>
            <a:ext cx="1901307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C36DFD0B-3B7B-66E5-0F90-44E109E79B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923622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B72BF22-651C-6C9F-1B34-08C00FB54ED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7181" y="2319894"/>
            <a:ext cx="5923622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79C85B25-1B6E-09E6-6E7E-7AABB867DB7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7179" y="2030834"/>
            <a:ext cx="592362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E514C75A-9947-365F-C963-3A58B6EE3A07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37181" y="4475267"/>
            <a:ext cx="5923622" cy="1653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310F1FFA-17F5-9952-9BB9-656400B5BEA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7179" y="4186207"/>
            <a:ext cx="592362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681B1E4-D11D-445B-B5F6-2E1AF9181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0339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, текст слева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0"/>
            <a:ext cx="404948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47ECD5E0-BFCC-49AB-9FCB-8E8F52E775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1278851"/>
            <a:ext cx="3376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0D010014-DAF1-4059-8F27-B38241FBC5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34576" y="1278851"/>
            <a:ext cx="7318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B8E8A12C-FA63-461D-B53C-35038BA61B7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34576" y="1565150"/>
            <a:ext cx="7318800" cy="45641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1" name="Объект 8">
            <a:extLst>
              <a:ext uri="{FF2B5EF4-FFF2-40B4-BE49-F238E27FC236}">
                <a16:creationId xmlns:a16="http://schemas.microsoft.com/office/drawing/2014/main" id="{FC00C70B-15F6-41DB-BD61-EBD77CFD6927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37182" y="1565149"/>
            <a:ext cx="3376800" cy="14344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70955778-64D6-4CFF-B3C6-A6BA43BE3B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2" y="3467099"/>
            <a:ext cx="3376800" cy="26622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2321931-C072-4EF6-B18E-707549191C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3FF66F55-8447-DDC5-FBEC-F4854EE72D2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2" y="480362"/>
            <a:ext cx="337680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092C107C-1D91-72BF-2EEB-3CE04ABEED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4575" y="480362"/>
            <a:ext cx="7318799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A4B2B7-2B7C-4570-A21E-61B18B7BF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405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, текст слева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0"/>
            <a:ext cx="40494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2321931-C072-4EF6-B18E-707549191C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ED249563-C0FD-F3D7-0BD5-402D8F9BE2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1278852"/>
            <a:ext cx="3376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1FF13C74-B436-E2F8-F9C3-9553F29498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34576" y="1278852"/>
            <a:ext cx="7318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8">
            <a:extLst>
              <a:ext uri="{FF2B5EF4-FFF2-40B4-BE49-F238E27FC236}">
                <a16:creationId xmlns:a16="http://schemas.microsoft.com/office/drawing/2014/main" id="{74DBF1C3-7DA1-991C-52E4-5CFD323776A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34576" y="1565150"/>
            <a:ext cx="7318800" cy="4564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Объект 8">
            <a:extLst>
              <a:ext uri="{FF2B5EF4-FFF2-40B4-BE49-F238E27FC236}">
                <a16:creationId xmlns:a16="http://schemas.microsoft.com/office/drawing/2014/main" id="{E01CFE61-EB32-B2E8-3EA3-41F451A742D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37182" y="1565150"/>
            <a:ext cx="3376800" cy="14344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AA8A552B-9FEE-6F2A-5D3F-0C57586665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2" y="3467099"/>
            <a:ext cx="3376800" cy="26622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CC8A8BEB-B2FB-9C42-0A73-8A35B1259A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2" y="480362"/>
            <a:ext cx="337680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75DF64FB-B4BF-C060-C33C-A23999F9C7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4575" y="480362"/>
            <a:ext cx="7318799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426B25-2F69-400C-9429-F3F5FBD8C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217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_серый блок 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1278852"/>
            <a:ext cx="5929412" cy="21784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505315"/>
            <a:ext cx="5319712" cy="17287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7" name="Объект 8">
            <a:extLst>
              <a:ext uri="{FF2B5EF4-FFF2-40B4-BE49-F238E27FC236}">
                <a16:creationId xmlns:a16="http://schemas.microsoft.com/office/drawing/2014/main" id="{FEBC1B00-FA73-4BE2-8ED3-3FF61772B40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37181" y="3873089"/>
            <a:ext cx="5592231" cy="22562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BDCE6F-ED0B-4F7E-B9BA-2509083BD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0AEE86B5-073C-7838-CC12-E0519D71EE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238" y="1278852"/>
            <a:ext cx="5590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Объект 8">
            <a:extLst>
              <a:ext uri="{FF2B5EF4-FFF2-40B4-BE49-F238E27FC236}">
                <a16:creationId xmlns:a16="http://schemas.microsoft.com/office/drawing/2014/main" id="{59769678-2DF0-114F-1FEC-156A062EB82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66238" y="1565150"/>
            <a:ext cx="5590800" cy="4564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FD2F4FC3-ABC3-DA49-0370-9E3A3F630E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182" y="480362"/>
            <a:ext cx="11516194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B6C84B-36BF-4011-9070-8BCA767E2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9718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2)_красный блок 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1278852"/>
            <a:ext cx="5929412" cy="21784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505315"/>
            <a:ext cx="5319712" cy="17287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7" name="Объект 8">
            <a:extLst>
              <a:ext uri="{FF2B5EF4-FFF2-40B4-BE49-F238E27FC236}">
                <a16:creationId xmlns:a16="http://schemas.microsoft.com/office/drawing/2014/main" id="{FEBC1B00-FA73-4BE2-8ED3-3FF61772B40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37181" y="3873089"/>
            <a:ext cx="5592231" cy="22562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BDCE6F-ED0B-4F7E-B9BA-2509083BD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0AEE86B5-073C-7838-CC12-E0519D71EE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238" y="1278852"/>
            <a:ext cx="55908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Объект 8">
            <a:extLst>
              <a:ext uri="{FF2B5EF4-FFF2-40B4-BE49-F238E27FC236}">
                <a16:creationId xmlns:a16="http://schemas.microsoft.com/office/drawing/2014/main" id="{59769678-2DF0-114F-1FEC-156A062EB82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66238" y="1565150"/>
            <a:ext cx="5590800" cy="4564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FD2F4FC3-ABC3-DA49-0370-9E3A3F630E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182" y="480362"/>
            <a:ext cx="11516194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F44231-7C84-4CB7-95AA-5547A873BC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907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3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CAA48573-5149-47EC-950B-108BE220E6D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10419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43A6DA43-9050-4612-B75C-1246DAD1558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10318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6E48053-D901-4E89-A6D0-FD508C36A1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4377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0" name="Объект 4">
            <a:extLst>
              <a:ext uri="{FF2B5EF4-FFF2-40B4-BE49-F238E27FC236}">
                <a16:creationId xmlns:a16="http://schemas.microsoft.com/office/drawing/2014/main" id="{7A9B98E2-0C39-4498-9C0F-7CE53C8E3DC5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24276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E5A8706E-74A0-7CBB-04D2-45289F51C2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563A4C-35A2-4863-8AA7-D7BAC2598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01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3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7074AD91-825B-463C-9ABF-2A808D27C34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6405222" y="-25400"/>
            <a:ext cx="5786779" cy="6883400"/>
          </a:xfrm>
          <a:custGeom>
            <a:avLst/>
            <a:gdLst>
              <a:gd name="connsiteX0" fmla="*/ 2395879 w 5786779"/>
              <a:gd name="connsiteY0" fmla="*/ 0 h 6883400"/>
              <a:gd name="connsiteX1" fmla="*/ 5786779 w 5786779"/>
              <a:gd name="connsiteY1" fmla="*/ 0 h 6883400"/>
              <a:gd name="connsiteX2" fmla="*/ 5786779 w 5786779"/>
              <a:gd name="connsiteY2" fmla="*/ 6883400 h 6883400"/>
              <a:gd name="connsiteX3" fmla="*/ 0 w 5786779"/>
              <a:gd name="connsiteY3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779" h="6883400">
                <a:moveTo>
                  <a:pt x="2395879" y="0"/>
                </a:moveTo>
                <a:lnTo>
                  <a:pt x="5786779" y="0"/>
                </a:lnTo>
                <a:lnTo>
                  <a:pt x="5786779" y="6883400"/>
                </a:lnTo>
                <a:lnTo>
                  <a:pt x="0" y="6883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6769" y="1668362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6769" y="209930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6769" y="2341917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6769" y="2584526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6769" y="282713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6769" y="306974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99811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99811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9811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9811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811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811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66769" y="3820639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66769" y="425158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66769" y="449419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66769" y="4736803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66769" y="4979412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769" y="5222021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99811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99811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99811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099811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9811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099811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9604"/>
            <a:ext cx="724471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2C094E-1355-4629-A354-B09FC1F94E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930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3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CAA48573-5149-47EC-950B-108BE220E6D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10419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43A6DA43-9050-4612-B75C-1246DAD1558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10318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6E48053-D901-4E89-A6D0-FD508C36A1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4377" y="1277744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0" name="Объект 4">
            <a:extLst>
              <a:ext uri="{FF2B5EF4-FFF2-40B4-BE49-F238E27FC236}">
                <a16:creationId xmlns:a16="http://schemas.microsoft.com/office/drawing/2014/main" id="{7A9B98E2-0C39-4498-9C0F-7CE53C8E3DC5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24276" y="1627130"/>
            <a:ext cx="3344400" cy="45022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E5A8706E-74A0-7CBB-04D2-45289F51C2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9158B6-A572-49C2-9118-CF17BA4908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8992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3)_серый блок 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1278852"/>
            <a:ext cx="5929412" cy="21784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505315"/>
            <a:ext cx="5319712" cy="17287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BDCE6F-ED0B-4F7E-B9BA-2509083BD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4" name="Текст 10">
            <a:extLst>
              <a:ext uri="{FF2B5EF4-FFF2-40B4-BE49-F238E27FC236}">
                <a16:creationId xmlns:a16="http://schemas.microsoft.com/office/drawing/2014/main" id="{FD2F4FC3-ABC3-DA49-0370-9E3A3F630E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182" y="480362"/>
            <a:ext cx="11516194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0127F4B-8284-F67B-EA7C-9D1FA61F3BD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59757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id="{83C143F4-1FCD-E6CD-06D2-E322E87044C8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6259757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E0C11654-65AA-138C-658F-1F6DE7E1422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0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3C9E1F45-9DCE-3BA5-83EE-2E95F60910E6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0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952DC943-ADD7-23C0-E71C-2CB7DE67C91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59757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DC83BFA7-D9B8-A3FD-23DF-CFAAE68D789E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6259757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7DEE66C-DF54-42B2-94AD-79BFCDB23C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90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3)_красный блок для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1278852"/>
            <a:ext cx="5929412" cy="21784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B2B9B02F-8E9C-4E98-85FB-39F2CD64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7181" y="1505315"/>
            <a:ext cx="5319712" cy="17287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BDCE6F-ED0B-4F7E-B9BA-2509083BD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4" name="Текст 10">
            <a:extLst>
              <a:ext uri="{FF2B5EF4-FFF2-40B4-BE49-F238E27FC236}">
                <a16:creationId xmlns:a16="http://schemas.microsoft.com/office/drawing/2014/main" id="{FD2F4FC3-ABC3-DA49-0370-9E3A3F630E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182" y="480362"/>
            <a:ext cx="11516194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0127F4B-8284-F67B-EA7C-9D1FA61F3BD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59757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id="{83C143F4-1FCD-E6CD-06D2-E322E87044C8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6259757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E0C11654-65AA-138C-658F-1F6DE7E1422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0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3C9E1F45-9DCE-3BA5-83EE-2E95F60910E6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0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952DC943-ADD7-23C0-E71C-2CB7DE67C91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59757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DC83BFA7-D9B8-A3FD-23DF-CFAAE68D789E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6259757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D0C98B-0C8A-4BBD-B838-755561CA95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5140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4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E5E88348-6CDA-C4F6-F026-F186DAEA1F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2B880486-3BE7-1667-02EE-EBCC062DCA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0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B127887E-7AB1-6076-B5EA-759ECF09C13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0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BAB3683B-65BD-9A5F-4A00-38E6A429E0A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59757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62FA89F6-8212-619E-EC95-17F5E592997B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6259757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126FAADB-5897-86D7-8321-AB9BCB249A8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0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651FC118-9E75-1CCE-B335-6A3BB08705CA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0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51B369C2-F801-0E25-668B-AA5C97B4765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59757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46698D38-3E0B-2419-7473-CE4623D4B816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6259757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A1B242-FFCF-4960-9A56-C27488814C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6791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4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E5E88348-6CDA-C4F6-F026-F186DAEA1F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2B880486-3BE7-1667-02EE-EBCC062DCA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0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B127887E-7AB1-6076-B5EA-759ECF09C13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0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BAB3683B-65BD-9A5F-4A00-38E6A429E0A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59757" y="1277749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62FA89F6-8212-619E-EC95-17F5E592997B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6259757" y="1627136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126FAADB-5897-86D7-8321-AB9BCB249A8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0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651FC118-9E75-1CCE-B335-6A3BB08705CA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0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51B369C2-F801-0E25-668B-AA5C97B4765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59757" y="3871951"/>
            <a:ext cx="559223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46698D38-3E0B-2419-7473-CE4623D4B816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6259757" y="4221338"/>
            <a:ext cx="5592231" cy="190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E312EF-04A2-4954-AF6F-3DD56582ED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9401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4) и текст_сер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9160DB1-74EA-40D5-B1D2-AC2C620E1083}"/>
              </a:ext>
            </a:extLst>
          </p:cNvPr>
          <p:cNvSpPr/>
          <p:nvPr/>
        </p:nvSpPr>
        <p:spPr>
          <a:xfrm>
            <a:off x="8761768" y="0"/>
            <a:ext cx="343023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C999D9C-A78C-40C2-AA13-FB93B1B8AB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29486" y="1268412"/>
            <a:ext cx="2725332" cy="47529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0D7D87E-EBE7-4703-87F0-0E5A4C7F05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1223344A-36F7-02A9-FCA2-617B7C9F92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8006331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14F2FC5F-5698-5443-3C67-B2E52566426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7180" y="2025436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BCCD390C-F30A-29BA-0F65-BBB6ABD4DF1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337180" y="2374823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E1BC99A7-D59F-E30D-AB2F-1AC4E89D52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36930" y="2025436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2CC12F10-04AC-DB20-B8E6-70529BDF7C0E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536930" y="2374823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4FD63743-A403-9BF5-EC79-E521D8DD9AA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7180" y="4223775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A2636576-6A27-4930-FED8-EA405C2BD280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337180" y="4573162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00E03F6-081C-8BEC-5F98-AEE2F091735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36930" y="4223775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FEA935E7-304F-9AF8-D614-A012776A4A63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536930" y="4573162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3AE74B-48B4-426B-A78D-814F08CC8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9781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4) и текст_крас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9160DB1-74EA-40D5-B1D2-AC2C620E1083}"/>
              </a:ext>
            </a:extLst>
          </p:cNvPr>
          <p:cNvSpPr/>
          <p:nvPr/>
        </p:nvSpPr>
        <p:spPr>
          <a:xfrm>
            <a:off x="8761768" y="0"/>
            <a:ext cx="343023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C999D9C-A78C-40C2-AA13-FB93B1B8AB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29486" y="1268412"/>
            <a:ext cx="2725332" cy="47529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0D7D87E-EBE7-4703-87F0-0E5A4C7F05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2831B2AE-1089-654B-0186-1CB45604BF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0362"/>
            <a:ext cx="8006331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20002D88-20F3-37E2-5E22-D3AE0DCFD6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7180" y="2025436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FCB2B45C-74F4-D605-B984-13AD1B2639B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337180" y="2374823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5E56A8A5-7DBF-8317-8044-9AD53C7398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536930" y="2025436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1D7B70C8-14A0-4499-6E8C-5B5D39635893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536930" y="2374823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605BFDAC-9197-D416-AF15-580AC7DA3C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7180" y="4223775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A0525CDE-0146-5322-7FF4-2790FAA6A4F0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337180" y="4573162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CF59AACC-D698-BA50-10FD-E7C21D5C031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36930" y="4223775"/>
            <a:ext cx="3806583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EB9FF2CF-8DB7-C740-A1E8-F0C04EF99154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536930" y="4573162"/>
            <a:ext cx="3806583" cy="15561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AB53EF-D411-4593-8920-3CE2C6557A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0798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5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E1CB7DC4-7BEE-94C7-9140-2733F61B6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3655"/>
            <a:ext cx="334439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2-3 СТРОКИ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CAA1D6FB-FF8A-7D7E-885D-0165DCED5F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4276" y="483655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0EEC15EB-61D5-128F-833C-27BF79667CB3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424276" y="826410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D41D1016-F000-F6C5-48D1-391A17FDE32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10318" y="483655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DDA0B5FC-51C3-B6AE-4C00-B00AB5E63A5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8510318" y="826410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DD998FCF-F682-B0B1-2E36-E5AFCCB807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24276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id="{8ECFE150-0394-6A61-04BE-30009C79FA4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424276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9D6FA870-BB0A-0B91-75A5-F6A79E7181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10318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50253BB2-4807-220E-47FA-939086DCAD7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510318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18A08334-17C8-1CFB-43A8-45CC5991EEA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0" name="Объект 4">
            <a:extLst>
              <a:ext uri="{FF2B5EF4-FFF2-40B4-BE49-F238E27FC236}">
                <a16:creationId xmlns:a16="http://schemas.microsoft.com/office/drawing/2014/main" id="{991CAF03-9DE4-CC9C-4980-FEB01D2EE919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334800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1C6244-382A-49A4-93A5-95A83E820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491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5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E1CB7DC4-7BEE-94C7-9140-2733F61B6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182" y="483655"/>
            <a:ext cx="334439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2-3 СТРОКИ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CAA1D6FB-FF8A-7D7E-885D-0165DCED5F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4276" y="483655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0EEC15EB-61D5-128F-833C-27BF79667CB3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424276" y="826410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D41D1016-F000-F6C5-48D1-391A17FDE32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10318" y="483655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DDA0B5FC-51C3-B6AE-4C00-B00AB5E63A5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8510318" y="826410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DD998FCF-F682-B0B1-2E36-E5AFCCB807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24276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id="{8ECFE150-0394-6A61-04BE-30009C79FA4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424276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9D6FA870-BB0A-0B91-75A5-F6A79E7181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10318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50253BB2-4807-220E-47FA-939086DCAD7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510318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18A08334-17C8-1CFB-43A8-45CC5991EEA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3617091"/>
            <a:ext cx="3344399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0" name="Объект 4">
            <a:extLst>
              <a:ext uri="{FF2B5EF4-FFF2-40B4-BE49-F238E27FC236}">
                <a16:creationId xmlns:a16="http://schemas.microsoft.com/office/drawing/2014/main" id="{991CAF03-9DE4-CC9C-4980-FEB01D2EE919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334800" y="3959846"/>
            <a:ext cx="3344399" cy="2161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7B118A-FA0C-4438-8A66-296E596366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71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5)_серый блок справ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9160DB1-74EA-40D5-B1D2-AC2C620E1083}"/>
              </a:ext>
            </a:extLst>
          </p:cNvPr>
          <p:cNvSpPr/>
          <p:nvPr/>
        </p:nvSpPr>
        <p:spPr>
          <a:xfrm>
            <a:off x="5651500" y="0"/>
            <a:ext cx="65405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AF37DA88-57F2-4F2D-86B4-97835CD8502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7181" y="2027553"/>
            <a:ext cx="5076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9" name="Объект 4">
            <a:extLst>
              <a:ext uri="{FF2B5EF4-FFF2-40B4-BE49-F238E27FC236}">
                <a16:creationId xmlns:a16="http://schemas.microsoft.com/office/drawing/2014/main" id="{8F57C94E-E999-40CB-9EDE-44257EB7689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37181" y="2382862"/>
            <a:ext cx="5076000" cy="37464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F9C0DA6-7033-42C7-B3CA-9BF2C32DC8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5294531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22" name="Объект 4">
            <a:extLst>
              <a:ext uri="{FF2B5EF4-FFF2-40B4-BE49-F238E27FC236}">
                <a16:creationId xmlns:a16="http://schemas.microsoft.com/office/drawing/2014/main" id="{DD11722B-6B6D-4836-B813-2D6AECE76F9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047205" y="4902923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3" name="Объект 4">
            <a:extLst>
              <a:ext uri="{FF2B5EF4-FFF2-40B4-BE49-F238E27FC236}">
                <a16:creationId xmlns:a16="http://schemas.microsoft.com/office/drawing/2014/main" id="{B1C18C35-0D60-4B54-A03D-A60D855357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7205" y="483867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4" name="Объект 4">
            <a:extLst>
              <a:ext uri="{FF2B5EF4-FFF2-40B4-BE49-F238E27FC236}">
                <a16:creationId xmlns:a16="http://schemas.microsoft.com/office/drawing/2014/main" id="{457DAA24-260C-4A45-A6A1-CFE415AE762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047205" y="1956886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0" name="Объект 4">
            <a:extLst>
              <a:ext uri="{FF2B5EF4-FFF2-40B4-BE49-F238E27FC236}">
                <a16:creationId xmlns:a16="http://schemas.microsoft.com/office/drawing/2014/main" id="{B1A71C29-1977-49E8-99D5-6AE592BD7B7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047205" y="3429905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50DF4578-C995-4C77-BB9A-9EBF354F938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3821513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38DAA04C-6266-4164-918E-5B46F63184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0" y="2348495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9F4F194B-D994-42DB-BB31-3A6E8604E6C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00" y="875475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18502E66-B344-4058-E1D5-B303FA7AC87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182" y="476250"/>
            <a:ext cx="507599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81D6CE9-AC5E-496F-B816-5E9554FA59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22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3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7074AD91-825B-463C-9ABF-2A808D27C34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6405222" y="-25400"/>
            <a:ext cx="5786779" cy="6883400"/>
          </a:xfrm>
          <a:custGeom>
            <a:avLst/>
            <a:gdLst>
              <a:gd name="connsiteX0" fmla="*/ 2395879 w 5786779"/>
              <a:gd name="connsiteY0" fmla="*/ 0 h 6883400"/>
              <a:gd name="connsiteX1" fmla="*/ 5786779 w 5786779"/>
              <a:gd name="connsiteY1" fmla="*/ 0 h 6883400"/>
              <a:gd name="connsiteX2" fmla="*/ 5786779 w 5786779"/>
              <a:gd name="connsiteY2" fmla="*/ 6883400 h 6883400"/>
              <a:gd name="connsiteX3" fmla="*/ 0 w 5786779"/>
              <a:gd name="connsiteY3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779" h="6883400">
                <a:moveTo>
                  <a:pt x="2395879" y="0"/>
                </a:moveTo>
                <a:lnTo>
                  <a:pt x="5786779" y="0"/>
                </a:lnTo>
                <a:lnTo>
                  <a:pt x="5786779" y="6883400"/>
                </a:lnTo>
                <a:lnTo>
                  <a:pt x="0" y="6883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6769" y="1668362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6769" y="209930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6769" y="2341917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6769" y="2584526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6769" y="282713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6769" y="306974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99811" y="209930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99811" y="234191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9811" y="258452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9811" y="282713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811" y="306974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811" y="1668362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66769" y="3820639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66769" y="425158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66769" y="4494194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66769" y="4736803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66769" y="4979412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769" y="5222021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99811" y="425158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99811" y="4494194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99811" y="4736803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099811" y="497941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9811" y="522202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099811" y="3820639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79604"/>
            <a:ext cx="724471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C09918-8C55-4A3B-BA68-590BE9862F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0734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5)_красный блок справ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9160DB1-74EA-40D5-B1D2-AC2C620E1083}"/>
              </a:ext>
            </a:extLst>
          </p:cNvPr>
          <p:cNvSpPr/>
          <p:nvPr/>
        </p:nvSpPr>
        <p:spPr>
          <a:xfrm>
            <a:off x="5651500" y="0"/>
            <a:ext cx="65405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F9C0DA6-7033-42C7-B3CA-9BF2C32DC8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5294531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22" name="Объект 4">
            <a:extLst>
              <a:ext uri="{FF2B5EF4-FFF2-40B4-BE49-F238E27FC236}">
                <a16:creationId xmlns:a16="http://schemas.microsoft.com/office/drawing/2014/main" id="{DD11722B-6B6D-4836-B813-2D6AECE76F9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047205" y="4902923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3" name="Объект 4">
            <a:extLst>
              <a:ext uri="{FF2B5EF4-FFF2-40B4-BE49-F238E27FC236}">
                <a16:creationId xmlns:a16="http://schemas.microsoft.com/office/drawing/2014/main" id="{B1C18C35-0D60-4B54-A03D-A60D855357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7205" y="476963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4" name="Объект 4">
            <a:extLst>
              <a:ext uri="{FF2B5EF4-FFF2-40B4-BE49-F238E27FC236}">
                <a16:creationId xmlns:a16="http://schemas.microsoft.com/office/drawing/2014/main" id="{457DAA24-260C-4A45-A6A1-CFE415AE762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047205" y="1952283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0" name="Объект 4">
            <a:extLst>
              <a:ext uri="{FF2B5EF4-FFF2-40B4-BE49-F238E27FC236}">
                <a16:creationId xmlns:a16="http://schemas.microsoft.com/office/drawing/2014/main" id="{B1A71C29-1977-49E8-99D5-6AE592BD7B7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047205" y="3427603"/>
            <a:ext cx="3809833" cy="12264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50DF4578-C995-4C77-BB9A-9EBF354F938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3814507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38DAA04C-6266-4164-918E-5B46F63184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0" y="2343891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9F4F194B-D994-42DB-BB31-3A6E8604E6C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00" y="868571"/>
            <a:ext cx="144867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</a:t>
            </a:r>
          </a:p>
          <a:p>
            <a:pPr lvl="0"/>
            <a:r>
              <a:rPr lang="ru-RU" dirty="0"/>
              <a:t>В ДВЕ-ТРИ СТРОКИ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AC225312-3B64-45C9-4CD1-BE43717EC15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7181" y="2042325"/>
            <a:ext cx="50760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" name="Объект 4">
            <a:extLst>
              <a:ext uri="{FF2B5EF4-FFF2-40B4-BE49-F238E27FC236}">
                <a16:creationId xmlns:a16="http://schemas.microsoft.com/office/drawing/2014/main" id="{7031CF67-3AAC-8A47-0943-B34B7E612F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37181" y="2397634"/>
            <a:ext cx="5076000" cy="373170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BCEF57DB-1449-1510-54A7-CEEC5160A5F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182" y="476250"/>
            <a:ext cx="507599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52E4BAE-76A8-431B-A945-6E405C56F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9472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6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CAA48573-5149-47EC-950B-108BE220E6D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10419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43A6DA43-9050-4612-B75C-1246DAD1558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10318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6E48053-D901-4E89-A6D0-FD508C36A1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4377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0" name="Объект 4">
            <a:extLst>
              <a:ext uri="{FF2B5EF4-FFF2-40B4-BE49-F238E27FC236}">
                <a16:creationId xmlns:a16="http://schemas.microsoft.com/office/drawing/2014/main" id="{7A9B98E2-0C39-4498-9C0F-7CE53C8E3DC5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24276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8D74B944-F7AA-4EE7-913F-08D8382F3B6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510419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8A326FFE-3707-4A02-883C-CFB3EA0FA4E3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510318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81952876-8A30-48BB-B27B-8EFE16FCD84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24377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6" name="Объект 4">
            <a:extLst>
              <a:ext uri="{FF2B5EF4-FFF2-40B4-BE49-F238E27FC236}">
                <a16:creationId xmlns:a16="http://schemas.microsoft.com/office/drawing/2014/main" id="{66C66524-9BF8-4039-8BF7-BDC1F8491649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4424276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E3F4D7A1-4D38-4163-BC87-95B8B8B3F13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1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2" name="Объект 4">
            <a:extLst>
              <a:ext uri="{FF2B5EF4-FFF2-40B4-BE49-F238E27FC236}">
                <a16:creationId xmlns:a16="http://schemas.microsoft.com/office/drawing/2014/main" id="{469E7AA5-E628-459C-A943-FEA5322F788F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1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926B095-AFA6-D89C-7949-6A439B3B8F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182" y="476250"/>
            <a:ext cx="1151753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F3BAC40-5F4C-4DB3-A0B8-FE0BCE6663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9871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ейнер (6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0">
            <a:extLst>
              <a:ext uri="{FF2B5EF4-FFF2-40B4-BE49-F238E27FC236}">
                <a16:creationId xmlns:a16="http://schemas.microsoft.com/office/drawing/2014/main" id="{B6260794-C5EE-48C7-B403-7621D1818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7181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FF8C3E-A7AD-4679-9C5C-42EF9F4F0A9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7181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CAA48573-5149-47EC-950B-108BE220E6D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10419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43A6DA43-9050-4612-B75C-1246DAD1558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10318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6E48053-D901-4E89-A6D0-FD508C36A1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4377" y="3908260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0" name="Объект 4">
            <a:extLst>
              <a:ext uri="{FF2B5EF4-FFF2-40B4-BE49-F238E27FC236}">
                <a16:creationId xmlns:a16="http://schemas.microsoft.com/office/drawing/2014/main" id="{7A9B98E2-0C39-4498-9C0F-7CE53C8E3DC5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24276" y="4257647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8D74B944-F7AA-4EE7-913F-08D8382F3B6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510419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8A326FFE-3707-4A02-883C-CFB3EA0FA4E3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510318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81952876-8A30-48BB-B27B-8EFE16FCD84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24377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26" name="Объект 4">
            <a:extLst>
              <a:ext uri="{FF2B5EF4-FFF2-40B4-BE49-F238E27FC236}">
                <a16:creationId xmlns:a16="http://schemas.microsoft.com/office/drawing/2014/main" id="{66C66524-9BF8-4039-8BF7-BDC1F8491649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4424276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E3F4D7A1-4D38-4163-BC87-95B8B8B3F13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1" y="1277122"/>
            <a:ext cx="334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2" name="Объект 4">
            <a:extLst>
              <a:ext uri="{FF2B5EF4-FFF2-40B4-BE49-F238E27FC236}">
                <a16:creationId xmlns:a16="http://schemas.microsoft.com/office/drawing/2014/main" id="{469E7AA5-E628-459C-A943-FEA5322F788F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37181" y="1626509"/>
            <a:ext cx="3344400" cy="18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926B095-AFA6-D89C-7949-6A439B3B8F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182" y="476250"/>
            <a:ext cx="1151753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F478F36-74C4-410D-9681-D386DD04D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725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дукт 1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4DFC5E2-DB04-45F6-92B8-604D7786DE28}"/>
              </a:ext>
            </a:extLst>
          </p:cNvPr>
          <p:cNvSpPr/>
          <p:nvPr/>
        </p:nvSpPr>
        <p:spPr>
          <a:xfrm flipV="1">
            <a:off x="5557837" y="-25400"/>
            <a:ext cx="6634163" cy="6908800"/>
          </a:xfrm>
          <a:custGeom>
            <a:avLst/>
            <a:gdLst>
              <a:gd name="connsiteX0" fmla="*/ 0 w 6629400"/>
              <a:gd name="connsiteY0" fmla="*/ 12700 h 6908800"/>
              <a:gd name="connsiteX1" fmla="*/ 1905000 w 6629400"/>
              <a:gd name="connsiteY1" fmla="*/ 6908800 h 6908800"/>
              <a:gd name="connsiteX2" fmla="*/ 6629400 w 6629400"/>
              <a:gd name="connsiteY2" fmla="*/ 6908800 h 6908800"/>
              <a:gd name="connsiteX3" fmla="*/ 6629400 w 6629400"/>
              <a:gd name="connsiteY3" fmla="*/ 0 h 6908800"/>
              <a:gd name="connsiteX4" fmla="*/ 0 w 6629400"/>
              <a:gd name="connsiteY4" fmla="*/ 12700 h 6908800"/>
              <a:gd name="connsiteX0" fmla="*/ 0 w 5702970"/>
              <a:gd name="connsiteY0" fmla="*/ 12700 h 6908800"/>
              <a:gd name="connsiteX1" fmla="*/ 978570 w 5702970"/>
              <a:gd name="connsiteY1" fmla="*/ 6908800 h 6908800"/>
              <a:gd name="connsiteX2" fmla="*/ 5702970 w 5702970"/>
              <a:gd name="connsiteY2" fmla="*/ 6908800 h 6908800"/>
              <a:gd name="connsiteX3" fmla="*/ 5702970 w 5702970"/>
              <a:gd name="connsiteY3" fmla="*/ 0 h 6908800"/>
              <a:gd name="connsiteX4" fmla="*/ 0 w 5702970"/>
              <a:gd name="connsiteY4" fmla="*/ 127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2970" h="6908800">
                <a:moveTo>
                  <a:pt x="0" y="12700"/>
                </a:moveTo>
                <a:lnTo>
                  <a:pt x="978570" y="6908800"/>
                </a:lnTo>
                <a:lnTo>
                  <a:pt x="5702970" y="6908800"/>
                </a:lnTo>
                <a:lnTo>
                  <a:pt x="5702970" y="0"/>
                </a:lnTo>
                <a:lnTo>
                  <a:pt x="0" y="127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C4027E9-3B46-4A92-B6F9-DE28B0B453B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161506" y="1280592"/>
            <a:ext cx="5868988" cy="4848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3"/>
            <a:ext cx="3500528" cy="41052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45599" y="2024063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8" name="Текст 10">
            <a:extLst>
              <a:ext uri="{FF2B5EF4-FFF2-40B4-BE49-F238E27FC236}">
                <a16:creationId xmlns:a16="http://schemas.microsoft.com/office/drawing/2014/main" id="{27D894B5-FDCA-403F-A2D2-5DB5156F98F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245599" y="2937922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5DAE3C23-2B50-49DB-A8A6-D59D29C7267E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245599" y="3851781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F66E4029-26B5-486B-A5ED-33AD2F08182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245599" y="4765641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7388F188-4A20-4486-ABA7-A0F6C76AC1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86898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C8F379-CBD4-4A8A-B5C3-564F4ABB5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2383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дукт 1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4DFC5E2-DB04-45F6-92B8-604D7786DE28}"/>
              </a:ext>
            </a:extLst>
          </p:cNvPr>
          <p:cNvSpPr/>
          <p:nvPr/>
        </p:nvSpPr>
        <p:spPr>
          <a:xfrm flipV="1">
            <a:off x="5557837" y="-25400"/>
            <a:ext cx="6634163" cy="6908800"/>
          </a:xfrm>
          <a:custGeom>
            <a:avLst/>
            <a:gdLst>
              <a:gd name="connsiteX0" fmla="*/ 0 w 6629400"/>
              <a:gd name="connsiteY0" fmla="*/ 12700 h 6908800"/>
              <a:gd name="connsiteX1" fmla="*/ 1905000 w 6629400"/>
              <a:gd name="connsiteY1" fmla="*/ 6908800 h 6908800"/>
              <a:gd name="connsiteX2" fmla="*/ 6629400 w 6629400"/>
              <a:gd name="connsiteY2" fmla="*/ 6908800 h 6908800"/>
              <a:gd name="connsiteX3" fmla="*/ 6629400 w 6629400"/>
              <a:gd name="connsiteY3" fmla="*/ 0 h 6908800"/>
              <a:gd name="connsiteX4" fmla="*/ 0 w 6629400"/>
              <a:gd name="connsiteY4" fmla="*/ 12700 h 6908800"/>
              <a:gd name="connsiteX0" fmla="*/ 0 w 5702970"/>
              <a:gd name="connsiteY0" fmla="*/ 12700 h 6908800"/>
              <a:gd name="connsiteX1" fmla="*/ 978570 w 5702970"/>
              <a:gd name="connsiteY1" fmla="*/ 6908800 h 6908800"/>
              <a:gd name="connsiteX2" fmla="*/ 5702970 w 5702970"/>
              <a:gd name="connsiteY2" fmla="*/ 6908800 h 6908800"/>
              <a:gd name="connsiteX3" fmla="*/ 5702970 w 5702970"/>
              <a:gd name="connsiteY3" fmla="*/ 0 h 6908800"/>
              <a:gd name="connsiteX4" fmla="*/ 0 w 5702970"/>
              <a:gd name="connsiteY4" fmla="*/ 127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2970" h="6908800">
                <a:moveTo>
                  <a:pt x="0" y="12700"/>
                </a:moveTo>
                <a:lnTo>
                  <a:pt x="978570" y="6908800"/>
                </a:lnTo>
                <a:lnTo>
                  <a:pt x="5702970" y="6908800"/>
                </a:lnTo>
                <a:lnTo>
                  <a:pt x="5702970" y="0"/>
                </a:lnTo>
                <a:lnTo>
                  <a:pt x="0" y="12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C4027E9-3B46-4A92-B6F9-DE28B0B453B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161506" y="1280592"/>
            <a:ext cx="5868988" cy="4848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3"/>
            <a:ext cx="3500528" cy="410527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45599" y="2024063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8" name="Текст 10">
            <a:extLst>
              <a:ext uri="{FF2B5EF4-FFF2-40B4-BE49-F238E27FC236}">
                <a16:creationId xmlns:a16="http://schemas.microsoft.com/office/drawing/2014/main" id="{27D894B5-FDCA-403F-A2D2-5DB5156F98F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245599" y="2937922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5DAE3C23-2B50-49DB-A8A6-D59D29C7267E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245599" y="3851781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F66E4029-26B5-486B-A5ED-33AD2F08182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245599" y="4765641"/>
            <a:ext cx="2598829" cy="4519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66DA5601-8D8B-DFBB-7E2C-D5356C5415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86898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30D713-68A5-4A80-858B-D6046C6A0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6695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дукт 2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18D231BE-0C48-43AF-A775-4DAB8E530F66}"/>
              </a:ext>
            </a:extLst>
          </p:cNvPr>
          <p:cNvSpPr/>
          <p:nvPr/>
        </p:nvSpPr>
        <p:spPr>
          <a:xfrm flipV="1">
            <a:off x="8389782" y="-25399"/>
            <a:ext cx="3809838" cy="6903393"/>
          </a:xfrm>
          <a:custGeom>
            <a:avLst/>
            <a:gdLst>
              <a:gd name="connsiteX0" fmla="*/ 1138353 w 3809838"/>
              <a:gd name="connsiteY0" fmla="*/ 6903393 h 6903393"/>
              <a:gd name="connsiteX1" fmla="*/ 3809838 w 3809838"/>
              <a:gd name="connsiteY1" fmla="*/ 6903393 h 6903393"/>
              <a:gd name="connsiteX2" fmla="*/ 3809838 w 3809838"/>
              <a:gd name="connsiteY2" fmla="*/ 0 h 6903393"/>
              <a:gd name="connsiteX3" fmla="*/ 0 w 3809838"/>
              <a:gd name="connsiteY3" fmla="*/ 7293 h 690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9838" h="6903393">
                <a:moveTo>
                  <a:pt x="1138353" y="6903393"/>
                </a:moveTo>
                <a:lnTo>
                  <a:pt x="3809838" y="6903393"/>
                </a:lnTo>
                <a:lnTo>
                  <a:pt x="3809838" y="0"/>
                </a:lnTo>
                <a:lnTo>
                  <a:pt x="0" y="7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C4027E9-3B46-4A92-B6F9-DE28B0B453B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985831" y="1280592"/>
            <a:ext cx="5868988" cy="4848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3"/>
            <a:ext cx="5109800" cy="148578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92569" y="3796219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66A93B23-0BD8-4045-9CD1-38D5877DF52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192569" y="5547641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294E31-924C-4BCE-A68E-7E2A3479181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92569" y="4671930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447B3979-F1F4-1048-5090-95099CADB22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86898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BAFD09-AD19-4D76-B692-EA350EC2D7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822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дукт 2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18D231BE-0C48-43AF-A775-4DAB8E530F66}"/>
              </a:ext>
            </a:extLst>
          </p:cNvPr>
          <p:cNvSpPr/>
          <p:nvPr/>
        </p:nvSpPr>
        <p:spPr>
          <a:xfrm flipV="1">
            <a:off x="8389782" y="-25399"/>
            <a:ext cx="3809838" cy="6903393"/>
          </a:xfrm>
          <a:custGeom>
            <a:avLst/>
            <a:gdLst>
              <a:gd name="connsiteX0" fmla="*/ 1138353 w 3809838"/>
              <a:gd name="connsiteY0" fmla="*/ 6903393 h 6903393"/>
              <a:gd name="connsiteX1" fmla="*/ 3809838 w 3809838"/>
              <a:gd name="connsiteY1" fmla="*/ 6903393 h 6903393"/>
              <a:gd name="connsiteX2" fmla="*/ 3809838 w 3809838"/>
              <a:gd name="connsiteY2" fmla="*/ 0 h 6903393"/>
              <a:gd name="connsiteX3" fmla="*/ 0 w 3809838"/>
              <a:gd name="connsiteY3" fmla="*/ 7293 h 690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9838" h="6903393">
                <a:moveTo>
                  <a:pt x="1138353" y="6903393"/>
                </a:moveTo>
                <a:lnTo>
                  <a:pt x="3809838" y="6903393"/>
                </a:lnTo>
                <a:lnTo>
                  <a:pt x="3809838" y="0"/>
                </a:lnTo>
                <a:lnTo>
                  <a:pt x="0" y="7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C4027E9-3B46-4A92-B6F9-DE28B0B453B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985831" y="1280592"/>
            <a:ext cx="5868988" cy="48487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3"/>
            <a:ext cx="5109800" cy="148578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92569" y="3796219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66A93B23-0BD8-4045-9CD1-38D5877DF52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192569" y="5547641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294E31-924C-4BCE-A68E-7E2A3479181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92569" y="4671930"/>
            <a:ext cx="4264803" cy="5816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Текст </a:t>
            </a:r>
          </a:p>
          <a:p>
            <a:pPr lvl="0"/>
            <a:r>
              <a:rPr lang="ru-RU" dirty="0"/>
              <a:t>буллита в 2-3 строки</a:t>
            </a:r>
          </a:p>
          <a:p>
            <a:pPr lvl="1"/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9B9CC794-5B30-7B4F-4985-5C38A5B32C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86898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921A9F-F7C3-404C-8B71-D50162CEE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5647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1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381802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07955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659866" y="2267711"/>
            <a:ext cx="2881758" cy="600439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A7EA26-F602-F102-A82C-A513D5BCD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95" y="2142033"/>
            <a:ext cx="3189811" cy="63428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591284-9783-E67E-F26C-58DC4885F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84DCFF-AA75-49B1-9DE6-1CDFE7CFF4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5229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1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381802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07955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659866" y="2267711"/>
            <a:ext cx="2881758" cy="600439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A7EA26-F602-F102-A82C-A513D5BCD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95" y="2142033"/>
            <a:ext cx="3189811" cy="63428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8319B9-40C6-4BD8-9083-63CFD8CB79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808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1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3"/>
            <a:ext cx="3818028" cy="410527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4259175A-3E16-DC25-6EEE-2F81795711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079550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6" name="Рисунок 19">
            <a:extLst>
              <a:ext uri="{FF2B5EF4-FFF2-40B4-BE49-F238E27FC236}">
                <a16:creationId xmlns:a16="http://schemas.microsoft.com/office/drawing/2014/main" id="{1F04602E-66F2-39DF-B93D-B60957167B5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659866" y="2267711"/>
            <a:ext cx="2881758" cy="600439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E4361E-19C1-4FBD-8719-C10B81EF9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95" y="2142033"/>
            <a:ext cx="3189811" cy="63428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B42BC3-2D7C-4051-AB9B-3F254AC93C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65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3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7074AD91-825B-463C-9ABF-2A808D27C34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6405222" y="-25400"/>
            <a:ext cx="5786779" cy="6883400"/>
          </a:xfrm>
          <a:custGeom>
            <a:avLst/>
            <a:gdLst>
              <a:gd name="connsiteX0" fmla="*/ 2395879 w 5786779"/>
              <a:gd name="connsiteY0" fmla="*/ 0 h 6883400"/>
              <a:gd name="connsiteX1" fmla="*/ 5786779 w 5786779"/>
              <a:gd name="connsiteY1" fmla="*/ 0 h 6883400"/>
              <a:gd name="connsiteX2" fmla="*/ 5786779 w 5786779"/>
              <a:gd name="connsiteY2" fmla="*/ 6883400 h 6883400"/>
              <a:gd name="connsiteX3" fmla="*/ 0 w 5786779"/>
              <a:gd name="connsiteY3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779" h="6883400">
                <a:moveTo>
                  <a:pt x="2395879" y="0"/>
                </a:moveTo>
                <a:lnTo>
                  <a:pt x="5786779" y="0"/>
                </a:lnTo>
                <a:lnTo>
                  <a:pt x="5786779" y="6883400"/>
                </a:lnTo>
                <a:lnTo>
                  <a:pt x="0" y="6883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4B00C4B-424C-4EC8-A6B6-0B6232D460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6769" y="1668356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804D716-725F-4D9F-B1E3-297992909C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66769" y="2099302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908349D-230E-4F5E-A398-A385F8A6A8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6769" y="2341911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E8AC5E9-B556-49F4-A70D-7E860AB26C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6769" y="2584520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42774EB-C82E-4EE8-B681-9D6A72091F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6769" y="2827129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38C0BC2E-AB7A-4B60-8B5B-CB0B76187C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6769" y="306973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A59B7592-57D2-46FF-BADB-CFAC34880A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99811" y="2099302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E5DECB-3236-44B7-88A8-1EDB726976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99811" y="2341911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63C6777B-463E-4904-844E-0A465685F8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9811" y="2584520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AD7C2601-0F27-4CD8-903A-62930D45BD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9811" y="2827129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FF98A2FD-73EC-43F7-B5FD-8A97A59FDF5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811" y="306973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82871AC7-B8C6-4360-AD1B-A02D8292E78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811" y="1668356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55170C27-8EBF-422A-A537-688E77D7E70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66769" y="3820633"/>
            <a:ext cx="3780000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4348AB84-E70C-45E7-A5E2-93B1FAD07EB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66769" y="4251579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9F4DF33-BE0F-422C-887A-8818D9D4F9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66769" y="4494188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DC9CAFB6-DEAB-4EDF-8803-277A01E0E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66769" y="4736797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BFC9494C-67BB-4F45-8F4D-8411CE1CF6B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66769" y="4979406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3B2E169C-CDA7-48AC-B7D3-00911FDF71A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769" y="5222015"/>
            <a:ext cx="3780000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09B7A19D-323C-45FF-A136-F343E5DFF3D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99811" y="4251579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DF5DCFC-8ED8-4B1F-9B73-EDFB532DAA0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99811" y="4494188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CC7E5832-26DA-427F-93C4-E733B42E9A8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99811" y="4736797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07D37C5-AD88-473F-9494-71FB6ED6D9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099811" y="4979406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AA4FD760-6C6F-42D3-9A4F-880650CDEDB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099811" y="5222015"/>
            <a:ext cx="43338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5C55AEFB-A474-4165-9346-388113742D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099811" y="3820633"/>
            <a:ext cx="433388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№№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172298AC-6437-4CEB-AB02-138631A133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8309"/>
            <a:ext cx="724471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DDD8B7D-F22B-4CAA-B2AD-DB87F5D7E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8202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2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80612547-A9F1-E52B-665E-FD3A1DC3DE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Рисунок 19">
            <a:extLst>
              <a:ext uri="{FF2B5EF4-FFF2-40B4-BE49-F238E27FC236}">
                <a16:creationId xmlns:a16="http://schemas.microsoft.com/office/drawing/2014/main" id="{06C7CDEA-B3A8-3F83-8C07-CBD32CA0F4B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126521" y="1827828"/>
            <a:ext cx="1945136" cy="408667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427FA0-7969-39A0-2D02-BCFF97F0A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460" y="1738676"/>
            <a:ext cx="2153066" cy="4281303"/>
          </a:xfrm>
          <a:prstGeom prst="rect">
            <a:avLst/>
          </a:prstGeom>
        </p:spPr>
      </p:pic>
      <p:sp>
        <p:nvSpPr>
          <p:cNvPr id="9" name="Рисунок 19">
            <a:extLst>
              <a:ext uri="{FF2B5EF4-FFF2-40B4-BE49-F238E27FC236}">
                <a16:creationId xmlns:a16="http://schemas.microsoft.com/office/drawing/2014/main" id="{1FF5AF36-E105-7A5A-C37D-2AF68BD4DD5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1966877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FF8392-FD0B-525D-BC72-941A6B972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56" y="2496457"/>
            <a:ext cx="1771978" cy="3523522"/>
          </a:xfrm>
          <a:prstGeom prst="rect">
            <a:avLst/>
          </a:prstGeom>
        </p:spPr>
      </p:pic>
      <p:sp>
        <p:nvSpPr>
          <p:cNvPr id="13" name="Рисунок 19">
            <a:extLst>
              <a:ext uri="{FF2B5EF4-FFF2-40B4-BE49-F238E27FC236}">
                <a16:creationId xmlns:a16="http://schemas.microsoft.com/office/drawing/2014/main" id="{3F0A0FB9-C963-4340-6A50-BDC4D1B5683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637813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C784C6-1569-6675-7040-91EA74ADB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992" y="2496457"/>
            <a:ext cx="1771978" cy="35235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E06C82-74B9-4E54-D45B-C7066C2463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C5F3DC7-4512-438F-AB65-6FB1059868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340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2)_серы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C25635-97A0-4391-8368-E53147F704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80612547-A9F1-E52B-665E-FD3A1DC3DE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Рисунок 19">
            <a:extLst>
              <a:ext uri="{FF2B5EF4-FFF2-40B4-BE49-F238E27FC236}">
                <a16:creationId xmlns:a16="http://schemas.microsoft.com/office/drawing/2014/main" id="{06C7CDEA-B3A8-3F83-8C07-CBD32CA0F4B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126521" y="1827828"/>
            <a:ext cx="1945136" cy="408667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427FA0-7969-39A0-2D02-BCFF97F0A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460" y="1738676"/>
            <a:ext cx="2153066" cy="4281303"/>
          </a:xfrm>
          <a:prstGeom prst="rect">
            <a:avLst/>
          </a:prstGeom>
        </p:spPr>
      </p:pic>
      <p:sp>
        <p:nvSpPr>
          <p:cNvPr id="9" name="Рисунок 19">
            <a:extLst>
              <a:ext uri="{FF2B5EF4-FFF2-40B4-BE49-F238E27FC236}">
                <a16:creationId xmlns:a16="http://schemas.microsoft.com/office/drawing/2014/main" id="{1FF5AF36-E105-7A5A-C37D-2AF68BD4DD5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1966877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FF8392-FD0B-525D-BC72-941A6B972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56" y="2496457"/>
            <a:ext cx="1771978" cy="3523522"/>
          </a:xfrm>
          <a:prstGeom prst="rect">
            <a:avLst/>
          </a:prstGeom>
        </p:spPr>
      </p:pic>
      <p:sp>
        <p:nvSpPr>
          <p:cNvPr id="13" name="Рисунок 19">
            <a:extLst>
              <a:ext uri="{FF2B5EF4-FFF2-40B4-BE49-F238E27FC236}">
                <a16:creationId xmlns:a16="http://schemas.microsoft.com/office/drawing/2014/main" id="{3F0A0FB9-C963-4340-6A50-BDC4D1B5683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637813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C784C6-1569-6675-7040-91EA74ADB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992" y="2496457"/>
            <a:ext cx="1771978" cy="35235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9A9CBF-7109-4D9C-83DA-BB99A64543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702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2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B776C9-A0FB-49BD-8CDA-97D80227F3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C25391E8-CB4A-CECA-93A1-BCF7D94EC0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19">
            <a:extLst>
              <a:ext uri="{FF2B5EF4-FFF2-40B4-BE49-F238E27FC236}">
                <a16:creationId xmlns:a16="http://schemas.microsoft.com/office/drawing/2014/main" id="{969A9F0B-1948-D91C-978D-F612F20E71C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126521" y="1827828"/>
            <a:ext cx="1945136" cy="4086671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B1603C-1B1E-220A-7A4C-DDEC604FF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460" y="1738676"/>
            <a:ext cx="2153066" cy="4281303"/>
          </a:xfrm>
          <a:prstGeom prst="rect">
            <a:avLst/>
          </a:prstGeom>
        </p:spPr>
      </p:pic>
      <p:sp>
        <p:nvSpPr>
          <p:cNvPr id="8" name="Рисунок 19">
            <a:extLst>
              <a:ext uri="{FF2B5EF4-FFF2-40B4-BE49-F238E27FC236}">
                <a16:creationId xmlns:a16="http://schemas.microsoft.com/office/drawing/2014/main" id="{00EB5AEA-7FF6-D744-1189-CE81F50AAC5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1966877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EC3EA9-AFA3-54E5-92DD-4C4935210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56" y="2496457"/>
            <a:ext cx="1771978" cy="3523522"/>
          </a:xfrm>
          <a:prstGeom prst="rect">
            <a:avLst/>
          </a:prstGeom>
        </p:spPr>
      </p:pic>
      <p:sp>
        <p:nvSpPr>
          <p:cNvPr id="15" name="Рисунок 19">
            <a:extLst>
              <a:ext uri="{FF2B5EF4-FFF2-40B4-BE49-F238E27FC236}">
                <a16:creationId xmlns:a16="http://schemas.microsoft.com/office/drawing/2014/main" id="{F8760640-FA63-5842-BFD0-7027E942DEA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637813" y="2560320"/>
            <a:ext cx="1600851" cy="3388723"/>
          </a:xfrm>
          <a:prstGeom prst="roundRect">
            <a:avLst>
              <a:gd name="adj" fmla="val 13238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727C030-B613-8553-F9A3-7D3D2B3A7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992" y="2496457"/>
            <a:ext cx="1771978" cy="35235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FC6F60-5B90-488C-9023-E22761F0E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4533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3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709302-CF8E-440E-835A-83F226A54466}"/>
              </a:ext>
            </a:extLst>
          </p:cNvPr>
          <p:cNvSpPr/>
          <p:nvPr/>
        </p:nvSpPr>
        <p:spPr>
          <a:xfrm>
            <a:off x="0" y="5514974"/>
            <a:ext cx="12192000" cy="1343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E119BE67-4834-4FA8-93E4-394228C0B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1286394"/>
            <a:ext cx="5748428" cy="160758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022DF40D-A256-41B5-B3ED-794E2533FDB5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648450" y="1285837"/>
            <a:ext cx="5208588" cy="20568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8" name="Объект 16">
            <a:extLst>
              <a:ext uri="{FF2B5EF4-FFF2-40B4-BE49-F238E27FC236}">
                <a16:creationId xmlns:a16="http://schemas.microsoft.com/office/drawing/2014/main" id="{B8DDC805-027C-44B2-966D-8A71B7DC634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648450" y="3515346"/>
            <a:ext cx="5208588" cy="184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3829CF30-9195-4C15-B4D6-D83286BB17FA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49580" y="3342656"/>
            <a:ext cx="5730240" cy="2692384"/>
          </a:xfrm>
          <a:prstGeom prst="roundRect">
            <a:avLst>
              <a:gd name="adj" fmla="val 10671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E2C6BB9-2E08-360D-9301-E2A74D4DA6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9E54CB-6981-6088-5785-401BDA2F1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17067" y="1724063"/>
            <a:ext cx="2998790" cy="59629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838B26-97E1-4268-BC99-3C2908168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70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3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709302-CF8E-440E-835A-83F226A54466}"/>
              </a:ext>
            </a:extLst>
          </p:cNvPr>
          <p:cNvSpPr/>
          <p:nvPr/>
        </p:nvSpPr>
        <p:spPr>
          <a:xfrm>
            <a:off x="0" y="5514974"/>
            <a:ext cx="12192000" cy="13430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E119BE67-4834-4FA8-93E4-394228C0B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1286394"/>
            <a:ext cx="5748428" cy="160758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022DF40D-A256-41B5-B3ED-794E2533FDB5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648450" y="1285837"/>
            <a:ext cx="5208588" cy="20568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8" name="Объект 16">
            <a:extLst>
              <a:ext uri="{FF2B5EF4-FFF2-40B4-BE49-F238E27FC236}">
                <a16:creationId xmlns:a16="http://schemas.microsoft.com/office/drawing/2014/main" id="{B8DDC805-027C-44B2-966D-8A71B7DC634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648450" y="3515346"/>
            <a:ext cx="5208588" cy="184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E2C6BB9-2E08-360D-9301-E2A74D4DA6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0A1D1E-D2B8-BAD2-B98E-A89E7A68C7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1" y="6310800"/>
            <a:ext cx="280800" cy="216000"/>
          </a:xfrm>
          <a:prstGeom prst="rect">
            <a:avLst/>
          </a:prstGeom>
        </p:spPr>
      </p:pic>
      <p:sp>
        <p:nvSpPr>
          <p:cNvPr id="4" name="Рисунок 21">
            <a:extLst>
              <a:ext uri="{FF2B5EF4-FFF2-40B4-BE49-F238E27FC236}">
                <a16:creationId xmlns:a16="http://schemas.microsoft.com/office/drawing/2014/main" id="{DA5B6EB4-0F95-A71F-43DB-DA45945F4B9A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49580" y="3342656"/>
            <a:ext cx="5730240" cy="2692384"/>
          </a:xfrm>
          <a:prstGeom prst="roundRect">
            <a:avLst>
              <a:gd name="adj" fmla="val 10671"/>
            </a:avLst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4BAE1B-8D79-A45B-691E-29731ECD8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17067" y="1724063"/>
            <a:ext cx="2998790" cy="596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1460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4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09234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102738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130800" y="1433831"/>
            <a:ext cx="1812290" cy="29971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текст, снимок экрана, дисплей, Устройство отображения&#10;&#10;Автоматически созданное описание">
            <a:extLst>
              <a:ext uri="{FF2B5EF4-FFF2-40B4-BE49-F238E27FC236}">
                <a16:creationId xmlns:a16="http://schemas.microsoft.com/office/drawing/2014/main" id="{847D8B98-F16C-DA2F-7EBD-E0D50C41AF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26" y="1117600"/>
            <a:ext cx="2156231" cy="5740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D3A87C-621A-4D97-61D6-B64F43F938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7438A1-6CBE-40F6-8475-41B89DD244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659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4)_серый"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09234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102738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130800" y="1433831"/>
            <a:ext cx="1812290" cy="29971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текст, снимок экрана, дисплей, Устройство отображения&#10;&#10;Автоматически созданное описание">
            <a:extLst>
              <a:ext uri="{FF2B5EF4-FFF2-40B4-BE49-F238E27FC236}">
                <a16:creationId xmlns:a16="http://schemas.microsoft.com/office/drawing/2014/main" id="{847D8B98-F16C-DA2F-7EBD-E0D50C41AF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26" y="1117600"/>
            <a:ext cx="2156231" cy="5740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E64104-6F1F-4203-97C7-76CCD3558C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1926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4)_красный">
    <p:bg>
      <p:bgPr>
        <a:solidFill>
          <a:srgbClr val="DA1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09234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102738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130800" y="1433831"/>
            <a:ext cx="1812290" cy="29971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 descr="Изображение выглядит как Устройство отображения, текст, Устройство вывода, Электронное устройство&#10;&#10;Автоматически созданное описание">
            <a:extLst>
              <a:ext uri="{FF2B5EF4-FFF2-40B4-BE49-F238E27FC236}">
                <a16:creationId xmlns:a16="http://schemas.microsoft.com/office/drawing/2014/main" id="{B7012BAD-6BC3-CFD3-458D-4C784D0CD6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26" y="1117600"/>
            <a:ext cx="2156231" cy="5740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1A60D5-EAE1-48D4-8913-A960A5035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1909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5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446252" y="949171"/>
            <a:ext cx="2063379" cy="34124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текст, снимок экрана, дисплей, Устройство отображения&#10;&#10;Автоматически созданное описание">
            <a:extLst>
              <a:ext uri="{FF2B5EF4-FFF2-40B4-BE49-F238E27FC236}">
                <a16:creationId xmlns:a16="http://schemas.microsoft.com/office/drawing/2014/main" id="{847D8B98-F16C-DA2F-7EBD-E0D50C41AF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506" y="589280"/>
            <a:ext cx="2454973" cy="65357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8AD07A-1880-47AB-A790-600321D370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9849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5)_серый"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BC3A7C-2C37-EBCC-5186-62C509AB4C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334" b="392"/>
          <a:stretch/>
        </p:blipFill>
        <p:spPr>
          <a:xfrm>
            <a:off x="6275200" y="0"/>
            <a:ext cx="59168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BEA334-E1CC-E88E-E5A7-17F2BBC70087}"/>
              </a:ext>
            </a:extLst>
          </p:cNvPr>
          <p:cNvSpPr/>
          <p:nvPr/>
        </p:nvSpPr>
        <p:spPr>
          <a:xfrm>
            <a:off x="0" y="0"/>
            <a:ext cx="70916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446252" y="949171"/>
            <a:ext cx="2063379" cy="34124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текст, снимок экрана, дисплей, Устройство отображения&#10;&#10;Автоматически созданное описание">
            <a:extLst>
              <a:ext uri="{FF2B5EF4-FFF2-40B4-BE49-F238E27FC236}">
                <a16:creationId xmlns:a16="http://schemas.microsoft.com/office/drawing/2014/main" id="{847D8B98-F16C-DA2F-7EBD-E0D50C41AF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506" y="589280"/>
            <a:ext cx="2454973" cy="65357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20B2D0-8703-46A1-B61C-4C78602ED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1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буллиты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C3C5386-4150-45D5-A157-026EFD6FC9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63DF27D6-01DC-47F0-B7BF-E326BEAFE37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9F58F2C1-45BE-4149-8CD9-62564469F1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D6D25036-8274-4C7E-A10B-5CD97E9BA3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858F1DE1-8D02-4D47-83B4-683B6FA3563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D8294773-A342-4978-AD35-57E5CB40D8F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DE63B7B4-86CB-4022-91E2-2065778BAA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05788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E06359CE-412D-4BCA-A5E2-4AA1D82780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05789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312CD7C0-422A-4BF0-A20A-77E46BA8AB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35257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D110F393-06CB-43B3-8B49-662D68464A3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35258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A08F35A0-BCB7-4D67-BC6F-B2E48EDC189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35257" y="499906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235C026E-4E53-432A-A033-97490F87BFC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35258" y="540869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A121390E-83CA-48B9-B977-BDCB7EF28BB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70130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D9C48954-9F93-4010-8E95-C221016644E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170131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6FBFB024-CA18-4861-9767-498B1A10E44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70130" y="499465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8202C389-1660-4982-8D52-830BF32E2C7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70131" y="540428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25F68472-2516-4B12-8719-0A7299E2DCF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105788" y="499465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105789" y="540428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4A5A2F75-DA9B-4056-B24F-947E061E90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BD530E7-365C-4E48-B561-254F5C28E6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4376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5)_красный">
    <p:bg>
      <p:bgPr>
        <a:solidFill>
          <a:srgbClr val="DA1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2D5E1B-E381-EF82-27F1-67A306489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334" b="392"/>
          <a:stretch/>
        </p:blipFill>
        <p:spPr>
          <a:xfrm>
            <a:off x="6275200" y="0"/>
            <a:ext cx="5916800" cy="685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88F2299-A9A2-5D65-B5FE-3B2A85DBCBCA}"/>
              </a:ext>
            </a:extLst>
          </p:cNvPr>
          <p:cNvSpPr/>
          <p:nvPr/>
        </p:nvSpPr>
        <p:spPr>
          <a:xfrm>
            <a:off x="0" y="0"/>
            <a:ext cx="709168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446252" y="949171"/>
            <a:ext cx="2063379" cy="34124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 descr="Изображение выглядит как Устройство отображения, текст, Устройство вывода, Электронное устройство&#10;&#10;Автоматически созданное описание">
            <a:extLst>
              <a:ext uri="{FF2B5EF4-FFF2-40B4-BE49-F238E27FC236}">
                <a16:creationId xmlns:a16="http://schemas.microsoft.com/office/drawing/2014/main" id="{B82CD7C5-992D-034F-FB9F-693FECAF1A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505" y="618526"/>
            <a:ext cx="2454973" cy="65357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5DDCF6-8A6F-4FEA-971F-709C77819E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119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6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87590" y="1973987"/>
            <a:ext cx="5544000" cy="3075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 descr="Изображение выглядит как телевидение, черный, Устройство отображения, Плоский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0DBBAEF2-5BAE-38DD-E174-E5A42796F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20" y="1878256"/>
            <a:ext cx="5719472" cy="37450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7C1205-6BB1-4F8F-FC32-D13C14CEB9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01751C-E128-4E5C-B855-3DD8B90601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906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6)_серый"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93928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87590" y="1973987"/>
            <a:ext cx="5544000" cy="3075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 descr="Изображение выглядит как телевидение, черный, Устройство отображения, Плоский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0DBBAEF2-5BAE-38DD-E174-E5A42796F5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20" y="1878256"/>
            <a:ext cx="5719472" cy="37450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2A517D-11B6-4306-92A8-EB5AA141C9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5220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6)_красный">
    <p:bg>
      <p:bgPr>
        <a:solidFill>
          <a:srgbClr val="DA1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93928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87590" y="1973987"/>
            <a:ext cx="5544000" cy="3075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 descr="Изображение выглядит как телевидение, черный, Устройство отображения, Плоский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0DBBAEF2-5BAE-38DD-E174-E5A42796F5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20" y="1878256"/>
            <a:ext cx="5719472" cy="37450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5072F1-1AD6-428A-B2DD-6B6533DDEE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8422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7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1C4A016B-8658-4FBF-865E-07B9FF52F0B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047232" y="2278787"/>
            <a:ext cx="5736336" cy="35002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195572-D47E-8A7F-AB83-667CD8D2A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7" name="Рисунок 6" descr="Изображение выглядит как снимок экрана, черный,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D718127F-16EE-C4A1-1BD5-06A5AC62A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93" y="2114551"/>
            <a:ext cx="7414469" cy="41052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4E6FEA-6B30-4F9F-80CB-1DD49D2F2D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180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7)_серый"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93928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4" name="Рисунок 19">
            <a:extLst>
              <a:ext uri="{FF2B5EF4-FFF2-40B4-BE49-F238E27FC236}">
                <a16:creationId xmlns:a16="http://schemas.microsoft.com/office/drawing/2014/main" id="{BC7BF48E-8098-81EF-592C-3953B5604E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047232" y="2278787"/>
            <a:ext cx="5736336" cy="35002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снимок экрана, черный,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9A276E68-9428-E6DE-25BD-789B0D27B2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93" y="2114551"/>
            <a:ext cx="7414469" cy="41052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214BF9-82D9-4A43-A740-A5F09DC71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1459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окап (7)_красный">
    <p:bg>
      <p:bgPr>
        <a:solidFill>
          <a:srgbClr val="DA1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638E80-5E4C-469B-AF92-7BE59E6AB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89" b="392"/>
          <a:stretch/>
        </p:blipFill>
        <p:spPr>
          <a:xfrm>
            <a:off x="6096001" y="0"/>
            <a:ext cx="6120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DFCAFE-D3D0-493F-A8E9-EF58604B7F91}"/>
              </a:ext>
            </a:extLst>
          </p:cNvPr>
          <p:cNvSpPr/>
          <p:nvPr/>
        </p:nvSpPr>
        <p:spPr>
          <a:xfrm>
            <a:off x="0" y="0"/>
            <a:ext cx="693928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7A17B1C-4B3E-4150-857F-F1A5CC34E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24064"/>
            <a:ext cx="4965208" cy="410527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26B2BDE-8AC1-A55D-CB41-5BE0F1024E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977814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5" name="Рисунок 19">
            <a:extLst>
              <a:ext uri="{FF2B5EF4-FFF2-40B4-BE49-F238E27FC236}">
                <a16:creationId xmlns:a16="http://schemas.microsoft.com/office/drawing/2014/main" id="{FD53A4C4-6BC0-D372-37D2-31DFDBD9D4C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047232" y="2278787"/>
            <a:ext cx="5736336" cy="35002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 descr="Изображение выглядит как снимок экрана, черный,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BB755B81-C292-34CC-CF04-6F904F127B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93" y="2114551"/>
            <a:ext cx="7414469" cy="41052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4C1C0C-B61F-4DA9-BC83-943AB58A42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3961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(2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33904"/>
            <a:ext cx="5414600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3843" y="2033904"/>
            <a:ext cx="5230586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1" name="Текст 10">
            <a:extLst>
              <a:ext uri="{FF2B5EF4-FFF2-40B4-BE49-F238E27FC236}">
                <a16:creationId xmlns:a16="http://schemas.microsoft.com/office/drawing/2014/main" id="{F618D9FC-6ADA-4A1E-8FA6-DADECE2FEA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914653"/>
            <a:ext cx="5414601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DF33F5A-50AF-48A3-BEAD-518DF12A6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3843" y="914653"/>
            <a:ext cx="5243195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15FCC9-BFAA-48D4-813A-8CB1C15936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8929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(2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EE3C3098-8763-50E3-4E93-110025FBD3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33904"/>
            <a:ext cx="5414600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A8E0B505-A3A8-6B17-A59D-230BE3D165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3843" y="2033904"/>
            <a:ext cx="5230586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7BAD8132-0BD1-76D8-C0AC-BE6786368C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914653"/>
            <a:ext cx="5414601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8ED54066-15CF-9D45-A1A8-D9E9E7CA44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3843" y="914653"/>
            <a:ext cx="5243195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FB084F-417B-44A8-8577-DEA984CF0C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315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(2) + общий заголовок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711524"/>
            <a:ext cx="5414600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3843" y="2711524"/>
            <a:ext cx="5230586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75B605-0702-4144-B67A-635EB9083C62}"/>
              </a:ext>
            </a:extLst>
          </p:cNvPr>
          <p:cNvSpPr/>
          <p:nvPr/>
        </p:nvSpPr>
        <p:spPr>
          <a:xfrm>
            <a:off x="334962" y="853440"/>
            <a:ext cx="11522076" cy="6706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F618D9FC-6ADA-4A1E-8FA6-DADECE2FEA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879817"/>
            <a:ext cx="1151763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9FCD79-B1D8-E6BA-F45A-21E082E358A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7181" y="2028808"/>
            <a:ext cx="542499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32D9EADF-036F-9CB0-29E0-02E11134D1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3843" y="2028808"/>
            <a:ext cx="5243195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F7B9AE-1659-4610-B53D-75D93849C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8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буллиты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347663" y="3145951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E340966-1762-4F1D-B897-69EF99FDD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36463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A6D4BE6-7581-460C-A886-4FA41DCFF6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36464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ED5AECC-6A64-4871-A64A-6DFA865B02BB}"/>
              </a:ext>
            </a:extLst>
          </p:cNvPr>
          <p:cNvSpPr/>
          <p:nvPr/>
        </p:nvSpPr>
        <p:spPr>
          <a:xfrm>
            <a:off x="4249736" y="3145951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EBC5B075-49B2-45D8-B9C9-A1909ACDF5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33132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EFE6418D-EA54-4687-B17D-08831DAE858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233133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3BE9263-9097-41AE-9688-70992409AFA5}"/>
              </a:ext>
            </a:extLst>
          </p:cNvPr>
          <p:cNvSpPr/>
          <p:nvPr/>
        </p:nvSpPr>
        <p:spPr>
          <a:xfrm>
            <a:off x="4249736" y="4665595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AA4F75CF-29DC-43FB-9B16-E5866FA833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33132" y="499906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id="{E7A71E29-E07C-4617-BA72-5EB2226F05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33133" y="540869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CE2A12C-5CC1-40EE-8FBD-F1F402087BC5}"/>
              </a:ext>
            </a:extLst>
          </p:cNvPr>
          <p:cNvSpPr/>
          <p:nvPr/>
        </p:nvSpPr>
        <p:spPr>
          <a:xfrm>
            <a:off x="8151809" y="3145951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9" name="Текст 10">
            <a:extLst>
              <a:ext uri="{FF2B5EF4-FFF2-40B4-BE49-F238E27FC236}">
                <a16:creationId xmlns:a16="http://schemas.microsoft.com/office/drawing/2014/main" id="{814826E3-A8E8-42E1-8FFD-CFB92369344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35205" y="3479418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165714F3-5588-4448-80B4-022C7F7733F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135206" y="3889050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9AA7AC65-932E-4DD5-8801-1592EA625F65}"/>
              </a:ext>
            </a:extLst>
          </p:cNvPr>
          <p:cNvSpPr/>
          <p:nvPr/>
        </p:nvSpPr>
        <p:spPr>
          <a:xfrm>
            <a:off x="8151809" y="4661185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A7463F2E-7779-4AE0-8974-DD11CF715D2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5205" y="499465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C1D1184D-80CC-4C67-9D7A-5305B8465AF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5206" y="540428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9E1BF68-70EC-431D-B1F7-F69B4029D0E9}"/>
              </a:ext>
            </a:extLst>
          </p:cNvPr>
          <p:cNvSpPr/>
          <p:nvPr/>
        </p:nvSpPr>
        <p:spPr>
          <a:xfrm>
            <a:off x="347663" y="4661185"/>
            <a:ext cx="3705229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3DB4FDDE-B4A1-40C3-A405-7FB9E38E930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36463" y="4994652"/>
            <a:ext cx="25667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A1D8F053-1BD1-4AFC-A459-20C2EC5FC36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336464" y="5404284"/>
            <a:ext cx="256677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700DB17-B3CC-4B8C-B52A-42AA38F5F441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9366B935-25D6-4D77-BCF4-EA17972378D8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181D1BFD-7C63-2EDF-6982-9A1AA83145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DEEDFDAB-1453-6EB6-C020-650BD8B5F5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A449FE48-C439-55B2-F61B-109AC60A3D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D5492850-B51F-BDAC-BA37-7EDE2EFE3E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491B4E53-27E3-7FF5-C026-146DE0C46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978429B4-1BCC-9D93-BF29-3D24732658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D02A677A-F0D8-EEF7-DA4E-381A4B51944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6552C0B4-FEE9-AEAA-A3C7-E5A5A2B145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9038F508-682A-4BB0-148F-93172F86A3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7CEDF20-15E3-4460-9264-BA6177F702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6765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диагональ (2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7625D47A-4827-A0B1-BF0F-F74ED09F0967}"/>
              </a:ext>
            </a:extLst>
          </p:cNvPr>
          <p:cNvSpPr/>
          <p:nvPr/>
        </p:nvSpPr>
        <p:spPr>
          <a:xfrm>
            <a:off x="5557837" y="-25400"/>
            <a:ext cx="6634163" cy="6908800"/>
          </a:xfrm>
          <a:custGeom>
            <a:avLst/>
            <a:gdLst>
              <a:gd name="connsiteX0" fmla="*/ 0 w 6629400"/>
              <a:gd name="connsiteY0" fmla="*/ 12700 h 6908800"/>
              <a:gd name="connsiteX1" fmla="*/ 1905000 w 6629400"/>
              <a:gd name="connsiteY1" fmla="*/ 6908800 h 6908800"/>
              <a:gd name="connsiteX2" fmla="*/ 6629400 w 6629400"/>
              <a:gd name="connsiteY2" fmla="*/ 6908800 h 6908800"/>
              <a:gd name="connsiteX3" fmla="*/ 6629400 w 6629400"/>
              <a:gd name="connsiteY3" fmla="*/ 0 h 6908800"/>
              <a:gd name="connsiteX4" fmla="*/ 0 w 6629400"/>
              <a:gd name="connsiteY4" fmla="*/ 12700 h 6908800"/>
              <a:gd name="connsiteX0" fmla="*/ 0 w 5702970"/>
              <a:gd name="connsiteY0" fmla="*/ 12700 h 6908800"/>
              <a:gd name="connsiteX1" fmla="*/ 978570 w 5702970"/>
              <a:gd name="connsiteY1" fmla="*/ 6908800 h 6908800"/>
              <a:gd name="connsiteX2" fmla="*/ 5702970 w 5702970"/>
              <a:gd name="connsiteY2" fmla="*/ 6908800 h 6908800"/>
              <a:gd name="connsiteX3" fmla="*/ 5702970 w 5702970"/>
              <a:gd name="connsiteY3" fmla="*/ 0 h 6908800"/>
              <a:gd name="connsiteX4" fmla="*/ 0 w 5702970"/>
              <a:gd name="connsiteY4" fmla="*/ 127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2970" h="6908800">
                <a:moveTo>
                  <a:pt x="0" y="12700"/>
                </a:moveTo>
                <a:lnTo>
                  <a:pt x="978570" y="6908800"/>
                </a:lnTo>
                <a:lnTo>
                  <a:pt x="5702970" y="6908800"/>
                </a:lnTo>
                <a:lnTo>
                  <a:pt x="5702970" y="0"/>
                </a:lnTo>
                <a:lnTo>
                  <a:pt x="0" y="127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33904"/>
            <a:ext cx="5414600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3843" y="2033904"/>
            <a:ext cx="5230586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1" name="Текст 10">
            <a:extLst>
              <a:ext uri="{FF2B5EF4-FFF2-40B4-BE49-F238E27FC236}">
                <a16:creationId xmlns:a16="http://schemas.microsoft.com/office/drawing/2014/main" id="{F618D9FC-6ADA-4A1E-8FA6-DADECE2FEA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914653"/>
            <a:ext cx="5414601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DF33F5A-50AF-48A3-BEAD-518DF12A6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3843" y="914653"/>
            <a:ext cx="5243195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5592F-36A4-4339-B43E-44E32A9B8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602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диагональ (2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7625D47A-4827-A0B1-BF0F-F74ED09F0967}"/>
              </a:ext>
            </a:extLst>
          </p:cNvPr>
          <p:cNvSpPr/>
          <p:nvPr/>
        </p:nvSpPr>
        <p:spPr>
          <a:xfrm>
            <a:off x="5557837" y="-25400"/>
            <a:ext cx="6634163" cy="6908800"/>
          </a:xfrm>
          <a:custGeom>
            <a:avLst/>
            <a:gdLst>
              <a:gd name="connsiteX0" fmla="*/ 0 w 6629400"/>
              <a:gd name="connsiteY0" fmla="*/ 12700 h 6908800"/>
              <a:gd name="connsiteX1" fmla="*/ 1905000 w 6629400"/>
              <a:gd name="connsiteY1" fmla="*/ 6908800 h 6908800"/>
              <a:gd name="connsiteX2" fmla="*/ 6629400 w 6629400"/>
              <a:gd name="connsiteY2" fmla="*/ 6908800 h 6908800"/>
              <a:gd name="connsiteX3" fmla="*/ 6629400 w 6629400"/>
              <a:gd name="connsiteY3" fmla="*/ 0 h 6908800"/>
              <a:gd name="connsiteX4" fmla="*/ 0 w 6629400"/>
              <a:gd name="connsiteY4" fmla="*/ 12700 h 6908800"/>
              <a:gd name="connsiteX0" fmla="*/ 0 w 5702970"/>
              <a:gd name="connsiteY0" fmla="*/ 12700 h 6908800"/>
              <a:gd name="connsiteX1" fmla="*/ 978570 w 5702970"/>
              <a:gd name="connsiteY1" fmla="*/ 6908800 h 6908800"/>
              <a:gd name="connsiteX2" fmla="*/ 5702970 w 5702970"/>
              <a:gd name="connsiteY2" fmla="*/ 6908800 h 6908800"/>
              <a:gd name="connsiteX3" fmla="*/ 5702970 w 5702970"/>
              <a:gd name="connsiteY3" fmla="*/ 0 h 6908800"/>
              <a:gd name="connsiteX4" fmla="*/ 0 w 5702970"/>
              <a:gd name="connsiteY4" fmla="*/ 127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2970" h="6908800">
                <a:moveTo>
                  <a:pt x="0" y="12700"/>
                </a:moveTo>
                <a:lnTo>
                  <a:pt x="978570" y="6908800"/>
                </a:lnTo>
                <a:lnTo>
                  <a:pt x="5702970" y="6908800"/>
                </a:lnTo>
                <a:lnTo>
                  <a:pt x="5702970" y="0"/>
                </a:lnTo>
                <a:lnTo>
                  <a:pt x="0" y="127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5BF7EBCD-F47E-43FD-A564-7CC4F24D9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572" y="2033904"/>
            <a:ext cx="5414600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B9D4969-1425-452B-A957-9942F16A55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3843" y="2033904"/>
            <a:ext cx="5230586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884293-CE6A-47A5-9D8F-EC67DD497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1" name="Текст 10">
            <a:extLst>
              <a:ext uri="{FF2B5EF4-FFF2-40B4-BE49-F238E27FC236}">
                <a16:creationId xmlns:a16="http://schemas.microsoft.com/office/drawing/2014/main" id="{F618D9FC-6ADA-4A1E-8FA6-DADECE2FEA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914653"/>
            <a:ext cx="5414601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DF33F5A-50AF-48A3-BEAD-518DF12A6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3843" y="914653"/>
            <a:ext cx="5243195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CFBAA3-C119-4A0E-9507-2FCB0D43D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0819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(2) заголовок слева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B7ADAD-0BF5-43EE-9BA0-AD7C59934B1B}"/>
              </a:ext>
            </a:extLst>
          </p:cNvPr>
          <p:cNvSpPr/>
          <p:nvPr/>
        </p:nvSpPr>
        <p:spPr>
          <a:xfrm>
            <a:off x="4055999" y="0"/>
            <a:ext cx="4068000" cy="6858000"/>
          </a:xfrm>
          <a:prstGeom prst="rect">
            <a:avLst/>
          </a:prstGeom>
          <a:solidFill>
            <a:srgbClr val="EB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24000" y="0"/>
            <a:ext cx="4068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D622EBA2-F6C3-4FE4-85DA-198AC08DBF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6901" y="2024063"/>
            <a:ext cx="3382138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6E432AEF-DE8B-4F79-B0E4-C519E09AF8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06900" y="2896060"/>
            <a:ext cx="3382138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9A11C00C-08C5-43A1-87E0-105B825A6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74901" y="2024063"/>
            <a:ext cx="3382138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EC77DFAB-A629-4AE9-8FEA-809A7C72DB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74900" y="2896060"/>
            <a:ext cx="3382138" cy="12259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8A2E4C3-01E5-4CFD-4F7A-1ACFF731F9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2024063"/>
            <a:ext cx="3309532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 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419DCF3-BD77-43E3-8174-30507B48EF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212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Сравнение (3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B7ADAD-0BF5-43EE-9BA0-AD7C59934B1B}"/>
              </a:ext>
            </a:extLst>
          </p:cNvPr>
          <p:cNvSpPr/>
          <p:nvPr/>
        </p:nvSpPr>
        <p:spPr>
          <a:xfrm>
            <a:off x="4055999" y="0"/>
            <a:ext cx="4068000" cy="6858000"/>
          </a:xfrm>
          <a:prstGeom prst="rect">
            <a:avLst/>
          </a:prstGeom>
          <a:solidFill>
            <a:srgbClr val="EB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8124000" y="0"/>
            <a:ext cx="4068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D622EBA2-F6C3-4FE4-85DA-198AC08DBF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6901" y="2024063"/>
            <a:ext cx="3382138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6E432AEF-DE8B-4F79-B0E4-C519E09AF8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06900" y="2896060"/>
            <a:ext cx="3382138" cy="11151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9A11C00C-08C5-43A1-87E0-105B825A6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74901" y="2024063"/>
            <a:ext cx="3382138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EC77DFAB-A629-4AE9-8FEA-809A7C72DB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74900" y="2896060"/>
            <a:ext cx="3382138" cy="11151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DD92B6BD-23B7-484C-AEF4-78DDF413AE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5759" y="2024063"/>
            <a:ext cx="3382138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BF768933-E443-419D-9605-C1B9CCF9FE3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5758" y="2896060"/>
            <a:ext cx="3382138" cy="11151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8A2E4C3-01E5-4CFD-4F7A-1ACFF731F9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A6A8670-0E63-4E5C-8CD8-540D2CDFD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7270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 (3) горизонталь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B7ADAD-0BF5-43EE-9BA0-AD7C59934B1B}"/>
              </a:ext>
            </a:extLst>
          </p:cNvPr>
          <p:cNvSpPr/>
          <p:nvPr/>
        </p:nvSpPr>
        <p:spPr>
          <a:xfrm>
            <a:off x="0" y="2921000"/>
            <a:ext cx="12191999" cy="1660388"/>
          </a:xfrm>
          <a:prstGeom prst="rect">
            <a:avLst/>
          </a:prstGeom>
          <a:solidFill>
            <a:srgbClr val="EB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D10D3F-4E81-47C3-A68C-33DCA00C3129}"/>
              </a:ext>
            </a:extLst>
          </p:cNvPr>
          <p:cNvSpPr/>
          <p:nvPr/>
        </p:nvSpPr>
        <p:spPr>
          <a:xfrm>
            <a:off x="0" y="4581388"/>
            <a:ext cx="12192000" cy="22766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F8F79F09-4357-4A4A-9040-4BDE6636AF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1" y="1659700"/>
            <a:ext cx="332454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3973738B-22FF-4CCC-9E24-2C55E6145C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05274" y="1647594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31926A4F-A205-4EF7-BC83-5CC4031AD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05275" y="2435629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23E3C7F4-791C-44A4-855A-3C4B782A53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08944" y="1647594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B8995EF5-BAD3-4DE7-A6F0-B3B08FF7BC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8944" y="2435629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1850E513-960F-4374-8DC4-EB044ACF2B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512615" y="1647594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E762DB05-36D6-47CC-A6A8-4416F7302E0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512616" y="2435629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F858E8DA-6BF6-431C-9915-1640E2A5FA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801" y="3210437"/>
            <a:ext cx="332454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8B75A21B-E849-4177-8EBC-758B0677424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05274" y="3198331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63AB766C-FE05-44CF-A877-C19F5A4C68D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105275" y="3986366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9FAB594A-068C-4CFF-B4B0-B003300FAF7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08944" y="3198331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1C7D3C81-72AE-4FD1-A6DE-74E1AED8197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808944" y="3986366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93F034E0-C6E3-44A9-9FE1-E39874A6CE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12615" y="3198331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A983B408-01F4-4B19-AB02-A3D10E9EB4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12616" y="3986366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8B1CF3F3-32C7-48AF-8476-DECF7FB81FD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4801" y="4863292"/>
            <a:ext cx="332454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68A1EAFD-F678-4BE5-82F7-70E8CA4288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105274" y="4851186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8E4D86A4-21E3-4C11-AC67-2393FBF6602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105275" y="5639221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F822AE0C-70FE-441D-A896-2826B806A0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08944" y="4851186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437CED52-E0D3-4BAE-B7B1-11FD2A82129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808944" y="5639221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A96BE552-0A03-498A-A127-8A6400C497A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512615" y="4851186"/>
            <a:ext cx="234442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0F5F7EAB-68CF-48BD-B350-ACA845FADE4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512616" y="5639221"/>
            <a:ext cx="234442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8EDB8F9-243C-49C8-8A31-C5BB621F36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DA9816D3-2B68-3E54-F45C-3F8ECEBEA1D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594448A-CF22-481F-9D48-6B80603C80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1231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 Ганта (6)_редактируемый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0">
            <a:extLst>
              <a:ext uri="{FF2B5EF4-FFF2-40B4-BE49-F238E27FC236}">
                <a16:creationId xmlns:a16="http://schemas.microsoft.com/office/drawing/2014/main" id="{9A6E2A34-A47B-49B0-9425-9E441C47C6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24F81006-200D-4110-A712-4383B4D3ED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8177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9612146-2F52-4C99-8145-04FA86E35B1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0150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DC69514D-46A9-4707-A822-9B748FC8B45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57440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471D7A7-8400-428B-9387-2FD674400E5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95814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C50421A-706F-405A-9BE0-73AB57003A9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002729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31DC5533-6A3D-C872-A0C3-15FC19EE396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18084D-6D80-423D-8629-B815BA29E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2319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 Ганта (6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297272-871F-49CB-BBD2-64F0BBAB2966}"/>
              </a:ext>
            </a:extLst>
          </p:cNvPr>
          <p:cNvSpPr/>
          <p:nvPr/>
        </p:nvSpPr>
        <p:spPr>
          <a:xfrm>
            <a:off x="344486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A9D07A-C442-4BE7-9428-0D717B38C166}"/>
              </a:ext>
            </a:extLst>
          </p:cNvPr>
          <p:cNvSpPr/>
          <p:nvPr/>
        </p:nvSpPr>
        <p:spPr>
          <a:xfrm>
            <a:off x="2282318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7557D6-D3F7-4A7A-A85F-E3EC11833B7F}"/>
              </a:ext>
            </a:extLst>
          </p:cNvPr>
          <p:cNvSpPr/>
          <p:nvPr/>
        </p:nvSpPr>
        <p:spPr>
          <a:xfrm>
            <a:off x="4220150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843D4ED-B689-4E6C-B874-816BA883DD8C}"/>
              </a:ext>
            </a:extLst>
          </p:cNvPr>
          <p:cNvSpPr/>
          <p:nvPr/>
        </p:nvSpPr>
        <p:spPr>
          <a:xfrm>
            <a:off x="6157982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E36161E-FB84-471C-BF01-3602754CB486}"/>
              </a:ext>
            </a:extLst>
          </p:cNvPr>
          <p:cNvSpPr/>
          <p:nvPr/>
        </p:nvSpPr>
        <p:spPr>
          <a:xfrm>
            <a:off x="8095814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2E7FE5-BA31-44E1-8B16-F369DF4BFE33}"/>
              </a:ext>
            </a:extLst>
          </p:cNvPr>
          <p:cNvSpPr/>
          <p:nvPr/>
        </p:nvSpPr>
        <p:spPr>
          <a:xfrm>
            <a:off x="10033645" y="1261641"/>
            <a:ext cx="1836000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9A6E2A34-A47B-49B0-9425-9E441C47C6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24F81006-200D-4110-A712-4383B4D3ED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8177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99612146-2F52-4C99-8145-04FA86E35B1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20150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DC69514D-46A9-4707-A822-9B748FC8B45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57440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471D7A7-8400-428B-9387-2FD674400E5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95814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C50421A-706F-405A-9BE0-73AB57003A9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0027296" y="5874239"/>
            <a:ext cx="1836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31DC5533-6A3D-C872-A0C3-15FC19EE396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51A3FFC-E158-450E-99F3-06C735F2DC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2784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 Ганта (2) и буллиты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10">
            <a:extLst>
              <a:ext uri="{FF2B5EF4-FFF2-40B4-BE49-F238E27FC236}">
                <a16:creationId xmlns:a16="http://schemas.microsoft.com/office/drawing/2014/main" id="{02B64427-8A69-40F7-A67B-A9DCAC8A42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44668" y="1797363"/>
            <a:ext cx="4153127" cy="10874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502D1A4D-9B30-4983-B1D5-685EC848B24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4668" y="3149526"/>
            <a:ext cx="4153127" cy="10874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DC71A97-D354-426F-815B-FC356A31DFC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4668" y="4515232"/>
            <a:ext cx="4153127" cy="10874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0A616265-4C11-468B-941A-5630AAE024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6" y="5874239"/>
            <a:ext cx="2304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1F7D1FA7-8A78-486D-9B20-12C41842081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994" y="5874239"/>
            <a:ext cx="2304000" cy="1454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A676672-9D6B-4853-B72B-30C8F59F072D}"/>
              </a:ext>
            </a:extLst>
          </p:cNvPr>
          <p:cNvSpPr/>
          <p:nvPr/>
        </p:nvSpPr>
        <p:spPr>
          <a:xfrm>
            <a:off x="344486" y="1261641"/>
            <a:ext cx="2439786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A7BCC965-9ADD-45C7-89F4-CC24499FE4DA}"/>
              </a:ext>
            </a:extLst>
          </p:cNvPr>
          <p:cNvSpPr/>
          <p:nvPr/>
        </p:nvSpPr>
        <p:spPr>
          <a:xfrm>
            <a:off x="2872994" y="1261641"/>
            <a:ext cx="2439786" cy="452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C5A36B3B-D573-2DE0-EEE0-6CCF68F112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243801-917A-48BC-B645-1BE4A97D8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7848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ймлайн 1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0">
            <a:extLst>
              <a:ext uri="{FF2B5EF4-FFF2-40B4-BE49-F238E27FC236}">
                <a16:creationId xmlns:a16="http://schemas.microsoft.com/office/drawing/2014/main" id="{478567CA-292A-401C-AD47-E66515518B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795594E-7816-4451-A2EE-FED93AEC0DE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461C95E7-9DD6-4854-B18B-2DF10D0D9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4" name="Текст 5">
            <a:extLst>
              <a:ext uri="{FF2B5EF4-FFF2-40B4-BE49-F238E27FC236}">
                <a16:creationId xmlns:a16="http://schemas.microsoft.com/office/drawing/2014/main" id="{669EE497-CE29-4332-B1CD-97AD608CE2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0F127015-1EE3-4248-8257-A3782F851EC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1BE6B4E0-FFD7-4DB4-A6FE-26D99DEA9D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596999F9-7C01-4BF4-BC92-1493FEDDCB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id="{36AE0B61-0C64-4D7C-8321-6388E257779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02DB1CDA-CA12-4D94-8F5C-EA95D8E32C0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0" name="Текст 5">
            <a:extLst>
              <a:ext uri="{FF2B5EF4-FFF2-40B4-BE49-F238E27FC236}">
                <a16:creationId xmlns:a16="http://schemas.microsoft.com/office/drawing/2014/main" id="{99814018-1F99-4E52-8D9F-05AE50868F9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AD030A5C-11BA-499D-82CD-9D5477292F3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8558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2" name="Текст 5">
            <a:extLst>
              <a:ext uri="{FF2B5EF4-FFF2-40B4-BE49-F238E27FC236}">
                <a16:creationId xmlns:a16="http://schemas.microsoft.com/office/drawing/2014/main" id="{0288A7EA-AD18-40F5-9D75-E792DF7DADB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7797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904F87A-D3BB-4143-B584-F08807CAAC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DC640F3-4EA6-AB2E-5037-AFCAAA77E75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CE52D9B9-8416-80A0-CF7D-DF0021D5C8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4FA93FFD-049E-5D09-7F8E-02484A5F69F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27326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CA27D442-D265-4DD0-3EB2-096FABA34ED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324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D47BA6EB-B3B5-C9BF-C2DF-2002C68242E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175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C0870D8B-AC76-C3D7-58ED-61039D01CE5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93272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3109B95C-AF9B-44D9-D611-CA5595E31CA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53697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15C1942-9422-4069-95E0-CD98041BE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319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ймлайн 1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0">
            <a:extLst>
              <a:ext uri="{FF2B5EF4-FFF2-40B4-BE49-F238E27FC236}">
                <a16:creationId xmlns:a16="http://schemas.microsoft.com/office/drawing/2014/main" id="{478567CA-292A-401C-AD47-E66515518B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795594E-7816-4451-A2EE-FED93AEC0DE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461C95E7-9DD6-4854-B18B-2DF10D0D9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4" name="Текст 5">
            <a:extLst>
              <a:ext uri="{FF2B5EF4-FFF2-40B4-BE49-F238E27FC236}">
                <a16:creationId xmlns:a16="http://schemas.microsoft.com/office/drawing/2014/main" id="{669EE497-CE29-4332-B1CD-97AD608CE2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0F127015-1EE3-4248-8257-A3782F851EC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1BE6B4E0-FFD7-4DB4-A6FE-26D99DEA9D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596999F9-7C01-4BF4-BC92-1493FEDDCB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id="{36AE0B61-0C64-4D7C-8321-6388E257779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02DB1CDA-CA12-4D94-8F5C-EA95D8E32C0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0" name="Текст 5">
            <a:extLst>
              <a:ext uri="{FF2B5EF4-FFF2-40B4-BE49-F238E27FC236}">
                <a16:creationId xmlns:a16="http://schemas.microsoft.com/office/drawing/2014/main" id="{99814018-1F99-4E52-8D9F-05AE50868F9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AD030A5C-11BA-499D-82CD-9D5477292F3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8558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2" name="Текст 5">
            <a:extLst>
              <a:ext uri="{FF2B5EF4-FFF2-40B4-BE49-F238E27FC236}">
                <a16:creationId xmlns:a16="http://schemas.microsoft.com/office/drawing/2014/main" id="{0288A7EA-AD18-40F5-9D75-E792DF7DADB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7797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904F87A-D3BB-4143-B584-F08807CAAC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DC640F3-4EA6-AB2E-5037-AFCAAA77E75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CE52D9B9-8416-80A0-CF7D-DF0021D5C8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4FA93FFD-049E-5D09-7F8E-02484A5F69F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27326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CA27D442-D265-4DD0-3EB2-096FABA34ED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324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D47BA6EB-B3B5-C9BF-C2DF-2002C68242E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175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C0870D8B-AC76-C3D7-58ED-61039D01CE5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93272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3109B95C-AF9B-44D9-D611-CA5595E31CA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53697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D2CB61F-6466-4194-839B-0D77F9D2B3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2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0">
            <a:extLst>
              <a:ext uri="{FF2B5EF4-FFF2-40B4-BE49-F238E27FC236}">
                <a16:creationId xmlns:a16="http://schemas.microsoft.com/office/drawing/2014/main" id="{E1C45616-F4C2-4976-B6CB-92E4132AF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5390" y="5741540"/>
            <a:ext cx="101212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07377C-6466-7EF8-4346-85A4608EE3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4" y="1995716"/>
            <a:ext cx="2612572" cy="20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22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контейнер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E7B1A55-89D3-4E03-82C8-B4BC1F7432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4964" y="3205426"/>
            <a:ext cx="11520802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2" name="Объект 3">
            <a:extLst>
              <a:ext uri="{FF2B5EF4-FFF2-40B4-BE49-F238E27FC236}">
                <a16:creationId xmlns:a16="http://schemas.microsoft.com/office/drawing/2014/main" id="{D8E5133D-A8D6-40AE-B067-11CEDF56882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3556632"/>
            <a:ext cx="11520803" cy="24372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6AC9CC-E2AD-4CBC-9DB5-42A0995F3C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7063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ймлайн 1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94A1F624-7AE4-42D9-A896-9361C6F78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4" name="Текст 10">
            <a:extLst>
              <a:ext uri="{FF2B5EF4-FFF2-40B4-BE49-F238E27FC236}">
                <a16:creationId xmlns:a16="http://schemas.microsoft.com/office/drawing/2014/main" id="{8EFA9047-DAB6-EC47-DC9A-822CEBE5C72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494F4E3A-FBE2-82A8-ABF9-2D1A7F2D707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7B98D897-74A7-BBC1-5325-0FFA298ADCD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453E43A0-D7D9-6687-5BAC-4B6A50CCB42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18" name="Текст 5">
            <a:extLst>
              <a:ext uri="{FF2B5EF4-FFF2-40B4-BE49-F238E27FC236}">
                <a16:creationId xmlns:a16="http://schemas.microsoft.com/office/drawing/2014/main" id="{0D1E10F7-06A3-7969-F748-5C8F143182B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C2BBAADD-265E-F9CF-51DF-2FBC4A678E4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DDE8E42D-A004-C43C-1271-72E2838787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60E65C0A-C053-A652-7520-49ADABA079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637928E1-9AC1-EC86-8EED-5B7029A4452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AE056504-E945-C3B2-7971-3C93C2B1EF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E24B6E92-8517-0956-50D5-1213A86E594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309A666C-2277-8142-098F-3F55164940A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8558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id="{E99C3487-F71E-0130-C9DD-0AA5CEE5999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7797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Текст 5">
            <a:extLst>
              <a:ext uri="{FF2B5EF4-FFF2-40B4-BE49-F238E27FC236}">
                <a16:creationId xmlns:a16="http://schemas.microsoft.com/office/drawing/2014/main" id="{CD582426-CBC2-E527-6797-32089EF89C2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0" name="Текст 5">
            <a:extLst>
              <a:ext uri="{FF2B5EF4-FFF2-40B4-BE49-F238E27FC236}">
                <a16:creationId xmlns:a16="http://schemas.microsoft.com/office/drawing/2014/main" id="{D3196C2E-125C-9474-A777-0E7EDD9128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27326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1" name="Текст 5">
            <a:extLst>
              <a:ext uri="{FF2B5EF4-FFF2-40B4-BE49-F238E27FC236}">
                <a16:creationId xmlns:a16="http://schemas.microsoft.com/office/drawing/2014/main" id="{9BB95A13-EC48-7AAC-0982-FC0CFAEACC3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324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2" name="Текст 5">
            <a:extLst>
              <a:ext uri="{FF2B5EF4-FFF2-40B4-BE49-F238E27FC236}">
                <a16:creationId xmlns:a16="http://schemas.microsoft.com/office/drawing/2014/main" id="{111519A1-BB13-2297-F7BC-B2B68DF9951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175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3" name="Текст 5">
            <a:extLst>
              <a:ext uri="{FF2B5EF4-FFF2-40B4-BE49-F238E27FC236}">
                <a16:creationId xmlns:a16="http://schemas.microsoft.com/office/drawing/2014/main" id="{1E22DDBF-97D3-3EBA-A65C-B849A272EE5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93272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4" name="Текст 5">
            <a:extLst>
              <a:ext uri="{FF2B5EF4-FFF2-40B4-BE49-F238E27FC236}">
                <a16:creationId xmlns:a16="http://schemas.microsoft.com/office/drawing/2014/main" id="{CA9D23B2-777F-0961-5496-8B6A42F93CB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53697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74185FA-E33F-4A68-AE4B-9EA88C15D4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9417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ймлайн 3_сер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EA484F-6C9E-47C2-9893-5825ACB9F33C}"/>
              </a:ext>
            </a:extLst>
          </p:cNvPr>
          <p:cNvSpPr/>
          <p:nvPr/>
        </p:nvSpPr>
        <p:spPr>
          <a:xfrm>
            <a:off x="0" y="0"/>
            <a:ext cx="12192000" cy="2638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5" name="Текст 10">
            <a:extLst>
              <a:ext uri="{FF2B5EF4-FFF2-40B4-BE49-F238E27FC236}">
                <a16:creationId xmlns:a16="http://schemas.microsoft.com/office/drawing/2014/main" id="{7A96A161-4947-4EF5-AA15-5F4E681E10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5757" y="1282111"/>
            <a:ext cx="5410200" cy="6268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D5BBBE88-683E-4605-B41D-34080209F65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248400" y="1282111"/>
            <a:ext cx="5410200" cy="6268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AD1AF0B-E4BE-4DD7-A8AF-CC3FF701C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46" name="Текст 10">
            <a:extLst>
              <a:ext uri="{FF2B5EF4-FFF2-40B4-BE49-F238E27FC236}">
                <a16:creationId xmlns:a16="http://schemas.microsoft.com/office/drawing/2014/main" id="{2723C63A-F4EA-4523-AF16-870C49CD64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47" name="Текст 5">
            <a:extLst>
              <a:ext uri="{FF2B5EF4-FFF2-40B4-BE49-F238E27FC236}">
                <a16:creationId xmlns:a16="http://schemas.microsoft.com/office/drawing/2014/main" id="{8470BE20-37C2-4547-AAD3-B2927F0B81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4C69B9AE-1E13-48F0-8C5C-2FD3FCA17D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49" name="Текст 5">
            <a:extLst>
              <a:ext uri="{FF2B5EF4-FFF2-40B4-BE49-F238E27FC236}">
                <a16:creationId xmlns:a16="http://schemas.microsoft.com/office/drawing/2014/main" id="{7C12AB30-6EFA-498A-A612-AEBC0B19411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9" name="Текст 10">
            <a:extLst>
              <a:ext uri="{FF2B5EF4-FFF2-40B4-BE49-F238E27FC236}">
                <a16:creationId xmlns:a16="http://schemas.microsoft.com/office/drawing/2014/main" id="{5E35B84F-38C9-4196-B119-4FBAAA7E758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0" name="Текст 5">
            <a:extLst>
              <a:ext uri="{FF2B5EF4-FFF2-40B4-BE49-F238E27FC236}">
                <a16:creationId xmlns:a16="http://schemas.microsoft.com/office/drawing/2014/main" id="{E81D5399-1310-47FC-8DD5-556239B4356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1" name="Текст 10">
            <a:extLst>
              <a:ext uri="{FF2B5EF4-FFF2-40B4-BE49-F238E27FC236}">
                <a16:creationId xmlns:a16="http://schemas.microsoft.com/office/drawing/2014/main" id="{912D9C00-D4E6-441A-9E0F-F36C221E656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2" name="Текст 5">
            <a:extLst>
              <a:ext uri="{FF2B5EF4-FFF2-40B4-BE49-F238E27FC236}">
                <a16:creationId xmlns:a16="http://schemas.microsoft.com/office/drawing/2014/main" id="{122BC94A-72D4-4E55-AE1F-B5A2C69BAE4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3" name="Текст 10">
            <a:extLst>
              <a:ext uri="{FF2B5EF4-FFF2-40B4-BE49-F238E27FC236}">
                <a16:creationId xmlns:a16="http://schemas.microsoft.com/office/drawing/2014/main" id="{65208F0B-3490-4CFE-B4AE-BD13B994C6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4" name="Текст 5">
            <a:extLst>
              <a:ext uri="{FF2B5EF4-FFF2-40B4-BE49-F238E27FC236}">
                <a16:creationId xmlns:a16="http://schemas.microsoft.com/office/drawing/2014/main" id="{A2B8600B-77AA-43AA-A1B5-3E4ED647761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5" name="Текст 10">
            <a:extLst>
              <a:ext uri="{FF2B5EF4-FFF2-40B4-BE49-F238E27FC236}">
                <a16:creationId xmlns:a16="http://schemas.microsoft.com/office/drawing/2014/main" id="{DE7C5581-8114-45CD-999C-B195CACFC45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34789" y="3422832"/>
            <a:ext cx="1829723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6" name="Текст 5">
            <a:extLst>
              <a:ext uri="{FF2B5EF4-FFF2-40B4-BE49-F238E27FC236}">
                <a16:creationId xmlns:a16="http://schemas.microsoft.com/office/drawing/2014/main" id="{F8F1DAEF-0EEE-4792-8B18-4354CDBD6CC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27171" y="4072029"/>
            <a:ext cx="1829868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7" name="Текст 5">
            <a:extLst>
              <a:ext uri="{FF2B5EF4-FFF2-40B4-BE49-F238E27FC236}">
                <a16:creationId xmlns:a16="http://schemas.microsoft.com/office/drawing/2014/main" id="{8356239C-6FE9-4ADF-AD13-FCD2F979758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5" name="Текст 5">
            <a:extLst>
              <a:ext uri="{FF2B5EF4-FFF2-40B4-BE49-F238E27FC236}">
                <a16:creationId xmlns:a16="http://schemas.microsoft.com/office/drawing/2014/main" id="{96D7C523-524E-46DC-B5D6-C5237398CF7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273265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7" name="Текст 5">
            <a:extLst>
              <a:ext uri="{FF2B5EF4-FFF2-40B4-BE49-F238E27FC236}">
                <a16:creationId xmlns:a16="http://schemas.microsoft.com/office/drawing/2014/main" id="{2487DDF6-03B8-426C-B541-CB3602EF5B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23249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9" name="Текст 5">
            <a:extLst>
              <a:ext uri="{FF2B5EF4-FFF2-40B4-BE49-F238E27FC236}">
                <a16:creationId xmlns:a16="http://schemas.microsoft.com/office/drawing/2014/main" id="{445DC53B-8EA4-471B-BFC6-482DD626185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51755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1" name="Текст 5">
            <a:extLst>
              <a:ext uri="{FF2B5EF4-FFF2-40B4-BE49-F238E27FC236}">
                <a16:creationId xmlns:a16="http://schemas.microsoft.com/office/drawing/2014/main" id="{5852D4FE-3CCA-4173-8D0C-227435597D7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93272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3" name="Текст 5">
            <a:extLst>
              <a:ext uri="{FF2B5EF4-FFF2-40B4-BE49-F238E27FC236}">
                <a16:creationId xmlns:a16="http://schemas.microsoft.com/office/drawing/2014/main" id="{4DD4E31F-4AD4-4971-B19B-DD21F732DA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053697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B6EEAA24-EEEB-4141-D7EE-829AC8923FA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8D22F0D-68A8-4081-9A1E-B0D233BB18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2074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ймлайн 3_крас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EA484F-6C9E-47C2-9893-5825ACB9F33C}"/>
              </a:ext>
            </a:extLst>
          </p:cNvPr>
          <p:cNvSpPr/>
          <p:nvPr/>
        </p:nvSpPr>
        <p:spPr>
          <a:xfrm>
            <a:off x="0" y="0"/>
            <a:ext cx="12192000" cy="26380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AD1AF0B-E4BE-4DD7-A8AF-CC3FF701C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46" name="Текст 10">
            <a:extLst>
              <a:ext uri="{FF2B5EF4-FFF2-40B4-BE49-F238E27FC236}">
                <a16:creationId xmlns:a16="http://schemas.microsoft.com/office/drawing/2014/main" id="{2723C63A-F4EA-4523-AF16-870C49CD64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47" name="Текст 5">
            <a:extLst>
              <a:ext uri="{FF2B5EF4-FFF2-40B4-BE49-F238E27FC236}">
                <a16:creationId xmlns:a16="http://schemas.microsoft.com/office/drawing/2014/main" id="{8470BE20-37C2-4547-AAD3-B2927F0B81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8" name="Текст 10">
            <a:extLst>
              <a:ext uri="{FF2B5EF4-FFF2-40B4-BE49-F238E27FC236}">
                <a16:creationId xmlns:a16="http://schemas.microsoft.com/office/drawing/2014/main" id="{4C69B9AE-1E13-48F0-8C5C-2FD3FCA17D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49" name="Текст 5">
            <a:extLst>
              <a:ext uri="{FF2B5EF4-FFF2-40B4-BE49-F238E27FC236}">
                <a16:creationId xmlns:a16="http://schemas.microsoft.com/office/drawing/2014/main" id="{7C12AB30-6EFA-498A-A612-AEBC0B19411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9" name="Текст 10">
            <a:extLst>
              <a:ext uri="{FF2B5EF4-FFF2-40B4-BE49-F238E27FC236}">
                <a16:creationId xmlns:a16="http://schemas.microsoft.com/office/drawing/2014/main" id="{5E35B84F-38C9-4196-B119-4FBAAA7E758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0" name="Текст 5">
            <a:extLst>
              <a:ext uri="{FF2B5EF4-FFF2-40B4-BE49-F238E27FC236}">
                <a16:creationId xmlns:a16="http://schemas.microsoft.com/office/drawing/2014/main" id="{E81D5399-1310-47FC-8DD5-556239B4356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1" name="Текст 10">
            <a:extLst>
              <a:ext uri="{FF2B5EF4-FFF2-40B4-BE49-F238E27FC236}">
                <a16:creationId xmlns:a16="http://schemas.microsoft.com/office/drawing/2014/main" id="{912D9C00-D4E6-441A-9E0F-F36C221E656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2" name="Текст 5">
            <a:extLst>
              <a:ext uri="{FF2B5EF4-FFF2-40B4-BE49-F238E27FC236}">
                <a16:creationId xmlns:a16="http://schemas.microsoft.com/office/drawing/2014/main" id="{122BC94A-72D4-4E55-AE1F-B5A2C69BAE4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3" name="Текст 10">
            <a:extLst>
              <a:ext uri="{FF2B5EF4-FFF2-40B4-BE49-F238E27FC236}">
                <a16:creationId xmlns:a16="http://schemas.microsoft.com/office/drawing/2014/main" id="{65208F0B-3490-4CFE-B4AE-BD13B994C6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3422832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4" name="Текст 5">
            <a:extLst>
              <a:ext uri="{FF2B5EF4-FFF2-40B4-BE49-F238E27FC236}">
                <a16:creationId xmlns:a16="http://schemas.microsoft.com/office/drawing/2014/main" id="{A2B8600B-77AA-43AA-A1B5-3E4ED647761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4072029"/>
            <a:ext cx="1597025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5" name="Текст 10">
            <a:extLst>
              <a:ext uri="{FF2B5EF4-FFF2-40B4-BE49-F238E27FC236}">
                <a16:creationId xmlns:a16="http://schemas.microsoft.com/office/drawing/2014/main" id="{DE7C5581-8114-45CD-999C-B195CACFC45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34789" y="3422832"/>
            <a:ext cx="1829723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76" name="Текст 5">
            <a:extLst>
              <a:ext uri="{FF2B5EF4-FFF2-40B4-BE49-F238E27FC236}">
                <a16:creationId xmlns:a16="http://schemas.microsoft.com/office/drawing/2014/main" id="{F8F1DAEF-0EEE-4792-8B18-4354CDBD6CC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27171" y="4072029"/>
            <a:ext cx="1829868" cy="20573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74308A5-00F2-3A44-C23C-DE5A624C305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5757" y="1281089"/>
            <a:ext cx="5410200" cy="6268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F7FB9A5D-7C15-EAC6-5B24-0DEB7D1C897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248400" y="1281089"/>
            <a:ext cx="5410200" cy="6268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4A029C44-2C1C-261A-321D-05C1E112DD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C5BD9E8-D0B6-658F-AE48-F13B00867AA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273265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6FB0CB05-6356-41A3-7A7B-E465D1642B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23249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EC09E10E-5246-6036-BEF2-F0A604DD9D3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51755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AF0398A1-7D50-D1F8-1CD7-EEE169C7276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93272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B86025FF-2B7C-365A-A922-65FDB43AEED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053697" y="3047366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C739FC8-90C4-C5DA-37AF-F4073456AEF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1BA9D27-5CB9-42CE-957A-2AD0DFABB8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9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1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0">
            <a:extLst>
              <a:ext uri="{FF2B5EF4-FFF2-40B4-BE49-F238E27FC236}">
                <a16:creationId xmlns:a16="http://schemas.microsoft.com/office/drawing/2014/main" id="{7248E6E4-1268-4112-BAE7-426BEDEC8C4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06895" y="2819603"/>
            <a:ext cx="5978210" cy="12187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ЦИТАТА 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2B2378-BDAB-489D-82AB-E1F5D08D76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720" y="1914525"/>
            <a:ext cx="2162175" cy="30289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490ABE-29EF-4D57-8278-0D1FD492BE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085105" y="1914525"/>
            <a:ext cx="2162175" cy="30289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346F69-DFF5-47D4-9A2F-EEDF041A0D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3968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2682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D6FE67-579B-4FF8-840F-00CCB5384B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4276" y="-208936"/>
            <a:ext cx="4365524" cy="7275873"/>
          </a:xfrm>
          <a:prstGeom prst="rect">
            <a:avLst/>
          </a:prstGeom>
        </p:spPr>
      </p:pic>
      <p:sp>
        <p:nvSpPr>
          <p:cNvPr id="13" name="Текст 10">
            <a:extLst>
              <a:ext uri="{FF2B5EF4-FFF2-40B4-BE49-F238E27FC236}">
                <a16:creationId xmlns:a16="http://schemas.microsoft.com/office/drawing/2014/main" id="{7248E6E4-1268-4112-BAE7-426BEDEC8C4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06895" y="2819603"/>
            <a:ext cx="5978210" cy="12187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ЦИТАТА 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E7E332-0479-462C-BCBB-98975A596A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1847799" y="-208936"/>
            <a:ext cx="4365524" cy="7275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32E20E-43EE-45EC-B57B-7CDA183CC7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3969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4046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D6FE67-579B-4FF8-840F-00CCB5384B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4276" y="1708765"/>
            <a:ext cx="1923682" cy="3206136"/>
          </a:xfrm>
          <a:prstGeom prst="rect">
            <a:avLst/>
          </a:prstGeom>
        </p:spPr>
      </p:pic>
      <p:sp>
        <p:nvSpPr>
          <p:cNvPr id="13" name="Текст 10">
            <a:extLst>
              <a:ext uri="{FF2B5EF4-FFF2-40B4-BE49-F238E27FC236}">
                <a16:creationId xmlns:a16="http://schemas.microsoft.com/office/drawing/2014/main" id="{7248E6E4-1268-4112-BAE7-426BEDEC8C4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06895" y="2819603"/>
            <a:ext cx="5978210" cy="12187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ЦИТАТА 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E7E332-0479-462C-BCBB-98975A596A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94042" y="1708765"/>
            <a:ext cx="1923682" cy="32061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240ADF-EED1-4B4A-AD21-33960FCB10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3968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0785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лендарь_г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0BA44-B07E-7120-2E1A-0D8417A2C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1" y="6310800"/>
            <a:ext cx="280800" cy="216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6652441-A49F-608F-F4C3-CAF9B6D7E515}"/>
              </a:ext>
            </a:extLst>
          </p:cNvPr>
          <p:cNvSpPr/>
          <p:nvPr/>
        </p:nvSpPr>
        <p:spPr>
          <a:xfrm>
            <a:off x="1" y="1"/>
            <a:ext cx="222834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F28CCE3F-4FB9-B57C-DC6F-9356EB98DA6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37182" y="480362"/>
            <a:ext cx="115198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1553B257-B2EA-97F7-AF70-96261562B68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90018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77D3C22-0C83-5A35-5BE5-931166A22272}"/>
              </a:ext>
            </a:extLst>
          </p:cNvPr>
          <p:cNvSpPr/>
          <p:nvPr/>
        </p:nvSpPr>
        <p:spPr>
          <a:xfrm>
            <a:off x="3229103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8" name="Текст 10">
            <a:extLst>
              <a:ext uri="{FF2B5EF4-FFF2-40B4-BE49-F238E27FC236}">
                <a16:creationId xmlns:a16="http://schemas.microsoft.com/office/drawing/2014/main" id="{CE9BB2A6-3994-9439-0823-14E30B7D095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499224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119C6D31-687D-58DB-FDB6-69BB1D2C45CD}"/>
              </a:ext>
            </a:extLst>
          </p:cNvPr>
          <p:cNvSpPr/>
          <p:nvPr/>
        </p:nvSpPr>
        <p:spPr>
          <a:xfrm>
            <a:off x="2438309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0" name="Текст 10">
            <a:extLst>
              <a:ext uri="{FF2B5EF4-FFF2-40B4-BE49-F238E27FC236}">
                <a16:creationId xmlns:a16="http://schemas.microsoft.com/office/drawing/2014/main" id="{7650184B-E702-053E-CC53-4524040C855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080812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6FB64DFE-3610-2788-7193-0EA3309717DC}"/>
              </a:ext>
            </a:extLst>
          </p:cNvPr>
          <p:cNvSpPr/>
          <p:nvPr/>
        </p:nvSpPr>
        <p:spPr>
          <a:xfrm>
            <a:off x="4019897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2" name="Текст 10">
            <a:extLst>
              <a:ext uri="{FF2B5EF4-FFF2-40B4-BE49-F238E27FC236}">
                <a16:creationId xmlns:a16="http://schemas.microsoft.com/office/drawing/2014/main" id="{17140587-DC43-5FBE-85F8-AB93E90E343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871606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64AB3D-6E8D-3C1B-027D-50C00E4182D3}"/>
              </a:ext>
            </a:extLst>
          </p:cNvPr>
          <p:cNvSpPr/>
          <p:nvPr/>
        </p:nvSpPr>
        <p:spPr>
          <a:xfrm>
            <a:off x="4810691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4" name="Текст 10">
            <a:extLst>
              <a:ext uri="{FF2B5EF4-FFF2-40B4-BE49-F238E27FC236}">
                <a16:creationId xmlns:a16="http://schemas.microsoft.com/office/drawing/2014/main" id="{1163ABF9-7AB3-CF9D-E755-705ECA8BDC4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662400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BC16CF6D-E287-4317-826E-1A1C49620C38}"/>
              </a:ext>
            </a:extLst>
          </p:cNvPr>
          <p:cNvSpPr/>
          <p:nvPr/>
        </p:nvSpPr>
        <p:spPr>
          <a:xfrm>
            <a:off x="5601485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6" name="Текст 10">
            <a:extLst>
              <a:ext uri="{FF2B5EF4-FFF2-40B4-BE49-F238E27FC236}">
                <a16:creationId xmlns:a16="http://schemas.microsoft.com/office/drawing/2014/main" id="{BB9CA497-8B76-A8BF-7D23-6FF95321E3E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453194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F39A643A-BC8E-D282-AF73-CEF4D6044860}"/>
              </a:ext>
            </a:extLst>
          </p:cNvPr>
          <p:cNvSpPr/>
          <p:nvPr/>
        </p:nvSpPr>
        <p:spPr>
          <a:xfrm>
            <a:off x="6392279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8" name="Текст 10">
            <a:extLst>
              <a:ext uri="{FF2B5EF4-FFF2-40B4-BE49-F238E27FC236}">
                <a16:creationId xmlns:a16="http://schemas.microsoft.com/office/drawing/2014/main" id="{38B0442E-5C48-D610-E672-FE5E65D310BF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243988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64FB5E57-F1E7-5497-5925-56615FF0CB75}"/>
              </a:ext>
            </a:extLst>
          </p:cNvPr>
          <p:cNvSpPr/>
          <p:nvPr/>
        </p:nvSpPr>
        <p:spPr>
          <a:xfrm>
            <a:off x="7183073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0" name="Текст 10">
            <a:extLst>
              <a:ext uri="{FF2B5EF4-FFF2-40B4-BE49-F238E27FC236}">
                <a16:creationId xmlns:a16="http://schemas.microsoft.com/office/drawing/2014/main" id="{7A38231C-D53C-D2C1-B8D4-92AB34C752F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024903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EADE7441-0368-3B3D-D37B-96AE172850CF}"/>
              </a:ext>
            </a:extLst>
          </p:cNvPr>
          <p:cNvSpPr/>
          <p:nvPr/>
        </p:nvSpPr>
        <p:spPr>
          <a:xfrm>
            <a:off x="7963988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2" name="Текст 10">
            <a:extLst>
              <a:ext uri="{FF2B5EF4-FFF2-40B4-BE49-F238E27FC236}">
                <a16:creationId xmlns:a16="http://schemas.microsoft.com/office/drawing/2014/main" id="{2AAEB25A-5F3A-51A7-4F20-40C2DBBEB7D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825576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F8C0E12F-67EB-605B-3F52-ACF4D55AB7DF}"/>
              </a:ext>
            </a:extLst>
          </p:cNvPr>
          <p:cNvSpPr/>
          <p:nvPr/>
        </p:nvSpPr>
        <p:spPr>
          <a:xfrm>
            <a:off x="8764661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4" name="Текст 10">
            <a:extLst>
              <a:ext uri="{FF2B5EF4-FFF2-40B4-BE49-F238E27FC236}">
                <a16:creationId xmlns:a16="http://schemas.microsoft.com/office/drawing/2014/main" id="{AB66A5E1-E79F-8D06-4D8C-D1F495E53FF5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606491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B75A52D2-DB57-FC3D-8805-DA6B959E8775}"/>
              </a:ext>
            </a:extLst>
          </p:cNvPr>
          <p:cNvSpPr/>
          <p:nvPr/>
        </p:nvSpPr>
        <p:spPr>
          <a:xfrm>
            <a:off x="9545576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6" name="Текст 10">
            <a:extLst>
              <a:ext uri="{FF2B5EF4-FFF2-40B4-BE49-F238E27FC236}">
                <a16:creationId xmlns:a16="http://schemas.microsoft.com/office/drawing/2014/main" id="{33CAF7DE-86ED-3D5B-2FA2-1AF491DBC42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0407164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1A5ED65C-E510-B895-1EE3-9FBF6D6EC392}"/>
              </a:ext>
            </a:extLst>
          </p:cNvPr>
          <p:cNvSpPr/>
          <p:nvPr/>
        </p:nvSpPr>
        <p:spPr>
          <a:xfrm>
            <a:off x="10346249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8" name="Текст 10">
            <a:extLst>
              <a:ext uri="{FF2B5EF4-FFF2-40B4-BE49-F238E27FC236}">
                <a16:creationId xmlns:a16="http://schemas.microsoft.com/office/drawing/2014/main" id="{DB3D0139-798A-9C4A-6723-04660E4D90A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1207837" y="1145193"/>
            <a:ext cx="53721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87FC2688-A789-4165-5A29-54C75FE1B7DB}"/>
              </a:ext>
            </a:extLst>
          </p:cNvPr>
          <p:cNvSpPr/>
          <p:nvPr/>
        </p:nvSpPr>
        <p:spPr>
          <a:xfrm>
            <a:off x="11146922" y="1127164"/>
            <a:ext cx="720000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46E6F0D-7AF4-4A86-A562-299CF66479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1651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лендарь_полго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536764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0BA44-B07E-7120-2E1A-0D8417A2C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1" y="6310800"/>
            <a:ext cx="280800" cy="216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D425A2-351B-8321-2AE8-B0C07724401B}"/>
              </a:ext>
            </a:extLst>
          </p:cNvPr>
          <p:cNvSpPr/>
          <p:nvPr/>
        </p:nvSpPr>
        <p:spPr>
          <a:xfrm>
            <a:off x="1" y="1"/>
            <a:ext cx="222834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2AAC896-E28E-F091-EC95-99B32E5925FD}"/>
              </a:ext>
            </a:extLst>
          </p:cNvPr>
          <p:cNvSpPr/>
          <p:nvPr/>
        </p:nvSpPr>
        <p:spPr>
          <a:xfrm>
            <a:off x="2415213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28B1C330-8D32-3916-A8AF-A295D4DEEA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277105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007AF0C-2013-DF84-019D-44E3C22330C4}"/>
              </a:ext>
            </a:extLst>
          </p:cNvPr>
          <p:cNvSpPr/>
          <p:nvPr/>
        </p:nvSpPr>
        <p:spPr>
          <a:xfrm>
            <a:off x="10155554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7E139779-3EA9-64AF-1DD7-CA14F2236FC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731638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99D39D9-1A47-0043-9830-FC9337E86F41}"/>
              </a:ext>
            </a:extLst>
          </p:cNvPr>
          <p:cNvSpPr/>
          <p:nvPr/>
        </p:nvSpPr>
        <p:spPr>
          <a:xfrm>
            <a:off x="8607485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D489173D-3BD6-4C0C-1504-4922FAB4487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75359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6B79B90-65F2-A863-50B1-9AB5CC01FF61}"/>
              </a:ext>
            </a:extLst>
          </p:cNvPr>
          <p:cNvSpPr/>
          <p:nvPr/>
        </p:nvSpPr>
        <p:spPr>
          <a:xfrm>
            <a:off x="7059417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E4B53441-3E79-825C-5B7E-4B820D9B77C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622272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E2DBD3E-6427-B276-B64C-E8CF54BD3286}"/>
              </a:ext>
            </a:extLst>
          </p:cNvPr>
          <p:cNvSpPr/>
          <p:nvPr/>
        </p:nvSpPr>
        <p:spPr>
          <a:xfrm>
            <a:off x="5511349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6AC9B41F-0D2C-1D0F-4F00-DFEB0AB3B52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068650" y="1151287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97195CD-37AD-AFD8-6EEE-1BF713F19136}"/>
              </a:ext>
            </a:extLst>
          </p:cNvPr>
          <p:cNvSpPr/>
          <p:nvPr/>
        </p:nvSpPr>
        <p:spPr>
          <a:xfrm>
            <a:off x="3963281" y="1127164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4E47DD32-80F8-A9E9-3FFD-9AFFE075EF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47A01A2-C998-46A4-AE78-B33B5F9904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6635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лендарь_полгод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D425A2-351B-8321-2AE8-B0C07724401B}"/>
              </a:ext>
            </a:extLst>
          </p:cNvPr>
          <p:cNvSpPr/>
          <p:nvPr/>
        </p:nvSpPr>
        <p:spPr>
          <a:xfrm>
            <a:off x="1" y="1"/>
            <a:ext cx="222834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536764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2AAC896-E28E-F091-EC95-99B32E5925FD}"/>
              </a:ext>
            </a:extLst>
          </p:cNvPr>
          <p:cNvSpPr/>
          <p:nvPr/>
        </p:nvSpPr>
        <p:spPr>
          <a:xfrm>
            <a:off x="2415213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28B1C330-8D32-3916-A8AF-A295D4DEEA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277105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007AF0C-2013-DF84-019D-44E3C22330C4}"/>
              </a:ext>
            </a:extLst>
          </p:cNvPr>
          <p:cNvSpPr/>
          <p:nvPr/>
        </p:nvSpPr>
        <p:spPr>
          <a:xfrm>
            <a:off x="10155554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7E139779-3EA9-64AF-1DD7-CA14F2236FC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731638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99D39D9-1A47-0043-9830-FC9337E86F41}"/>
              </a:ext>
            </a:extLst>
          </p:cNvPr>
          <p:cNvSpPr/>
          <p:nvPr/>
        </p:nvSpPr>
        <p:spPr>
          <a:xfrm>
            <a:off x="8607485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D489173D-3BD6-4C0C-1504-4922FAB4487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75359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6B79B90-65F2-A863-50B1-9AB5CC01FF61}"/>
              </a:ext>
            </a:extLst>
          </p:cNvPr>
          <p:cNvSpPr/>
          <p:nvPr/>
        </p:nvSpPr>
        <p:spPr>
          <a:xfrm>
            <a:off x="7059417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E4B53441-3E79-825C-5B7E-4B820D9B77C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622272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E2DBD3E-6427-B276-B64C-E8CF54BD3286}"/>
              </a:ext>
            </a:extLst>
          </p:cNvPr>
          <p:cNvSpPr/>
          <p:nvPr/>
        </p:nvSpPr>
        <p:spPr>
          <a:xfrm>
            <a:off x="5511349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6AC9B41F-0D2C-1D0F-4F00-DFEB0AB3B52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068650" y="2001301"/>
            <a:ext cx="828000" cy="19484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Bahnschrift Light Condensed" panose="020B0502040204020203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МЕСЯЦ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97195CD-37AD-AFD8-6EEE-1BF713F19136}"/>
              </a:ext>
            </a:extLst>
          </p:cNvPr>
          <p:cNvSpPr/>
          <p:nvPr/>
        </p:nvSpPr>
        <p:spPr>
          <a:xfrm>
            <a:off x="3963281" y="1977178"/>
            <a:ext cx="1484691" cy="243089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4E47DD32-80F8-A9E9-3FFD-9AFFE075EF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C56DF46A-3E23-C88A-71A9-61ECDFAC13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418745" y="1201302"/>
            <a:ext cx="9221499" cy="55964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400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400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400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B15322E-A5A2-4354-8295-B0A2C772F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4127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пуск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93734A-B8DF-95DA-37E9-7FBEAE7C6276}"/>
              </a:ext>
            </a:extLst>
          </p:cNvPr>
          <p:cNvSpPr/>
          <p:nvPr/>
        </p:nvSpPr>
        <p:spPr>
          <a:xfrm>
            <a:off x="0" y="-25925"/>
            <a:ext cx="12192000" cy="2039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AFAC4E29-689D-EAC7-F17F-341C4E6441A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476250"/>
            <a:ext cx="3398837" cy="56530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68763" y="480362"/>
            <a:ext cx="778827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569338-4FB7-4EEF-BE57-F066A3633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14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контейнер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E7B1A55-89D3-4E03-82C8-B4BC1F7432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4964" y="3205426"/>
            <a:ext cx="11520802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2" name="Объект 3">
            <a:extLst>
              <a:ext uri="{FF2B5EF4-FFF2-40B4-BE49-F238E27FC236}">
                <a16:creationId xmlns:a16="http://schemas.microsoft.com/office/drawing/2014/main" id="{D8E5133D-A8D6-40AE-B067-11CEDF56882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3556632"/>
            <a:ext cx="11520803" cy="24372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1AD82E-35AD-475A-AB7E-25B10DEC51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4605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пус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9A3B6A-EBC2-3A7B-3305-FB69C6B3B362}"/>
              </a:ext>
            </a:extLst>
          </p:cNvPr>
          <p:cNvSpPr/>
          <p:nvPr/>
        </p:nvSpPr>
        <p:spPr>
          <a:xfrm>
            <a:off x="0" y="1"/>
            <a:ext cx="12192000" cy="1881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AFAC4E29-689D-EAC7-F17F-341C4E6441A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1263956"/>
            <a:ext cx="4831980" cy="311309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963" y="480362"/>
            <a:ext cx="1152207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BA41A0-B484-4268-9CF7-9987B02C91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6175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60999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2E6C0C-DF24-444A-B086-F5B4B18EB8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1216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60999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CBF137-5D34-48DB-AC4E-03B98FB838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2680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5F3C21-EDC9-4920-AA27-4D9EAA79E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C2FC415A-423D-7D7A-AB2C-0B1DE2FD385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60999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58A9BC43-46F4-54B7-C1B2-DEFB2F44347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E38238-9DE2-46CB-9939-0DF7439D6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29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, контейнер и текст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E7B1A55-89D3-4E03-82C8-B4BC1F7432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4964" y="3205426"/>
            <a:ext cx="7212706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2" name="Объект 3">
            <a:extLst>
              <a:ext uri="{FF2B5EF4-FFF2-40B4-BE49-F238E27FC236}">
                <a16:creationId xmlns:a16="http://schemas.microsoft.com/office/drawing/2014/main" id="{D8E5133D-A8D6-40AE-B067-11CEDF56882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4" y="3556632"/>
            <a:ext cx="7212706" cy="24372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C8704D0-2F03-437C-969C-C41F233879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14188" y="3205426"/>
            <a:ext cx="3741580" cy="1087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C6D78A-C025-42C3-910D-6EDEB29AA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6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, контейнер и текст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E7B1A55-89D3-4E03-82C8-B4BC1F7432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4964" y="3205426"/>
            <a:ext cx="7212706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2" name="Объект 3">
            <a:extLst>
              <a:ext uri="{FF2B5EF4-FFF2-40B4-BE49-F238E27FC236}">
                <a16:creationId xmlns:a16="http://schemas.microsoft.com/office/drawing/2014/main" id="{D8E5133D-A8D6-40AE-B067-11CEDF56882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4" y="3556632"/>
            <a:ext cx="7212706" cy="24372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C8704D0-2F03-437C-969C-C41F233879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14188" y="3205426"/>
            <a:ext cx="3741580" cy="1087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687D3BB-BDF5-4C92-9639-2BE81A5A5C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55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контейнер (6)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0555D0F8-2005-777E-9520-7F4441FA2D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3580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1D7D06E0-7317-C694-6AAA-2DBBEA2DFD4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1199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833C491D-2B51-578F-2747-5DA40CFE13F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421028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1896C52F-1761-9C86-09E2-59DD7F43DF20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418286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E8888AC9-00C8-839B-9EE7-C6C67A8098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1028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FAFCA72-2645-80E9-7C8A-0BCD32896E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18286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6B3DE788-CF89-5665-82D5-8F2CE08EECF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3580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25BD9FA2-823D-5780-6D95-7718733D04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51199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71433266-A588-DB37-8567-31D974ED0683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421028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7D7EEA8-EA26-D1BF-8F7E-880750457A0D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8418286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4FDC6C63-5792-1427-3140-7DADDBD0B3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421028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66D79505-CA4D-C7DC-4231-88EF3574CB2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25906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8C84D8D-9BA0-4CA6-BCCD-5510E8DAA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45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 и контейнер (6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4963" y="1527998"/>
            <a:ext cx="11522075" cy="1349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044240" y="1524000"/>
            <a:ext cx="811527" cy="13572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FECD32F-ABCD-E0D0-4081-F8AD2BFB70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872DB012-BBAD-63AA-FAAF-3E7E2D3B07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026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2DDA7D18-0252-FCFF-6FEB-3AABD699E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2026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5468E9CE-A8A3-4B29-69FF-5399FF8F07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735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01EC6E1A-F18E-E878-B731-E387DC34A63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04735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9F7BBB4D-8BCD-BCE9-EDE5-4C37233FC1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0744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21F09BFB-7B60-7D42-EDDE-65210D0F8F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0744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E1251B0-98FC-5838-7BF5-0D1F8165C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0153" y="1637201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BA0825E7-6104-E670-6B83-9CAB5283A8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10153" y="2425236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0555D0F8-2005-777E-9520-7F4441FA2D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3580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1D7D06E0-7317-C694-6AAA-2DBBEA2DFD4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1199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833C491D-2B51-578F-2747-5DA40CFE13F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421028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1896C52F-1761-9C86-09E2-59DD7F43DF20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418286" y="3345638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E8888AC9-00C8-839B-9EE7-C6C67A8098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1028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FAFCA72-2645-80E9-7C8A-0BCD32896E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18286" y="3045232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6B3DE788-CF89-5665-82D5-8F2CE08EECF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3580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25BD9FA2-823D-5780-6D95-7718733D04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51199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71433266-A588-DB37-8567-31D974ED0683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4421028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7D7EEA8-EA26-D1BF-8F7E-880750457A0D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8418286" y="5040163"/>
            <a:ext cx="3433872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4FDC6C63-5792-1427-3140-7DADDBD0B3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421028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66D79505-CA4D-C7DC-4231-88EF3574CB2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25906" y="4739757"/>
            <a:ext cx="343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600" dirty="0">
                <a:latin typeface="Franklin Gothic Medium Cond" panose="020B0606030402020204" pitchFamily="34" charset="0"/>
              </a:defRPr>
            </a:lvl1pPr>
          </a:lstStyle>
          <a:p>
            <a:pPr marL="228600" lvl="0" indent="-228600"/>
            <a:r>
              <a:rPr lang="ru-RU" dirty="0"/>
              <a:t>НАЗВАНИЕ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DB573BA-048D-4A43-A341-BF953EA395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67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, текст и фото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EE1DC473-A0A6-441E-900B-876E5EF3ADA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115781" y="3429000"/>
            <a:ext cx="4076219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8115782" y="0"/>
            <a:ext cx="4076218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1199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199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C3C5386-4150-45D5-A157-026EFD6FC9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53908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63DF27D6-01DC-47F0-B7BF-E326BEAFE37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953908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9F58F2C1-45BE-4149-8CD9-62564469F1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13074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D6D25036-8274-4C7E-A10B-5CD97E9BA3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513074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C0CF80BE-31A4-4D5B-AA9E-E430922ADAF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1199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1871C23B-4D43-4A86-9C1A-2CDF2838A3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51199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A2D6946E-A90D-440D-ADC3-192F465ED9C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53908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8FA37140-804C-4AC2-882A-B424F6BA994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953908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34D3BF4C-66BB-4965-A928-9BA89829EB8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13074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04C8CDEA-F43E-4FED-AE44-6CF6DDCD5BA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13074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B3321FF1-3A5B-4EEB-AECD-8A8B4FB700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1199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9F51CC80-BD1C-4C8E-9A8A-C46CDFC2984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1199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56324AB6-8068-4B41-9501-0092837B00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953908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815E9491-683A-47F4-AB7F-C00FF2AE42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953908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430F8667-4B22-4732-889E-1AAEDD5073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13074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8821D0BA-0029-461F-BC6D-F2F3AC8DEED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513074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A2527288-24D0-4300-91DE-0A8AB959FB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90857" y="1036397"/>
            <a:ext cx="3401106" cy="1087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70EDA81-1AE6-43AE-AA6E-F783377F47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610397D2-AB2C-CF31-A8A1-FDF97A1B16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DF51AE6-AA6B-4833-A410-3C2F1B93B7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415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, текст и фото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EE1DC473-A0A6-441E-900B-876E5EF3ADA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115781" y="3429000"/>
            <a:ext cx="4076219" cy="3429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8115782" y="0"/>
            <a:ext cx="4076218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1199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626B29A-9017-492F-A81D-F40A18A09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199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5C3C5386-4150-45D5-A157-026EFD6FC9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53908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63DF27D6-01DC-47F0-B7BF-E326BEAFE37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953908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9F58F2C1-45BE-4149-8CD9-62564469F1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13074" y="164816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D6D25036-8274-4C7E-A10B-5CD97E9BA3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513074" y="243619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C0CF80BE-31A4-4D5B-AA9E-E430922ADAF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1199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1871C23B-4D43-4A86-9C1A-2CDF2838A3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51199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A2D6946E-A90D-440D-ADC3-192F465ED9C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53908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8FA37140-804C-4AC2-882A-B424F6BA994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953908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34D3BF4C-66BB-4965-A928-9BA89829EB8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13074" y="3235213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04C8CDEA-F43E-4FED-AE44-6CF6DDCD5BA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13074" y="4023248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B3321FF1-3A5B-4EEB-AECD-8A8B4FB700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1199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9F51CC80-BD1C-4C8E-9A8A-C46CDFC2984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1199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56324AB6-8068-4B41-9501-0092837B00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953908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815E9491-683A-47F4-AB7F-C00FF2AE42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953908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430F8667-4B22-4732-889E-1AAEDD5073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13074" y="4857582"/>
            <a:ext cx="17716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ХХ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8821D0BA-0029-461F-BC6D-F2F3AC8DEED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513074" y="5645617"/>
            <a:ext cx="177165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A2527288-24D0-4300-91DE-0A8AB959FB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90857" y="1036397"/>
            <a:ext cx="3401106" cy="1087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70EDA81-1AE6-43AE-AA6E-F783377F47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610397D2-AB2C-CF31-A8A1-FDF97A1B16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2F13FA5-8C17-4D18-8559-0228B90059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19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циденты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7181" y="1527998"/>
            <a:ext cx="1152000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469572" y="1524000"/>
            <a:ext cx="387466" cy="6480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6563" y="1648163"/>
            <a:ext cx="7474076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1" name="Объект 3">
            <a:extLst>
              <a:ext uri="{FF2B5EF4-FFF2-40B4-BE49-F238E27FC236}">
                <a16:creationId xmlns:a16="http://schemas.microsoft.com/office/drawing/2014/main" id="{DF98579C-199E-4041-803E-2FB683E92B06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51199" y="2986584"/>
            <a:ext cx="11505839" cy="23434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2E52749-E263-4F2E-BC99-2D1FF77A7B6B}"/>
              </a:ext>
            </a:extLst>
          </p:cNvPr>
          <p:cNvSpPr/>
          <p:nvPr/>
        </p:nvSpPr>
        <p:spPr>
          <a:xfrm>
            <a:off x="351200" y="2256443"/>
            <a:ext cx="3807142" cy="64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CE138C-90B3-4D6F-88A3-4823EC650B78}"/>
              </a:ext>
            </a:extLst>
          </p:cNvPr>
          <p:cNvSpPr/>
          <p:nvPr/>
        </p:nvSpPr>
        <p:spPr>
          <a:xfrm>
            <a:off x="4203497" y="2256443"/>
            <a:ext cx="3807142" cy="64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2038C84-9A4F-4A5F-AB46-C240F748D46F}"/>
              </a:ext>
            </a:extLst>
          </p:cNvPr>
          <p:cNvSpPr/>
          <p:nvPr/>
        </p:nvSpPr>
        <p:spPr>
          <a:xfrm>
            <a:off x="8055793" y="2256443"/>
            <a:ext cx="3807142" cy="64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DBED09-DFC5-4BBD-9F8D-298F2349E18A}"/>
              </a:ext>
            </a:extLst>
          </p:cNvPr>
          <p:cNvSpPr/>
          <p:nvPr/>
        </p:nvSpPr>
        <p:spPr>
          <a:xfrm>
            <a:off x="337181" y="5412142"/>
            <a:ext cx="11519857" cy="609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E0EDAB63-9D40-4DEA-A629-3802F6981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563" y="5543265"/>
            <a:ext cx="1085533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0668E88B-2779-415B-8FC0-BDED43BC3E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36563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1231E8DA-47DD-4194-B3F4-A557C694C84B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423514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AADC5464-F90B-4555-A72F-7654011D43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310465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5F9C8AB9-2DBA-8CD8-9C51-B3843EA095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135DA76-7141-41BE-BCDE-E2DEF61535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513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циденты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6A1E69-4EE5-4469-9F73-79F42E90E959}"/>
              </a:ext>
            </a:extLst>
          </p:cNvPr>
          <p:cNvSpPr/>
          <p:nvPr/>
        </p:nvSpPr>
        <p:spPr>
          <a:xfrm>
            <a:off x="337181" y="1527998"/>
            <a:ext cx="1152000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5D626371-E859-40CB-B00F-4DF87E695F53}"/>
              </a:ext>
            </a:extLst>
          </p:cNvPr>
          <p:cNvSpPr/>
          <p:nvPr/>
        </p:nvSpPr>
        <p:spPr>
          <a:xfrm>
            <a:off x="11469572" y="1524000"/>
            <a:ext cx="387466" cy="648000"/>
          </a:xfrm>
          <a:custGeom>
            <a:avLst/>
            <a:gdLst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4762 h 1357312"/>
              <a:gd name="connsiteX6" fmla="*/ 0 w 812006"/>
              <a:gd name="connsiteY6" fmla="*/ 0 h 1357312"/>
              <a:gd name="connsiteX0" fmla="*/ 0 w 812006"/>
              <a:gd name="connsiteY0" fmla="*/ 4620 h 1361932"/>
              <a:gd name="connsiteX1" fmla="*/ 250031 w 812006"/>
              <a:gd name="connsiteY1" fmla="*/ 688038 h 1361932"/>
              <a:gd name="connsiteX2" fmla="*/ 4762 w 812006"/>
              <a:gd name="connsiteY2" fmla="*/ 1361932 h 1361932"/>
              <a:gd name="connsiteX3" fmla="*/ 566737 w 812006"/>
              <a:gd name="connsiteY3" fmla="*/ 1361932 h 1361932"/>
              <a:gd name="connsiteX4" fmla="*/ 812006 w 812006"/>
              <a:gd name="connsiteY4" fmla="*/ 685657 h 1361932"/>
              <a:gd name="connsiteX5" fmla="*/ 559593 w 812006"/>
              <a:gd name="connsiteY5" fmla="*/ 0 h 1361932"/>
              <a:gd name="connsiteX6" fmla="*/ 0 w 812006"/>
              <a:gd name="connsiteY6" fmla="*/ 4620 h 136193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59593 w 812006"/>
              <a:gd name="connsiteY5" fmla="*/ 2562 h 1357312"/>
              <a:gd name="connsiteX6" fmla="*/ 0 w 812006"/>
              <a:gd name="connsiteY6" fmla="*/ 0 h 1357312"/>
              <a:gd name="connsiteX0" fmla="*/ 0 w 812006"/>
              <a:gd name="connsiteY0" fmla="*/ 0 h 1357312"/>
              <a:gd name="connsiteX1" fmla="*/ 250031 w 812006"/>
              <a:gd name="connsiteY1" fmla="*/ 683418 h 1357312"/>
              <a:gd name="connsiteX2" fmla="*/ 4762 w 812006"/>
              <a:gd name="connsiteY2" fmla="*/ 1357312 h 1357312"/>
              <a:gd name="connsiteX3" fmla="*/ 566737 w 812006"/>
              <a:gd name="connsiteY3" fmla="*/ 1357312 h 1357312"/>
              <a:gd name="connsiteX4" fmla="*/ 812006 w 812006"/>
              <a:gd name="connsiteY4" fmla="*/ 681037 h 1357312"/>
              <a:gd name="connsiteX5" fmla="*/ 561974 w 812006"/>
              <a:gd name="connsiteY5" fmla="*/ 167 h 1357312"/>
              <a:gd name="connsiteX6" fmla="*/ 0 w 812006"/>
              <a:gd name="connsiteY6" fmla="*/ 0 h 135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006" h="1357312">
                <a:moveTo>
                  <a:pt x="0" y="0"/>
                </a:moveTo>
                <a:lnTo>
                  <a:pt x="250031" y="683418"/>
                </a:lnTo>
                <a:lnTo>
                  <a:pt x="4762" y="1357312"/>
                </a:lnTo>
                <a:lnTo>
                  <a:pt x="566737" y="1357312"/>
                </a:lnTo>
                <a:lnTo>
                  <a:pt x="812006" y="681037"/>
                </a:lnTo>
                <a:lnTo>
                  <a:pt x="561974" y="1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03CC2164-53E4-424B-8AEE-89827CECC4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6563" y="1648163"/>
            <a:ext cx="7474076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1" name="Объект 3">
            <a:extLst>
              <a:ext uri="{FF2B5EF4-FFF2-40B4-BE49-F238E27FC236}">
                <a16:creationId xmlns:a16="http://schemas.microsoft.com/office/drawing/2014/main" id="{DF98579C-199E-4041-803E-2FB683E92B06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51199" y="2986584"/>
            <a:ext cx="11505839" cy="23434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2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2E52749-E263-4F2E-BC99-2D1FF77A7B6B}"/>
              </a:ext>
            </a:extLst>
          </p:cNvPr>
          <p:cNvSpPr/>
          <p:nvPr/>
        </p:nvSpPr>
        <p:spPr>
          <a:xfrm>
            <a:off x="351200" y="2256443"/>
            <a:ext cx="3807142" cy="64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CE138C-90B3-4D6F-88A3-4823EC650B78}"/>
              </a:ext>
            </a:extLst>
          </p:cNvPr>
          <p:cNvSpPr/>
          <p:nvPr/>
        </p:nvSpPr>
        <p:spPr>
          <a:xfrm>
            <a:off x="4203497" y="2256443"/>
            <a:ext cx="3807142" cy="64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2038C84-9A4F-4A5F-AB46-C240F748D46F}"/>
              </a:ext>
            </a:extLst>
          </p:cNvPr>
          <p:cNvSpPr/>
          <p:nvPr/>
        </p:nvSpPr>
        <p:spPr>
          <a:xfrm>
            <a:off x="8055793" y="2256443"/>
            <a:ext cx="3807142" cy="64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DBED09-DFC5-4BBD-9F8D-298F2349E18A}"/>
              </a:ext>
            </a:extLst>
          </p:cNvPr>
          <p:cNvSpPr/>
          <p:nvPr/>
        </p:nvSpPr>
        <p:spPr>
          <a:xfrm>
            <a:off x="337181" y="5412142"/>
            <a:ext cx="11519857" cy="609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id="{E0EDAB63-9D40-4DEA-A629-3802F6981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563" y="5543265"/>
            <a:ext cx="10855336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0668E88B-2779-415B-8FC0-BDED43BC3E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36563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1231E8DA-47DD-4194-B3F4-A557C694C84B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423514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5" name="Текст 10">
            <a:extLst>
              <a:ext uri="{FF2B5EF4-FFF2-40B4-BE49-F238E27FC236}">
                <a16:creationId xmlns:a16="http://schemas.microsoft.com/office/drawing/2014/main" id="{AADC5464-F90B-4555-A72F-7654011D43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310465" y="2413490"/>
            <a:ext cx="3344972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5F9C8AB9-2DBA-8CD8-9C51-B3843EA095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1" y="480362"/>
            <a:ext cx="1151985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FA85F7A-E231-4B97-B76C-31EC5AEB5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19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0">
            <a:extLst>
              <a:ext uri="{FF2B5EF4-FFF2-40B4-BE49-F238E27FC236}">
                <a16:creationId xmlns:a16="http://schemas.microsoft.com/office/drawing/2014/main" id="{E1C45616-F4C2-4976-B6CB-92E4132AF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5390" y="2099405"/>
            <a:ext cx="10121221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8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07D729-245C-43CC-B7AF-25BE9668B2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4779"/>
            <a:ext cx="12192000" cy="2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256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9DAAF1-984D-4D49-9221-D633055810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880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14BDB-11F2-42CC-B490-E65BC3B16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E5DF2B2-4742-CB77-AC8B-9371EE5AE36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1251255-0A84-25FA-2FA5-F8979C29CE3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AEBBAE-D5AC-4709-B461-E3A5031DFF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83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1 колонк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5F3C21-EDC9-4920-AA27-4D9EAA79E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C2FC415A-423D-7D7A-AB2C-0B1DE2FD385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11519856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58A9BC43-46F4-54B7-C1B2-DEFB2F44347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942D5-B532-46CB-BEE0-314775765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34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1063FEFD-9C90-65EF-D08A-50503C7F24E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DC1403AD-D482-42EB-CE22-AB8D4C2D5B6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A7DF223B-0535-B17A-3ABB-D5B23C2682D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B152FD-1823-4F3D-9BD2-E220014236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354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серы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5F1EC72C-CFBF-7E29-40EE-8F71A7004F9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FBA5EEAD-2A27-8E3F-6045-45EEB9D3925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5B0BC5DC-4AA4-8341-5A04-7B8C1C36FE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1A9003-E406-43BD-86EE-0A00111819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05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колон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0D6CDA38-E4A6-BD3B-4AB5-D155D8FD69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2EFFFAC5-C984-03BC-8768-D376E9F789E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F1ED3E65-474D-7A8E-8EFB-BDB7BF02A91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23788" y="1268413"/>
            <a:ext cx="5433250" cy="4860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7F675A-64FD-4708-87D2-BF47502F2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395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EFCB3D-5B2D-4B83-8D43-3122280966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66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351335-D76F-465A-8941-BA16B1782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194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11519857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2AF821-4100-48EE-BDFC-DD4D66B64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9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4B6E018-4D85-BC64-56F2-91BFBCA18F5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EAD6A8-5465-4D94-9A7E-04F1CBC87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9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C666B225-31A3-7154-8209-C53620E6F4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671739"/>
            <a:ext cx="10123200" cy="23637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9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A9A128-1B4B-3EEA-4B94-4E3369530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6341326"/>
            <a:ext cx="11522075" cy="2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604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4B6E018-4D85-BC64-56F2-91BFBCA18F5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9C8527-1B51-4B28-90CD-7B9CEC67A1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875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ECB362EB-F1CB-6F91-6749-A5FE25413B3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828D1776-1835-8B10-B210-889F97FA840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92019" y="2717074"/>
            <a:ext cx="56628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5458A-DE85-47C3-A9C1-255F9F319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398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5AFB69A-0FDE-4B70-8677-AE3933933E9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D860248F-65F8-DF6F-AB66-93AC837550E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8BE7C5-8910-48E4-835B-18C9D22989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88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5AFB69A-0FDE-4B70-8677-AE3933933E9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D860248F-65F8-DF6F-AB66-93AC837550E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18A10A-88CF-42BD-9554-1265A1CF0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834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8C0F93DD-A0B9-6A6B-0887-8BFC7309665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537F1D3-3534-74DB-7A1D-556B5D35E19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143219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DFC16CFF-0EC8-3F4F-7A28-6427DFEA3E76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239090" y="2717074"/>
            <a:ext cx="37116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8122F3-1D11-4630-8F64-7057FECF8B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414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EDD3AAF3-879D-6CC6-3B61-C6AC1348F69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0F4E4F31-9E74-B9BE-A2C9-390C5F2B486C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C92B399-0D64-BC51-E79C-5B6DB100473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9FC51B-7691-4340-B320-6CC2A2C8E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672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id="{A5EE4985-A7C5-4365-B09C-D4B2357602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EDD3AAF3-879D-6CC6-3B61-C6AC1348F69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0F4E4F31-9E74-B9BE-A2C9-390C5F2B486C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7C92B399-0D64-BC51-E79C-5B6DB100473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25BCCB-C0D1-4A3B-B5A5-E71249A5A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846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горизонталь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2" y="1279443"/>
            <a:ext cx="11519857" cy="1130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9AA4A92-E2CA-A94C-06DA-8B083F54E2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C6E87F7-F712-8182-5891-3C830B7D41A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1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3F9AEB2F-EAA1-A415-1856-283747E6756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00819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D2770B72-9B26-29BB-0C62-DC72123C629E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56914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DAD9A7B8-8099-0EA6-ED6B-D589AC48555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178867" y="2717074"/>
            <a:ext cx="2754000" cy="3412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8CD9692-18B9-427E-BA52-99FEA9991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50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BF79EC-1424-4379-9A3D-121E34F2E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13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31A9FE-06CA-422B-8156-61249FAD4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9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0">
            <a:extLst>
              <a:ext uri="{FF2B5EF4-FFF2-40B4-BE49-F238E27FC236}">
                <a16:creationId xmlns:a16="http://schemas.microsoft.com/office/drawing/2014/main" id="{E1C45616-F4C2-4976-B6CB-92E4132AF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671739"/>
            <a:ext cx="10121221" cy="2172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8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75C126C8-3F8C-4567-9BF3-F78DD42D75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3" y="3095625"/>
            <a:ext cx="10121221" cy="495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386559-B148-26FE-F4EC-BBA7AE17B8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6341326"/>
            <a:ext cx="11522075" cy="2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74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31D23ABB-D50F-E863-9B01-FD11F6A4BE3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DEC534-1266-4A15-A550-9B153CDD37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324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F58702AE-33AB-B5FD-6472-F223132D07D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6C564D-A2BA-4B5B-A201-4B56C09E3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805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id="{3A645A26-76D4-43B4-A1F5-8668D9C0F6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F58702AE-33AB-B5FD-6472-F223132D07D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AAD3AC-B9B2-4087-AC8B-4B931DB1D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573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B6B29D15-3155-2189-FE58-B226E8BBD27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F1FA3A43-91D3-947E-B243-67D4E3196FE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022D61-72DB-42CA-94DD-C8919D176E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129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0D6A65-D512-470A-BB07-20FA51E2D7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187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019A5E-987B-4350-BC46-3F713A025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693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CBF08D0-B38A-B889-AA16-063539DB4D4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556330BD-7F93-77D0-5BCE-436ADF6CE8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CC2C498F-9BC3-EECE-11CD-2FAF6D8055C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1FA6AF-879F-4641-8EBE-542892095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24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E52FA4-C09E-4028-93F8-D958F75839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06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3DC60B-7064-4CEE-89D4-840817647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474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пра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1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5" name="Рисунок 3">
            <a:extLst>
              <a:ext uri="{FF2B5EF4-FFF2-40B4-BE49-F238E27FC236}">
                <a16:creationId xmlns:a16="http://schemas.microsoft.com/office/drawing/2014/main" id="{2F0C291F-B637-F752-8586-45885A636C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2050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3A70EFF3-4455-1CEC-5454-802A309EBE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050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9A964314-3ACB-C0A8-2078-90E632C502D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095838" y="48036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Рисунок 3">
            <a:extLst>
              <a:ext uri="{FF2B5EF4-FFF2-40B4-BE49-F238E27FC236}">
                <a16:creationId xmlns:a16="http://schemas.microsoft.com/office/drawing/2014/main" id="{78B72D4F-FE2F-74EE-1FFD-3C513ED86AF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0958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72F653-4C92-41B2-AC5C-ADDFBA83A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6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09E293-9392-4D36-B42C-3C52066C48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960" r="22545" b="10234"/>
          <a:stretch/>
        </p:blipFill>
        <p:spPr>
          <a:xfrm>
            <a:off x="4024118" y="0"/>
            <a:ext cx="816788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8083B5-E3A7-4527-88CC-E5DB5D976AD9}"/>
              </a:ext>
            </a:extLst>
          </p:cNvPr>
          <p:cNvSpPr txBox="1"/>
          <p:nvPr/>
        </p:nvSpPr>
        <p:spPr>
          <a:xfrm>
            <a:off x="10835057" y="6248139"/>
            <a:ext cx="10219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2024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E1C45616-F4C2-4976-B6CB-92E4132AF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671739"/>
            <a:ext cx="10121221" cy="2172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8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 СТРОК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6C8D13-D9C9-4C42-9F0E-A0F796EB96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2" b="-15335"/>
          <a:stretch/>
        </p:blipFill>
        <p:spPr>
          <a:xfrm>
            <a:off x="334962" y="6315199"/>
            <a:ext cx="1812245" cy="255417"/>
          </a:xfrm>
          <a:prstGeom prst="rect">
            <a:avLst/>
          </a:prstGeom>
        </p:spPr>
      </p:pic>
      <p:sp>
        <p:nvSpPr>
          <p:cNvPr id="4" name="Текст 10">
            <a:extLst>
              <a:ext uri="{FF2B5EF4-FFF2-40B4-BE49-F238E27FC236}">
                <a16:creationId xmlns:a16="http://schemas.microsoft.com/office/drawing/2014/main" id="{75C126C8-3F8C-4567-9BF3-F78DD42D75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3" y="3095625"/>
            <a:ext cx="10121221" cy="495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1027648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CB39572C-2CB7-B59A-7EAC-2E5A032C9C0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0E9EA9-3AD0-420D-806C-44AD9AC138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959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0D34E668-7CEB-D6D9-32F3-D817EAA097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A334E009-A3FB-DFDD-6499-9166F07DC7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25148BFC-E299-E5D1-709E-60B395902BD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54AE3-6D13-470A-9A78-9A615C7E1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9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1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Текст 10">
            <a:extLst>
              <a:ext uri="{FF2B5EF4-FFF2-40B4-BE49-F238E27FC236}">
                <a16:creationId xmlns:a16="http://schemas.microsoft.com/office/drawing/2014/main" id="{8812BD4D-D114-4174-A481-35E09FAF170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BFC84AD4-5FDD-0CD5-D66F-5853EC02A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31D23ABB-D50F-E863-9B01-FD11F6A4BE3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56484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4DF56E-9B1B-4635-83D0-294E7626E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7932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BA39D-D62A-4D92-9230-D9D034C5FC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995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E50987-AC34-4085-A006-3752CFEE1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070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2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D5AA0164-7DB1-DCE4-5336-DE78014995A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4963" y="480362"/>
            <a:ext cx="56520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471CB677-2581-FAC6-F66F-A0948770B4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4963" y="3369922"/>
            <a:ext cx="56520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6725BC-77C5-45ED-AE4A-D0D24DE0C3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518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D49AF9-986D-41BF-9D54-56CEB6147D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635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3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C59F7F-0F31-45C0-81EB-AA9718C88E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732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екст и фото (3) слева_сер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37400E5F-EDD7-1AF6-78D6-03003C9F42D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237338" y="480362"/>
            <a:ext cx="2761200" cy="5652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06AE61-3AC3-4365-976B-258214255C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31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75C993-26C4-43E8-95A4-CF75CD14B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7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581741-BEE6-483D-98ED-C2AF94B924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94500" cy="6858000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07F475A4-9D42-4803-A99A-E49A4D869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1774" y="3221491"/>
            <a:ext cx="4780189" cy="18129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6270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66D0EA-0DB8-4AFC-9AF0-A7FA3D011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857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и фото (4) слева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0">
            <a:extLst>
              <a:ext uri="{FF2B5EF4-FFF2-40B4-BE49-F238E27FC236}">
                <a16:creationId xmlns:a16="http://schemas.microsoft.com/office/drawing/2014/main" id="{ECF9F9FB-B066-DDDF-83DE-D1F512D5607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241038" y="2024063"/>
            <a:ext cx="5616000" cy="41052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Текст 10">
            <a:extLst>
              <a:ext uri="{FF2B5EF4-FFF2-40B4-BE49-F238E27FC236}">
                <a16:creationId xmlns:a16="http://schemas.microsoft.com/office/drawing/2014/main" id="{3BDDC64A-24EA-1BA0-1A2F-038416838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3259" y="480362"/>
            <a:ext cx="5613779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  <p:sp>
        <p:nvSpPr>
          <p:cNvPr id="6" name="Рисунок 3">
            <a:extLst>
              <a:ext uri="{FF2B5EF4-FFF2-40B4-BE49-F238E27FC236}">
                <a16:creationId xmlns:a16="http://schemas.microsoft.com/office/drawing/2014/main" id="{4B066DB4-F503-6994-1E08-AEF39EE625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65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id="{6B61E2E2-33D6-234C-F1B2-EE42A40E043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465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Рисунок 3">
            <a:extLst>
              <a:ext uri="{FF2B5EF4-FFF2-40B4-BE49-F238E27FC236}">
                <a16:creationId xmlns:a16="http://schemas.microsoft.com/office/drawing/2014/main" id="{2FF05F21-CE70-920B-B6A4-1AA2B33AC2A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237338" y="480362"/>
            <a:ext cx="2761200" cy="2759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Рисунок 3">
            <a:extLst>
              <a:ext uri="{FF2B5EF4-FFF2-40B4-BE49-F238E27FC236}">
                <a16:creationId xmlns:a16="http://schemas.microsoft.com/office/drawing/2014/main" id="{DF2112D5-C674-1995-4660-8B72C97E012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37338" y="3369922"/>
            <a:ext cx="2761200" cy="2761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E78471-2352-4155-A959-93A334E528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271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блока и фото (2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797AFADA-311B-4B94-88C2-821095466D44}"/>
              </a:ext>
            </a:extLst>
          </p:cNvPr>
          <p:cNvSpPr/>
          <p:nvPr/>
        </p:nvSpPr>
        <p:spPr>
          <a:xfrm rot="16200000" flipH="1">
            <a:off x="7103750" y="1771554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F04C6DB6-4480-4521-B3AD-56B85A98088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0" y="3429000"/>
            <a:ext cx="6095999" cy="3429000"/>
          </a:xfrm>
          <a:custGeom>
            <a:avLst/>
            <a:gdLst>
              <a:gd name="connsiteX0" fmla="*/ 0 w 6095999"/>
              <a:gd name="connsiteY0" fmla="*/ 0 h 3429000"/>
              <a:gd name="connsiteX1" fmla="*/ 6095318 w 6095999"/>
              <a:gd name="connsiteY1" fmla="*/ 0 h 3429000"/>
              <a:gd name="connsiteX2" fmla="*/ 5446304 w 6095999"/>
              <a:gd name="connsiteY2" fmla="*/ 1713599 h 3429000"/>
              <a:gd name="connsiteX3" fmla="*/ 6095999 w 6095999"/>
              <a:gd name="connsiteY3" fmla="*/ 3428997 h 3429000"/>
              <a:gd name="connsiteX4" fmla="*/ 6095999 w 6095999"/>
              <a:gd name="connsiteY4" fmla="*/ 3429000 h 3429000"/>
              <a:gd name="connsiteX5" fmla="*/ 0 w 6095999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999" h="3429000">
                <a:moveTo>
                  <a:pt x="0" y="0"/>
                </a:moveTo>
                <a:lnTo>
                  <a:pt x="6095318" y="0"/>
                </a:lnTo>
                <a:lnTo>
                  <a:pt x="5446304" y="1713599"/>
                </a:lnTo>
                <a:lnTo>
                  <a:pt x="6095999" y="3428997"/>
                </a:lnTo>
                <a:lnTo>
                  <a:pt x="6095999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23868A47-69AC-4C3D-B8F7-778200B09B7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096000" y="0"/>
            <a:ext cx="6096000" cy="3427413"/>
          </a:xfrm>
          <a:custGeom>
            <a:avLst/>
            <a:gdLst>
              <a:gd name="connsiteX0" fmla="*/ 0 w 6096000"/>
              <a:gd name="connsiteY0" fmla="*/ 0 h 3427413"/>
              <a:gd name="connsiteX1" fmla="*/ 6096000 w 6096000"/>
              <a:gd name="connsiteY1" fmla="*/ 0 h 3427413"/>
              <a:gd name="connsiteX2" fmla="*/ 6096000 w 6096000"/>
              <a:gd name="connsiteY2" fmla="*/ 3427413 h 3427413"/>
              <a:gd name="connsiteX3" fmla="*/ 1283 w 6096000"/>
              <a:gd name="connsiteY3" fmla="*/ 3427413 h 3427413"/>
              <a:gd name="connsiteX4" fmla="*/ 649695 w 6096000"/>
              <a:gd name="connsiteY4" fmla="*/ 1715403 h 3427413"/>
              <a:gd name="connsiteX5" fmla="*/ 0 w 6096000"/>
              <a:gd name="connsiteY5" fmla="*/ 6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3427413">
                <a:moveTo>
                  <a:pt x="0" y="0"/>
                </a:moveTo>
                <a:lnTo>
                  <a:pt x="6096000" y="0"/>
                </a:lnTo>
                <a:lnTo>
                  <a:pt x="6096000" y="3427413"/>
                </a:lnTo>
                <a:lnTo>
                  <a:pt x="1283" y="3427413"/>
                </a:lnTo>
                <a:lnTo>
                  <a:pt x="649695" y="1715403"/>
                </a:lnTo>
                <a:lnTo>
                  <a:pt x="0" y="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39107EF8-112F-4F16-AFFF-2AA0A2410532}"/>
              </a:ext>
            </a:extLst>
          </p:cNvPr>
          <p:cNvSpPr/>
          <p:nvPr/>
        </p:nvSpPr>
        <p:spPr>
          <a:xfrm rot="5400000">
            <a:off x="1657446" y="-1657445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9342" y="898148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41724" y="1255723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19095C94-982A-446F-A42B-2AA4EE0EDF1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45340" y="4346343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4076FB2B-780B-47E9-84DB-1D126F2EDDA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237722" y="4703918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B94B4F-87A2-4636-9950-1205B6CCD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10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2 блока и фото (2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797AFADA-311B-4B94-88C2-821095466D44}"/>
              </a:ext>
            </a:extLst>
          </p:cNvPr>
          <p:cNvSpPr/>
          <p:nvPr/>
        </p:nvSpPr>
        <p:spPr>
          <a:xfrm rot="16200000" flipH="1">
            <a:off x="7103750" y="1771554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F04C6DB6-4480-4521-B3AD-56B85A98088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0" y="3429000"/>
            <a:ext cx="6095999" cy="3429000"/>
          </a:xfrm>
          <a:custGeom>
            <a:avLst/>
            <a:gdLst>
              <a:gd name="connsiteX0" fmla="*/ 0 w 6095999"/>
              <a:gd name="connsiteY0" fmla="*/ 0 h 3429000"/>
              <a:gd name="connsiteX1" fmla="*/ 6095318 w 6095999"/>
              <a:gd name="connsiteY1" fmla="*/ 0 h 3429000"/>
              <a:gd name="connsiteX2" fmla="*/ 5446304 w 6095999"/>
              <a:gd name="connsiteY2" fmla="*/ 1713599 h 3429000"/>
              <a:gd name="connsiteX3" fmla="*/ 6095999 w 6095999"/>
              <a:gd name="connsiteY3" fmla="*/ 3428997 h 3429000"/>
              <a:gd name="connsiteX4" fmla="*/ 6095999 w 6095999"/>
              <a:gd name="connsiteY4" fmla="*/ 3429000 h 3429000"/>
              <a:gd name="connsiteX5" fmla="*/ 0 w 6095999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999" h="3429000">
                <a:moveTo>
                  <a:pt x="0" y="0"/>
                </a:moveTo>
                <a:lnTo>
                  <a:pt x="6095318" y="0"/>
                </a:lnTo>
                <a:lnTo>
                  <a:pt x="5446304" y="1713599"/>
                </a:lnTo>
                <a:lnTo>
                  <a:pt x="6095999" y="3428997"/>
                </a:lnTo>
                <a:lnTo>
                  <a:pt x="6095999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23868A47-69AC-4C3D-B8F7-778200B09B7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096000" y="0"/>
            <a:ext cx="6096000" cy="3427413"/>
          </a:xfrm>
          <a:custGeom>
            <a:avLst/>
            <a:gdLst>
              <a:gd name="connsiteX0" fmla="*/ 0 w 6096000"/>
              <a:gd name="connsiteY0" fmla="*/ 0 h 3427413"/>
              <a:gd name="connsiteX1" fmla="*/ 6096000 w 6096000"/>
              <a:gd name="connsiteY1" fmla="*/ 0 h 3427413"/>
              <a:gd name="connsiteX2" fmla="*/ 6096000 w 6096000"/>
              <a:gd name="connsiteY2" fmla="*/ 3427413 h 3427413"/>
              <a:gd name="connsiteX3" fmla="*/ 1283 w 6096000"/>
              <a:gd name="connsiteY3" fmla="*/ 3427413 h 3427413"/>
              <a:gd name="connsiteX4" fmla="*/ 649695 w 6096000"/>
              <a:gd name="connsiteY4" fmla="*/ 1715403 h 3427413"/>
              <a:gd name="connsiteX5" fmla="*/ 0 w 6096000"/>
              <a:gd name="connsiteY5" fmla="*/ 6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3427413">
                <a:moveTo>
                  <a:pt x="0" y="0"/>
                </a:moveTo>
                <a:lnTo>
                  <a:pt x="6096000" y="0"/>
                </a:lnTo>
                <a:lnTo>
                  <a:pt x="6096000" y="3427413"/>
                </a:lnTo>
                <a:lnTo>
                  <a:pt x="1283" y="3427413"/>
                </a:lnTo>
                <a:lnTo>
                  <a:pt x="649695" y="1715403"/>
                </a:lnTo>
                <a:lnTo>
                  <a:pt x="0" y="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39107EF8-112F-4F16-AFFF-2AA0A2410532}"/>
              </a:ext>
            </a:extLst>
          </p:cNvPr>
          <p:cNvSpPr/>
          <p:nvPr/>
        </p:nvSpPr>
        <p:spPr>
          <a:xfrm rot="5400000">
            <a:off x="1657446" y="-1657445"/>
            <a:ext cx="3430803" cy="6745695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0803" h="6745695">
                <a:moveTo>
                  <a:pt x="0" y="6745695"/>
                </a:moveTo>
                <a:lnTo>
                  <a:pt x="0" y="649695"/>
                </a:lnTo>
                <a:lnTo>
                  <a:pt x="6" y="649695"/>
                </a:lnTo>
                <a:lnTo>
                  <a:pt x="1715403" y="0"/>
                </a:lnTo>
                <a:lnTo>
                  <a:pt x="3430803" y="649696"/>
                </a:lnTo>
                <a:lnTo>
                  <a:pt x="3430800" y="649696"/>
                </a:lnTo>
                <a:lnTo>
                  <a:pt x="3430800" y="674569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9342" y="898148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41724" y="1255723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19095C94-982A-446F-A42B-2AA4EE0EDF1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45340" y="4346343"/>
            <a:ext cx="380493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4076FB2B-780B-47E9-84DB-1D126F2EDDA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237722" y="4703918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4541CA-5FDC-4537-B890-1179B9C11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3 блока и фото (3)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2A814441-7FD8-420D-BF70-D67D155CF23C}"/>
              </a:ext>
            </a:extLst>
          </p:cNvPr>
          <p:cNvSpPr/>
          <p:nvPr/>
        </p:nvSpPr>
        <p:spPr>
          <a:xfrm rot="10800000">
            <a:off x="1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5D821836-8B95-4A25-8EA4-D84FE88799D6}"/>
              </a:ext>
            </a:extLst>
          </p:cNvPr>
          <p:cNvSpPr/>
          <p:nvPr/>
        </p:nvSpPr>
        <p:spPr>
          <a:xfrm rot="10800000" flipV="1">
            <a:off x="4062001" y="3009899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37B134E7-5C51-400D-8AA6-447343B5B37F}"/>
              </a:ext>
            </a:extLst>
          </p:cNvPr>
          <p:cNvSpPr/>
          <p:nvPr/>
        </p:nvSpPr>
        <p:spPr>
          <a:xfrm rot="10800000">
            <a:off x="8124000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4624251-E076-452B-91E7-7C8EBC2ED08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4062000" y="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4068000 w 4068000"/>
              <a:gd name="connsiteY1" fmla="*/ 0 h 3429000"/>
              <a:gd name="connsiteX2" fmla="*/ 4068000 w 4068000"/>
              <a:gd name="connsiteY2" fmla="*/ 3414950 h 3429000"/>
              <a:gd name="connsiteX3" fmla="*/ 4067994 w 4068000"/>
              <a:gd name="connsiteY3" fmla="*/ 3414950 h 3429000"/>
              <a:gd name="connsiteX4" fmla="*/ 2033999 w 4068000"/>
              <a:gd name="connsiteY4" fmla="*/ 3009899 h 3429000"/>
              <a:gd name="connsiteX5" fmla="*/ 1 w 4068000"/>
              <a:gd name="connsiteY5" fmla="*/ 3414951 h 3429000"/>
              <a:gd name="connsiteX6" fmla="*/ 5 w 4068000"/>
              <a:gd name="connsiteY6" fmla="*/ 3414951 h 3429000"/>
              <a:gd name="connsiteX7" fmla="*/ 5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4068000" y="0"/>
                </a:lnTo>
                <a:lnTo>
                  <a:pt x="4068000" y="3414950"/>
                </a:lnTo>
                <a:lnTo>
                  <a:pt x="4067994" y="3414950"/>
                </a:lnTo>
                <a:lnTo>
                  <a:pt x="2033999" y="3009899"/>
                </a:lnTo>
                <a:lnTo>
                  <a:pt x="1" y="3414951"/>
                </a:lnTo>
                <a:lnTo>
                  <a:pt x="5" y="3414951"/>
                </a:lnTo>
                <a:lnTo>
                  <a:pt x="5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5EB9042-7A70-4A95-B668-DBDDCA659F8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124000" y="3429000"/>
            <a:ext cx="4068000" cy="3429000"/>
          </a:xfrm>
          <a:custGeom>
            <a:avLst/>
            <a:gdLst>
              <a:gd name="connsiteX0" fmla="*/ 0 w 4068000"/>
              <a:gd name="connsiteY0" fmla="*/ 14048 h 3429000"/>
              <a:gd name="connsiteX1" fmla="*/ 2033998 w 4068000"/>
              <a:gd name="connsiteY1" fmla="*/ 419099 h 3429000"/>
              <a:gd name="connsiteX2" fmla="*/ 4067993 w 4068000"/>
              <a:gd name="connsiteY2" fmla="*/ 14048 h 3429000"/>
              <a:gd name="connsiteX3" fmla="*/ 4068000 w 4068000"/>
              <a:gd name="connsiteY3" fmla="*/ 14048 h 3429000"/>
              <a:gd name="connsiteX4" fmla="*/ 4068000 w 4068000"/>
              <a:gd name="connsiteY4" fmla="*/ 3429000 h 3429000"/>
              <a:gd name="connsiteX5" fmla="*/ 0 w 4068000"/>
              <a:gd name="connsiteY5" fmla="*/ 3429000 h 3429000"/>
              <a:gd name="connsiteX6" fmla="*/ 0 w 4068000"/>
              <a:gd name="connsiteY6" fmla="*/ 0 h 3429000"/>
              <a:gd name="connsiteX7" fmla="*/ 4 w 4068000"/>
              <a:gd name="connsiteY7" fmla="*/ 0 h 3429000"/>
              <a:gd name="connsiteX8" fmla="*/ 4 w 4068000"/>
              <a:gd name="connsiteY8" fmla="*/ 14048 h 3429000"/>
              <a:gd name="connsiteX9" fmla="*/ 0 w 4068000"/>
              <a:gd name="connsiteY9" fmla="*/ 14048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8000" h="3429000">
                <a:moveTo>
                  <a:pt x="0" y="14048"/>
                </a:moveTo>
                <a:lnTo>
                  <a:pt x="2033998" y="419099"/>
                </a:lnTo>
                <a:lnTo>
                  <a:pt x="4067993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  <a:moveTo>
                  <a:pt x="0" y="0"/>
                </a:moveTo>
                <a:lnTo>
                  <a:pt x="4" y="0"/>
                </a:lnTo>
                <a:lnTo>
                  <a:pt x="4" y="14048"/>
                </a:lnTo>
                <a:lnTo>
                  <a:pt x="0" y="1404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9BE07197-569F-4361-B71E-FC06D9E50D8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342900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5 w 4068000"/>
              <a:gd name="connsiteY1" fmla="*/ 0 h 3429000"/>
              <a:gd name="connsiteX2" fmla="*/ 5 w 4068000"/>
              <a:gd name="connsiteY2" fmla="*/ 14048 h 3429000"/>
              <a:gd name="connsiteX3" fmla="*/ 1 w 4068000"/>
              <a:gd name="connsiteY3" fmla="*/ 14048 h 3429000"/>
              <a:gd name="connsiteX4" fmla="*/ 2033999 w 4068000"/>
              <a:gd name="connsiteY4" fmla="*/ 419099 h 3429000"/>
              <a:gd name="connsiteX5" fmla="*/ 4067994 w 4068000"/>
              <a:gd name="connsiteY5" fmla="*/ 14048 h 3429000"/>
              <a:gd name="connsiteX6" fmla="*/ 4068000 w 4068000"/>
              <a:gd name="connsiteY6" fmla="*/ 14048 h 3429000"/>
              <a:gd name="connsiteX7" fmla="*/ 4068000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5" y="0"/>
                </a:lnTo>
                <a:lnTo>
                  <a:pt x="5" y="14048"/>
                </a:lnTo>
                <a:lnTo>
                  <a:pt x="1" y="14048"/>
                </a:lnTo>
                <a:lnTo>
                  <a:pt x="2033999" y="419099"/>
                </a:lnTo>
                <a:lnTo>
                  <a:pt x="4067994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963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4963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FABDDF0D-5AA1-45DC-B047-A87D447A48A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76344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7DC17528-5216-425D-ACB1-600B1F134B7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76344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57EA26AA-4735-4B80-9242-877DB4E99AF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05787" y="4128709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BFE5C6CD-27EE-4958-9DA8-C84781001203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05787" y="4486284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C69011-5BBA-4AE3-AF14-3DFCFC7715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58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3 блока и фото (3)_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2A814441-7FD8-420D-BF70-D67D155CF23C}"/>
              </a:ext>
            </a:extLst>
          </p:cNvPr>
          <p:cNvSpPr/>
          <p:nvPr/>
        </p:nvSpPr>
        <p:spPr>
          <a:xfrm rot="10800000">
            <a:off x="1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5D821836-8B95-4A25-8EA4-D84FE88799D6}"/>
              </a:ext>
            </a:extLst>
          </p:cNvPr>
          <p:cNvSpPr/>
          <p:nvPr/>
        </p:nvSpPr>
        <p:spPr>
          <a:xfrm rot="10800000" flipV="1">
            <a:off x="4062001" y="3009899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37B134E7-5C51-400D-8AA6-447343B5B37F}"/>
              </a:ext>
            </a:extLst>
          </p:cNvPr>
          <p:cNvSpPr/>
          <p:nvPr/>
        </p:nvSpPr>
        <p:spPr>
          <a:xfrm rot="10800000">
            <a:off x="8124000" y="-2"/>
            <a:ext cx="4068000" cy="3848101"/>
          </a:xfrm>
          <a:custGeom>
            <a:avLst/>
            <a:gdLst>
              <a:gd name="connsiteX0" fmla="*/ 0 w 3430803"/>
              <a:gd name="connsiteY0" fmla="*/ 6745695 h 6745695"/>
              <a:gd name="connsiteX1" fmla="*/ 0 w 3430803"/>
              <a:gd name="connsiteY1" fmla="*/ 649695 h 6745695"/>
              <a:gd name="connsiteX2" fmla="*/ 6 w 3430803"/>
              <a:gd name="connsiteY2" fmla="*/ 649695 h 6745695"/>
              <a:gd name="connsiteX3" fmla="*/ 1715403 w 3430803"/>
              <a:gd name="connsiteY3" fmla="*/ 0 h 6745695"/>
              <a:gd name="connsiteX4" fmla="*/ 3430803 w 3430803"/>
              <a:gd name="connsiteY4" fmla="*/ 649696 h 6745695"/>
              <a:gd name="connsiteX5" fmla="*/ 3430800 w 3430803"/>
              <a:gd name="connsiteY5" fmla="*/ 649696 h 6745695"/>
              <a:gd name="connsiteX6" fmla="*/ 3430800 w 3430803"/>
              <a:gd name="connsiteY6" fmla="*/ 6745695 h 6745695"/>
              <a:gd name="connsiteX0" fmla="*/ 0 w 3430803"/>
              <a:gd name="connsiteY0" fmla="*/ 6813152 h 6813152"/>
              <a:gd name="connsiteX1" fmla="*/ 0 w 3430803"/>
              <a:gd name="connsiteY1" fmla="*/ 717152 h 6813152"/>
              <a:gd name="connsiteX2" fmla="*/ 6 w 3430803"/>
              <a:gd name="connsiteY2" fmla="*/ 717152 h 6813152"/>
              <a:gd name="connsiteX3" fmla="*/ 1715403 w 3430803"/>
              <a:gd name="connsiteY3" fmla="*/ 0 h 6813152"/>
              <a:gd name="connsiteX4" fmla="*/ 3430803 w 3430803"/>
              <a:gd name="connsiteY4" fmla="*/ 717153 h 6813152"/>
              <a:gd name="connsiteX5" fmla="*/ 3430800 w 3430803"/>
              <a:gd name="connsiteY5" fmla="*/ 717153 h 6813152"/>
              <a:gd name="connsiteX6" fmla="*/ 3430800 w 3430803"/>
              <a:gd name="connsiteY6" fmla="*/ 6813152 h 6813152"/>
              <a:gd name="connsiteX7" fmla="*/ 0 w 3430803"/>
              <a:gd name="connsiteY7" fmla="*/ 6813152 h 68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803" h="6813152">
                <a:moveTo>
                  <a:pt x="0" y="6813152"/>
                </a:moveTo>
                <a:lnTo>
                  <a:pt x="0" y="717152"/>
                </a:lnTo>
                <a:lnTo>
                  <a:pt x="6" y="717152"/>
                </a:lnTo>
                <a:lnTo>
                  <a:pt x="1715403" y="0"/>
                </a:lnTo>
                <a:lnTo>
                  <a:pt x="3430803" y="717153"/>
                </a:lnTo>
                <a:lnTo>
                  <a:pt x="3430800" y="717153"/>
                </a:lnTo>
                <a:lnTo>
                  <a:pt x="3430800" y="6813152"/>
                </a:lnTo>
                <a:lnTo>
                  <a:pt x="0" y="68131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64624251-E076-452B-91E7-7C8EBC2ED08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4062000" y="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4068000 w 4068000"/>
              <a:gd name="connsiteY1" fmla="*/ 0 h 3429000"/>
              <a:gd name="connsiteX2" fmla="*/ 4068000 w 4068000"/>
              <a:gd name="connsiteY2" fmla="*/ 3414950 h 3429000"/>
              <a:gd name="connsiteX3" fmla="*/ 4067994 w 4068000"/>
              <a:gd name="connsiteY3" fmla="*/ 3414950 h 3429000"/>
              <a:gd name="connsiteX4" fmla="*/ 2033999 w 4068000"/>
              <a:gd name="connsiteY4" fmla="*/ 3009899 h 3429000"/>
              <a:gd name="connsiteX5" fmla="*/ 1 w 4068000"/>
              <a:gd name="connsiteY5" fmla="*/ 3414951 h 3429000"/>
              <a:gd name="connsiteX6" fmla="*/ 5 w 4068000"/>
              <a:gd name="connsiteY6" fmla="*/ 3414951 h 3429000"/>
              <a:gd name="connsiteX7" fmla="*/ 5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4068000" y="0"/>
                </a:lnTo>
                <a:lnTo>
                  <a:pt x="4068000" y="3414950"/>
                </a:lnTo>
                <a:lnTo>
                  <a:pt x="4067994" y="3414950"/>
                </a:lnTo>
                <a:lnTo>
                  <a:pt x="2033999" y="3009899"/>
                </a:lnTo>
                <a:lnTo>
                  <a:pt x="1" y="3414951"/>
                </a:lnTo>
                <a:lnTo>
                  <a:pt x="5" y="3414951"/>
                </a:lnTo>
                <a:lnTo>
                  <a:pt x="5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5EB9042-7A70-4A95-B668-DBDDCA659F8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124000" y="3429000"/>
            <a:ext cx="4068000" cy="3429000"/>
          </a:xfrm>
          <a:custGeom>
            <a:avLst/>
            <a:gdLst>
              <a:gd name="connsiteX0" fmla="*/ 0 w 4068000"/>
              <a:gd name="connsiteY0" fmla="*/ 14048 h 3429000"/>
              <a:gd name="connsiteX1" fmla="*/ 2033998 w 4068000"/>
              <a:gd name="connsiteY1" fmla="*/ 419099 h 3429000"/>
              <a:gd name="connsiteX2" fmla="*/ 4067993 w 4068000"/>
              <a:gd name="connsiteY2" fmla="*/ 14048 h 3429000"/>
              <a:gd name="connsiteX3" fmla="*/ 4068000 w 4068000"/>
              <a:gd name="connsiteY3" fmla="*/ 14048 h 3429000"/>
              <a:gd name="connsiteX4" fmla="*/ 4068000 w 4068000"/>
              <a:gd name="connsiteY4" fmla="*/ 3429000 h 3429000"/>
              <a:gd name="connsiteX5" fmla="*/ 0 w 4068000"/>
              <a:gd name="connsiteY5" fmla="*/ 3429000 h 3429000"/>
              <a:gd name="connsiteX6" fmla="*/ 0 w 4068000"/>
              <a:gd name="connsiteY6" fmla="*/ 0 h 3429000"/>
              <a:gd name="connsiteX7" fmla="*/ 4 w 4068000"/>
              <a:gd name="connsiteY7" fmla="*/ 0 h 3429000"/>
              <a:gd name="connsiteX8" fmla="*/ 4 w 4068000"/>
              <a:gd name="connsiteY8" fmla="*/ 14048 h 3429000"/>
              <a:gd name="connsiteX9" fmla="*/ 0 w 4068000"/>
              <a:gd name="connsiteY9" fmla="*/ 14048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8000" h="3429000">
                <a:moveTo>
                  <a:pt x="0" y="14048"/>
                </a:moveTo>
                <a:lnTo>
                  <a:pt x="2033998" y="419099"/>
                </a:lnTo>
                <a:lnTo>
                  <a:pt x="4067993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  <a:moveTo>
                  <a:pt x="0" y="0"/>
                </a:moveTo>
                <a:lnTo>
                  <a:pt x="4" y="0"/>
                </a:lnTo>
                <a:lnTo>
                  <a:pt x="4" y="14048"/>
                </a:lnTo>
                <a:lnTo>
                  <a:pt x="0" y="1404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9BE07197-569F-4361-B71E-FC06D9E50D8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3429000"/>
            <a:ext cx="4068000" cy="3429000"/>
          </a:xfrm>
          <a:custGeom>
            <a:avLst/>
            <a:gdLst>
              <a:gd name="connsiteX0" fmla="*/ 0 w 4068000"/>
              <a:gd name="connsiteY0" fmla="*/ 0 h 3429000"/>
              <a:gd name="connsiteX1" fmla="*/ 5 w 4068000"/>
              <a:gd name="connsiteY1" fmla="*/ 0 h 3429000"/>
              <a:gd name="connsiteX2" fmla="*/ 5 w 4068000"/>
              <a:gd name="connsiteY2" fmla="*/ 14048 h 3429000"/>
              <a:gd name="connsiteX3" fmla="*/ 1 w 4068000"/>
              <a:gd name="connsiteY3" fmla="*/ 14048 h 3429000"/>
              <a:gd name="connsiteX4" fmla="*/ 2033999 w 4068000"/>
              <a:gd name="connsiteY4" fmla="*/ 419099 h 3429000"/>
              <a:gd name="connsiteX5" fmla="*/ 4067994 w 4068000"/>
              <a:gd name="connsiteY5" fmla="*/ 14048 h 3429000"/>
              <a:gd name="connsiteX6" fmla="*/ 4068000 w 4068000"/>
              <a:gd name="connsiteY6" fmla="*/ 14048 h 3429000"/>
              <a:gd name="connsiteX7" fmla="*/ 4068000 w 4068000"/>
              <a:gd name="connsiteY7" fmla="*/ 3429000 h 3429000"/>
              <a:gd name="connsiteX8" fmla="*/ 0 w 4068000"/>
              <a:gd name="connsiteY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3429000">
                <a:moveTo>
                  <a:pt x="0" y="0"/>
                </a:moveTo>
                <a:lnTo>
                  <a:pt x="5" y="0"/>
                </a:lnTo>
                <a:lnTo>
                  <a:pt x="5" y="14048"/>
                </a:lnTo>
                <a:lnTo>
                  <a:pt x="1" y="14048"/>
                </a:lnTo>
                <a:lnTo>
                  <a:pt x="2033999" y="419099"/>
                </a:lnTo>
                <a:lnTo>
                  <a:pt x="4067994" y="14048"/>
                </a:lnTo>
                <a:lnTo>
                  <a:pt x="4068000" y="14048"/>
                </a:lnTo>
                <a:lnTo>
                  <a:pt x="4068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963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4963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FABDDF0D-5AA1-45DC-B047-A87D447A48A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76344" y="783431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7DC17528-5216-425D-ACB1-600B1F134B7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76344" y="1141006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57EA26AA-4735-4B80-9242-877DB4E99AF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05787" y="4128709"/>
            <a:ext cx="338042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BFE5C6CD-27EE-4958-9DA8-C84781001203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05787" y="4486284"/>
            <a:ext cx="3380694" cy="1643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F29BAB4-83D0-4378-A724-C20337A30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29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аймлайн 1_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0">
            <a:extLst>
              <a:ext uri="{FF2B5EF4-FFF2-40B4-BE49-F238E27FC236}">
                <a16:creationId xmlns:a16="http://schemas.microsoft.com/office/drawing/2014/main" id="{478567CA-292A-401C-AD47-E66515518B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575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795594E-7816-4451-A2EE-FED93AEC0DE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813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461C95E7-9DD6-4854-B18B-2DF10D0D9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583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4" name="Текст 5">
            <a:extLst>
              <a:ext uri="{FF2B5EF4-FFF2-40B4-BE49-F238E27FC236}">
                <a16:creationId xmlns:a16="http://schemas.microsoft.com/office/drawing/2014/main" id="{669EE497-CE29-4332-B1CD-97AD608CE2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6822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0F127015-1EE3-4248-8257-A3782F851EC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13797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1BE6B4E0-FFD7-4DB4-A6FE-26D99DEA9D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06178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596999F9-7C01-4BF4-BC92-1493FEDDCB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59374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id="{36AE0B61-0C64-4D7C-8321-6388E257779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51755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02DB1CDA-CA12-4D94-8F5C-EA95D8E32C0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93272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0" name="Текст 5">
            <a:extLst>
              <a:ext uri="{FF2B5EF4-FFF2-40B4-BE49-F238E27FC236}">
                <a16:creationId xmlns:a16="http://schemas.microsoft.com/office/drawing/2014/main" id="{99814018-1F99-4E52-8D9F-05AE50868F9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085653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AD030A5C-11BA-499D-82CD-9D5477292F3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85589" y="2061299"/>
            <a:ext cx="1596898" cy="50731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32" name="Текст 5">
            <a:extLst>
              <a:ext uri="{FF2B5EF4-FFF2-40B4-BE49-F238E27FC236}">
                <a16:creationId xmlns:a16="http://schemas.microsoft.com/office/drawing/2014/main" id="{0288A7EA-AD18-40F5-9D75-E792DF7DADB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77970" y="2710496"/>
            <a:ext cx="1597025" cy="32764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>
                <a:latin typeface="Arial" panose="020B0604020202020204" pitchFamily="34" charset="0"/>
              </a:defRPr>
            </a:lvl1pPr>
            <a:lvl2pPr marL="457200" indent="0">
              <a:buNone/>
              <a:defRPr sz="1050">
                <a:latin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904F87A-D3BB-4143-B584-F08807CAAC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7DC640F3-4EA6-AB2E-5037-AFCAAA77E75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182" y="480362"/>
            <a:ext cx="115198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CE52D9B9-8416-80A0-CF7D-DF0021D5C8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63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4FA93FFD-049E-5D09-7F8E-02484A5F69F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27326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CA27D442-D265-4DD0-3EB2-096FABA34ED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3249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D47BA6EB-B3B5-C9BF-C2DF-2002C68242E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1755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C0870D8B-AC76-C3D7-58ED-61039D01CE5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93272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3109B95C-AF9B-44D9-D611-CA5595E31CA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53697" y="1699511"/>
            <a:ext cx="368370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15C1942-9422-4069-95E0-CD98041BE9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88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уллиты (4) бло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07356D-CE64-1530-FE1E-25400276351F}"/>
              </a:ext>
            </a:extLst>
          </p:cNvPr>
          <p:cNvSpPr/>
          <p:nvPr userDrawn="1"/>
        </p:nvSpPr>
        <p:spPr>
          <a:xfrm>
            <a:off x="334963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9CEF0-4030-700B-13E7-4B6016EE6E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4163" y="1705620"/>
            <a:ext cx="395395" cy="347176"/>
          </a:xfrm>
          <a:prstGeom prst="rect">
            <a:avLst/>
          </a:prstGeom>
        </p:spPr>
      </p:pic>
      <p:sp>
        <p:nvSpPr>
          <p:cNvPr id="6" name="Текст 10">
            <a:extLst>
              <a:ext uri="{FF2B5EF4-FFF2-40B4-BE49-F238E27FC236}">
                <a16:creationId xmlns:a16="http://schemas.microsoft.com/office/drawing/2014/main" id="{7A35077C-807F-9FC7-AECB-681B515B96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2741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B82F3F4D-9666-6C88-58A9-0FF154CB13A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2741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9E6B7B-CF5E-647A-0B3D-DDF457D7E4AC}"/>
              </a:ext>
            </a:extLst>
          </p:cNvPr>
          <p:cNvSpPr/>
          <p:nvPr userDrawn="1"/>
        </p:nvSpPr>
        <p:spPr>
          <a:xfrm>
            <a:off x="4242000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3218E1-3508-EEEA-19D6-6CE2C43761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1705620"/>
            <a:ext cx="395395" cy="347176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3D929218-0E16-6AAF-56D9-B9F2EE144F1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09778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D878C6E-55EA-B8C9-9660-022342A3608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409778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24D80D-7EAF-2FB6-4695-2128A42A917C}"/>
              </a:ext>
            </a:extLst>
          </p:cNvPr>
          <p:cNvSpPr/>
          <p:nvPr userDrawn="1"/>
        </p:nvSpPr>
        <p:spPr>
          <a:xfrm>
            <a:off x="4242000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476043-83BA-347D-2DE8-C7E69A30CD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4140362"/>
            <a:ext cx="395395" cy="347176"/>
          </a:xfrm>
          <a:prstGeom prst="rect">
            <a:avLst/>
          </a:prstGeom>
        </p:spPr>
      </p:pic>
      <p:sp>
        <p:nvSpPr>
          <p:cNvPr id="19" name="Текст 10">
            <a:extLst>
              <a:ext uri="{FF2B5EF4-FFF2-40B4-BE49-F238E27FC236}">
                <a16:creationId xmlns:a16="http://schemas.microsoft.com/office/drawing/2014/main" id="{A8197401-6A62-0353-59DA-BB3189AA9A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09778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52E625AD-4022-51C0-90A0-CFB83E1B78D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09778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0F9AE9-3FF9-DCFD-2087-3195F51C5CDB}"/>
              </a:ext>
            </a:extLst>
          </p:cNvPr>
          <p:cNvSpPr/>
          <p:nvPr userDrawn="1"/>
        </p:nvSpPr>
        <p:spPr>
          <a:xfrm>
            <a:off x="8221038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8A750DB-91B3-D318-74D9-136534B6F2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10238" y="4140362"/>
            <a:ext cx="395395" cy="347176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13E6FFEA-8E47-71A9-A421-BE0EFCEE87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88816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C30DB8C1-0C01-5BF7-1AEB-C733111EA0B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388816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 dirty="0"/>
              <a:t>Образец текста</a:t>
            </a:r>
          </a:p>
          <a:p>
            <a:pPr marL="685800" lvl="1" indent="-228600">
              <a:spcBef>
                <a:spcPts val="0"/>
              </a:spcBef>
            </a:pPr>
            <a:r>
              <a:rPr lang="ru-RU" dirty="0"/>
              <a:t>Второй уровень</a:t>
            </a:r>
          </a:p>
          <a:p>
            <a:pPr marL="1143000" lvl="2" indent="-228600">
              <a:spcBef>
                <a:spcPts val="0"/>
              </a:spcBef>
            </a:pPr>
            <a:r>
              <a:rPr lang="ru-RU" dirty="0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B113FAED-2456-85F4-7C3B-7231502F325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13EAAC-5270-44BE-A3C9-436A51D80B9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675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74456" y="202751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366838" y="238508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74456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366838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84731" y="202751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7377113" y="238508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37E312-44E7-4E73-99F8-073D096C423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84731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92211768-EDFC-49E0-A142-B52B45BD679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377113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092195F-3DFB-1381-8831-C9296080E3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E02AFE-CDC6-415F-AAC2-C3CD1B54C0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618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74456" y="202751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366838" y="238508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74456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366838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84731" y="202751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7377113" y="238508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37E312-44E7-4E73-99F8-073D096C423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84731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92211768-EDFC-49E0-A142-B52B45BD679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377113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1pPr>
            <a:lvl2pPr marL="4572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2pPr>
            <a:lvl3pPr marL="91440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</a:defRPr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092195F-3DFB-1381-8831-C9296080E3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FB5C0E-DEE4-45A1-8687-DB5C5559C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>
            <a:extLst>
              <a:ext uri="{FF2B5EF4-FFF2-40B4-BE49-F238E27FC236}">
                <a16:creationId xmlns:a16="http://schemas.microsoft.com/office/drawing/2014/main" id="{07F475A4-9D42-4803-A99A-E49A4D869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5400" y="3453717"/>
            <a:ext cx="5516564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</a:t>
            </a:r>
          </a:p>
          <a:p>
            <a:pPr lvl="0"/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3014117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6760DD22-4BB8-FC2A-A4DC-EAF4861CF8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6F636CD7-1942-3D65-F2D3-F78F2CDCA2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74456" y="201673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86651CD6-E388-6B19-60C3-A55969D43A4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366838" y="237430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100E94E6-4646-0B37-7045-DA4BFC1E936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74456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66AA57F7-DCCE-CE63-C444-34C17AC48B7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366838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7DB0CB3-35C4-6E9D-FA87-D57178CF45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84731" y="2016731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3CA1BB4B-37A6-4DE3-7202-6E87421F2AA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7377113" y="2374306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AAD69370-3BE5-D7B6-D0B9-5A7B7C6179D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84731" y="4084465"/>
            <a:ext cx="380493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5">
            <a:extLst>
              <a:ext uri="{FF2B5EF4-FFF2-40B4-BE49-F238E27FC236}">
                <a16:creationId xmlns:a16="http://schemas.microsoft.com/office/drawing/2014/main" id="{854F3822-5C7C-CBDE-B589-684091EE46A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377113" y="4442040"/>
            <a:ext cx="3805237" cy="12751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CE323B-CA8C-4E24-B786-008D1DF0BF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378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7D9CB41B-EDD9-4AA2-8906-9CB7907CED7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Текст 5">
            <a:extLst>
              <a:ext uri="{FF2B5EF4-FFF2-40B4-BE49-F238E27FC236}">
                <a16:creationId xmlns:a16="http://schemas.microsoft.com/office/drawing/2014/main" id="{624F3417-037F-493C-BB46-DEF7DAE008F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9F464909-6E38-4893-B058-C4DA04C7DAF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5" name="Текст 5">
            <a:extLst>
              <a:ext uri="{FF2B5EF4-FFF2-40B4-BE49-F238E27FC236}">
                <a16:creationId xmlns:a16="http://schemas.microsoft.com/office/drawing/2014/main" id="{F7D5619D-6324-44CD-8685-19CBC09D55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AF05CC96-DAB1-450F-810E-894AA2CDAA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Текст 5">
            <a:extLst>
              <a:ext uri="{FF2B5EF4-FFF2-40B4-BE49-F238E27FC236}">
                <a16:creationId xmlns:a16="http://schemas.microsoft.com/office/drawing/2014/main" id="{AD4D33C5-BF06-42D8-AB4B-625C043B28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id="{92F00AEB-E4C0-4BD7-BF1D-E39D321C3E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1" name="Текст 5">
            <a:extLst>
              <a:ext uri="{FF2B5EF4-FFF2-40B4-BE49-F238E27FC236}">
                <a16:creationId xmlns:a16="http://schemas.microsoft.com/office/drawing/2014/main" id="{42587FC5-C388-4331-A250-FADBFDEECB1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5D33E57-5350-D65A-CD80-303BE6E712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388D3FE-4226-44C1-A202-82C8CDB2C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656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7D9CB41B-EDD9-4AA2-8906-9CB7907CED7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Текст 5">
            <a:extLst>
              <a:ext uri="{FF2B5EF4-FFF2-40B4-BE49-F238E27FC236}">
                <a16:creationId xmlns:a16="http://schemas.microsoft.com/office/drawing/2014/main" id="{624F3417-037F-493C-BB46-DEF7DAE008F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9F464909-6E38-4893-B058-C4DA04C7DAF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5" name="Текст 5">
            <a:extLst>
              <a:ext uri="{FF2B5EF4-FFF2-40B4-BE49-F238E27FC236}">
                <a16:creationId xmlns:a16="http://schemas.microsoft.com/office/drawing/2014/main" id="{F7D5619D-6324-44CD-8685-19CBC09D55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AF05CC96-DAB1-450F-810E-894AA2CDAA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20278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Текст 5">
            <a:extLst>
              <a:ext uri="{FF2B5EF4-FFF2-40B4-BE49-F238E27FC236}">
                <a16:creationId xmlns:a16="http://schemas.microsoft.com/office/drawing/2014/main" id="{AD4D33C5-BF06-42D8-AB4B-625C043B28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23853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id="{92F00AEB-E4C0-4BD7-BF1D-E39D321C3E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031300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1" name="Текст 5">
            <a:extLst>
              <a:ext uri="{FF2B5EF4-FFF2-40B4-BE49-F238E27FC236}">
                <a16:creationId xmlns:a16="http://schemas.microsoft.com/office/drawing/2014/main" id="{42587FC5-C388-4331-A250-FADBFDEECB1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4388875"/>
            <a:ext cx="2952000" cy="12107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D5D33E57-5350-D65A-CD80-303BE6E712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A47070D-3689-420B-A667-25B9CA1365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232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C306A680-FC83-3D42-76E2-0BA652EE92E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202780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4B6D9455-430D-9DE7-7702-0A1D09BB96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238537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7904AB88-3AB0-84EF-69A2-C09496B3BB8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28385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3647AEC-C6D1-AAF1-EA31-05A091272D15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464142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6406A430-3609-064E-7436-26DB26F095D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202780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24B21B4B-45CA-49F8-467D-892665D1A434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238537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A5D8FCE0-3EEB-AD86-4942-1DD1C147681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28385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A0B61285-E8C5-A12A-3D59-6F4AD76D655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464142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647BF6AC-87CF-8E9B-DB7F-4A9006D287C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202780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DBCE4F0D-403D-0F0D-7D36-B91FA7600D4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238537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647057FC-EFE5-D998-70D4-28024D6B9FB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28385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819B4265-155C-DF72-94D4-D830AF807E9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4641428"/>
            <a:ext cx="2952000" cy="12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91ADB117-C13D-2AAC-BECE-576AD5D47A0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23465C9-0CA5-47BA-852A-CF4B1C0E6E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159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9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F2E683FE-94E7-6CF3-ECE5-B07D4FCD50D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A766135C-675C-A4E3-CE50-6CF09A123DF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C6B4D104-762E-BC62-155B-2007C2A5C7B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FBBF7BD-E25E-5466-90D0-2ACBB9D7BE2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A91056F7-1A63-C09E-D06C-A11FDDC6A05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389BF249-D4C8-20EE-9476-0D95592D70D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0BFA487-785C-0D6B-6313-A7685247463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3422224B-830B-411C-D54F-F8666859517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4D84F081-4D8F-C2D1-7E23-F41342CD302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5">
            <a:extLst>
              <a:ext uri="{FF2B5EF4-FFF2-40B4-BE49-F238E27FC236}">
                <a16:creationId xmlns:a16="http://schemas.microsoft.com/office/drawing/2014/main" id="{7E9C7F4F-FA52-9CD8-9D13-48080798B9C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5A23A425-120D-A4E3-99ED-08A26FC8B9E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5">
            <a:extLst>
              <a:ext uri="{FF2B5EF4-FFF2-40B4-BE49-F238E27FC236}">
                <a16:creationId xmlns:a16="http://schemas.microsoft.com/office/drawing/2014/main" id="{4C5C2FB4-9EA1-D5E1-2C20-60A1B8E517F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AB7B34F-D5C9-726A-DBB9-0818AC3C0ED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3011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68C5B65E-AD65-A881-7434-ECE0DE1184AE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3011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789B4FD2-CF8B-72F4-497D-2574948D0C9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05036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5">
            <a:extLst>
              <a:ext uri="{FF2B5EF4-FFF2-40B4-BE49-F238E27FC236}">
                <a16:creationId xmlns:a16="http://schemas.microsoft.com/office/drawing/2014/main" id="{78291EB6-0A8B-111F-EEB6-883ACFD9EA89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905036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F9E46E39-41AC-891C-B634-78411F7EC6C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969023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5">
            <a:extLst>
              <a:ext uri="{FF2B5EF4-FFF2-40B4-BE49-F238E27FC236}">
                <a16:creationId xmlns:a16="http://schemas.microsoft.com/office/drawing/2014/main" id="{A7D6211A-D769-BF86-5D0A-7509BAAD0CA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969023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FB3DDA29-8EB5-AB47-E99F-1EBB4B3C72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900406A-9D3F-47B6-884C-A2CE84AAB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475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9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2" name="Текст 10">
            <a:extLst>
              <a:ext uri="{FF2B5EF4-FFF2-40B4-BE49-F238E27FC236}">
                <a16:creationId xmlns:a16="http://schemas.microsoft.com/office/drawing/2014/main" id="{F2E683FE-94E7-6CF3-ECE5-B07D4FCD50D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A766135C-675C-A4E3-CE50-6CF09A123DF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" name="Текст 10">
            <a:extLst>
              <a:ext uri="{FF2B5EF4-FFF2-40B4-BE49-F238E27FC236}">
                <a16:creationId xmlns:a16="http://schemas.microsoft.com/office/drawing/2014/main" id="{C6B4D104-762E-BC62-155B-2007C2A5C7B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FBBF7BD-E25E-5466-90D0-2ACBB9D7BE2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A91056F7-1A63-C09E-D06C-A11FDDC6A05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389BF249-D4C8-20EE-9476-0D95592D70D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0BFA487-785C-0D6B-6313-A7685247463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3422224B-830B-411C-D54F-F8666859517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4D84F081-4D8F-C2D1-7E23-F41342CD302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5">
            <a:extLst>
              <a:ext uri="{FF2B5EF4-FFF2-40B4-BE49-F238E27FC236}">
                <a16:creationId xmlns:a16="http://schemas.microsoft.com/office/drawing/2014/main" id="{7E9C7F4F-FA52-9CD8-9D13-48080798B9C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5A23A425-120D-A4E3-99ED-08A26FC8B9E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5">
            <a:extLst>
              <a:ext uri="{FF2B5EF4-FFF2-40B4-BE49-F238E27FC236}">
                <a16:creationId xmlns:a16="http://schemas.microsoft.com/office/drawing/2014/main" id="{4C5C2FB4-9EA1-D5E1-2C20-60A1B8E517F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AB7B34F-D5C9-726A-DBB9-0818AC3C0ED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3011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68C5B65E-AD65-A881-7434-ECE0DE1184AE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3011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789B4FD2-CF8B-72F4-497D-2574948D0C9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05036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5">
            <a:extLst>
              <a:ext uri="{FF2B5EF4-FFF2-40B4-BE49-F238E27FC236}">
                <a16:creationId xmlns:a16="http://schemas.microsoft.com/office/drawing/2014/main" id="{78291EB6-0A8B-111F-EEB6-883ACFD9EA89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905036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F9E46E39-41AC-891C-B634-78411F7EC6C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969023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5">
            <a:extLst>
              <a:ext uri="{FF2B5EF4-FFF2-40B4-BE49-F238E27FC236}">
                <a16:creationId xmlns:a16="http://schemas.microsoft.com/office/drawing/2014/main" id="{A7D6211A-D769-BF86-5D0A-7509BAAD0CA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969023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FB3DDA29-8EB5-AB47-E99F-1EBB4B3C72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2986599-A508-477E-A91E-1E9F91289C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613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9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3011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33011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011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33011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1" name="Текст 10">
            <a:extLst>
              <a:ext uri="{FF2B5EF4-FFF2-40B4-BE49-F238E27FC236}">
                <a16:creationId xmlns:a16="http://schemas.microsoft.com/office/drawing/2014/main" id="{7D9CB41B-EDD9-4AA2-8906-9CB7907CED7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5036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Текст 5">
            <a:extLst>
              <a:ext uri="{FF2B5EF4-FFF2-40B4-BE49-F238E27FC236}">
                <a16:creationId xmlns:a16="http://schemas.microsoft.com/office/drawing/2014/main" id="{624F3417-037F-493C-BB46-DEF7DAE008F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05036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9F464909-6E38-4893-B058-C4DA04C7DAF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05036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5" name="Текст 5">
            <a:extLst>
              <a:ext uri="{FF2B5EF4-FFF2-40B4-BE49-F238E27FC236}">
                <a16:creationId xmlns:a16="http://schemas.microsoft.com/office/drawing/2014/main" id="{F7D5619D-6324-44CD-8685-19CBC09D55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905036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7" name="Текст 10">
            <a:extLst>
              <a:ext uri="{FF2B5EF4-FFF2-40B4-BE49-F238E27FC236}">
                <a16:creationId xmlns:a16="http://schemas.microsoft.com/office/drawing/2014/main" id="{AF05CC96-DAB1-450F-810E-894AA2CDAA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69023" y="1607199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Текст 5">
            <a:extLst>
              <a:ext uri="{FF2B5EF4-FFF2-40B4-BE49-F238E27FC236}">
                <a16:creationId xmlns:a16="http://schemas.microsoft.com/office/drawing/2014/main" id="{AD4D33C5-BF06-42D8-AB4B-625C043B28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69023" y="1964774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id="{92F00AEB-E4C0-4BD7-BF1D-E39D321C3E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69023" y="4871394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1" name="Текст 5">
            <a:extLst>
              <a:ext uri="{FF2B5EF4-FFF2-40B4-BE49-F238E27FC236}">
                <a16:creationId xmlns:a16="http://schemas.microsoft.com/office/drawing/2014/main" id="{42587FC5-C388-4331-A250-FADBFDEECB1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969023" y="5228969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419E9BBA-8F15-4133-930B-1A6A6AE37CC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3011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id="{024B86BE-2D1C-4EBA-B031-07B5C7EA705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3011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A3C0F0FD-CCA6-4E52-9CBF-5F69EBD458D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05036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5">
            <a:extLst>
              <a:ext uri="{FF2B5EF4-FFF2-40B4-BE49-F238E27FC236}">
                <a16:creationId xmlns:a16="http://schemas.microsoft.com/office/drawing/2014/main" id="{42DBBF9E-BDA3-405E-869A-9A7642B9AD5A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905036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C039BCA1-4D1E-4600-A1F2-2D5A9C24E4B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969023" y="3237123"/>
            <a:ext cx="2952000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5">
            <a:extLst>
              <a:ext uri="{FF2B5EF4-FFF2-40B4-BE49-F238E27FC236}">
                <a16:creationId xmlns:a16="http://schemas.microsoft.com/office/drawing/2014/main" id="{E7FAF143-CC5B-4A2D-B487-EAF95E1AFC05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969023" y="3594698"/>
            <a:ext cx="2952000" cy="771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8C43FE0F-42EA-AC6E-3F93-EA347BD3F2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9780F9C-7995-4BDB-AA3B-2BB3CF1552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751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 и фото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59131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59131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8593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858593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BDFFC2E-7C1B-47EE-8E6D-AE117363021E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424861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77331C7C-7983-4183-8A7B-C9E705F253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359131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3868FAAE-929A-49FB-B47B-C9881469746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359131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2B0B79C4-B004-4C0B-80F7-43CDA7C9410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858593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5">
            <a:extLst>
              <a:ext uri="{FF2B5EF4-FFF2-40B4-BE49-F238E27FC236}">
                <a16:creationId xmlns:a16="http://schemas.microsoft.com/office/drawing/2014/main" id="{5306E865-E684-4EE5-8837-1BDF6139D8F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858593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2DBB00D2-31AB-8FBD-6010-BD0291F0A2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24639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A9DB6F-546D-4231-90EC-03E7732A60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339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 и фото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Текст 10">
            <a:extLst>
              <a:ext uri="{FF2B5EF4-FFF2-40B4-BE49-F238E27FC236}">
                <a16:creationId xmlns:a16="http://schemas.microsoft.com/office/drawing/2014/main" id="{5E779F76-D266-590C-6351-1D03A22516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59131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18224868-64B2-A5A9-B8D5-378342B681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59131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22600375-2900-B225-0899-22158FC550D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8593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BEF112EF-0BB7-C29F-129B-96792408DA64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858593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Рисунок 11">
            <a:extLst>
              <a:ext uri="{FF2B5EF4-FFF2-40B4-BE49-F238E27FC236}">
                <a16:creationId xmlns:a16="http://schemas.microsoft.com/office/drawing/2014/main" id="{5DF506E2-1A28-6795-1BE6-330C8F78A35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424861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1BEA54BC-33EA-A0A1-A8E9-804DFB766F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359131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F941F6CE-E0CC-9984-8CFD-9D8AD5CA398C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359131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80A872E8-0A2B-CE49-C4AB-1234F8C666F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858593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2FE0A1A7-8CC5-ECA2-D994-391F672391C6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858593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CA9804D0-81AD-691B-826F-9EC9B2E73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24639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08772D4-D728-4AC7-BFCD-4737528CFE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516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 и фото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363B4A-F4E8-4BCE-C63D-0E0B4275A6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6" name="Текст 10">
            <a:extLst>
              <a:ext uri="{FF2B5EF4-FFF2-40B4-BE49-F238E27FC236}">
                <a16:creationId xmlns:a16="http://schemas.microsoft.com/office/drawing/2014/main" id="{C6A95E98-83AE-87DC-69B0-E4B40F8F0EF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59131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B02B16F3-3D0D-25E9-319C-EA5A1240C9E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59131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DD9E3C32-BA77-44C4-EEED-766CEE5DC83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8593" y="1441179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502A390B-CD60-1A32-53CF-E619CE20A9C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858593" y="1798755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1" name="Рисунок 11">
            <a:extLst>
              <a:ext uri="{FF2B5EF4-FFF2-40B4-BE49-F238E27FC236}">
                <a16:creationId xmlns:a16="http://schemas.microsoft.com/office/drawing/2014/main" id="{F96E7933-FDE5-1648-0E77-A2A1F4DF9D97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424861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A5B9C4A5-48F5-54A7-953A-383B17CF619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359131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0377E7E5-61B2-ABE1-8DF0-72728E56037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359131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BE4BF9ED-5BAC-FBD9-4FAA-12E235FCC49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858593" y="3964091"/>
            <a:ext cx="2996225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5">
            <a:extLst>
              <a:ext uri="{FF2B5EF4-FFF2-40B4-BE49-F238E27FC236}">
                <a16:creationId xmlns:a16="http://schemas.microsoft.com/office/drawing/2014/main" id="{329953E4-43DD-0FE7-2262-718E0FD629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858593" y="4321667"/>
            <a:ext cx="2996225" cy="129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89ACF777-F90A-AC46-AF1B-EA37B29B49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424639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497F704-EE49-44BE-AD0B-61ED8B2E3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5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0">
            <a:extLst>
              <a:ext uri="{FF2B5EF4-FFF2-40B4-BE49-F238E27FC236}">
                <a16:creationId xmlns:a16="http://schemas.microsoft.com/office/drawing/2014/main" id="{E20F0866-317B-D4B7-8685-01E41D87AC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06361" y="2522538"/>
            <a:ext cx="10179278" cy="181292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 algn="ctr">
              <a:buNone/>
              <a:defRPr sz="6600">
                <a:solidFill>
                  <a:schemeClr val="bg1"/>
                </a:solidFill>
                <a:latin typeface="+mj-lt"/>
              </a:defRPr>
            </a:lvl2pPr>
            <a:lvl3pPr marL="914400" indent="0" algn="ctr">
              <a:buNone/>
              <a:defRPr sz="6600">
                <a:solidFill>
                  <a:schemeClr val="bg1"/>
                </a:solidFill>
                <a:latin typeface="+mj-lt"/>
              </a:defRPr>
            </a:lvl3pPr>
            <a:lvl4pPr marL="1371600" indent="0" algn="ctr">
              <a:buNone/>
              <a:defRPr sz="6600">
                <a:solidFill>
                  <a:schemeClr val="bg1"/>
                </a:solidFill>
                <a:latin typeface="+mj-lt"/>
              </a:defRPr>
            </a:lvl4pPr>
            <a:lvl5pPr marL="1828800" indent="0" algn="ctr">
              <a:buNone/>
              <a:defRPr sz="6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31191985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 и фото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81636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81636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581636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581636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04838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04838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37E312-44E7-4E73-99F8-073D096C423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04838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92211768-EDFC-49E0-A142-B52B45BD679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4838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BDFFC2E-7C1B-47EE-8E6D-AE117363021E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372160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77331C7C-7983-4183-8A7B-C9E705F253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81636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3868FAAE-929A-49FB-B47B-C9881469746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581636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2B0B79C4-B004-4C0B-80F7-43CDA7C9410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404838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5">
            <a:extLst>
              <a:ext uri="{FF2B5EF4-FFF2-40B4-BE49-F238E27FC236}">
                <a16:creationId xmlns:a16="http://schemas.microsoft.com/office/drawing/2014/main" id="{5306E865-E684-4EE5-8837-1BDF6139D8F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404838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2DBB00D2-31AB-8FBD-6010-BD0291F0A2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371938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3E44D95-F8AE-4359-96AB-B4A6EC90B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964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 и фото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81636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81636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850435A7-1BCC-43B5-BBE4-4B57937701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581636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697AC718-2A2B-4D48-B009-0D082FA2137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581636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B59FAEAD-4A4D-4C12-BC51-4565AE35342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04838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C0AC8AC6-E865-4DF6-A9E3-037C6AC22E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04838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5837E312-44E7-4E73-99F8-073D096C423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04838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92211768-EDFC-49E0-A142-B52B45BD679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4838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BDFFC2E-7C1B-47EE-8E6D-AE117363021E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372160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77331C7C-7983-4183-8A7B-C9E705F253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81636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3868FAAE-929A-49FB-B47B-C9881469746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581636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id="{2B0B79C4-B004-4C0B-80F7-43CDA7C9410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404838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5">
            <a:extLst>
              <a:ext uri="{FF2B5EF4-FFF2-40B4-BE49-F238E27FC236}">
                <a16:creationId xmlns:a16="http://schemas.microsoft.com/office/drawing/2014/main" id="{5306E865-E684-4EE5-8837-1BDF6139D8F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404838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2DBB00D2-31AB-8FBD-6010-BD0291F0A2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371938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1A43A44-5EDE-4696-B6B2-8A3E1B9090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398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 и фото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1" name="Рисунок 11">
            <a:extLst>
              <a:ext uri="{FF2B5EF4-FFF2-40B4-BE49-F238E27FC236}">
                <a16:creationId xmlns:a16="http://schemas.microsoft.com/office/drawing/2014/main" id="{365CDFBD-7A84-6CC8-5E02-AF35DC09B99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34963" y="2473949"/>
            <a:ext cx="3721602" cy="36501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3B4651A2-2818-3CD5-7B7D-FE96F5180F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3719383" cy="1828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r>
              <a:rPr lang="ru-RU" dirty="0"/>
              <a:t>В НЕСКОЛЬКО</a:t>
            </a:r>
          </a:p>
          <a:p>
            <a:pPr lvl="0"/>
            <a:r>
              <a:rPr lang="ru-RU" dirty="0"/>
              <a:t>СТРОК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07E486FF-88C2-5840-9824-DEC023B6A6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81636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6EF53B5-4C7D-0FBF-9067-A7DBD72F18C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81636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A02E850-D3FC-0F7C-4E94-48349C06A11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581636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786E9157-E8FC-FADA-CAF2-F1B80FA7E78D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581636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E538AC89-439C-1C73-1A46-B0FC738F456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04838" y="1441179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A02E4F56-093A-82AB-BD22-857C93E2C52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04838" y="1798755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422B048B-898C-20FE-B175-4A15D652F11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04838" y="5175592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F0212004-1F64-93B7-6DBD-D16059E6E42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4838" y="5533168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50FEE5B1-A4BA-AE02-89D0-7160A8FE6DE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81636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415EE771-EFD8-98AB-A177-C204968827D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581636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00B1291D-0E05-32C2-D75F-99BD1B6294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404838" y="3350633"/>
            <a:ext cx="3449981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F1E24413-0999-9D28-20C7-0B0369E2928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404838" y="3708209"/>
            <a:ext cx="3449981" cy="5909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solidFill>
                  <a:schemeClr val="bg1"/>
                </a:solidFill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E48C19E-F7E8-447A-912A-4D3442DB62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076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 блоки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D34782-733C-458D-A5FE-80C2861367F2}"/>
              </a:ext>
            </a:extLst>
          </p:cNvPr>
          <p:cNvSpPr/>
          <p:nvPr/>
        </p:nvSpPr>
        <p:spPr>
          <a:xfrm>
            <a:off x="334963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06E0B0-2599-4DFC-93C3-1C9C192213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4163" y="1705620"/>
            <a:ext cx="395395" cy="347176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2741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2741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43C07BF-ABC6-40E0-9DF7-627F43F3202F}"/>
              </a:ext>
            </a:extLst>
          </p:cNvPr>
          <p:cNvSpPr/>
          <p:nvPr/>
        </p:nvSpPr>
        <p:spPr>
          <a:xfrm>
            <a:off x="4242000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96A8D2D-45B0-468A-99ED-EE61EDA569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1705620"/>
            <a:ext cx="395395" cy="347176"/>
          </a:xfrm>
          <a:prstGeom prst="rect">
            <a:avLst/>
          </a:prstGeom>
        </p:spPr>
      </p:pic>
      <p:sp>
        <p:nvSpPr>
          <p:cNvPr id="34" name="Текст 10">
            <a:extLst>
              <a:ext uri="{FF2B5EF4-FFF2-40B4-BE49-F238E27FC236}">
                <a16:creationId xmlns:a16="http://schemas.microsoft.com/office/drawing/2014/main" id="{971455DB-1F22-4CFA-9080-E5B55D598D9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09778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5">
            <a:extLst>
              <a:ext uri="{FF2B5EF4-FFF2-40B4-BE49-F238E27FC236}">
                <a16:creationId xmlns:a16="http://schemas.microsoft.com/office/drawing/2014/main" id="{D512CC3F-DC97-4560-981F-FE89ACEA590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409778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52F4A94-0EB9-485A-90A9-79C531BD1B8E}"/>
              </a:ext>
            </a:extLst>
          </p:cNvPr>
          <p:cNvSpPr/>
          <p:nvPr/>
        </p:nvSpPr>
        <p:spPr>
          <a:xfrm>
            <a:off x="4242000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DF0BFC7-D6AA-415C-8F3B-DBF6A69141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4140362"/>
            <a:ext cx="395395" cy="347176"/>
          </a:xfrm>
          <a:prstGeom prst="rect">
            <a:avLst/>
          </a:prstGeom>
        </p:spPr>
      </p:pic>
      <p:sp>
        <p:nvSpPr>
          <p:cNvPr id="38" name="Текст 10">
            <a:extLst>
              <a:ext uri="{FF2B5EF4-FFF2-40B4-BE49-F238E27FC236}">
                <a16:creationId xmlns:a16="http://schemas.microsoft.com/office/drawing/2014/main" id="{160528D8-4961-4BE2-A91F-0E9778A07E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09778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Текст 5">
            <a:extLst>
              <a:ext uri="{FF2B5EF4-FFF2-40B4-BE49-F238E27FC236}">
                <a16:creationId xmlns:a16="http://schemas.microsoft.com/office/drawing/2014/main" id="{7136002D-38D9-43B8-A7EF-A04BE79CB3E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09778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BB05493-8B6E-40AF-A35A-DD15E79EC92A}"/>
              </a:ext>
            </a:extLst>
          </p:cNvPr>
          <p:cNvSpPr/>
          <p:nvPr/>
        </p:nvSpPr>
        <p:spPr>
          <a:xfrm>
            <a:off x="8221038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FDFA65C-ECCB-448C-AB6C-79087A57F9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10238" y="4140362"/>
            <a:ext cx="395395" cy="347176"/>
          </a:xfrm>
          <a:prstGeom prst="rect">
            <a:avLst/>
          </a:prstGeom>
        </p:spPr>
      </p:pic>
      <p:sp>
        <p:nvSpPr>
          <p:cNvPr id="42" name="Текст 10">
            <a:extLst>
              <a:ext uri="{FF2B5EF4-FFF2-40B4-BE49-F238E27FC236}">
                <a16:creationId xmlns:a16="http://schemas.microsoft.com/office/drawing/2014/main" id="{27685CDA-2E83-40C2-93C5-59ECC4AED06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88816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Текст 5">
            <a:extLst>
              <a:ext uri="{FF2B5EF4-FFF2-40B4-BE49-F238E27FC236}">
                <a16:creationId xmlns:a16="http://schemas.microsoft.com/office/drawing/2014/main" id="{33C37862-8D51-47F1-9A7F-29F1727862B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388816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BC956C4E-D592-3923-A153-3820492A90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7C57FE7-EDFB-4ED1-9E5B-3875A37BD3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037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4) бло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07356D-CE64-1530-FE1E-25400276351F}"/>
              </a:ext>
            </a:extLst>
          </p:cNvPr>
          <p:cNvSpPr/>
          <p:nvPr/>
        </p:nvSpPr>
        <p:spPr>
          <a:xfrm>
            <a:off x="334963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9CEF0-4030-700B-13E7-4B6016EE6E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4163" y="1705620"/>
            <a:ext cx="395395" cy="347176"/>
          </a:xfrm>
          <a:prstGeom prst="rect">
            <a:avLst/>
          </a:prstGeom>
        </p:spPr>
      </p:pic>
      <p:sp>
        <p:nvSpPr>
          <p:cNvPr id="6" name="Текст 10">
            <a:extLst>
              <a:ext uri="{FF2B5EF4-FFF2-40B4-BE49-F238E27FC236}">
                <a16:creationId xmlns:a16="http://schemas.microsoft.com/office/drawing/2014/main" id="{7A35077C-807F-9FC7-AECB-681B515B96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2741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B82F3F4D-9666-6C88-58A9-0FF154CB13A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02741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9E6B7B-CF5E-647A-0B3D-DDF457D7E4AC}"/>
              </a:ext>
            </a:extLst>
          </p:cNvPr>
          <p:cNvSpPr/>
          <p:nvPr/>
        </p:nvSpPr>
        <p:spPr>
          <a:xfrm>
            <a:off x="4242000" y="1535015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3218E1-3508-EEEA-19D6-6CE2C4376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1705620"/>
            <a:ext cx="395395" cy="347176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3D929218-0E16-6AAF-56D9-B9F2EE144F1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09778" y="1752399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D878C6E-55EA-B8C9-9660-022342A3608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409778" y="2109974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24D80D-7EAF-2FB6-4695-2128A42A917C}"/>
              </a:ext>
            </a:extLst>
          </p:cNvPr>
          <p:cNvSpPr/>
          <p:nvPr/>
        </p:nvSpPr>
        <p:spPr>
          <a:xfrm>
            <a:off x="4242000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476043-83BA-347D-2DE8-C7E69A30CD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1200" y="4140362"/>
            <a:ext cx="395395" cy="347176"/>
          </a:xfrm>
          <a:prstGeom prst="rect">
            <a:avLst/>
          </a:prstGeom>
        </p:spPr>
      </p:pic>
      <p:sp>
        <p:nvSpPr>
          <p:cNvPr id="19" name="Текст 10">
            <a:extLst>
              <a:ext uri="{FF2B5EF4-FFF2-40B4-BE49-F238E27FC236}">
                <a16:creationId xmlns:a16="http://schemas.microsoft.com/office/drawing/2014/main" id="{A8197401-6A62-0353-59DA-BB3189AA9A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09778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52E625AD-4022-51C0-90A0-CFB83E1B78D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09778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0F9AE9-3FF9-DCFD-2087-3195F51C5CDB}"/>
              </a:ext>
            </a:extLst>
          </p:cNvPr>
          <p:cNvSpPr/>
          <p:nvPr/>
        </p:nvSpPr>
        <p:spPr>
          <a:xfrm>
            <a:off x="8221038" y="3969757"/>
            <a:ext cx="3636000" cy="215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8A750DB-91B3-D318-74D9-136534B6F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10238" y="4140362"/>
            <a:ext cx="395395" cy="347176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13E6FFEA-8E47-71A9-A421-BE0EFCEE87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88816" y="4187141"/>
            <a:ext cx="2847627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C30DB8C1-0C01-5BF7-1AEB-C733111EA0B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388816" y="4544716"/>
            <a:ext cx="3300445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B113FAED-2456-85F4-7C3B-7231502F325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13EAAC-5270-44BE-A3C9-436A51D80B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29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 блоки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D34782-733C-458D-A5FE-80C2861367F2}"/>
              </a:ext>
            </a:extLst>
          </p:cNvPr>
          <p:cNvSpPr/>
          <p:nvPr/>
        </p:nvSpPr>
        <p:spPr>
          <a:xfrm>
            <a:off x="334963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06E0B0-2599-4DFC-93C3-1C9C192213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7859" y="1715240"/>
            <a:ext cx="395395" cy="347176"/>
          </a:xfrm>
          <a:prstGeom prst="rect">
            <a:avLst/>
          </a:prstGeom>
        </p:spPr>
      </p:pic>
      <p:sp>
        <p:nvSpPr>
          <p:cNvPr id="15" name="Текст 10">
            <a:extLst>
              <a:ext uri="{FF2B5EF4-FFF2-40B4-BE49-F238E27FC236}">
                <a16:creationId xmlns:a16="http://schemas.microsoft.com/office/drawing/2014/main" id="{A531B26E-FB12-47F7-B72D-57AC733D67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9096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47E8556C-34AE-4ECD-BEFF-2B5D6A0D9C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9096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75440EE-D621-48C3-B4C7-4323C0347CAD}"/>
              </a:ext>
            </a:extLst>
          </p:cNvPr>
          <p:cNvSpPr/>
          <p:nvPr/>
        </p:nvSpPr>
        <p:spPr>
          <a:xfrm>
            <a:off x="3254737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68118B8-A3CF-4F27-8668-45A635331E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9171" y="1715240"/>
            <a:ext cx="395395" cy="347176"/>
          </a:xfrm>
          <a:prstGeom prst="rect">
            <a:avLst/>
          </a:prstGeom>
        </p:spPr>
      </p:pic>
      <p:sp>
        <p:nvSpPr>
          <p:cNvPr id="30" name="Текст 10">
            <a:extLst>
              <a:ext uri="{FF2B5EF4-FFF2-40B4-BE49-F238E27FC236}">
                <a16:creationId xmlns:a16="http://schemas.microsoft.com/office/drawing/2014/main" id="{8F742DE9-4D62-427D-A2B1-BFC7110846B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80408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5">
            <a:extLst>
              <a:ext uri="{FF2B5EF4-FFF2-40B4-BE49-F238E27FC236}">
                <a16:creationId xmlns:a16="http://schemas.microsoft.com/office/drawing/2014/main" id="{269FF228-D3EE-451F-BA8D-D100C14E0B5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3380408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F563B52-2F12-4D8C-9B0F-A3505F51DDA1}"/>
              </a:ext>
            </a:extLst>
          </p:cNvPr>
          <p:cNvSpPr/>
          <p:nvPr/>
        </p:nvSpPr>
        <p:spPr>
          <a:xfrm>
            <a:off x="6174511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F479C28E-45AA-4F27-B852-E4E4123B1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3170" y="1715240"/>
            <a:ext cx="395395" cy="347176"/>
          </a:xfrm>
          <a:prstGeom prst="rect">
            <a:avLst/>
          </a:prstGeom>
        </p:spPr>
      </p:pic>
      <p:sp>
        <p:nvSpPr>
          <p:cNvPr id="46" name="Текст 10">
            <a:extLst>
              <a:ext uri="{FF2B5EF4-FFF2-40B4-BE49-F238E27FC236}">
                <a16:creationId xmlns:a16="http://schemas.microsoft.com/office/drawing/2014/main" id="{6D90BA62-9B22-4E18-AE11-D3E402BA8B8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04407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5">
            <a:extLst>
              <a:ext uri="{FF2B5EF4-FFF2-40B4-BE49-F238E27FC236}">
                <a16:creationId xmlns:a16="http://schemas.microsoft.com/office/drawing/2014/main" id="{11327A45-C511-4DFC-89CD-1E31C5C971C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304407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2B8BB0B-5B06-4C11-8D48-F2B3B91697BA}"/>
              </a:ext>
            </a:extLst>
          </p:cNvPr>
          <p:cNvSpPr/>
          <p:nvPr/>
        </p:nvSpPr>
        <p:spPr>
          <a:xfrm>
            <a:off x="9094285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D366633-5EEE-4737-980E-965545E4D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47181" y="4089391"/>
            <a:ext cx="395395" cy="347176"/>
          </a:xfrm>
          <a:prstGeom prst="rect">
            <a:avLst/>
          </a:prstGeom>
        </p:spPr>
      </p:pic>
      <p:sp>
        <p:nvSpPr>
          <p:cNvPr id="50" name="Текст 10">
            <a:extLst>
              <a:ext uri="{FF2B5EF4-FFF2-40B4-BE49-F238E27FC236}">
                <a16:creationId xmlns:a16="http://schemas.microsoft.com/office/drawing/2014/main" id="{C6C98E94-42E7-4603-B692-B90415B7804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218418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1" name="Текст 5">
            <a:extLst>
              <a:ext uri="{FF2B5EF4-FFF2-40B4-BE49-F238E27FC236}">
                <a16:creationId xmlns:a16="http://schemas.microsoft.com/office/drawing/2014/main" id="{AB6EA2B2-498E-465A-8E58-96ABC6403098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218418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6E75343-A2D6-4949-B758-37A612D9486D}"/>
              </a:ext>
            </a:extLst>
          </p:cNvPr>
          <p:cNvSpPr/>
          <p:nvPr/>
        </p:nvSpPr>
        <p:spPr>
          <a:xfrm>
            <a:off x="3254737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CD3513C-7E2E-4019-951E-50B75EC312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9171" y="4089391"/>
            <a:ext cx="395395" cy="347176"/>
          </a:xfrm>
          <a:prstGeom prst="rect">
            <a:avLst/>
          </a:prstGeom>
        </p:spPr>
      </p:pic>
      <p:sp>
        <p:nvSpPr>
          <p:cNvPr id="54" name="Текст 10">
            <a:extLst>
              <a:ext uri="{FF2B5EF4-FFF2-40B4-BE49-F238E27FC236}">
                <a16:creationId xmlns:a16="http://schemas.microsoft.com/office/drawing/2014/main" id="{D1EFDCDD-7072-428B-8FEB-3D4E0F1649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0408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5" name="Текст 5">
            <a:extLst>
              <a:ext uri="{FF2B5EF4-FFF2-40B4-BE49-F238E27FC236}">
                <a16:creationId xmlns:a16="http://schemas.microsoft.com/office/drawing/2014/main" id="{BDCDED29-6B53-4CD1-97B4-D0AA08ECC9CF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380408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120729E-F8C0-452C-B1B0-6E9D0E55219D}"/>
              </a:ext>
            </a:extLst>
          </p:cNvPr>
          <p:cNvSpPr/>
          <p:nvPr/>
        </p:nvSpPr>
        <p:spPr>
          <a:xfrm>
            <a:off x="6174511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972EB52-0937-4CA2-BDB0-4EB880C9B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3170" y="4089391"/>
            <a:ext cx="395395" cy="347176"/>
          </a:xfrm>
          <a:prstGeom prst="rect">
            <a:avLst/>
          </a:prstGeom>
        </p:spPr>
      </p:pic>
      <p:sp>
        <p:nvSpPr>
          <p:cNvPr id="58" name="Текст 10">
            <a:extLst>
              <a:ext uri="{FF2B5EF4-FFF2-40B4-BE49-F238E27FC236}">
                <a16:creationId xmlns:a16="http://schemas.microsoft.com/office/drawing/2014/main" id="{D59FD183-1C2F-469B-BBC2-446B2092F6B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304407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Текст 5">
            <a:extLst>
              <a:ext uri="{FF2B5EF4-FFF2-40B4-BE49-F238E27FC236}">
                <a16:creationId xmlns:a16="http://schemas.microsoft.com/office/drawing/2014/main" id="{F2E24984-DBAF-4606-A864-586606D8A3D6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6304407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" name="Текст 10">
            <a:extLst>
              <a:ext uri="{FF2B5EF4-FFF2-40B4-BE49-F238E27FC236}">
                <a16:creationId xmlns:a16="http://schemas.microsoft.com/office/drawing/2014/main" id="{9ABC55E6-7B76-2150-7FD6-271CEB1C48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914E4D1-23DF-4BFB-BF61-D09C71001F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037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уллиты (6) блоки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54B09-C240-4412-AA64-E854822B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6195" y="0"/>
            <a:ext cx="1670843" cy="33416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329AD3-98B8-1B15-54E3-DDEFE9EC5984}"/>
              </a:ext>
            </a:extLst>
          </p:cNvPr>
          <p:cNvSpPr/>
          <p:nvPr/>
        </p:nvSpPr>
        <p:spPr>
          <a:xfrm>
            <a:off x="334963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D9DEE0-E16F-F3A1-2552-F1D9FE914B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7859" y="1715240"/>
            <a:ext cx="395395" cy="347176"/>
          </a:xfrm>
          <a:prstGeom prst="rect">
            <a:avLst/>
          </a:prstGeom>
        </p:spPr>
      </p:pic>
      <p:sp>
        <p:nvSpPr>
          <p:cNvPr id="6" name="Текст 10">
            <a:extLst>
              <a:ext uri="{FF2B5EF4-FFF2-40B4-BE49-F238E27FC236}">
                <a16:creationId xmlns:a16="http://schemas.microsoft.com/office/drawing/2014/main" id="{294D3BEF-B860-0A23-FAC6-800C8B575B5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9096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0051882-7A9F-D40F-6043-3DCF93EA2A8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9096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CEEE1E-34D5-D34B-4FF3-E460BFDE2B93}"/>
              </a:ext>
            </a:extLst>
          </p:cNvPr>
          <p:cNvSpPr/>
          <p:nvPr/>
        </p:nvSpPr>
        <p:spPr>
          <a:xfrm>
            <a:off x="3254737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AE5D29-D0D2-1E74-D680-10CB39790F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9171" y="1715240"/>
            <a:ext cx="395395" cy="347176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218B95E9-A92B-50E5-814C-9F7D7AC4F5C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80408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45CFA70A-E425-F291-2E5B-38A68228EAC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3380408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10B480-CA93-B166-3C3C-0A7979996D98}"/>
              </a:ext>
            </a:extLst>
          </p:cNvPr>
          <p:cNvSpPr/>
          <p:nvPr/>
        </p:nvSpPr>
        <p:spPr>
          <a:xfrm>
            <a:off x="6174511" y="1544634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05283B5-094C-25D1-CAB5-72C7ABD2D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3170" y="1715240"/>
            <a:ext cx="395395" cy="347176"/>
          </a:xfrm>
          <a:prstGeom prst="rect">
            <a:avLst/>
          </a:prstGeom>
        </p:spPr>
      </p:pic>
      <p:sp>
        <p:nvSpPr>
          <p:cNvPr id="19" name="Текст 10">
            <a:extLst>
              <a:ext uri="{FF2B5EF4-FFF2-40B4-BE49-F238E27FC236}">
                <a16:creationId xmlns:a16="http://schemas.microsoft.com/office/drawing/2014/main" id="{800DB117-001D-E371-3880-066993A6C9E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04407" y="1762019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CAB5D3EE-925C-B5EE-5206-B69912E28803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6304407" y="2119594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8907F23-E7AB-A7FE-90E5-0B5E105B3FC4}"/>
              </a:ext>
            </a:extLst>
          </p:cNvPr>
          <p:cNvSpPr/>
          <p:nvPr/>
        </p:nvSpPr>
        <p:spPr>
          <a:xfrm>
            <a:off x="9094285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B2E48BD-633A-9253-009E-4289FEEFB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47181" y="4089391"/>
            <a:ext cx="395395" cy="347176"/>
          </a:xfrm>
          <a:prstGeom prst="rect">
            <a:avLst/>
          </a:prstGeom>
        </p:spPr>
      </p:pic>
      <p:sp>
        <p:nvSpPr>
          <p:cNvPr id="23" name="Текст 10">
            <a:extLst>
              <a:ext uri="{FF2B5EF4-FFF2-40B4-BE49-F238E27FC236}">
                <a16:creationId xmlns:a16="http://schemas.microsoft.com/office/drawing/2014/main" id="{B0AB9CA9-34D0-99AD-4E30-B108866F8DA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218418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5">
            <a:extLst>
              <a:ext uri="{FF2B5EF4-FFF2-40B4-BE49-F238E27FC236}">
                <a16:creationId xmlns:a16="http://schemas.microsoft.com/office/drawing/2014/main" id="{AF475C65-7D47-6409-28EC-657CBB8D144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218418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12218A6-F2C0-AD94-CBCC-3AAF05945A8A}"/>
              </a:ext>
            </a:extLst>
          </p:cNvPr>
          <p:cNvSpPr/>
          <p:nvPr/>
        </p:nvSpPr>
        <p:spPr>
          <a:xfrm>
            <a:off x="3254737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D44572F-3F11-C909-E3CE-E0F04B12F5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9171" y="4089391"/>
            <a:ext cx="395395" cy="347176"/>
          </a:xfrm>
          <a:prstGeom prst="rect">
            <a:avLst/>
          </a:prstGeom>
        </p:spPr>
      </p:pic>
      <p:sp>
        <p:nvSpPr>
          <p:cNvPr id="27" name="Текст 10">
            <a:extLst>
              <a:ext uri="{FF2B5EF4-FFF2-40B4-BE49-F238E27FC236}">
                <a16:creationId xmlns:a16="http://schemas.microsoft.com/office/drawing/2014/main" id="{CFD82BF3-508A-479D-C925-2884AD31D7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0408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Текст 5">
            <a:extLst>
              <a:ext uri="{FF2B5EF4-FFF2-40B4-BE49-F238E27FC236}">
                <a16:creationId xmlns:a16="http://schemas.microsoft.com/office/drawing/2014/main" id="{8C7DB6A0-DB3B-EE2B-A560-27D31B9027FD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380408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261AA81-66D0-3096-08C9-339E5979D8D8}"/>
              </a:ext>
            </a:extLst>
          </p:cNvPr>
          <p:cNvSpPr/>
          <p:nvPr/>
        </p:nvSpPr>
        <p:spPr>
          <a:xfrm>
            <a:off x="6174511" y="3918785"/>
            <a:ext cx="2762752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6A656-AF78-0755-B8CD-BDB599ED56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3170" y="4089391"/>
            <a:ext cx="395395" cy="347176"/>
          </a:xfrm>
          <a:prstGeom prst="rect">
            <a:avLst/>
          </a:prstGeom>
        </p:spPr>
      </p:pic>
      <p:sp>
        <p:nvSpPr>
          <p:cNvPr id="36" name="Текст 10">
            <a:extLst>
              <a:ext uri="{FF2B5EF4-FFF2-40B4-BE49-F238E27FC236}">
                <a16:creationId xmlns:a16="http://schemas.microsoft.com/office/drawing/2014/main" id="{AEAA0293-3CAC-84AE-A990-AEE4A11A5D3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304407" y="4136170"/>
            <a:ext cx="2054968" cy="2492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5">
            <a:extLst>
              <a:ext uri="{FF2B5EF4-FFF2-40B4-BE49-F238E27FC236}">
                <a16:creationId xmlns:a16="http://schemas.microsoft.com/office/drawing/2014/main" id="{13FA4566-D39E-3A30-D34C-2545780086C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6304407" y="4493745"/>
            <a:ext cx="2507786" cy="11862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200" dirty="0">
                <a:latin typeface="Arial" panose="020B0604020202020204" pitchFamily="34" charset="0"/>
              </a:defRPr>
            </a:lvl1pPr>
            <a:lvl2pPr marL="457200" indent="0">
              <a:buNone/>
              <a:defRPr lang="ru-RU" sz="1200" dirty="0">
                <a:latin typeface="Arial" panose="020B0604020202020204" pitchFamily="34" charset="0"/>
              </a:defRPr>
            </a:lvl2pPr>
            <a:lvl3pPr marL="914400" indent="0">
              <a:buNone/>
              <a:defRPr lang="ru-RU" sz="1200" dirty="0">
                <a:latin typeface="Arial" panose="020B0604020202020204" pitchFamily="34" charset="0"/>
              </a:defRPr>
            </a:lvl3pPr>
          </a:lstStyle>
          <a:p>
            <a:pPr marL="228600" lvl="0" indent="-228600">
              <a:spcBef>
                <a:spcPts val="0"/>
              </a:spcBef>
            </a:pPr>
            <a:r>
              <a:rPr lang="ru-RU"/>
              <a:t>Образец текста</a:t>
            </a:r>
          </a:p>
          <a:p>
            <a:pPr marL="228600" lvl="1" indent="-228600">
              <a:spcBef>
                <a:spcPts val="0"/>
              </a:spcBef>
            </a:pPr>
            <a:r>
              <a:rPr lang="ru-RU"/>
              <a:t>Второй уровень</a:t>
            </a:r>
          </a:p>
          <a:p>
            <a:pPr marL="228600" lvl="2" indent="-228600">
              <a:spcBef>
                <a:spcPts val="0"/>
              </a:spcBef>
            </a:pPr>
            <a:r>
              <a:rPr lang="ru-RU"/>
              <a:t>Третий уровень</a:t>
            </a:r>
          </a:p>
        </p:txBody>
      </p:sp>
      <p:sp>
        <p:nvSpPr>
          <p:cNvPr id="38" name="Текст 10">
            <a:extLst>
              <a:ext uri="{FF2B5EF4-FFF2-40B4-BE49-F238E27FC236}">
                <a16:creationId xmlns:a16="http://schemas.microsoft.com/office/drawing/2014/main" id="{31E1BA86-94E0-EF0C-98D4-C667408324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5C9F787-6B14-4F1F-9C85-95B36EAD68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480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)_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11520487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CAC8C16-ED6C-34E1-FA2F-F8FC0FB809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9A010C-D5F2-4FA0-824E-AAD2C5788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505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)_сер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11520487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0CAC8C16-ED6C-34E1-FA2F-F8FC0FB809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1B107D-2899-4A07-BAAF-9193ABF17A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07992"/>
            <a:ext cx="1224063" cy="21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303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 (1)_красн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A6AE131A-C2FF-4918-9254-39025D9EF63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34963" y="1552575"/>
            <a:ext cx="11520487" cy="457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Текст 10">
            <a:extLst>
              <a:ext uri="{FF2B5EF4-FFF2-40B4-BE49-F238E27FC236}">
                <a16:creationId xmlns:a16="http://schemas.microsoft.com/office/drawing/2014/main" id="{C35D22AA-1088-DDE2-AA08-12CFFE4DEF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182" y="480362"/>
            <a:ext cx="11518268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44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  <a:lvl2pPr marL="457200" indent="0">
              <a:buNone/>
              <a:defRPr sz="4400">
                <a:latin typeface="+mj-lt"/>
              </a:defRPr>
            </a:lvl2pPr>
            <a:lvl3pPr marL="914400" indent="0">
              <a:buNone/>
              <a:defRPr sz="4400">
                <a:latin typeface="+mj-lt"/>
              </a:defRPr>
            </a:lvl3pPr>
            <a:lvl4pPr marL="1371600" indent="0">
              <a:buNone/>
              <a:defRPr sz="4400">
                <a:latin typeface="+mj-lt"/>
              </a:defRPr>
            </a:lvl4pPr>
            <a:lvl5pPr marL="1828800" indent="0">
              <a:buNone/>
              <a:defRPr sz="44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DDA14A-C544-4CE5-9EF2-2B71D4F27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1" y="6312617"/>
            <a:ext cx="1224063" cy="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1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slideLayout" Target="../slideLayouts/slideLayout179.xml"/><Relationship Id="rId1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9.xml"/><Relationship Id="rId21" Type="http://schemas.openxmlformats.org/officeDocument/2006/relationships/theme" Target="../theme/theme10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17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68.xml"/><Relationship Id="rId16" Type="http://schemas.openxmlformats.org/officeDocument/2006/relationships/slideLayout" Target="../slideLayouts/slideLayout182.xml"/><Relationship Id="rId20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76.xml"/><Relationship Id="rId19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slideLayout" Target="../slideLayouts/slideLayout18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90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8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8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9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63.xml"/><Relationship Id="rId42" Type="http://schemas.openxmlformats.org/officeDocument/2006/relationships/slideLayout" Target="../slideLayouts/slideLayout71.xml"/><Relationship Id="rId47" Type="http://schemas.openxmlformats.org/officeDocument/2006/relationships/slideLayout" Target="../slideLayouts/slideLayout76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66.xml"/><Relationship Id="rId40" Type="http://schemas.openxmlformats.org/officeDocument/2006/relationships/slideLayout" Target="../slideLayouts/slideLayout69.xml"/><Relationship Id="rId45" Type="http://schemas.openxmlformats.org/officeDocument/2006/relationships/slideLayout" Target="../slideLayouts/slideLayout74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49" Type="http://schemas.openxmlformats.org/officeDocument/2006/relationships/theme" Target="../theme/theme5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slideLayout" Target="../slideLayouts/slideLayout60.xml"/><Relationship Id="rId44" Type="http://schemas.openxmlformats.org/officeDocument/2006/relationships/slideLayout" Target="../slideLayouts/slideLayout7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Relationship Id="rId43" Type="http://schemas.openxmlformats.org/officeDocument/2006/relationships/slideLayout" Target="../slideLayouts/slideLayout72.xml"/><Relationship Id="rId48" Type="http://schemas.openxmlformats.org/officeDocument/2006/relationships/slideLayout" Target="../slideLayouts/slideLayout77.xml"/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38" Type="http://schemas.openxmlformats.org/officeDocument/2006/relationships/slideLayout" Target="../slideLayouts/slideLayout67.xml"/><Relationship Id="rId4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49.xml"/><Relationship Id="rId41" Type="http://schemas.openxmlformats.org/officeDocument/2006/relationships/slideLayout" Target="../slideLayouts/slideLayout70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Relationship Id="rId27" Type="http://schemas.openxmlformats.org/officeDocument/2006/relationships/slideLayout" Target="../slideLayouts/slideLayout123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6.xml"/><Relationship Id="rId18" Type="http://schemas.openxmlformats.org/officeDocument/2006/relationships/slideLayout" Target="../slideLayouts/slideLayout141.xml"/><Relationship Id="rId26" Type="http://schemas.openxmlformats.org/officeDocument/2006/relationships/slideLayout" Target="../slideLayouts/slideLayout149.xml"/><Relationship Id="rId39" Type="http://schemas.openxmlformats.org/officeDocument/2006/relationships/slideLayout" Target="../slideLayouts/slideLayout162.xml"/><Relationship Id="rId21" Type="http://schemas.openxmlformats.org/officeDocument/2006/relationships/slideLayout" Target="../slideLayouts/slideLayout144.xml"/><Relationship Id="rId34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slideLayout" Target="../slideLayouts/slideLayout140.xml"/><Relationship Id="rId25" Type="http://schemas.openxmlformats.org/officeDocument/2006/relationships/slideLayout" Target="../slideLayouts/slideLayout148.xml"/><Relationship Id="rId33" Type="http://schemas.openxmlformats.org/officeDocument/2006/relationships/slideLayout" Target="../slideLayouts/slideLayout156.xml"/><Relationship Id="rId38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20" Type="http://schemas.openxmlformats.org/officeDocument/2006/relationships/slideLayout" Target="../slideLayouts/slideLayout143.xml"/><Relationship Id="rId29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24" Type="http://schemas.openxmlformats.org/officeDocument/2006/relationships/slideLayout" Target="../slideLayouts/slideLayout147.xml"/><Relationship Id="rId32" Type="http://schemas.openxmlformats.org/officeDocument/2006/relationships/slideLayout" Target="../slideLayouts/slideLayout155.xml"/><Relationship Id="rId37" Type="http://schemas.openxmlformats.org/officeDocument/2006/relationships/slideLayout" Target="../slideLayouts/slideLayout160.xml"/><Relationship Id="rId40" Type="http://schemas.openxmlformats.org/officeDocument/2006/relationships/theme" Target="../theme/theme8.xml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23" Type="http://schemas.openxmlformats.org/officeDocument/2006/relationships/slideLayout" Target="../slideLayouts/slideLayout146.xml"/><Relationship Id="rId28" Type="http://schemas.openxmlformats.org/officeDocument/2006/relationships/slideLayout" Target="../slideLayouts/slideLayout151.xml"/><Relationship Id="rId36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33.xml"/><Relationship Id="rId19" Type="http://schemas.openxmlformats.org/officeDocument/2006/relationships/slideLayout" Target="../slideLayouts/slideLayout142.xml"/><Relationship Id="rId31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Relationship Id="rId22" Type="http://schemas.openxmlformats.org/officeDocument/2006/relationships/slideLayout" Target="../slideLayouts/slideLayout145.xml"/><Relationship Id="rId27" Type="http://schemas.openxmlformats.org/officeDocument/2006/relationships/slideLayout" Target="../slideLayouts/slideLayout150.xml"/><Relationship Id="rId30" Type="http://schemas.openxmlformats.org/officeDocument/2006/relationships/slideLayout" Target="../slideLayouts/slideLayout153.xml"/><Relationship Id="rId35" Type="http://schemas.openxmlformats.org/officeDocument/2006/relationships/slideLayout" Target="../slideLayouts/slideLayout158.xml"/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59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414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81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43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1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3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50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6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29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333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9">
          <p15:clr>
            <a:srgbClr val="F26B43"/>
          </p15:clr>
        </p15:guide>
        <p15:guide id="2" pos="7491">
          <p15:clr>
            <a:srgbClr val="F26B43"/>
          </p15:clr>
        </p15:guide>
        <p15:guide id="3" orient="horz" pos="187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750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104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31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44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6" r:id="rId42"/>
    <p:sldLayoutId id="2147483737" r:id="rId43"/>
    <p:sldLayoutId id="2147483738" r:id="rId44"/>
    <p:sldLayoutId id="2147483739" r:id="rId45"/>
    <p:sldLayoutId id="2147483740" r:id="rId46"/>
    <p:sldLayoutId id="2147483888" r:id="rId47"/>
    <p:sldLayoutId id="2147483893" r:id="rId4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76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9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98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  <p:sldLayoutId id="2147483818" r:id="rId29"/>
    <p:sldLayoutId id="2147483819" r:id="rId30"/>
    <p:sldLayoutId id="2147483820" r:id="rId31"/>
    <p:sldLayoutId id="2147483821" r:id="rId32"/>
    <p:sldLayoutId id="2147483822" r:id="rId33"/>
    <p:sldLayoutId id="2147483823" r:id="rId34"/>
    <p:sldLayoutId id="2147483824" r:id="rId35"/>
    <p:sldLayoutId id="2147483825" r:id="rId36"/>
    <p:sldLayoutId id="2147483826" r:id="rId37"/>
    <p:sldLayoutId id="2147483827" r:id="rId38"/>
    <p:sldLayoutId id="2147483828" r:id="rId3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91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orient="horz" pos="3906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799">
          <p15:clr>
            <a:srgbClr val="F26B43"/>
          </p15:clr>
        </p15:guide>
        <p15:guide id="9" orient="horz" pos="12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54.jpg"/><Relationship Id="rId4" Type="http://schemas.openxmlformats.org/officeDocument/2006/relationships/image" Target="../media/image53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423176" y="5732060"/>
            <a:ext cx="768824" cy="11259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49B3201F-FA14-7849-26FC-684820BFE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671739"/>
            <a:ext cx="11238201" cy="1181862"/>
          </a:xfrm>
        </p:spPr>
        <p:txBody>
          <a:bodyPr/>
          <a:lstStyle/>
          <a:p>
            <a:r>
              <a:rPr lang="ru-RU" sz="9600" dirty="0"/>
              <a:t>УСТРАИВАЙСЯ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FC91DC-C3CC-500E-C817-6DBFC923B5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2814248"/>
            <a:ext cx="10121221" cy="935641"/>
          </a:xfrm>
        </p:spPr>
        <p:txBody>
          <a:bodyPr/>
          <a:lstStyle/>
          <a:p>
            <a:r>
              <a:rPr lang="ru-RU" sz="3800" dirty="0">
                <a:cs typeface="Arial" panose="020B0604020202020204" pitchFamily="34" charset="0"/>
              </a:rPr>
              <a:t>Проект трудоустройства молодежи</a:t>
            </a:r>
          </a:p>
          <a:p>
            <a:r>
              <a:rPr lang="ru-RU" sz="3800" dirty="0">
                <a:cs typeface="Arial" panose="020B0604020202020204" pitchFamily="34" charset="0"/>
              </a:rPr>
              <a:t>из социально уязвимых категорий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627" y="4710537"/>
            <a:ext cx="2024142" cy="18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10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6312D80B-214C-4666-C3B8-E21A40A51C1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8941" y="2222268"/>
            <a:ext cx="2847627" cy="664797"/>
          </a:xfrm>
        </p:spPr>
        <p:txBody>
          <a:bodyPr/>
          <a:lstStyle/>
          <a:p>
            <a:r>
              <a:rPr lang="ru-RU" sz="2400" dirty="0"/>
              <a:t>КОНТАКТИРУЕМ С ТЬЮТОРАМИ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D49C3C8-C6AA-4C5F-5D16-9F7CAC8A711A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485978" y="4657010"/>
            <a:ext cx="2847627" cy="997196"/>
          </a:xfrm>
        </p:spPr>
        <p:txBody>
          <a:bodyPr/>
          <a:lstStyle/>
          <a:p>
            <a:r>
              <a:rPr lang="ru-RU" sz="2400" dirty="0"/>
              <a:t>ПОДГОТОВКА СОТРУДНИКА НА ПРОБЫ ПО ЧЕК ЛИСТУ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807CA5E-C71C-03FB-E627-7AB8B14A8E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410587" y="4490810"/>
            <a:ext cx="2847627" cy="1329595"/>
          </a:xfrm>
        </p:spPr>
        <p:txBody>
          <a:bodyPr/>
          <a:lstStyle/>
          <a:p>
            <a:r>
              <a:rPr lang="ru-RU" sz="2400" dirty="0"/>
              <a:t>ТРУДОУСТРОЙСТВО И АДАПТАЦИЯ. ВЗАИМОДЕЙСВИЕ С ТЬЮТОРОМ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FDED2013-8598-31F2-E4C2-224DC3046D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7182" y="450545"/>
            <a:ext cx="11518268" cy="664797"/>
          </a:xfrm>
        </p:spPr>
        <p:txBody>
          <a:bodyPr/>
          <a:lstStyle/>
          <a:p>
            <a:r>
              <a:rPr lang="ru-RU" sz="4800" dirty="0"/>
              <a:t>Что мы делаем: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194FE650-4150-4839-9A26-6C4F0236B59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672186" y="1889868"/>
            <a:ext cx="2847627" cy="1329595"/>
          </a:xfrm>
        </p:spPr>
        <p:txBody>
          <a:bodyPr/>
          <a:lstStyle/>
          <a:p>
            <a:r>
              <a:rPr lang="ru-RU" sz="2400" dirty="0"/>
              <a:t>СОГЛАСОВАНИЕ С РЕСТОРАНОМ. ГОТОВИМСЯ, ГОТОВИМ СОТРУДНИКОВ</a:t>
            </a:r>
          </a:p>
        </p:txBody>
      </p:sp>
    </p:spTree>
    <p:extLst>
      <p:ext uri="{BB962C8B-B14F-4D97-AF65-F5344CB8AC3E}">
        <p14:creationId xmlns:p14="http://schemas.microsoft.com/office/powerpoint/2010/main" val="77940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69772-02A0-FB89-EB3C-2C151C2C6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E4D11107-2D59-A36A-5FCA-9688BB20601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5756" y="629314"/>
            <a:ext cx="9420036" cy="664797"/>
          </a:xfrm>
        </p:spPr>
        <p:txBody>
          <a:bodyPr/>
          <a:lstStyle/>
          <a:p>
            <a:r>
              <a:rPr lang="ru-RU" sz="4800" dirty="0"/>
              <a:t>РЕЗУЛЬТАТЫ 2025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411D90B-4618-4571-B4B8-2B91070DBAD2}"/>
              </a:ext>
            </a:extLst>
          </p:cNvPr>
          <p:cNvCxnSpPr>
            <a:cxnSpLocks/>
          </p:cNvCxnSpPr>
          <p:nvPr/>
        </p:nvCxnSpPr>
        <p:spPr>
          <a:xfrm>
            <a:off x="345756" y="1294112"/>
            <a:ext cx="1151890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Таблица 5">
            <a:extLst>
              <a:ext uri="{FF2B5EF4-FFF2-40B4-BE49-F238E27FC236}">
                <a16:creationId xmlns:a16="http://schemas.microsoft.com/office/drawing/2014/main" id="{E3690B49-01F9-4822-B3AE-FBB749DD6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109082"/>
              </p:ext>
            </p:extLst>
          </p:nvPr>
        </p:nvGraphicFramePr>
        <p:xfrm>
          <a:off x="55680" y="1928509"/>
          <a:ext cx="6040319" cy="256821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881507">
                  <a:extLst>
                    <a:ext uri="{9D8B030D-6E8A-4147-A177-3AD203B41FA5}">
                      <a16:colId xmlns:a16="http://schemas.microsoft.com/office/drawing/2014/main" val="1289152835"/>
                    </a:ext>
                  </a:extLst>
                </a:gridCol>
                <a:gridCol w="2312437">
                  <a:extLst>
                    <a:ext uri="{9D8B030D-6E8A-4147-A177-3AD203B41FA5}">
                      <a16:colId xmlns:a16="http://schemas.microsoft.com/office/drawing/2014/main" val="489816110"/>
                    </a:ext>
                  </a:extLst>
                </a:gridCol>
                <a:gridCol w="1846375">
                  <a:extLst>
                    <a:ext uri="{9D8B030D-6E8A-4147-A177-3AD203B41FA5}">
                      <a16:colId xmlns:a16="http://schemas.microsoft.com/office/drawing/2014/main" val="1472961076"/>
                    </a:ext>
                  </a:extLst>
                </a:gridCol>
              </a:tblGrid>
              <a:tr h="778734"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Rostic’s</a:t>
                      </a:r>
                      <a:endParaRPr lang="ru-RU" b="0" dirty="0">
                        <a:solidFill>
                          <a:schemeClr val="bg1"/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2025</a:t>
                      </a:r>
                      <a:endParaRPr lang="ru-RU" sz="2400" b="0" dirty="0">
                        <a:solidFill>
                          <a:schemeClr val="bg1"/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ru-RU" sz="2400" b="0" dirty="0">
                          <a:solidFill>
                            <a:schemeClr val="bg1"/>
                          </a:solidFill>
                        </a:rPr>
                        <a:t>02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sz="2400" b="0" dirty="0">
                        <a:solidFill>
                          <a:schemeClr val="bg1"/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523788"/>
                  </a:ext>
                </a:extLst>
              </a:tr>
              <a:tr h="769695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/>
                        <a:t>Прошли профессиональные пробы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/>
                        <a:t>947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/>
                        <a:t>939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672145"/>
                  </a:ext>
                </a:extLst>
              </a:tr>
              <a:tr h="501621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/>
                        <a:t>Устроились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/>
                        <a:t>52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/>
                        <a:t>79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608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/>
                        <a:t>Отработали менее 6 месяцев 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/>
                        <a:t>27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/>
                        <a:t>15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89361"/>
                  </a:ext>
                </a:extLst>
              </a:tr>
            </a:tbl>
          </a:graphicData>
        </a:graphic>
      </p:graphicFrame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5F8BF00-7F0C-4B1E-B173-125F8558F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57" y="1785256"/>
            <a:ext cx="5430470" cy="3058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1357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63312ECC-93C9-232E-BA1C-DD00394B01F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37182" y="480362"/>
            <a:ext cx="6076318" cy="1828193"/>
          </a:xfrm>
        </p:spPr>
        <p:txBody>
          <a:bodyPr/>
          <a:lstStyle/>
          <a:p>
            <a:r>
              <a:rPr lang="ru-RU" dirty="0"/>
              <a:t>Чек лист </a:t>
            </a:r>
          </a:p>
          <a:p>
            <a:r>
              <a:rPr lang="ru-RU" dirty="0"/>
              <a:t>подготовки</a:t>
            </a:r>
          </a:p>
          <a:p>
            <a:r>
              <a:rPr lang="ru-RU" dirty="0"/>
              <a:t> профессиональных проб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3F4D6B6-61D9-EB3F-C843-5855E51F5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027" y="480362"/>
            <a:ext cx="4337523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4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741461D9-3DF3-479E-957C-6B6CC43AA76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ru-RU" dirty="0"/>
              <a:t>НАШИ РЕБЯТА 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96D9E65-6781-4E65-8208-76EC55351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93" y="1253556"/>
            <a:ext cx="3660045" cy="4880060"/>
          </a:xfrm>
          <a:prstGeom prst="roundRect">
            <a:avLst>
              <a:gd name="adj" fmla="val 6584"/>
            </a:avLst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2BD96FE-AA9C-48AD-B92E-ECBBD527D2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19019" r="23759" b="9822"/>
          <a:stretch/>
        </p:blipFill>
        <p:spPr>
          <a:xfrm>
            <a:off x="4238260" y="1253556"/>
            <a:ext cx="3660045" cy="4880060"/>
          </a:xfrm>
          <a:prstGeom prst="roundRect">
            <a:avLst>
              <a:gd name="adj" fmla="val 6584"/>
            </a:avLst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E274435-0B89-4263-94A1-069AB49017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14997"/>
          <a:stretch/>
        </p:blipFill>
        <p:spPr>
          <a:xfrm>
            <a:off x="8229727" y="1253556"/>
            <a:ext cx="3660045" cy="4880060"/>
          </a:xfrm>
          <a:prstGeom prst="roundRect">
            <a:avLst>
              <a:gd name="adj" fmla="val 6584"/>
            </a:avLst>
          </a:prstGeom>
        </p:spPr>
      </p:pic>
    </p:spTree>
    <p:extLst>
      <p:ext uri="{BB962C8B-B14F-4D97-AF65-F5344CB8AC3E}">
        <p14:creationId xmlns:p14="http://schemas.microsoft.com/office/powerpoint/2010/main" val="1384989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B47F61DA-4443-1F54-58FF-0F69567A14F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ru-RU" dirty="0"/>
              <a:t>Для компании это…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D8E92F3-4D41-8EDF-AF47-B7ECF3DB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2" y="1284938"/>
            <a:ext cx="6132320" cy="50927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3EAE65B-B6F5-2672-1F79-DE160C52D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181" y="1056338"/>
            <a:ext cx="2993231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0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319859B-9C9E-4BC1-8DF8-BAD97B19E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31" t="5792"/>
          <a:stretch/>
        </p:blipFill>
        <p:spPr>
          <a:xfrm>
            <a:off x="4462670" y="2456233"/>
            <a:ext cx="7492816" cy="4173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775668B-539D-49C9-BBE4-9D60B6B53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2" y="191717"/>
            <a:ext cx="7061351" cy="3965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6E291D44-AB36-4CA8-84FE-879FD05B935B}"/>
              </a:ext>
            </a:extLst>
          </p:cNvPr>
          <p:cNvSpPr txBox="1">
            <a:spLocks/>
          </p:cNvSpPr>
          <p:nvPr/>
        </p:nvSpPr>
        <p:spPr>
          <a:xfrm>
            <a:off x="8378056" y="776223"/>
            <a:ext cx="3714552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highlight>
                  <a:srgbClr val="FFFF00"/>
                </a:highlight>
                <a:latin typeface="Franklin Gothic Medium Cond" panose="020B06060304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00">
                <a:latin typeface="+mj-lt"/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00">
                <a:latin typeface="+mj-lt"/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00">
                <a:latin typeface="+mj-lt"/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00">
                <a:latin typeface="+mj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Электронный курс-квест для сотрудников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1A28742-8368-4A1E-BADD-F750BFC2F216}"/>
              </a:ext>
            </a:extLst>
          </p:cNvPr>
          <p:cNvGrpSpPr/>
          <p:nvPr/>
        </p:nvGrpSpPr>
        <p:grpSpPr>
          <a:xfrm>
            <a:off x="7427829" y="831756"/>
            <a:ext cx="683140" cy="590110"/>
            <a:chOff x="11166749" y="2425354"/>
            <a:chExt cx="690289" cy="608400"/>
          </a:xfrm>
        </p:grpSpPr>
        <p:pic>
          <p:nvPicPr>
            <p:cNvPr id="11" name="Image 108" descr=" ">
              <a:extLst>
                <a:ext uri="{FF2B5EF4-FFF2-40B4-BE49-F238E27FC236}">
                  <a16:creationId xmlns:a16="http://schemas.microsoft.com/office/drawing/2014/main" id="{56E932D0-7081-47BF-B8AC-60D5D594D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66749" y="2425354"/>
              <a:ext cx="690289" cy="608400"/>
            </a:xfrm>
            <a:prstGeom prst="rect">
              <a:avLst/>
            </a:prstGeom>
          </p:spPr>
        </p:pic>
        <p:pic>
          <p:nvPicPr>
            <p:cNvPr id="12" name="Image 128" descr=" ">
              <a:extLst>
                <a:ext uri="{FF2B5EF4-FFF2-40B4-BE49-F238E27FC236}">
                  <a16:creationId xmlns:a16="http://schemas.microsoft.com/office/drawing/2014/main" id="{011DD786-646D-4315-9245-43CA2E270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369938" y="2595047"/>
              <a:ext cx="283911" cy="2690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834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B82F1B4-9DA8-4A50-A93C-B1CF54765484}"/>
              </a:ext>
            </a:extLst>
          </p:cNvPr>
          <p:cNvCxnSpPr>
            <a:cxnSpLocks/>
          </p:cNvCxnSpPr>
          <p:nvPr/>
        </p:nvCxnSpPr>
        <p:spPr>
          <a:xfrm>
            <a:off x="334963" y="1796587"/>
            <a:ext cx="1151890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>
            <a:extLst>
              <a:ext uri="{FF2B5EF4-FFF2-40B4-BE49-F238E27FC236}">
                <a16:creationId xmlns:a16="http://schemas.microsoft.com/office/drawing/2014/main" id="{3CFC91DC-C3CC-500E-C817-6DBFC923B5F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34963" y="2406202"/>
            <a:ext cx="4097337" cy="1495794"/>
          </a:xfrm>
        </p:spPr>
        <p:txBody>
          <a:bodyPr wrap="square" lIns="0" tIns="0" rIns="0" bIns="0">
            <a:spAutoFit/>
          </a:bodyPr>
          <a:lstStyle/>
          <a:p>
            <a:r>
              <a:rPr lang="ru-RU" sz="3600" dirty="0">
                <a:latin typeface="Franklin Gothic Medium Cond" panose="020B0606030402020204" pitchFamily="34" charset="0"/>
              </a:rPr>
              <a:t>ПРИСОЕДЕНЯЙТЕСЬ К ПРОФЕССИОНАЛЬНЫМ ПРОБАМ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49B3201F-FA14-7849-26FC-684820BFE9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7182" y="577792"/>
            <a:ext cx="6295607" cy="1218795"/>
          </a:xfrm>
        </p:spPr>
        <p:txBody>
          <a:bodyPr wrap="square" lIns="0" tIns="0" rIns="0" bIns="0">
            <a:spAutoFit/>
          </a:bodyPr>
          <a:lstStyle/>
          <a:p>
            <a:r>
              <a:rPr lang="ru-RU" sz="8800" b="1" dirty="0">
                <a:solidFill>
                  <a:srgbClr val="ED1C29"/>
                </a:solidFill>
              </a:rPr>
              <a:t>УСТРАИВАЙСЯ</a:t>
            </a:r>
            <a:endParaRPr lang="ru-RU" sz="4800" b="1" dirty="0">
              <a:solidFill>
                <a:srgbClr val="ED1C29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53B638-F6CE-7951-9410-4ABAB8774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130881"/>
            <a:ext cx="6678298" cy="37565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8B2614-6840-4269-AB07-5422D1E738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160" y="2406202"/>
            <a:ext cx="1088238" cy="9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8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ростикс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ростикс" id="{B0C6E7BD-DA2E-47EB-9E44-C8F9143083E9}" vid="{EEA4523E-611F-4DB8-ABD5-7BA3CD9423BB}"/>
    </a:ext>
  </a:extLst>
</a:theme>
</file>

<file path=ppt/theme/theme10.xml><?xml version="1.0" encoding="utf-8"?>
<a:theme xmlns:a="http://schemas.openxmlformats.org/drawingml/2006/main" name="Мокапы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Сравнение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Таймлайн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Цитаты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Календари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Запуск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Пустые слайды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Раздел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одержание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PI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кст и фото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Буллиты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Работа с фото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аблицы и диаграммы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Продукт">
  <a:themeElements>
    <a:clrScheme name="ROSTIC'S">
      <a:dk1>
        <a:srgbClr val="151515"/>
      </a:dk1>
      <a:lt1>
        <a:sysClr val="window" lastClr="FFFFFF"/>
      </a:lt1>
      <a:dk2>
        <a:srgbClr val="ED1C29"/>
      </a:dk2>
      <a:lt2>
        <a:srgbClr val="DBDCDF"/>
      </a:lt2>
      <a:accent1>
        <a:srgbClr val="ED1C29"/>
      </a:accent1>
      <a:accent2>
        <a:srgbClr val="DBDCDF"/>
      </a:accent2>
      <a:accent3>
        <a:srgbClr val="DBDCDF"/>
      </a:accent3>
      <a:accent4>
        <a:srgbClr val="DBDCDF"/>
      </a:accent4>
      <a:accent5>
        <a:srgbClr val="DBDCDF"/>
      </a:accent5>
      <a:accent6>
        <a:srgbClr val="DBDCDF"/>
      </a:accent6>
      <a:hlink>
        <a:srgbClr val="FFFFFF"/>
      </a:hlink>
      <a:folHlink>
        <a:srgbClr val="954F72"/>
      </a:folHlink>
    </a:clrScheme>
    <a:fontScheme name="ROSTIC'S">
      <a:majorFont>
        <a:latin typeface="Bahnschrift SemiBold Condense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ростикс</Template>
  <TotalTime>24093</TotalTime>
  <Words>84</Words>
  <Application>Microsoft Office PowerPoint</Application>
  <PresentationFormat>Широкоэкранный</PresentationFormat>
  <Paragraphs>34</Paragraphs>
  <Slides>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8</vt:i4>
      </vt:variant>
    </vt:vector>
  </HeadingPairs>
  <TitlesOfParts>
    <vt:vector size="28" baseType="lpstr">
      <vt:lpstr>Arial</vt:lpstr>
      <vt:lpstr>Bahnschrift Light Condensed</vt:lpstr>
      <vt:lpstr>Calibri</vt:lpstr>
      <vt:lpstr>Franklin Gothic Medium Cond</vt:lpstr>
      <vt:lpstr>тема ростикс</vt:lpstr>
      <vt:lpstr>Раздел</vt:lpstr>
      <vt:lpstr>Содержание</vt:lpstr>
      <vt:lpstr>KPI</vt:lpstr>
      <vt:lpstr>Текст и фото</vt:lpstr>
      <vt:lpstr>Буллиты</vt:lpstr>
      <vt:lpstr>Работа с фото</vt:lpstr>
      <vt:lpstr>Таблицы и диаграммы</vt:lpstr>
      <vt:lpstr>Продукт</vt:lpstr>
      <vt:lpstr>Мокапы</vt:lpstr>
      <vt:lpstr>Сравнение</vt:lpstr>
      <vt:lpstr>Таймлайн</vt:lpstr>
      <vt:lpstr>Цитаты</vt:lpstr>
      <vt:lpstr>Календари</vt:lpstr>
      <vt:lpstr>Запуск</vt:lpstr>
      <vt:lpstr>Пустые слайды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ТРУДОУСТРОЙСТВА</dc:title>
  <dc:creator>Polina Nazarenko</dc:creator>
  <cp:lastModifiedBy>FURMANOVA Iuliia (Contractor)</cp:lastModifiedBy>
  <cp:revision>153</cp:revision>
  <dcterms:created xsi:type="dcterms:W3CDTF">2025-03-13T13:56:59Z</dcterms:created>
  <dcterms:modified xsi:type="dcterms:W3CDTF">2026-08-25T10:50:04Z</dcterms:modified>
</cp:coreProperties>
</file>