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62" r:id="rId2"/>
    <p:sldId id="259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</p:sldIdLst>
  <p:sldSz cx="12192000" cy="6858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Gilroy Bold" panose="00000800000000000000" pitchFamily="50" charset="-52"/>
      <p:bold r:id="rId18"/>
    </p:embeddedFont>
    <p:embeddedFont>
      <p:font typeface="Gilroy SemiBold" panose="00000700000000000000" pitchFamily="50" charset="-52"/>
      <p:bold r:id="rId19"/>
    </p:embeddedFont>
    <p:embeddedFont>
      <p:font typeface="Gilroy Medium" panose="00000600000000000000" pitchFamily="50" charset="-52"/>
      <p:regular r:id="rId20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413C"/>
    <a:srgbClr val="A1EAF9"/>
    <a:srgbClr val="54DAF4"/>
    <a:srgbClr val="1095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 autoAdjust="0"/>
  </p:normalViewPr>
  <p:slideViewPr>
    <p:cSldViewPr snapToGrid="0">
      <p:cViewPr>
        <p:scale>
          <a:sx n="90" d="100"/>
          <a:sy n="90" d="100"/>
        </p:scale>
        <p:origin x="1332" y="6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66EAF5-F1C7-4FC0-9DEC-F3BF98091A0A}" type="datetimeFigureOut">
              <a:rPr lang="ru-RU" smtClean="0"/>
              <a:t>18.06.2026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45348C-0E4F-406D-8828-63E0B6C03D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27375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AB9D8F-CB55-4172-82E4-0B61B3B4B68B}" type="datetimeFigureOut">
              <a:rPr lang="ru-RU" smtClean="0"/>
              <a:t>18.06.2026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91D90F-EB4E-4A3F-A513-C846B7FD13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0825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285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8640" y="2530929"/>
            <a:ext cx="6448153" cy="2898321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8640" y="1428750"/>
            <a:ext cx="6448153" cy="72662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5" name="Номер слайда 5" title="0"/>
          <p:cNvSpPr>
            <a:spLocks noGrp="1" noChangeAspect="1"/>
          </p:cNvSpPr>
          <p:nvPr>
            <p:ph type="sldNum" sz="quarter" idx="4"/>
          </p:nvPr>
        </p:nvSpPr>
        <p:spPr>
          <a:xfrm>
            <a:off x="10202341" y="399011"/>
            <a:ext cx="1496081" cy="683254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Autofit/>
          </a:bodyPr>
          <a:lstStyle>
            <a:lvl1pPr algn="ctr">
              <a:defRPr sz="4800" b="0" i="0" baseline="0">
                <a:solidFill>
                  <a:schemeClr val="bg1"/>
                </a:solidFill>
                <a:latin typeface="Gilroy Medium" panose="00000600000000000000" pitchFamily="2" charset="-52"/>
              </a:defRPr>
            </a:lvl1pPr>
          </a:lstStyle>
          <a:p>
            <a:fld id="{07E86D08-8ADF-4BF4-9376-EE9670349E9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Объект 3"/>
          <p:cNvSpPr>
            <a:spLocks noGrp="1"/>
          </p:cNvSpPr>
          <p:nvPr>
            <p:ph sz="half" idx="2"/>
          </p:nvPr>
        </p:nvSpPr>
        <p:spPr>
          <a:xfrm>
            <a:off x="7298874" y="1428750"/>
            <a:ext cx="4122962" cy="4000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623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 title="0"/>
          <p:cNvSpPr>
            <a:spLocks noGrp="1" noChangeAspect="1"/>
          </p:cNvSpPr>
          <p:nvPr>
            <p:ph type="sldNum" sz="quarter" idx="4"/>
          </p:nvPr>
        </p:nvSpPr>
        <p:spPr>
          <a:xfrm>
            <a:off x="10202341" y="399011"/>
            <a:ext cx="1496081" cy="683254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Autofit/>
          </a:bodyPr>
          <a:lstStyle>
            <a:lvl1pPr algn="ctr">
              <a:defRPr sz="4800" b="0" i="0" baseline="0">
                <a:solidFill>
                  <a:schemeClr val="bg1"/>
                </a:solidFill>
                <a:latin typeface="Gilroy Medium" panose="00000600000000000000" pitchFamily="2" charset="-52"/>
              </a:defRPr>
            </a:lvl1pPr>
          </a:lstStyle>
          <a:p>
            <a:fld id="{07E86D08-8ADF-4BF4-9376-EE9670349E9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548640" y="2530929"/>
            <a:ext cx="10865031" cy="2898321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548640" y="1428750"/>
            <a:ext cx="6448153" cy="72662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5016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5" title="0"/>
          <p:cNvSpPr>
            <a:spLocks noGrp="1" noChangeAspect="1"/>
          </p:cNvSpPr>
          <p:nvPr>
            <p:ph type="sldNum" sz="quarter" idx="4"/>
          </p:nvPr>
        </p:nvSpPr>
        <p:spPr>
          <a:xfrm>
            <a:off x="10202341" y="399011"/>
            <a:ext cx="1496081" cy="683254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Autofit/>
          </a:bodyPr>
          <a:lstStyle>
            <a:lvl1pPr algn="ctr">
              <a:defRPr sz="4800" b="0" i="0" baseline="0">
                <a:solidFill>
                  <a:schemeClr val="bg1"/>
                </a:solidFill>
                <a:latin typeface="Gilroy Medium" panose="00000600000000000000" pitchFamily="2" charset="-52"/>
              </a:defRPr>
            </a:lvl1pPr>
          </a:lstStyle>
          <a:p>
            <a:fld id="{07E86D08-8ADF-4BF4-9376-EE9670349E9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548640" y="2530929"/>
            <a:ext cx="6448153" cy="2898321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548640" y="1428750"/>
            <a:ext cx="6448153" cy="72662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Объект 3"/>
          <p:cNvSpPr>
            <a:spLocks noGrp="1"/>
          </p:cNvSpPr>
          <p:nvPr>
            <p:ph sz="half" idx="2"/>
          </p:nvPr>
        </p:nvSpPr>
        <p:spPr>
          <a:xfrm>
            <a:off x="7298874" y="1428750"/>
            <a:ext cx="4122962" cy="4000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59953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62205" y="2065567"/>
            <a:ext cx="4336747" cy="51298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62205" y="2726872"/>
            <a:ext cx="4336747" cy="2890157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265964" y="2065567"/>
            <a:ext cx="4531179" cy="51298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265965" y="2726872"/>
            <a:ext cx="4531178" cy="289015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2205" y="1304245"/>
            <a:ext cx="9234938" cy="55585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8" name="Номер слайда 5" title="0"/>
          <p:cNvSpPr>
            <a:spLocks noGrp="1" noChangeAspect="1"/>
          </p:cNvSpPr>
          <p:nvPr>
            <p:ph type="sldNum" sz="quarter" idx="10"/>
          </p:nvPr>
        </p:nvSpPr>
        <p:spPr>
          <a:xfrm>
            <a:off x="10202341" y="399011"/>
            <a:ext cx="1496081" cy="683254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Autofit/>
          </a:bodyPr>
          <a:lstStyle>
            <a:lvl1pPr algn="ctr">
              <a:defRPr sz="4800" b="0" i="0" baseline="0">
                <a:solidFill>
                  <a:schemeClr val="bg1"/>
                </a:solidFill>
                <a:latin typeface="Gilroy Medium" panose="00000600000000000000" pitchFamily="2" charset="-52"/>
              </a:defRPr>
            </a:lvl1pPr>
          </a:lstStyle>
          <a:p>
            <a:fld id="{07E86D08-8ADF-4BF4-9376-EE9670349E9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40670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8640" y="1428750"/>
            <a:ext cx="6448153" cy="72662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Номер слайда 5" title="0"/>
          <p:cNvSpPr>
            <a:spLocks noGrp="1" noChangeAspect="1"/>
          </p:cNvSpPr>
          <p:nvPr>
            <p:ph type="sldNum" sz="quarter" idx="4"/>
          </p:nvPr>
        </p:nvSpPr>
        <p:spPr>
          <a:xfrm>
            <a:off x="10202341" y="399011"/>
            <a:ext cx="1496081" cy="683254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Autofit/>
          </a:bodyPr>
          <a:lstStyle>
            <a:lvl1pPr algn="ctr">
              <a:defRPr sz="4800" b="0" i="0" baseline="0">
                <a:solidFill>
                  <a:schemeClr val="bg1"/>
                </a:solidFill>
                <a:latin typeface="Gilroy Medium" panose="00000600000000000000" pitchFamily="2" charset="-52"/>
              </a:defRPr>
            </a:lvl1pPr>
          </a:lstStyle>
          <a:p>
            <a:fld id="{07E86D08-8ADF-4BF4-9376-EE9670349E9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33589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5" title="0"/>
          <p:cNvSpPr>
            <a:spLocks noGrp="1" noChangeAspect="1"/>
          </p:cNvSpPr>
          <p:nvPr>
            <p:ph type="sldNum" sz="quarter" idx="4"/>
          </p:nvPr>
        </p:nvSpPr>
        <p:spPr>
          <a:xfrm>
            <a:off x="10202341" y="399011"/>
            <a:ext cx="1496081" cy="683254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Autofit/>
          </a:bodyPr>
          <a:lstStyle>
            <a:lvl1pPr algn="ctr">
              <a:defRPr sz="4800" b="0" i="0" baseline="0">
                <a:solidFill>
                  <a:schemeClr val="bg1"/>
                </a:solidFill>
                <a:latin typeface="Gilroy Medium" panose="00000600000000000000" pitchFamily="2" charset="-52"/>
              </a:defRPr>
            </a:lvl1pPr>
          </a:lstStyle>
          <a:p>
            <a:fld id="{07E86D08-8ADF-4BF4-9376-EE9670349E9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542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7007" y="1396095"/>
            <a:ext cx="4359729" cy="5470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66859" y="1396095"/>
            <a:ext cx="6254977" cy="425359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47007" y="2285999"/>
            <a:ext cx="4359729" cy="33636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Номер слайда 5" title="0"/>
          <p:cNvSpPr>
            <a:spLocks noGrp="1" noChangeAspect="1"/>
          </p:cNvSpPr>
          <p:nvPr>
            <p:ph type="sldNum" sz="quarter" idx="4"/>
          </p:nvPr>
        </p:nvSpPr>
        <p:spPr>
          <a:xfrm>
            <a:off x="10202341" y="399011"/>
            <a:ext cx="1496081" cy="683254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Autofit/>
          </a:bodyPr>
          <a:lstStyle>
            <a:lvl1pPr algn="ctr">
              <a:defRPr sz="4800" b="0" i="0" baseline="0">
                <a:solidFill>
                  <a:schemeClr val="bg1"/>
                </a:solidFill>
                <a:latin typeface="Gilroy Medium" panose="00000600000000000000" pitchFamily="2" charset="-52"/>
              </a:defRPr>
            </a:lvl1pPr>
          </a:lstStyle>
          <a:p>
            <a:fld id="{07E86D08-8ADF-4BF4-9376-EE9670349E9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3815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068888" y="1396095"/>
            <a:ext cx="5823902" cy="425359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6" name="Номер слайда 5" title="0"/>
          <p:cNvSpPr>
            <a:spLocks noGrp="1" noChangeAspect="1"/>
          </p:cNvSpPr>
          <p:nvPr>
            <p:ph type="sldNum" sz="quarter" idx="4"/>
          </p:nvPr>
        </p:nvSpPr>
        <p:spPr>
          <a:xfrm>
            <a:off x="10202341" y="399011"/>
            <a:ext cx="1496081" cy="683254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Autofit/>
          </a:bodyPr>
          <a:lstStyle>
            <a:lvl1pPr algn="ctr">
              <a:defRPr sz="4800" b="0" i="0" baseline="0">
                <a:solidFill>
                  <a:schemeClr val="bg1"/>
                </a:solidFill>
                <a:latin typeface="Gilroy Medium" panose="00000600000000000000" pitchFamily="2" charset="-52"/>
              </a:defRPr>
            </a:lvl1pPr>
          </a:lstStyle>
          <a:p>
            <a:fld id="{07E86D08-8ADF-4BF4-9376-EE9670349E9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547007" y="1396095"/>
            <a:ext cx="4359729" cy="5470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9" name="Текст 3"/>
          <p:cNvSpPr>
            <a:spLocks noGrp="1"/>
          </p:cNvSpPr>
          <p:nvPr>
            <p:ph type="body" sz="half" idx="2"/>
          </p:nvPr>
        </p:nvSpPr>
        <p:spPr>
          <a:xfrm>
            <a:off x="547007" y="2285999"/>
            <a:ext cx="4359729" cy="33636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701085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Номер слайда 5" title="0"/>
          <p:cNvSpPr>
            <a:spLocks noGrp="1" noChangeAspect="1"/>
          </p:cNvSpPr>
          <p:nvPr>
            <p:ph type="sldNum" sz="quarter" idx="4"/>
          </p:nvPr>
        </p:nvSpPr>
        <p:spPr>
          <a:xfrm>
            <a:off x="10202341" y="473417"/>
            <a:ext cx="1496081" cy="534439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Autofit/>
          </a:bodyPr>
          <a:lstStyle>
            <a:lvl1pPr algn="ctr">
              <a:defRPr sz="4800" b="0" i="0" baseline="0">
                <a:solidFill>
                  <a:schemeClr val="bg1"/>
                </a:solidFill>
                <a:latin typeface="Gilroy Medium" panose="00000600000000000000" pitchFamily="2" charset="-52"/>
              </a:defRPr>
            </a:lvl1pPr>
          </a:lstStyle>
          <a:p>
            <a:fld id="{07E86D08-8ADF-4BF4-9376-EE9670349E9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8641" y="2398571"/>
            <a:ext cx="6448152" cy="3046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8640" y="1334811"/>
            <a:ext cx="6448153" cy="820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9" name="Номер слайда 5" title="0"/>
          <p:cNvSpPr txBox="1">
            <a:spLocks noChangeAspect="1"/>
          </p:cNvSpPr>
          <p:nvPr userDrawn="1"/>
        </p:nvSpPr>
        <p:spPr>
          <a:xfrm>
            <a:off x="471270" y="5994377"/>
            <a:ext cx="2184466" cy="391364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Autofit/>
          </a:bodyPr>
          <a:lstStyle>
            <a:defPPr>
              <a:defRPr lang="ru-RU"/>
            </a:defPPr>
            <a:lvl1pPr marL="0" algn="ctr" defTabSz="914400" rtl="0" eaLnBrk="1" latinLnBrk="0" hangingPunct="1">
              <a:defRPr sz="6000" b="0" i="0" kern="1200" baseline="0">
                <a:solidFill>
                  <a:schemeClr val="bg1"/>
                </a:solidFill>
                <a:latin typeface="Gilroy Medium" panose="00000600000000000000" pitchFamily="2" charset="-52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800" dirty="0" smtClean="0">
                <a:latin typeface="Gilroy SemiBold" panose="00000700000000000000" pitchFamily="50" charset="-52"/>
              </a:rPr>
              <a:t>06.07.2026</a:t>
            </a:r>
            <a:endParaRPr lang="ru-RU" sz="2800" dirty="0">
              <a:latin typeface="Gilroy SemiBold" panose="00000700000000000000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130079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rgbClr val="DE413C"/>
          </a:solidFill>
          <a:latin typeface="Gilroy Bold" panose="00000800000000000000" pitchFamily="2" charset="-52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Gilroy Medium" panose="00000600000000000000" pitchFamily="2" charset="-52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Gilroy Medium" panose="00000600000000000000" pitchFamily="2" charset="-52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Gilroy Medium" panose="00000600000000000000" pitchFamily="2" charset="-52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Gilroy Medium" panose="00000600000000000000" pitchFamily="2" charset="-52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Gilroy Medium" panose="00000600000000000000" pitchFamily="2" charset="-52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3592" y="2893075"/>
            <a:ext cx="4882788" cy="197592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85000"/>
              </a:lnSpc>
            </a:pPr>
            <a:r>
              <a:rPr lang="ru-RU" sz="4800" dirty="0" smtClean="0">
                <a:solidFill>
                  <a:srgbClr val="DE413C"/>
                </a:solidFill>
                <a:latin typeface="Gilroy Bold" panose="00000800000000000000" pitchFamily="50" charset="-52"/>
              </a:rPr>
              <a:t>Перспективные транспортные </a:t>
            </a:r>
            <a:r>
              <a:rPr lang="ru-RU" sz="4800" dirty="0">
                <a:solidFill>
                  <a:srgbClr val="DE413C"/>
                </a:solidFill>
                <a:latin typeface="Gilroy Bold" panose="00000800000000000000" pitchFamily="50" charset="-52"/>
              </a:rPr>
              <a:t>технологии</a:t>
            </a:r>
            <a:endParaRPr lang="ru-RU" sz="4800" b="0" dirty="0">
              <a:solidFill>
                <a:srgbClr val="DE413C"/>
              </a:solidFill>
              <a:latin typeface="Gilroy Bold" panose="00000800000000000000" pitchFamily="50" charset="-52"/>
            </a:endParaRPr>
          </a:p>
        </p:txBody>
      </p:sp>
      <p:sp>
        <p:nvSpPr>
          <p:cNvPr id="4" name="Номер слайда 5" title="0"/>
          <p:cNvSpPr txBox="1">
            <a:spLocks noChangeAspect="1"/>
          </p:cNvSpPr>
          <p:nvPr/>
        </p:nvSpPr>
        <p:spPr>
          <a:xfrm>
            <a:off x="471270" y="5737202"/>
            <a:ext cx="2184466" cy="391364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Autofit/>
          </a:bodyPr>
          <a:lstStyle>
            <a:defPPr>
              <a:defRPr lang="ru-RU"/>
            </a:defPPr>
            <a:lvl1pPr marL="0" algn="ctr" defTabSz="914400" rtl="0" eaLnBrk="1" latinLnBrk="0" hangingPunct="1">
              <a:defRPr sz="6000" b="0" i="0" kern="1200" baseline="0">
                <a:solidFill>
                  <a:schemeClr val="bg1"/>
                </a:solidFill>
                <a:latin typeface="Gilroy Medium" panose="00000600000000000000" pitchFamily="2" charset="-52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 smtClean="0">
                <a:latin typeface="Gilroy SemiBold" panose="00000700000000000000" pitchFamily="50" charset="-52"/>
              </a:rPr>
              <a:t>06</a:t>
            </a:r>
            <a:r>
              <a:rPr lang="ru-RU" sz="2800" dirty="0" smtClean="0">
                <a:latin typeface="Gilroy SemiBold" panose="00000700000000000000" pitchFamily="50" charset="-52"/>
              </a:rPr>
              <a:t>.0</a:t>
            </a:r>
            <a:r>
              <a:rPr lang="en-US" sz="2800" dirty="0" smtClean="0">
                <a:latin typeface="Gilroy SemiBold" panose="00000700000000000000" pitchFamily="50" charset="-52"/>
              </a:rPr>
              <a:t>7</a:t>
            </a:r>
            <a:r>
              <a:rPr lang="ru-RU" sz="2800" dirty="0" smtClean="0">
                <a:latin typeface="Gilroy SemiBold" panose="00000700000000000000" pitchFamily="50" charset="-52"/>
              </a:rPr>
              <a:t>.202</a:t>
            </a:r>
            <a:r>
              <a:rPr lang="en-US" sz="2800" dirty="0" smtClean="0">
                <a:latin typeface="Gilroy SemiBold" panose="00000700000000000000" pitchFamily="50" charset="-52"/>
              </a:rPr>
              <a:t>6</a:t>
            </a:r>
            <a:endParaRPr lang="ru-RU" sz="2800" dirty="0">
              <a:latin typeface="Gilroy SemiBold" panose="00000700000000000000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578621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1"/>
          <p:cNvSpPr>
            <a:spLocks noGrp="1"/>
          </p:cNvSpPr>
          <p:nvPr>
            <p:ph type="pic" idx="1"/>
          </p:nvPr>
        </p:nvSpPr>
        <p:spPr/>
      </p:sp>
      <p:sp>
        <p:nvSpPr>
          <p:cNvPr id="3" name="Номер слайда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7E86D08-8ADF-4BF4-9376-EE9670349E92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0364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7E86D08-8ADF-4BF4-9376-EE9670349E92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350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7E86D08-8ADF-4BF4-9376-EE9670349E92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1763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86D08-8ADF-4BF4-9376-EE9670349E92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3712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7E86D08-8ADF-4BF4-9376-EE9670349E92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6018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7E86D08-8ADF-4BF4-9376-EE9670349E92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316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7E86D08-8ADF-4BF4-9376-EE9670349E92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7392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1"/>
          <p:cNvSpPr>
            <a:spLocks noGrp="1"/>
          </p:cNvSpPr>
          <p:nvPr>
            <p:ph type="pic" idx="1"/>
          </p:nvPr>
        </p:nvSpPr>
        <p:spPr/>
      </p:sp>
      <p:sp>
        <p:nvSpPr>
          <p:cNvPr id="3" name="Номер слайда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7E86D08-8ADF-4BF4-9376-EE9670349E92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0906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1"/>
          <p:cNvSpPr>
            <a:spLocks noGrp="1"/>
          </p:cNvSpPr>
          <p:nvPr>
            <p:ph type="pic" idx="1"/>
          </p:nvPr>
        </p:nvSpPr>
        <p:spPr/>
      </p:sp>
      <p:sp>
        <p:nvSpPr>
          <p:cNvPr id="3" name="Номер слайда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7E86D08-8ADF-4BF4-9376-EE9670349E92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558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московский политех красная">
  <a:themeElements>
    <a:clrScheme name="Московский Политех красная">
      <a:dk1>
        <a:srgbClr val="E61E46"/>
      </a:dk1>
      <a:lt1>
        <a:sysClr val="window" lastClr="FFFFFF"/>
      </a:lt1>
      <a:dk2>
        <a:srgbClr val="171616"/>
      </a:dk2>
      <a:lt2>
        <a:srgbClr val="E7E6E6"/>
      </a:lt2>
      <a:accent1>
        <a:srgbClr val="E61E46"/>
      </a:accent1>
      <a:accent2>
        <a:srgbClr val="1E3E8D"/>
      </a:accent2>
      <a:accent3>
        <a:srgbClr val="A5A5A5"/>
      </a:accent3>
      <a:accent4>
        <a:srgbClr val="60DCCA"/>
      </a:accent4>
      <a:accent5>
        <a:srgbClr val="3478BC"/>
      </a:accent5>
      <a:accent6>
        <a:srgbClr val="E94572"/>
      </a:accent6>
      <a:hlink>
        <a:srgbClr val="3478BC"/>
      </a:hlink>
      <a:folHlink>
        <a:srgbClr val="E94572"/>
      </a:folHlink>
    </a:clrScheme>
    <a:fontScheme name="Другая 2">
      <a:majorFont>
        <a:latin typeface="Verdana 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 московский политех красная" id="{718CCE9E-B2AA-41FB-BCBE-22EFEFA198C8}" vid="{9E4F21D1-5000-46CC-9EDE-0B18E613F309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 московский политех красная</Template>
  <TotalTime>809</TotalTime>
  <Words>17</Words>
  <Application>Microsoft Office PowerPoint</Application>
  <PresentationFormat>Широкоэкранный</PresentationFormat>
  <Paragraphs>11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Calibri</vt:lpstr>
      <vt:lpstr>Gilroy Bold</vt:lpstr>
      <vt:lpstr>Gilroy SemiBold</vt:lpstr>
      <vt:lpstr>Gilroy Medium</vt:lpstr>
      <vt:lpstr>Arial</vt:lpstr>
      <vt:lpstr>Тема московский политех красная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Матвеева Елизавета Игоревна</dc:creator>
  <cp:lastModifiedBy>Никитина Дарья Алексеевна</cp:lastModifiedBy>
  <cp:revision>35</cp:revision>
  <dcterms:created xsi:type="dcterms:W3CDTF">2024-04-01T09:33:13Z</dcterms:created>
  <dcterms:modified xsi:type="dcterms:W3CDTF">2026-06-18T10:04:44Z</dcterms:modified>
</cp:coreProperties>
</file>