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58" r:id="rId4"/>
  </p:sldIdLst>
  <p:sldSz cx="12192000" cy="6858000"/>
  <p:notesSz cx="6858000" cy="9144000"/>
  <p:embeddedFontLst>
    <p:embeddedFont>
      <p:font typeface="Gilroy Black" panose="00000A00000000000000" pitchFamily="50" charset="-52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roy" panose="00000500000000000000" pitchFamily="50" charset="-52"/>
      <p:regular r:id="rId12"/>
    </p:embeddedFont>
    <p:embeddedFont>
      <p:font typeface="Gilroy Bold" panose="00000800000000000000" pitchFamily="50" charset="-52"/>
      <p:bold r:id="rId13"/>
    </p:embeddedFont>
    <p:embeddedFont>
      <p:font typeface="Gilroy Medium" panose="00000600000000000000" pitchFamily="50" charset="-5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7386" autoAdjust="0"/>
  </p:normalViewPr>
  <p:slideViewPr>
    <p:cSldViewPr snapToGrid="0">
      <p:cViewPr varScale="1">
        <p:scale>
          <a:sx n="117" d="100"/>
          <a:sy n="117" d="100"/>
        </p:scale>
        <p:origin x="2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391C7-0E31-4A6A-9E7B-4AA38AE65AE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125A-444F-4F2D-A6C4-6212437C6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9D8F-CB55-4172-82E4-0B61B3B4B68B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1D90F-EB4E-4A3F-A513-C846B7FD1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1D90F-EB4E-4A3F-A513-C846B7FD13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7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20" y="1136979"/>
            <a:ext cx="10087276" cy="150812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20" y="3238729"/>
            <a:ext cx="10087276" cy="1128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437418" y="6122283"/>
            <a:ext cx="5756267" cy="0"/>
          </a:xfrm>
          <a:prstGeom prst="line">
            <a:avLst/>
          </a:prstGeom>
          <a:ln w="5715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951511" y="514351"/>
            <a:ext cx="10891414" cy="0"/>
          </a:xfrm>
          <a:prstGeom prst="line">
            <a:avLst/>
          </a:prstGeom>
          <a:ln w="5715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0099963" y="313059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Gilroy Medium" panose="00000600000000000000" pitchFamily="50" charset="-52"/>
              </a:rPr>
              <a:t>08/07/2025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684220" y="5978291"/>
            <a:ext cx="1363148" cy="4038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21" y="5925542"/>
            <a:ext cx="1121869" cy="509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3938143" y="5928126"/>
            <a:ext cx="1622649" cy="5042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45" y="5915239"/>
            <a:ext cx="919343" cy="530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49040" y="5968975"/>
            <a:ext cx="598423" cy="4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5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8" y="195948"/>
            <a:ext cx="4245428" cy="152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859" y="1396095"/>
            <a:ext cx="4898069" cy="44885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308" y="1877787"/>
            <a:ext cx="4245428" cy="40086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D5376E-965E-E52E-55BE-06D6CE035D05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D0BBCC-F77A-F30B-F14E-3EBA2C353B7C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158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8" y="204111"/>
            <a:ext cx="4253592" cy="152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68888" y="1494983"/>
            <a:ext cx="5823902" cy="43899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308" y="1926771"/>
            <a:ext cx="4253592" cy="39433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873F119-AA85-8290-EA97-7234ABD7AC84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DBD53A-FA6C-3262-D42C-222C8DBC1650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5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4344D-A84E-0191-B7E3-F9042579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00628A8-5CCC-945A-423C-7BF32D519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95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B12B8-9167-C852-BAFB-83232717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A3AD21-0431-6975-9E89-B5707C9A7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96" y="1600200"/>
            <a:ext cx="10456762" cy="42617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60531" y="51345"/>
            <a:ext cx="1787979" cy="1281660"/>
          </a:xfrm>
        </p:spPr>
        <p:txBody>
          <a:bodyPr/>
          <a:lstStyle/>
          <a:p>
            <a:fld id="{07E86D08-8ADF-4BF4-9376-EE9670349E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319B6F9-06FA-FE0C-4789-983F4D278B28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D3B67B-2E8E-7E1D-6076-F4CF8860798E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2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34" y="496518"/>
            <a:ext cx="8874930" cy="21596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634" y="3234928"/>
            <a:ext cx="10087276" cy="22099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222427" y="647794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Gilroy Medium" panose="00000600000000000000" pitchFamily="50" charset="-52"/>
              </a:rPr>
              <a:t>08/07/2025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FDDC745-1413-122F-BE0F-BD53A73FEC33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34B1E3-7316-4728-1AB0-6275D5661795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16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E45E3-D4A5-EDD3-9139-0D0786E5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04A39DA-323C-1265-858F-3C8C11063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9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96D540-CC7C-EF24-4B7C-F24D9B2B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ADE39CE-06AA-631E-00A3-E4052F1C2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60531" y="71025"/>
            <a:ext cx="1828800" cy="133145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75" y="138791"/>
            <a:ext cx="9299117" cy="1135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9476" y="1543049"/>
            <a:ext cx="5208814" cy="4302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2395" y="1543049"/>
            <a:ext cx="3886198" cy="4302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8EBF744-DEBB-923A-E883-B5F1EA6D5311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8B0784-193D-5FC2-78C1-C3956C95DA2D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53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340" y="1714502"/>
            <a:ext cx="4336747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8340" y="2414587"/>
            <a:ext cx="4336747" cy="344737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2099" y="1714502"/>
            <a:ext cx="4531179" cy="512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72100" y="2414587"/>
            <a:ext cx="4531178" cy="34473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41" y="201843"/>
            <a:ext cx="9234938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5058B1CE-36B9-2E59-14E9-CD07EA3F3C07}"/>
              </a:ext>
            </a:extLst>
          </p:cNvPr>
          <p:cNvCxnSpPr>
            <a:cxnSpLocks/>
          </p:cNvCxnSpPr>
          <p:nvPr userDrawn="1"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EC9D3A-8672-F47E-5D0D-26E5E869A48A}"/>
              </a:ext>
            </a:extLst>
          </p:cNvPr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" panose="00000300000000000000" pitchFamily="2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7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0"/>
          <p:cNvSpPr>
            <a:spLocks noGrp="1" noChangeAspect="1"/>
          </p:cNvSpPr>
          <p:nvPr>
            <p:ph type="sldNum" sz="quarter" idx="4"/>
          </p:nvPr>
        </p:nvSpPr>
        <p:spPr>
          <a:xfrm>
            <a:off x="10260531" y="67823"/>
            <a:ext cx="1787978" cy="127204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>
              <a:defRPr sz="6000" b="0" i="0" baseline="0">
                <a:solidFill>
                  <a:schemeClr val="bg2">
                    <a:lumMod val="90000"/>
                  </a:schemeClr>
                </a:solidFill>
                <a:latin typeface="Gilroy Medium" panose="00000600000000000000" pitchFamily="2" charset="-52"/>
              </a:defRPr>
            </a:lvl1pPr>
          </a:lstStyle>
          <a:p>
            <a:fld id="{07E86D08-8ADF-4BF4-9376-EE9670349E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995" y="1518556"/>
            <a:ext cx="10281557" cy="433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95" y="204112"/>
            <a:ext cx="9036176" cy="113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-99314" y="6378133"/>
            <a:ext cx="5432291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260531" y="1099233"/>
            <a:ext cx="1980000" cy="0"/>
          </a:xfrm>
          <a:prstGeom prst="line">
            <a:avLst/>
          </a:prstGeom>
          <a:ln w="38100" cap="rnd">
            <a:rou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73188" y="5911444"/>
            <a:ext cx="4807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Перспективные транспортные технологии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Black" panose="00000A00000000000000" pitchFamily="50" charset="-52"/>
                <a:ea typeface="+mn-ea"/>
                <a:cs typeface="+mn-cs"/>
              </a:rPr>
              <a:t> 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/>
            </a:r>
            <a:b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</a:b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I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V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Международная научно-практическая конференция </a:t>
            </a:r>
            <a:r>
              <a:rPr lang="ru-RU" sz="105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Автонет</a:t>
            </a:r>
            <a:r>
              <a:rPr lang="ru-RU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 202</a:t>
            </a:r>
            <a:r>
              <a:rPr lang="en-US" sz="1050" kern="1200" dirty="0">
                <a:solidFill>
                  <a:schemeClr val="bg2">
                    <a:lumMod val="50000"/>
                  </a:schemeClr>
                </a:solidFill>
                <a:effectLst/>
                <a:latin typeface="Gilroy Medium" panose="00000600000000000000" pitchFamily="50" charset="-52"/>
                <a:ea typeface="+mn-ea"/>
                <a:cs typeface="+mn-cs"/>
              </a:rPr>
              <a:t>5</a:t>
            </a:r>
            <a:endParaRPr lang="ru-RU" sz="1050" kern="1200" dirty="0">
              <a:solidFill>
                <a:schemeClr val="bg2">
                  <a:lumMod val="50000"/>
                </a:schemeClr>
              </a:solidFill>
              <a:effectLst/>
              <a:latin typeface="Gilroy Medium" panose="00000600000000000000" pitchFamily="50" charset="-52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37269" r="16414" b="42035"/>
          <a:stretch/>
        </p:blipFill>
        <p:spPr>
          <a:xfrm>
            <a:off x="5611388" y="6021388"/>
            <a:ext cx="1266970" cy="375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8" y="5988473"/>
            <a:ext cx="1003129" cy="455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0" b="22769"/>
          <a:stretch/>
        </p:blipFill>
        <p:spPr>
          <a:xfrm>
            <a:off x="8505547" y="5981700"/>
            <a:ext cx="1480138" cy="4599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715" y="5979261"/>
            <a:ext cx="822038" cy="4739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4AAC494-20EB-6888-EE7D-FC908E8A3F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31784" y="6027310"/>
            <a:ext cx="535085" cy="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0" r:id="rId3"/>
    <p:sldLayoutId id="2147483662" r:id="rId4"/>
    <p:sldLayoutId id="2147483663" r:id="rId5"/>
    <p:sldLayoutId id="2147483671" r:id="rId6"/>
    <p:sldLayoutId id="2147483672" r:id="rId7"/>
    <p:sldLayoutId id="2147483664" r:id="rId8"/>
    <p:sldLayoutId id="2147483665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ilroy Bold" panose="000008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Gilroy Medium" panose="000006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20" y="1136979"/>
            <a:ext cx="10087276" cy="2292021"/>
          </a:xfrm>
        </p:spPr>
        <p:txBody>
          <a:bodyPr>
            <a:normAutofit/>
          </a:bodyPr>
          <a:lstStyle/>
          <a:p>
            <a:r>
              <a:rPr lang="ru-RU" sz="4400" dirty="0"/>
              <a:t>Наименование доклада</a:t>
            </a:r>
            <a:br>
              <a:rPr lang="ru-RU" sz="4400" dirty="0"/>
            </a:br>
            <a:r>
              <a:rPr lang="ru-RU" sz="4400" dirty="0"/>
              <a:t>вторая строка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9" y="3429000"/>
            <a:ext cx="11005018" cy="1128562"/>
          </a:xfrm>
        </p:spPr>
        <p:txBody>
          <a:bodyPr/>
          <a:lstStyle/>
          <a:p>
            <a:pPr algn="r"/>
            <a:r>
              <a:rPr lang="ru-RU" dirty="0"/>
              <a:t>Докладчик и дополнительная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9289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A35F86-B82B-1C5D-A8DE-D0FD582F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F3C0081-8795-D32E-99BE-8EBA2E9C2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6D08-8ADF-4BF4-9376-EE9670349E9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4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34" y="1312985"/>
            <a:ext cx="8874930" cy="2157045"/>
          </a:xfrm>
        </p:spPr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634" y="4056184"/>
            <a:ext cx="10087276" cy="1076036"/>
          </a:xfrm>
        </p:spPr>
        <p:txBody>
          <a:bodyPr/>
          <a:lstStyle/>
          <a:p>
            <a:r>
              <a:rPr lang="ru-RU" dirty="0"/>
              <a:t>Контакты и дополнительная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401262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московский политех красная">
  <a:themeElements>
    <a:clrScheme name="Московский Политех красная">
      <a:dk1>
        <a:srgbClr val="E61E46"/>
      </a:dk1>
      <a:lt1>
        <a:sysClr val="window" lastClr="FFFFFF"/>
      </a:lt1>
      <a:dk2>
        <a:srgbClr val="171616"/>
      </a:dk2>
      <a:lt2>
        <a:srgbClr val="E7E6E6"/>
      </a:lt2>
      <a:accent1>
        <a:srgbClr val="E61E46"/>
      </a:accent1>
      <a:accent2>
        <a:srgbClr val="1E3E8D"/>
      </a:accent2>
      <a:accent3>
        <a:srgbClr val="A5A5A5"/>
      </a:accent3>
      <a:accent4>
        <a:srgbClr val="60DCCA"/>
      </a:accent4>
      <a:accent5>
        <a:srgbClr val="3478BC"/>
      </a:accent5>
      <a:accent6>
        <a:srgbClr val="E94572"/>
      </a:accent6>
      <a:hlink>
        <a:srgbClr val="3478BC"/>
      </a:hlink>
      <a:folHlink>
        <a:srgbClr val="E94572"/>
      </a:folHlink>
    </a:clrScheme>
    <a:fontScheme name="Другая 2">
      <a:majorFont>
        <a:latin typeface="Verdana 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осковский политех красная" id="{718CCE9E-B2AA-41FB-BCBE-22EFEFA198C8}" vid="{9E4F21D1-5000-46CC-9EDE-0B18E613F3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13</Words>
  <Application>Microsoft Office PowerPoint</Application>
  <PresentationFormat>Широкоэкранный</PresentationFormat>
  <Paragraphs>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Gilroy Black</vt:lpstr>
      <vt:lpstr>Calibri</vt:lpstr>
      <vt:lpstr>Gilroy</vt:lpstr>
      <vt:lpstr>Gilroy Bold</vt:lpstr>
      <vt:lpstr>Gilroy Medium</vt:lpstr>
      <vt:lpstr>Arial</vt:lpstr>
      <vt:lpstr>Тема московский политех красная</vt:lpstr>
      <vt:lpstr>Наименование доклада вторая строка</vt:lpstr>
      <vt:lpstr>Презентация PowerPoint</vt:lpstr>
      <vt:lpstr>Спасибо 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Елизавета Игоревна</dc:creator>
  <cp:lastModifiedBy>Девочкина Яна Владимировна</cp:lastModifiedBy>
  <cp:revision>30</cp:revision>
  <dcterms:created xsi:type="dcterms:W3CDTF">2024-04-01T09:33:13Z</dcterms:created>
  <dcterms:modified xsi:type="dcterms:W3CDTF">2025-06-18T09:57:27Z</dcterms:modified>
</cp:coreProperties>
</file>