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719931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12:09:0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4281,'0'0'0,"0"-4"-120,-13-8-1536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9:23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7074,'0'0'456,"0"0"-456,-5 0-144,10 8-1033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12:09:0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4281,'0'0'0,"0"-4"-120,-13-8-1536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9:23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7074,'0'0'456,"0"0"-456,-5 0-144,10 8-1033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0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5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1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5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7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5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84D4-9B95-43E6-AE5A-30391C8381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B893-7223-401A-BB20-B8CB6905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6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FBCA37A8-F81E-4EA4-97BD-6960255AFEC1}"/>
                  </a:ext>
                </a:extLst>
              </p14:cNvPr>
              <p14:cNvContentPartPr/>
              <p14:nvPr/>
            </p14:nvContentPartPr>
            <p14:xfrm>
              <a:off x="5914537" y="10029892"/>
              <a:ext cx="5040" cy="61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BCA37A8-F81E-4EA4-97BD-6960255AFE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97" y="10020892"/>
                <a:ext cx="2268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CC9DE7-A5B5-4D00-9B2F-D6A1458D4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0"/>
            <a:ext cx="7271474" cy="107997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26845B-A873-488E-9E1E-C5D59E172323}"/>
              </a:ext>
            </a:extLst>
          </p:cNvPr>
          <p:cNvSpPr txBox="1"/>
          <p:nvPr/>
        </p:nvSpPr>
        <p:spPr>
          <a:xfrm>
            <a:off x="711269" y="2841065"/>
            <a:ext cx="55612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SB Sans Text Heavy" panose="020B0903040504020204" pitchFamily="34" charset="-52"/>
                <a:cs typeface="SB Sans Text Heavy" panose="020B0903040504020204" pitchFamily="34" charset="-52"/>
              </a:rPr>
              <a:t>МАРАФОН</a:t>
            </a:r>
          </a:p>
          <a:p>
            <a:r>
              <a:rPr lang="ru-RU" sz="4000" b="1" dirty="0" smtClean="0">
                <a:latin typeface="SB Sans Text Heavy" panose="020B0903040504020204" pitchFamily="34" charset="-52"/>
                <a:cs typeface="SB Sans Text Heavy" panose="020B0903040504020204" pitchFamily="34" charset="-52"/>
              </a:rPr>
              <a:t>ВОЗМОЖНОСТЕЙ</a:t>
            </a:r>
            <a:endParaRPr lang="ru-RU" sz="4000" b="1" dirty="0">
              <a:latin typeface="SB Sans Text Heavy" panose="020B0903040504020204" pitchFamily="34" charset="-52"/>
              <a:cs typeface="SB Sans Text Heavy" panose="020B0903040504020204" pitchFamily="34" charset="-52"/>
            </a:endParaRPr>
          </a:p>
          <a:p>
            <a:endParaRPr lang="ru-RU" sz="44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УВАЖАЕМЫЕ СТУДЕНТЫ!</a:t>
            </a:r>
          </a:p>
          <a:p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10 ФЕВРАЛЯ В </a:t>
            </a:r>
            <a:r>
              <a:rPr lang="ru-RU" sz="1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11:40</a:t>
            </a:r>
            <a:endParaRPr lang="ru-RU" sz="16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приглашаем вас 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на встречу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, 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посвященную профориентации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и трендам современного рынка труда</a:t>
            </a:r>
          </a:p>
          <a:p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ДИАЛОГ С ЭКСПЕРТАМИ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Как вести себя на современном рынке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труда. Возможности </a:t>
            </a:r>
            <a:r>
              <a:rPr lang="ru-RU" sz="1600" dirty="0" err="1"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. IT-проекты.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Акселератор, как двигатель молодежного </a:t>
            </a:r>
            <a:endParaRPr lang="ru-RU" sz="16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предпринимательства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.</a:t>
            </a:r>
          </a:p>
          <a:p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БИЗНЕС-ИГРА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Закрепляем полученную</a:t>
            </a:r>
          </a:p>
          <a:p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информацию в игровой форме.</a:t>
            </a:r>
          </a:p>
          <a:p>
            <a:endParaRPr lang="ru-RU" sz="16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6FB8511C-F5E9-490A-96DA-907DB7F37FB1}"/>
                  </a:ext>
                </a:extLst>
              </p14:cNvPr>
              <p14:cNvContentPartPr/>
              <p14:nvPr/>
            </p14:nvContentPartPr>
            <p14:xfrm>
              <a:off x="5900497" y="9713812"/>
              <a:ext cx="1800" cy="324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6FB8511C-F5E9-490A-96DA-907DB7F37F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91497" y="9704812"/>
                <a:ext cx="1944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2EE60B-B812-453C-9EC6-46690B2783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0" y="9273595"/>
            <a:ext cx="3855583" cy="1202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E8ECBF-1333-4E4C-AD0A-620D3253C2EA}"/>
              </a:ext>
            </a:extLst>
          </p:cNvPr>
          <p:cNvSpPr txBox="1"/>
          <p:nvPr/>
        </p:nvSpPr>
        <p:spPr>
          <a:xfrm>
            <a:off x="2935705" y="9458083"/>
            <a:ext cx="4122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МЕСТО </a:t>
            </a:r>
            <a:r>
              <a:rPr lang="ru-RU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ВСТРЕЧИ</a:t>
            </a:r>
            <a:r>
              <a:rPr lang="ru-RU" sz="16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:</a:t>
            </a:r>
          </a:p>
          <a:p>
            <a:pPr lvl="0" algn="ctr"/>
            <a:r>
              <a:rPr lang="ru-RU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ПетрГУ</a:t>
            </a:r>
            <a:endParaRPr lang="ru-RU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FBCA37A8-F81E-4EA4-97BD-6960255AFEC1}"/>
                  </a:ext>
                </a:extLst>
              </p14:cNvPr>
              <p14:cNvContentPartPr/>
              <p14:nvPr/>
            </p14:nvContentPartPr>
            <p14:xfrm>
              <a:off x="5914537" y="10029892"/>
              <a:ext cx="5040" cy="61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BCA37A8-F81E-4EA4-97BD-6960255AFE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97" y="10020892"/>
                <a:ext cx="2268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CC9DE7-A5B5-4D00-9B2F-D6A1458D4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0"/>
            <a:ext cx="7271474" cy="107997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6FB8511C-F5E9-490A-96DA-907DB7F37FB1}"/>
                  </a:ext>
                </a:extLst>
              </p14:cNvPr>
              <p14:cNvContentPartPr/>
              <p14:nvPr/>
            </p14:nvContentPartPr>
            <p14:xfrm>
              <a:off x="5900497" y="9713812"/>
              <a:ext cx="1800" cy="324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6FB8511C-F5E9-490A-96DA-907DB7F37F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91497" y="9704812"/>
                <a:ext cx="1944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t="20224" b="29793"/>
          <a:stretch/>
        </p:blipFill>
        <p:spPr>
          <a:xfrm>
            <a:off x="341713" y="2854092"/>
            <a:ext cx="2395772" cy="1797846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1287" y="3247686"/>
            <a:ext cx="3597275" cy="549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/>
            </a:r>
            <a:br>
              <a:rPr lang="ru-RU" sz="1400" b="1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</a:br>
            <a:endParaRPr lang="ru-RU" sz="1400" dirty="0">
              <a:latin typeface="SB Sans Display" panose="020B0503040504020204" pitchFamily="34" charset="0"/>
              <a:ea typeface="Calibri" panose="020F050202020403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157" y="4859719"/>
            <a:ext cx="2707316" cy="1804878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5492" y="3064462"/>
            <a:ext cx="3010854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Татьяна </a:t>
            </a:r>
            <a:r>
              <a:rPr lang="ru-RU" sz="1400" b="1" dirty="0" err="1">
                <a:solidFill>
                  <a:prstClr val="black"/>
                </a:solidFill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Мощагина</a:t>
            </a:r>
            <a:r>
              <a:rPr lang="ru-RU" sz="1400" b="1" dirty="0">
                <a:solidFill>
                  <a:prstClr val="black"/>
                </a:solidFill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 </a:t>
            </a:r>
            <a:endParaRPr lang="ru-RU" sz="1400" b="1" dirty="0" smtClean="0">
              <a:solidFill>
                <a:prstClr val="black"/>
              </a:solidFill>
              <a:latin typeface="SB Sans Display" panose="020B0503040504020204" pitchFamily="34" charset="0"/>
              <a:ea typeface="Calibri" panose="020F0502020204030204" pitchFamily="34" charset="0"/>
              <a:cs typeface="SB Sans Display" panose="020B0503040504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Руководитель по продвижению бренда работодателя и внутренним коммуникациям </a:t>
            </a:r>
            <a:r>
              <a:rPr lang="ru-RU" sz="1400" dirty="0" err="1">
                <a:solidFill>
                  <a:prstClr val="black"/>
                </a:solidFill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Работа.ру</a:t>
            </a:r>
            <a:endParaRPr lang="ru-RU" sz="1400" dirty="0">
              <a:solidFill>
                <a:prstClr val="black"/>
              </a:solidFill>
              <a:latin typeface="SB Sans Display" panose="020B0503040504020204" pitchFamily="34" charset="0"/>
              <a:ea typeface="Calibri" panose="020F050202020403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820" y="5206386"/>
            <a:ext cx="3086917" cy="111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Михаил Семенов </a:t>
            </a:r>
            <a:endParaRPr lang="ru-RU" sz="1400" b="1" dirty="0" smtClean="0">
              <a:latin typeface="SB Sans Display" panose="020B0503040504020204" pitchFamily="34" charset="0"/>
              <a:ea typeface="Calibri" panose="020F0502020204030204" pitchFamily="34" charset="0"/>
              <a:cs typeface="SB Sans Display" panose="020B050304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Руководитель </a:t>
            </a:r>
            <a:r>
              <a:rPr lang="ru-RU" sz="1400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центра разработки и развития </a:t>
            </a:r>
            <a:r>
              <a:rPr lang="ru-RU" sz="1400" dirty="0" err="1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Platform</a:t>
            </a:r>
            <a:r>
              <a:rPr lang="ru-RU" sz="1400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 V </a:t>
            </a:r>
            <a:r>
              <a:rPr lang="ru-RU" sz="1400" dirty="0" err="1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Pangolin</a:t>
            </a:r>
            <a:r>
              <a:rPr lang="ru-RU" sz="1400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 (</a:t>
            </a:r>
            <a:r>
              <a:rPr lang="ru-RU" sz="1400" dirty="0" err="1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PostgreSQL</a:t>
            </a:r>
            <a:r>
              <a:rPr lang="ru-RU" sz="1400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 </a:t>
            </a:r>
            <a:r>
              <a:rPr lang="ru-RU" sz="1400" dirty="0" err="1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Sber</a:t>
            </a:r>
            <a:r>
              <a:rPr lang="ru-RU" sz="1400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 </a:t>
            </a:r>
            <a:r>
              <a:rPr lang="ru-RU" sz="1400" dirty="0" err="1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Edition</a:t>
            </a:r>
            <a:r>
              <a:rPr lang="ru-RU" sz="1400" dirty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)</a:t>
            </a:r>
          </a:p>
        </p:txBody>
      </p:sp>
      <p:pic>
        <p:nvPicPr>
          <p:cNvPr id="14" name="Picture 2" descr="https://sun9-86.userapi.com/impg/ef03FUlqtiTyMwlvI_oI3L3LxhMUs2jgyq6J_A/2v3bAmJNuUw.jpg?size=842x1280&amp;quality=95&amp;sign=9058ab6adbe921638697213139048f81&amp;type=alb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23902"/>
          <a:stretch/>
        </p:blipFill>
        <p:spPr bwMode="auto">
          <a:xfrm>
            <a:off x="5058121" y="8644683"/>
            <a:ext cx="1712831" cy="19055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97408" y="9242320"/>
            <a:ext cx="3048000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SB Sans Display" panose="020B0503040504020204" pitchFamily="34" charset="0"/>
                <a:ea typeface="Calibri" panose="020F0502020204030204" pitchFamily="34" charset="0"/>
                <a:cs typeface="SB Sans Display" panose="020B0503040504020204" pitchFamily="34" charset="0"/>
              </a:rPr>
              <a:t>Алина Мяло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-apple-system"/>
              </a:rPr>
              <a:t>Руководитель молодёжных акселераторов </a:t>
            </a:r>
            <a:r>
              <a:rPr lang="ru-RU" sz="1400" dirty="0" err="1">
                <a:solidFill>
                  <a:srgbClr val="000000"/>
                </a:solidFill>
                <a:latin typeface="-apple-system"/>
              </a:rPr>
              <a:t>Сбера</a:t>
            </a:r>
            <a:endParaRPr lang="ru-RU" sz="1400" dirty="0">
              <a:latin typeface="SB Sans Display" panose="020B0503040504020204" pitchFamily="34" charset="0"/>
              <a:ea typeface="Calibri" panose="020F050202020403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026" name="Picture 2" descr="https://sun9-82.userapi.com/impg/2iIGmIA3ePW_nqFeGoR7EqBL3JgivnZ5ZdcmBA/mdpfSx3-2Yw.jpg?size=640x640&amp;quality=95&amp;sign=b0fa584ee9fc2bba927b5544ef520b74&amp;type=albu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21" y="6988607"/>
            <a:ext cx="1797314" cy="17973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16115" y="7328778"/>
            <a:ext cx="3459399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Ирина Киселева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Начальник </a:t>
            </a:r>
            <a:r>
              <a:rPr lang="ru-RU" sz="1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отдела подбора персонала Северо-Западного банка ПАО Сбербанк</a:t>
            </a:r>
            <a:endParaRPr lang="ru-RU" sz="1400" dirty="0">
              <a:latin typeface="SB Sans Display" panose="020B0503040504020204" pitchFamily="34" charset="0"/>
              <a:ea typeface="Calibri" panose="020F050202020403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99</Words>
  <Application>Microsoft Office PowerPoint</Application>
  <PresentationFormat>Произвольный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-apple-system</vt:lpstr>
      <vt:lpstr>Arial</vt:lpstr>
      <vt:lpstr>Calibri</vt:lpstr>
      <vt:lpstr>Calibri Light</vt:lpstr>
      <vt:lpstr>SB Sans Display</vt:lpstr>
      <vt:lpstr>SB Sans Text Heavy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Каськов</dc:creator>
  <cp:lastModifiedBy>Степенная Арина Евгеньевна</cp:lastModifiedBy>
  <cp:revision>13</cp:revision>
  <dcterms:created xsi:type="dcterms:W3CDTF">2023-01-26T08:53:44Z</dcterms:created>
  <dcterms:modified xsi:type="dcterms:W3CDTF">2023-01-31T08:30:52Z</dcterms:modified>
</cp:coreProperties>
</file>