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2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0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0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6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1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1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61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2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B2B2-BFFD-4575-A1D2-C0917864572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0994" y="1335377"/>
            <a:ext cx="846888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проекта </a:t>
            </a:r>
            <a:b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(будущей компании)</a:t>
            </a: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(тип идеи)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071812" y="5839044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участники проекта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(с указанием номера группы)</a:t>
            </a:r>
            <a:br>
              <a:rPr lang="ru-RU" altLang="ru-RU" sz="2400" dirty="0">
                <a:solidFill>
                  <a:schemeClr val="tx1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65" y="124553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3237" y="3990110"/>
            <a:ext cx="4810991" cy="21093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Аватарка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9552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21" y="326872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95698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2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9319" y="395697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проблемы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2787" y="1482704"/>
            <a:ext cx="8382069" cy="171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dirty="0"/>
              <a:t>Кратко опишите суть </a:t>
            </a:r>
            <a:r>
              <a:rPr lang="ru-RU" altLang="ru-RU" u="sng" dirty="0"/>
              <a:t>проблемы</a:t>
            </a:r>
            <a:r>
              <a:rPr lang="ru-RU" altLang="ru-RU" dirty="0"/>
              <a:t>, которая будет решена после реализации вашего проекта/ создания продукта/технологии/ услуги / проведения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9479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6" y="376033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54692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3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09319" y="454691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идеи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73084" y="1524819"/>
            <a:ext cx="8410928" cy="19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Кратко опишите суть </a:t>
            </a:r>
            <a:r>
              <a:rPr lang="ru-RU" altLang="ru-RU" u="sng" dirty="0"/>
              <a:t>проекта</a:t>
            </a:r>
            <a:r>
              <a:rPr lang="ru-RU" altLang="ru-RU" dirty="0"/>
              <a:t>, кто будет его клиентами (пользователями), в какие сроки он будет проводиться, на какой территории (район, площадь, улица и т.п.), что будет его конечным результатом (цели проекта), каков бюджет проекта.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3C9AB3-D4F9-4B4E-8E05-DD91FF26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057" y="3996710"/>
            <a:ext cx="4096173" cy="22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592" y="385865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05530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9487" y="405531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План-график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12484"/>
              </p:ext>
            </p:extLst>
          </p:nvPr>
        </p:nvGraphicFramePr>
        <p:xfrm>
          <a:off x="492917" y="2587840"/>
          <a:ext cx="812799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Сроки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5B3DB2C4-9425-4629-9664-4D9045EB74CA}"/>
              </a:ext>
            </a:extLst>
          </p:cNvPr>
          <p:cNvSpPr txBox="1">
            <a:spLocks noChangeArrowheads="1"/>
          </p:cNvSpPr>
          <p:nvPr/>
        </p:nvSpPr>
        <p:spPr>
          <a:xfrm>
            <a:off x="64277" y="1557115"/>
            <a:ext cx="8985278" cy="85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Впишите в таблицу первые три мероприятия (действия) по проекту, которые необходимы для его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20746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37560" y="1102205"/>
            <a:ext cx="846888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  <a:defRPr/>
            </a:pPr>
            <a:endParaRPr lang="ru-RU" alt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 eaLnBrk="1">
              <a:lnSpc>
                <a:spcPct val="115000"/>
              </a:lnSpc>
              <a:defRPr/>
            </a:pPr>
            <a:endParaRPr lang="ru-RU" alt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endParaRPr lang="ru-RU" alt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 для обратной связи: почта, номер телефона</a:t>
            </a:r>
          </a:p>
          <a:p>
            <a:pPr algn="ctr" eaLnBrk="1">
              <a:lnSpc>
                <a:spcPct val="115000"/>
              </a:lnSpc>
              <a:defRPr/>
            </a:pPr>
            <a:endParaRPr lang="ru-RU" alt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 можете дополнить свою презентацию </a:t>
            </a: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дополнительными слайдами)</a:t>
            </a:r>
            <a:endParaRPr lang="ru-RU" altLang="ru-RU" sz="10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46" y="203816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4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149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Ирина Олеговна</dc:creator>
  <cp:lastModifiedBy>Бизнес-инкубатор ННГУ</cp:lastModifiedBy>
  <cp:revision>28</cp:revision>
  <dcterms:created xsi:type="dcterms:W3CDTF">2017-08-31T09:48:32Z</dcterms:created>
  <dcterms:modified xsi:type="dcterms:W3CDTF">2021-08-27T11:26:34Z</dcterms:modified>
</cp:coreProperties>
</file>