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8"/>
  </p:notesMasterIdLst>
  <p:sldIdLst>
    <p:sldId id="256" r:id="rId2"/>
    <p:sldId id="259" r:id="rId3"/>
    <p:sldId id="261" r:id="rId4"/>
    <p:sldId id="313" r:id="rId5"/>
    <p:sldId id="316" r:id="rId6"/>
    <p:sldId id="314" r:id="rId7"/>
    <p:sldId id="317" r:id="rId8"/>
    <p:sldId id="318" r:id="rId9"/>
    <p:sldId id="280" r:id="rId10"/>
    <p:sldId id="262" r:id="rId11"/>
    <p:sldId id="319" r:id="rId12"/>
    <p:sldId id="263" r:id="rId13"/>
    <p:sldId id="305" r:id="rId14"/>
    <p:sldId id="320" r:id="rId15"/>
    <p:sldId id="281" r:id="rId16"/>
    <p:sldId id="284" r:id="rId17"/>
    <p:sldId id="334" r:id="rId18"/>
    <p:sldId id="268" r:id="rId19"/>
    <p:sldId id="337" r:id="rId20"/>
    <p:sldId id="273" r:id="rId21"/>
    <p:sldId id="336" r:id="rId22"/>
    <p:sldId id="338" r:id="rId23"/>
    <p:sldId id="258" r:id="rId24"/>
    <p:sldId id="339" r:id="rId25"/>
    <p:sldId id="309" r:id="rId26"/>
    <p:sldId id="265" r:id="rId27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tamaran" panose="020B0604020202020204" charset="0"/>
      <p:regular r:id="rId35"/>
      <p:bold r:id="rId36"/>
    </p:embeddedFont>
    <p:embeddedFont>
      <p:font typeface="Eras Bold ITC" panose="020B0907030504020204" pitchFamily="34" charset="0"/>
      <p:regular r:id="rId37"/>
    </p:embeddedFont>
    <p:embeddedFont>
      <p:font typeface="Russo One" panose="020B0604020202020204" charset="0"/>
      <p:regular r:id="rId38"/>
    </p:embeddedFont>
    <p:embeddedFont>
      <p:font typeface="Unna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E28D21"/>
    <a:srgbClr val="ECB333"/>
    <a:srgbClr val="E8A130"/>
    <a:srgbClr val="FFFE78"/>
    <a:srgbClr val="E49320"/>
    <a:srgbClr val="FCF37D"/>
    <a:srgbClr val="000000"/>
    <a:srgbClr val="CC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D4AE63-069B-4D05-8862-1B764A973423}">
  <a:tblStyle styleId="{04D4AE63-069B-4D05-8862-1B764A9734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1434886b7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11434886b7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8d0ada648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8d0ada648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69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11432e38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11432e38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11432e38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11432e38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70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1195880115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1195880115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85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1195880115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1195880115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1195880115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1195880115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1195880115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1195880115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655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1432e389c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1432e389c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119588011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1195880115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7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1432e389cb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1432e389cb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8d0ada648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8d0ada648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1432e389c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1432e389c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8d0ada648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8d0ada648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900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18d0ada648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18d0ada648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1195880115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1195880115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550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119588011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1195880115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43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1432e389c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1432e389c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18d0ada648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18d0ada648_2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1195880115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1195880115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28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18d0ada648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18d0ada648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98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18d0ada648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18d0ada648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94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18d0ada648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18d0ada648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90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1195880115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1195880115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18d0ada648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18d0ada648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ypto Mining Project Proposal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58875"/>
            <a:ext cx="4053300" cy="23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9050" y="3713700"/>
            <a:ext cx="3466500" cy="41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 flipH="1">
            <a:off x="83800" y="-1062330"/>
            <a:ext cx="3691100" cy="23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 flipH="1">
            <a:off x="1039300" y="-405100"/>
            <a:ext cx="9144003" cy="6206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flipH="1">
            <a:off x="4766517" y="-72583"/>
            <a:ext cx="4497070" cy="5216035"/>
            <a:chOff x="5082600" y="539500"/>
            <a:chExt cx="3437076" cy="398657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15" name="Google Shape;15;p2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oogle Shape;58;p2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2" name="Google Shape;62;p2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77" name="Google Shape;577;p18"/>
          <p:cNvGrpSpPr/>
          <p:nvPr/>
        </p:nvGrpSpPr>
        <p:grpSpPr>
          <a:xfrm rot="10800000" flipH="1"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578" name="Google Shape;578;p18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18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18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18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2" name="Google Shape;582;p18"/>
          <p:cNvGrpSpPr/>
          <p:nvPr/>
        </p:nvGrpSpPr>
        <p:grpSpPr>
          <a:xfrm rot="10800000" flipH="1">
            <a:off x="4164592" y="-1629471"/>
            <a:ext cx="4497070" cy="2884760"/>
            <a:chOff x="5880542" y="-2979471"/>
            <a:chExt cx="4497070" cy="2884760"/>
          </a:xfrm>
        </p:grpSpPr>
        <p:sp>
          <p:nvSpPr>
            <p:cNvPr id="583" name="Google Shape;583;p18"/>
            <p:cNvSpPr/>
            <p:nvPr/>
          </p:nvSpPr>
          <p:spPr>
            <a:xfrm flipH="1">
              <a:off x="5979000" y="-1578992"/>
              <a:ext cx="1951740" cy="1023627"/>
            </a:xfrm>
            <a:custGeom>
              <a:avLst/>
              <a:gdLst/>
              <a:ahLst/>
              <a:cxnLst/>
              <a:rect l="l" t="t" r="r" b="b"/>
              <a:pathLst>
                <a:path w="59668" h="31294" extrusionOk="0">
                  <a:moveTo>
                    <a:pt x="39212" y="31293"/>
                  </a:moveTo>
                  <a:lnTo>
                    <a:pt x="0" y="31293"/>
                  </a:lnTo>
                  <a:lnTo>
                    <a:pt x="0" y="30549"/>
                  </a:lnTo>
                  <a:lnTo>
                    <a:pt x="38468" y="30549"/>
                  </a:lnTo>
                  <a:lnTo>
                    <a:pt x="38468" y="1"/>
                  </a:lnTo>
                  <a:lnTo>
                    <a:pt x="59667" y="1"/>
                  </a:lnTo>
                  <a:lnTo>
                    <a:pt x="59667" y="745"/>
                  </a:lnTo>
                  <a:lnTo>
                    <a:pt x="39212" y="745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5888898" y="-1607401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 flipH="1">
              <a:off x="5968304" y="-261270"/>
              <a:ext cx="1356680" cy="24369"/>
            </a:xfrm>
            <a:custGeom>
              <a:avLst/>
              <a:gdLst/>
              <a:ahLst/>
              <a:cxnLst/>
              <a:rect l="l" t="t" r="r" b="b"/>
              <a:pathLst>
                <a:path w="41476" h="745" extrusionOk="0">
                  <a:moveTo>
                    <a:pt x="1" y="745"/>
                  </a:moveTo>
                  <a:lnTo>
                    <a:pt x="41476" y="745"/>
                  </a:lnTo>
                  <a:lnTo>
                    <a:pt x="4147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 flipH="1">
              <a:off x="8188823" y="-2362985"/>
              <a:ext cx="1739420" cy="1632327"/>
            </a:xfrm>
            <a:custGeom>
              <a:avLst/>
              <a:gdLst/>
              <a:ahLst/>
              <a:cxnLst/>
              <a:rect l="l" t="t" r="r" b="b"/>
              <a:pathLst>
                <a:path w="53177" h="49903" extrusionOk="0">
                  <a:moveTo>
                    <a:pt x="1" y="1"/>
                  </a:moveTo>
                  <a:lnTo>
                    <a:pt x="1" y="745"/>
                  </a:lnTo>
                  <a:lnTo>
                    <a:pt x="29388" y="745"/>
                  </a:lnTo>
                  <a:lnTo>
                    <a:pt x="29388" y="49902"/>
                  </a:lnTo>
                  <a:lnTo>
                    <a:pt x="53177" y="49902"/>
                  </a:lnTo>
                  <a:lnTo>
                    <a:pt x="53177" y="49158"/>
                  </a:lnTo>
                  <a:lnTo>
                    <a:pt x="30132" y="49158"/>
                  </a:lnTo>
                  <a:lnTo>
                    <a:pt x="30132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 flipH="1">
              <a:off x="7770037" y="-2939532"/>
              <a:ext cx="370114" cy="1971235"/>
            </a:xfrm>
            <a:custGeom>
              <a:avLst/>
              <a:gdLst/>
              <a:ahLst/>
              <a:cxnLst/>
              <a:rect l="l" t="t" r="r" b="b"/>
              <a:pathLst>
                <a:path w="11315" h="60264" extrusionOk="0">
                  <a:moveTo>
                    <a:pt x="1" y="0"/>
                  </a:moveTo>
                  <a:lnTo>
                    <a:pt x="1" y="60263"/>
                  </a:lnTo>
                  <a:lnTo>
                    <a:pt x="11315" y="60263"/>
                  </a:lnTo>
                  <a:lnTo>
                    <a:pt x="11315" y="16734"/>
                  </a:lnTo>
                  <a:lnTo>
                    <a:pt x="10570" y="16734"/>
                  </a:lnTo>
                  <a:lnTo>
                    <a:pt x="10570" y="59519"/>
                  </a:lnTo>
                  <a:lnTo>
                    <a:pt x="745" y="595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 flipH="1">
              <a:off x="8445814" y="-755060"/>
              <a:ext cx="1876290" cy="269825"/>
            </a:xfrm>
            <a:custGeom>
              <a:avLst/>
              <a:gdLst/>
              <a:ahLst/>
              <a:cxnLst/>
              <a:rect l="l" t="t" r="r" b="b"/>
              <a:pathLst>
                <a:path w="78902" h="8249" extrusionOk="0">
                  <a:moveTo>
                    <a:pt x="1" y="1"/>
                  </a:moveTo>
                  <a:lnTo>
                    <a:pt x="1" y="745"/>
                  </a:lnTo>
                  <a:lnTo>
                    <a:pt x="43471" y="745"/>
                  </a:lnTo>
                  <a:lnTo>
                    <a:pt x="43471" y="8248"/>
                  </a:lnTo>
                  <a:lnTo>
                    <a:pt x="78902" y="8248"/>
                  </a:lnTo>
                  <a:lnTo>
                    <a:pt x="78902" y="7504"/>
                  </a:lnTo>
                  <a:lnTo>
                    <a:pt x="44215" y="7504"/>
                  </a:lnTo>
                  <a:lnTo>
                    <a:pt x="4421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 flipH="1">
              <a:off x="7732060" y="-2432134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 flipH="1">
              <a:off x="8072898" y="-2979471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1" y="1"/>
                    <a:pt x="1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 flipH="1">
              <a:off x="9874631" y="-2395106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1" y="0"/>
                    <a:pt x="1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 flipH="1">
              <a:off x="10272384" y="-77648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9" y="2502"/>
                  </a:moveTo>
                  <a:cubicBezTo>
                    <a:pt x="3217" y="250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502"/>
                    <a:pt x="160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 flipH="1">
              <a:off x="5880542" y="-289514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 flipH="1">
              <a:off x="8368989" y="-154144"/>
              <a:ext cx="1559253" cy="24369"/>
            </a:xfrm>
            <a:custGeom>
              <a:avLst/>
              <a:gdLst/>
              <a:ahLst/>
              <a:cxnLst/>
              <a:rect l="l" t="t" r="r" b="b"/>
              <a:pathLst>
                <a:path w="47669" h="745" extrusionOk="0">
                  <a:moveTo>
                    <a:pt x="1" y="745"/>
                  </a:moveTo>
                  <a:lnTo>
                    <a:pt x="47669" y="745"/>
                  </a:lnTo>
                  <a:lnTo>
                    <a:pt x="47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 flipH="1">
              <a:off x="7075636" y="-2890826"/>
              <a:ext cx="292198" cy="2252672"/>
            </a:xfrm>
            <a:custGeom>
              <a:avLst/>
              <a:gdLst/>
              <a:ahLst/>
              <a:cxnLst/>
              <a:rect l="l" t="t" r="r" b="b"/>
              <a:pathLst>
                <a:path w="8933" h="68868" extrusionOk="0">
                  <a:moveTo>
                    <a:pt x="8188" y="0"/>
                  </a:moveTo>
                  <a:lnTo>
                    <a:pt x="8188" y="25159"/>
                  </a:lnTo>
                  <a:lnTo>
                    <a:pt x="0" y="25159"/>
                  </a:lnTo>
                  <a:lnTo>
                    <a:pt x="0" y="68868"/>
                  </a:lnTo>
                  <a:lnTo>
                    <a:pt x="745" y="68868"/>
                  </a:lnTo>
                  <a:lnTo>
                    <a:pt x="745" y="25904"/>
                  </a:lnTo>
                  <a:lnTo>
                    <a:pt x="8933" y="25904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 flipH="1">
              <a:off x="8572511" y="-2351275"/>
              <a:ext cx="24402" cy="804470"/>
            </a:xfrm>
            <a:custGeom>
              <a:avLst/>
              <a:gdLst/>
              <a:ahLst/>
              <a:cxnLst/>
              <a:rect l="l" t="t" r="r" b="b"/>
              <a:pathLst>
                <a:path w="746" h="24594" extrusionOk="0">
                  <a:moveTo>
                    <a:pt x="1" y="24593"/>
                  </a:moveTo>
                  <a:lnTo>
                    <a:pt x="745" y="24593"/>
                  </a:lnTo>
                  <a:lnTo>
                    <a:pt x="7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 flipH="1">
              <a:off x="8617716" y="-1434839"/>
              <a:ext cx="1194046" cy="24369"/>
            </a:xfrm>
            <a:custGeom>
              <a:avLst/>
              <a:gdLst/>
              <a:ahLst/>
              <a:cxnLst/>
              <a:rect l="l" t="t" r="r" b="b"/>
              <a:pathLst>
                <a:path w="36504" h="745" extrusionOk="0">
                  <a:moveTo>
                    <a:pt x="1" y="745"/>
                  </a:moveTo>
                  <a:lnTo>
                    <a:pt x="36504" y="745"/>
                  </a:lnTo>
                  <a:lnTo>
                    <a:pt x="365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 flipH="1">
              <a:off x="6634443" y="-2440900"/>
              <a:ext cx="24402" cy="491860"/>
            </a:xfrm>
            <a:custGeom>
              <a:avLst/>
              <a:gdLst/>
              <a:ahLst/>
              <a:cxnLst/>
              <a:rect l="l" t="t" r="r" b="b"/>
              <a:pathLst>
                <a:path w="746" h="15037" extrusionOk="0">
                  <a:moveTo>
                    <a:pt x="1" y="15037"/>
                  </a:moveTo>
                  <a:lnTo>
                    <a:pt x="745" y="15037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 flipH="1">
              <a:off x="7038608" y="-2930765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 flipH="1">
              <a:off x="6594028" y="-195395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1"/>
                  </a:moveTo>
                  <a:cubicBezTo>
                    <a:pt x="3216" y="2471"/>
                    <a:pt x="3216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1"/>
                    <a:pt x="1609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 flipH="1">
              <a:off x="6594018" y="-2513041"/>
              <a:ext cx="105228" cy="80892"/>
            </a:xfrm>
            <a:custGeom>
              <a:avLst/>
              <a:gdLst/>
              <a:ahLst/>
              <a:cxnLst/>
              <a:rect l="l" t="t" r="r" b="b"/>
              <a:pathLst>
                <a:path w="3217" h="2473" extrusionOk="0">
                  <a:moveTo>
                    <a:pt x="1609" y="2472"/>
                  </a:moveTo>
                  <a:cubicBezTo>
                    <a:pt x="3216" y="2472"/>
                    <a:pt x="3216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flipH="1">
              <a:off x="9870738" y="-175569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0"/>
                    <a:pt x="1579" y="0"/>
                  </a:cubicBezTo>
                  <a:lnTo>
                    <a:pt x="1579" y="0"/>
                  </a:lnTo>
                  <a:cubicBezTo>
                    <a:pt x="1" y="0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flipH="1">
              <a:off x="8534046" y="-1463565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608" y="2502"/>
                  </a:moveTo>
                  <a:cubicBezTo>
                    <a:pt x="3186" y="250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flipH="1">
              <a:off x="9757202" y="-1462119"/>
              <a:ext cx="104214" cy="81840"/>
            </a:xfrm>
            <a:custGeom>
              <a:avLst/>
              <a:gdLst/>
              <a:ahLst/>
              <a:cxnLst/>
              <a:rect l="l" t="t" r="r" b="b"/>
              <a:pathLst>
                <a:path w="3186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flipH="1">
              <a:off x="8528712" y="-2395106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flipH="1">
              <a:off x="8533553" y="-155344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3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1"/>
          <p:cNvSpPr txBox="1">
            <a:spLocks noGrp="1"/>
          </p:cNvSpPr>
          <p:nvPr>
            <p:ph type="title"/>
          </p:nvPr>
        </p:nvSpPr>
        <p:spPr>
          <a:xfrm>
            <a:off x="4557100" y="1369275"/>
            <a:ext cx="38412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1"/>
          <p:cNvSpPr txBox="1">
            <a:spLocks noGrp="1"/>
          </p:cNvSpPr>
          <p:nvPr>
            <p:ph type="subTitle" idx="1"/>
          </p:nvPr>
        </p:nvSpPr>
        <p:spPr>
          <a:xfrm>
            <a:off x="4589575" y="2113925"/>
            <a:ext cx="3841200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1"/>
          <p:cNvGrpSpPr/>
          <p:nvPr/>
        </p:nvGrpSpPr>
        <p:grpSpPr>
          <a:xfrm>
            <a:off x="-193250" y="-1318596"/>
            <a:ext cx="10446266" cy="7825129"/>
            <a:chOff x="-193250" y="-1318596"/>
            <a:chExt cx="10446266" cy="7825129"/>
          </a:xfrm>
        </p:grpSpPr>
        <p:pic>
          <p:nvPicPr>
            <p:cNvPr id="694" name="Google Shape;694;p21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1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1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1486606" flipH="1">
              <a:off x="4749601" y="2984570"/>
              <a:ext cx="5143198" cy="2562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21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2314483" flipH="1">
              <a:off x="4872151" y="5345"/>
              <a:ext cx="5143196" cy="2562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8" name="Google Shape;698;p21"/>
          <p:cNvGrpSpPr/>
          <p:nvPr/>
        </p:nvGrpSpPr>
        <p:grpSpPr>
          <a:xfrm flipH="1">
            <a:off x="-1145355" y="-1208236"/>
            <a:ext cx="4899208" cy="5682464"/>
            <a:chOff x="5082600" y="539500"/>
            <a:chExt cx="3437076" cy="3986575"/>
          </a:xfrm>
        </p:grpSpPr>
        <p:grpSp>
          <p:nvGrpSpPr>
            <p:cNvPr id="699" name="Google Shape;699;p21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700" name="Google Shape;700;p21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701" name="Google Shape;701;p21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1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21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21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21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1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1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21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21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21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21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21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21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21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21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1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1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1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1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1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1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1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1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1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1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1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21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1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1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1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1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1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21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21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21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21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1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1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1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1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1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1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21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744" name="Google Shape;744;p21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1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1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47" name="Google Shape;747;p21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24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64" name="Google Shape;864;p24"/>
          <p:cNvGrpSpPr/>
          <p:nvPr/>
        </p:nvGrpSpPr>
        <p:grpSpPr>
          <a:xfrm flipH="1"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865" name="Google Shape;865;p24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6" name="Google Shape;866;p24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2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8" name="Google Shape;868;p24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" name="Google Shape;869;p24"/>
          <p:cNvGrpSpPr/>
          <p:nvPr/>
        </p:nvGrpSpPr>
        <p:grpSpPr>
          <a:xfrm>
            <a:off x="6103967" y="1678954"/>
            <a:ext cx="4497070" cy="5216035"/>
            <a:chOff x="5082600" y="539500"/>
            <a:chExt cx="3437076" cy="3986575"/>
          </a:xfrm>
        </p:grpSpPr>
        <p:grpSp>
          <p:nvGrpSpPr>
            <p:cNvPr id="870" name="Google Shape;870;p24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871" name="Google Shape;871;p24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872" name="Google Shape;872;p24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24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24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24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24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24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24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4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4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24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24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24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24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24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24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24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24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24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24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24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24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24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24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24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24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24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24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24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24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24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24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24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24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24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24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24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24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24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4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4" name="Google Shape;914;p24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915" name="Google Shape;915;p24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24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24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18" name="Google Shape;918;p24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1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0"/>
          <p:cNvSpPr txBox="1">
            <a:spLocks noGrp="1"/>
          </p:cNvSpPr>
          <p:nvPr>
            <p:ph type="subTitle" idx="1"/>
          </p:nvPr>
        </p:nvSpPr>
        <p:spPr>
          <a:xfrm>
            <a:off x="996688" y="2777425"/>
            <a:ext cx="2138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182" name="Google Shape;1182;p30"/>
          <p:cNvSpPr txBox="1">
            <a:spLocks noGrp="1"/>
          </p:cNvSpPr>
          <p:nvPr>
            <p:ph type="subTitle" idx="2"/>
          </p:nvPr>
        </p:nvSpPr>
        <p:spPr>
          <a:xfrm>
            <a:off x="994025" y="3247250"/>
            <a:ext cx="2138700" cy="6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30"/>
          <p:cNvSpPr txBox="1">
            <a:spLocks noGrp="1"/>
          </p:cNvSpPr>
          <p:nvPr>
            <p:ph type="subTitle" idx="3"/>
          </p:nvPr>
        </p:nvSpPr>
        <p:spPr>
          <a:xfrm>
            <a:off x="6008588" y="2777425"/>
            <a:ext cx="2138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184" name="Google Shape;1184;p30"/>
          <p:cNvSpPr txBox="1">
            <a:spLocks noGrp="1"/>
          </p:cNvSpPr>
          <p:nvPr>
            <p:ph type="subTitle" idx="4"/>
          </p:nvPr>
        </p:nvSpPr>
        <p:spPr>
          <a:xfrm>
            <a:off x="6005925" y="3247268"/>
            <a:ext cx="2138700" cy="6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3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30"/>
          <p:cNvSpPr txBox="1">
            <a:spLocks noGrp="1"/>
          </p:cNvSpPr>
          <p:nvPr>
            <p:ph type="subTitle" idx="5"/>
          </p:nvPr>
        </p:nvSpPr>
        <p:spPr>
          <a:xfrm>
            <a:off x="3499975" y="2777425"/>
            <a:ext cx="2138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187" name="Google Shape;1187;p30"/>
          <p:cNvSpPr txBox="1">
            <a:spLocks noGrp="1"/>
          </p:cNvSpPr>
          <p:nvPr>
            <p:ph type="subTitle" idx="6"/>
          </p:nvPr>
        </p:nvSpPr>
        <p:spPr>
          <a:xfrm>
            <a:off x="3497313" y="3247268"/>
            <a:ext cx="2138700" cy="6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8" name="Google Shape;1188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221175" y="-531313"/>
            <a:ext cx="9144003" cy="6206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9" name="Google Shape;1189;p30"/>
          <p:cNvGrpSpPr/>
          <p:nvPr/>
        </p:nvGrpSpPr>
        <p:grpSpPr>
          <a:xfrm>
            <a:off x="6661153" y="-78200"/>
            <a:ext cx="3288090" cy="2314764"/>
            <a:chOff x="6661153" y="-78200"/>
            <a:chExt cx="3288090" cy="2314764"/>
          </a:xfrm>
        </p:grpSpPr>
        <p:grpSp>
          <p:nvGrpSpPr>
            <p:cNvPr id="1190" name="Google Shape;1190;p30"/>
            <p:cNvGrpSpPr/>
            <p:nvPr/>
          </p:nvGrpSpPr>
          <p:grpSpPr>
            <a:xfrm flipH="1">
              <a:off x="8617716" y="1378767"/>
              <a:ext cx="1331526" cy="82513"/>
              <a:chOff x="2617250" y="2254786"/>
              <a:chExt cx="1017675" cy="63064"/>
            </a:xfrm>
          </p:grpSpPr>
          <p:sp>
            <p:nvSpPr>
              <p:cNvPr id="1191" name="Google Shape;1191;p30"/>
              <p:cNvSpPr/>
              <p:nvPr/>
            </p:nvSpPr>
            <p:spPr>
              <a:xfrm>
                <a:off x="2655200" y="2276150"/>
                <a:ext cx="912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6504" h="745" extrusionOk="0">
                    <a:moveTo>
                      <a:pt x="1" y="745"/>
                    </a:moveTo>
                    <a:lnTo>
                      <a:pt x="36504" y="745"/>
                    </a:lnTo>
                    <a:lnTo>
                      <a:pt x="365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58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0"/>
              <p:cNvSpPr/>
              <p:nvPr/>
            </p:nvSpPr>
            <p:spPr>
              <a:xfrm>
                <a:off x="3555250" y="2254786"/>
                <a:ext cx="7967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502" extrusionOk="0">
                    <a:moveTo>
                      <a:pt x="1608" y="2502"/>
                    </a:moveTo>
                    <a:cubicBezTo>
                      <a:pt x="3186" y="2502"/>
                      <a:pt x="3186" y="1"/>
                      <a:pt x="1608" y="1"/>
                    </a:cubicBezTo>
                    <a:lnTo>
                      <a:pt x="1608" y="1"/>
                    </a:lnTo>
                    <a:cubicBezTo>
                      <a:pt x="0" y="1"/>
                      <a:pt x="0" y="2502"/>
                      <a:pt x="1608" y="2502"/>
                    </a:cubicBezTo>
                  </a:path>
                </a:pathLst>
              </a:custGeom>
              <a:solidFill>
                <a:srgbClr val="458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0"/>
              <p:cNvSpPr/>
              <p:nvPr/>
            </p:nvSpPr>
            <p:spPr>
              <a:xfrm>
                <a:off x="2617250" y="2255300"/>
                <a:ext cx="7965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502" extrusionOk="0">
                    <a:moveTo>
                      <a:pt x="1578" y="2502"/>
                    </a:moveTo>
                    <a:cubicBezTo>
                      <a:pt x="3186" y="2502"/>
                      <a:pt x="3186" y="1"/>
                      <a:pt x="1578" y="1"/>
                    </a:cubicBezTo>
                    <a:lnTo>
                      <a:pt x="1578" y="1"/>
                    </a:lnTo>
                    <a:cubicBezTo>
                      <a:pt x="0" y="1"/>
                      <a:pt x="0" y="2502"/>
                      <a:pt x="1578" y="2502"/>
                    </a:cubicBezTo>
                  </a:path>
                </a:pathLst>
              </a:custGeom>
              <a:solidFill>
                <a:srgbClr val="458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4" name="Google Shape;1194;p30"/>
            <p:cNvSpPr/>
            <p:nvPr/>
          </p:nvSpPr>
          <p:spPr>
            <a:xfrm flipH="1">
              <a:off x="7942425" y="-78199"/>
              <a:ext cx="24350" cy="2052057"/>
            </a:xfrm>
            <a:custGeom>
              <a:avLst/>
              <a:gdLst/>
              <a:ahLst/>
              <a:cxnLst/>
              <a:rect l="l" t="t" r="r" b="b"/>
              <a:pathLst>
                <a:path w="745" h="54696" extrusionOk="0">
                  <a:moveTo>
                    <a:pt x="0" y="54696"/>
                  </a:moveTo>
                  <a:lnTo>
                    <a:pt x="745" y="54696"/>
                  </a:lnTo>
                  <a:lnTo>
                    <a:pt x="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 flipH="1">
              <a:off x="8160549" y="-78200"/>
              <a:ext cx="24401" cy="2294499"/>
            </a:xfrm>
            <a:custGeom>
              <a:avLst/>
              <a:gdLst/>
              <a:ahLst/>
              <a:cxnLst/>
              <a:rect l="l" t="t" r="r" b="b"/>
              <a:pathLst>
                <a:path w="745" h="62110" extrusionOk="0">
                  <a:moveTo>
                    <a:pt x="0" y="62109"/>
                  </a:moveTo>
                  <a:lnTo>
                    <a:pt x="744" y="62109"/>
                  </a:lnTo>
                  <a:lnTo>
                    <a:pt x="7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 flipH="1">
              <a:off x="8358260" y="-78192"/>
              <a:ext cx="1234966" cy="738265"/>
            </a:xfrm>
            <a:custGeom>
              <a:avLst/>
              <a:gdLst/>
              <a:ahLst/>
              <a:cxnLst/>
              <a:rect l="l" t="t" r="r" b="b"/>
              <a:pathLst>
                <a:path w="37755" h="22570" extrusionOk="0">
                  <a:moveTo>
                    <a:pt x="37010" y="1"/>
                  </a:moveTo>
                  <a:lnTo>
                    <a:pt x="37010" y="21825"/>
                  </a:lnTo>
                  <a:lnTo>
                    <a:pt x="1" y="21825"/>
                  </a:lnTo>
                  <a:lnTo>
                    <a:pt x="1" y="22570"/>
                  </a:lnTo>
                  <a:lnTo>
                    <a:pt x="37754" y="22570"/>
                  </a:lnTo>
                  <a:lnTo>
                    <a:pt x="37754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 flipH="1">
              <a:off x="8358260" y="826567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 flipH="1">
              <a:off x="6736728" y="184764"/>
              <a:ext cx="845357" cy="399356"/>
            </a:xfrm>
            <a:custGeom>
              <a:avLst/>
              <a:gdLst/>
              <a:ahLst/>
              <a:cxnLst/>
              <a:rect l="l" t="t" r="r" b="b"/>
              <a:pathLst>
                <a:path w="25844" h="12209" extrusionOk="0">
                  <a:moveTo>
                    <a:pt x="0" y="1"/>
                  </a:moveTo>
                  <a:lnTo>
                    <a:pt x="0" y="12208"/>
                  </a:lnTo>
                  <a:lnTo>
                    <a:pt x="25844" y="12208"/>
                  </a:lnTo>
                  <a:lnTo>
                    <a:pt x="25844" y="11464"/>
                  </a:lnTo>
                  <a:lnTo>
                    <a:pt x="745" y="11464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 flipH="1">
              <a:off x="9572426" y="61133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 flipH="1">
              <a:off x="8317850" y="1657900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0"/>
            <p:cNvSpPr/>
            <p:nvPr/>
          </p:nvSpPr>
          <p:spPr>
            <a:xfrm flipH="1">
              <a:off x="8317858" y="751887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0"/>
            <p:cNvSpPr/>
            <p:nvPr/>
          </p:nvSpPr>
          <p:spPr>
            <a:xfrm flipH="1">
              <a:off x="7902479" y="193098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0"/>
            <p:cNvSpPr/>
            <p:nvPr/>
          </p:nvSpPr>
          <p:spPr>
            <a:xfrm flipH="1">
              <a:off x="6661153" y="53046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0"/>
            <p:cNvSpPr/>
            <p:nvPr/>
          </p:nvSpPr>
          <p:spPr>
            <a:xfrm flipH="1">
              <a:off x="6736728" y="221792"/>
              <a:ext cx="467491" cy="24369"/>
            </a:xfrm>
            <a:custGeom>
              <a:avLst/>
              <a:gdLst/>
              <a:ahLst/>
              <a:cxnLst/>
              <a:rect l="l" t="t" r="r" b="b"/>
              <a:pathLst>
                <a:path w="14292" h="745" extrusionOk="0">
                  <a:moveTo>
                    <a:pt x="1" y="745"/>
                  </a:moveTo>
                  <a:lnTo>
                    <a:pt x="14292" y="745"/>
                  </a:lnTo>
                  <a:lnTo>
                    <a:pt x="1429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0"/>
            <p:cNvSpPr/>
            <p:nvPr/>
          </p:nvSpPr>
          <p:spPr>
            <a:xfrm flipH="1">
              <a:off x="8908508" y="221792"/>
              <a:ext cx="365273" cy="24369"/>
            </a:xfrm>
            <a:custGeom>
              <a:avLst/>
              <a:gdLst/>
              <a:ahLst/>
              <a:cxnLst/>
              <a:rect l="l" t="t" r="r" b="b"/>
              <a:pathLst>
                <a:path w="11167" h="745" extrusionOk="0">
                  <a:moveTo>
                    <a:pt x="1" y="745"/>
                  </a:moveTo>
                  <a:lnTo>
                    <a:pt x="11166" y="745"/>
                  </a:lnTo>
                  <a:lnTo>
                    <a:pt x="1116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0"/>
            <p:cNvSpPr/>
            <p:nvPr/>
          </p:nvSpPr>
          <p:spPr>
            <a:xfrm flipH="1">
              <a:off x="6661153" y="19354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 flipH="1">
              <a:off x="7143804" y="193530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9" y="2502"/>
                  </a:moveTo>
                  <a:cubicBezTo>
                    <a:pt x="3186" y="250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502"/>
                    <a:pt x="157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 flipH="1">
              <a:off x="8823497" y="193062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0"/>
            <p:cNvSpPr/>
            <p:nvPr/>
          </p:nvSpPr>
          <p:spPr>
            <a:xfrm flipH="1">
              <a:off x="9249975" y="201312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 flipH="1">
              <a:off x="8118562" y="2155705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 flipH="1">
              <a:off x="7750048" y="650304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 flipH="1">
              <a:off x="7709637" y="148163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0"/>
            <p:cNvSpPr/>
            <p:nvPr/>
          </p:nvSpPr>
          <p:spPr>
            <a:xfrm flipH="1">
              <a:off x="7709646" y="575625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0"/>
          <p:cNvGrpSpPr/>
          <p:nvPr/>
        </p:nvGrpSpPr>
        <p:grpSpPr>
          <a:xfrm rot="-5400000" flipH="1">
            <a:off x="-930822" y="3699100"/>
            <a:ext cx="3288090" cy="2314765"/>
            <a:chOff x="6661153" y="-78200"/>
            <a:chExt cx="3288090" cy="2314764"/>
          </a:xfrm>
        </p:grpSpPr>
        <p:grpSp>
          <p:nvGrpSpPr>
            <p:cNvPr id="1215" name="Google Shape;1215;p30"/>
            <p:cNvGrpSpPr/>
            <p:nvPr/>
          </p:nvGrpSpPr>
          <p:grpSpPr>
            <a:xfrm flipH="1">
              <a:off x="8617716" y="1378767"/>
              <a:ext cx="1331526" cy="82513"/>
              <a:chOff x="2617250" y="2254786"/>
              <a:chExt cx="1017675" cy="63064"/>
            </a:xfrm>
          </p:grpSpPr>
          <p:sp>
            <p:nvSpPr>
              <p:cNvPr id="1216" name="Google Shape;1216;p30"/>
              <p:cNvSpPr/>
              <p:nvPr/>
            </p:nvSpPr>
            <p:spPr>
              <a:xfrm>
                <a:off x="2655200" y="2276150"/>
                <a:ext cx="912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6504" h="745" extrusionOk="0">
                    <a:moveTo>
                      <a:pt x="1" y="745"/>
                    </a:moveTo>
                    <a:lnTo>
                      <a:pt x="36504" y="745"/>
                    </a:lnTo>
                    <a:lnTo>
                      <a:pt x="365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58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0"/>
              <p:cNvSpPr/>
              <p:nvPr/>
            </p:nvSpPr>
            <p:spPr>
              <a:xfrm>
                <a:off x="3555250" y="2254786"/>
                <a:ext cx="7967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502" extrusionOk="0">
                    <a:moveTo>
                      <a:pt x="1608" y="2502"/>
                    </a:moveTo>
                    <a:cubicBezTo>
                      <a:pt x="3186" y="2502"/>
                      <a:pt x="3186" y="1"/>
                      <a:pt x="1608" y="1"/>
                    </a:cubicBezTo>
                    <a:lnTo>
                      <a:pt x="1608" y="1"/>
                    </a:lnTo>
                    <a:cubicBezTo>
                      <a:pt x="0" y="1"/>
                      <a:pt x="0" y="2502"/>
                      <a:pt x="1608" y="2502"/>
                    </a:cubicBezTo>
                  </a:path>
                </a:pathLst>
              </a:custGeom>
              <a:solidFill>
                <a:srgbClr val="458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0"/>
              <p:cNvSpPr/>
              <p:nvPr/>
            </p:nvSpPr>
            <p:spPr>
              <a:xfrm>
                <a:off x="2617250" y="2255300"/>
                <a:ext cx="7965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502" extrusionOk="0">
                    <a:moveTo>
                      <a:pt x="1578" y="2502"/>
                    </a:moveTo>
                    <a:cubicBezTo>
                      <a:pt x="3186" y="2502"/>
                      <a:pt x="3186" y="1"/>
                      <a:pt x="1578" y="1"/>
                    </a:cubicBezTo>
                    <a:lnTo>
                      <a:pt x="1578" y="1"/>
                    </a:lnTo>
                    <a:cubicBezTo>
                      <a:pt x="0" y="1"/>
                      <a:pt x="0" y="2502"/>
                      <a:pt x="1578" y="2502"/>
                    </a:cubicBezTo>
                  </a:path>
                </a:pathLst>
              </a:custGeom>
              <a:solidFill>
                <a:srgbClr val="458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9" name="Google Shape;1219;p30"/>
            <p:cNvSpPr/>
            <p:nvPr/>
          </p:nvSpPr>
          <p:spPr>
            <a:xfrm flipH="1">
              <a:off x="7942425" y="-78199"/>
              <a:ext cx="24350" cy="2052057"/>
            </a:xfrm>
            <a:custGeom>
              <a:avLst/>
              <a:gdLst/>
              <a:ahLst/>
              <a:cxnLst/>
              <a:rect l="l" t="t" r="r" b="b"/>
              <a:pathLst>
                <a:path w="745" h="54696" extrusionOk="0">
                  <a:moveTo>
                    <a:pt x="0" y="54696"/>
                  </a:moveTo>
                  <a:lnTo>
                    <a:pt x="745" y="54696"/>
                  </a:lnTo>
                  <a:lnTo>
                    <a:pt x="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 flipH="1">
              <a:off x="8160549" y="-78200"/>
              <a:ext cx="24401" cy="2294499"/>
            </a:xfrm>
            <a:custGeom>
              <a:avLst/>
              <a:gdLst/>
              <a:ahLst/>
              <a:cxnLst/>
              <a:rect l="l" t="t" r="r" b="b"/>
              <a:pathLst>
                <a:path w="745" h="62110" extrusionOk="0">
                  <a:moveTo>
                    <a:pt x="0" y="62109"/>
                  </a:moveTo>
                  <a:lnTo>
                    <a:pt x="744" y="62109"/>
                  </a:lnTo>
                  <a:lnTo>
                    <a:pt x="7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 flipH="1">
              <a:off x="8358260" y="-78192"/>
              <a:ext cx="1234966" cy="738265"/>
            </a:xfrm>
            <a:custGeom>
              <a:avLst/>
              <a:gdLst/>
              <a:ahLst/>
              <a:cxnLst/>
              <a:rect l="l" t="t" r="r" b="b"/>
              <a:pathLst>
                <a:path w="37755" h="22570" extrusionOk="0">
                  <a:moveTo>
                    <a:pt x="37010" y="1"/>
                  </a:moveTo>
                  <a:lnTo>
                    <a:pt x="37010" y="21825"/>
                  </a:lnTo>
                  <a:lnTo>
                    <a:pt x="1" y="21825"/>
                  </a:lnTo>
                  <a:lnTo>
                    <a:pt x="1" y="22570"/>
                  </a:lnTo>
                  <a:lnTo>
                    <a:pt x="37754" y="22570"/>
                  </a:lnTo>
                  <a:lnTo>
                    <a:pt x="37754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0"/>
            <p:cNvSpPr/>
            <p:nvPr/>
          </p:nvSpPr>
          <p:spPr>
            <a:xfrm flipH="1">
              <a:off x="8358260" y="826567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 flipH="1">
              <a:off x="6736728" y="184764"/>
              <a:ext cx="845357" cy="399356"/>
            </a:xfrm>
            <a:custGeom>
              <a:avLst/>
              <a:gdLst/>
              <a:ahLst/>
              <a:cxnLst/>
              <a:rect l="l" t="t" r="r" b="b"/>
              <a:pathLst>
                <a:path w="25844" h="12209" extrusionOk="0">
                  <a:moveTo>
                    <a:pt x="0" y="1"/>
                  </a:moveTo>
                  <a:lnTo>
                    <a:pt x="0" y="12208"/>
                  </a:lnTo>
                  <a:lnTo>
                    <a:pt x="25844" y="12208"/>
                  </a:lnTo>
                  <a:lnTo>
                    <a:pt x="25844" y="11464"/>
                  </a:lnTo>
                  <a:lnTo>
                    <a:pt x="745" y="11464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 flipH="1">
              <a:off x="9572426" y="61133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flipH="1">
              <a:off x="8317850" y="1657900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flipH="1">
              <a:off x="8317858" y="751887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 flipH="1">
              <a:off x="7902479" y="193098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 flipH="1">
              <a:off x="6661153" y="53046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 flipH="1">
              <a:off x="6736728" y="221792"/>
              <a:ext cx="467491" cy="24369"/>
            </a:xfrm>
            <a:custGeom>
              <a:avLst/>
              <a:gdLst/>
              <a:ahLst/>
              <a:cxnLst/>
              <a:rect l="l" t="t" r="r" b="b"/>
              <a:pathLst>
                <a:path w="14292" h="745" extrusionOk="0">
                  <a:moveTo>
                    <a:pt x="1" y="745"/>
                  </a:moveTo>
                  <a:lnTo>
                    <a:pt x="14292" y="745"/>
                  </a:lnTo>
                  <a:lnTo>
                    <a:pt x="1429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 flipH="1">
              <a:off x="8908508" y="221792"/>
              <a:ext cx="365273" cy="24369"/>
            </a:xfrm>
            <a:custGeom>
              <a:avLst/>
              <a:gdLst/>
              <a:ahLst/>
              <a:cxnLst/>
              <a:rect l="l" t="t" r="r" b="b"/>
              <a:pathLst>
                <a:path w="11167" h="745" extrusionOk="0">
                  <a:moveTo>
                    <a:pt x="1" y="745"/>
                  </a:moveTo>
                  <a:lnTo>
                    <a:pt x="11166" y="745"/>
                  </a:lnTo>
                  <a:lnTo>
                    <a:pt x="1116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 flipH="1">
              <a:off x="6661153" y="19354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 flipH="1">
              <a:off x="7143804" y="193530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9" y="2502"/>
                  </a:moveTo>
                  <a:cubicBezTo>
                    <a:pt x="3186" y="250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502"/>
                    <a:pt x="157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0"/>
            <p:cNvSpPr/>
            <p:nvPr/>
          </p:nvSpPr>
          <p:spPr>
            <a:xfrm flipH="1">
              <a:off x="8823497" y="193062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0"/>
            <p:cNvSpPr/>
            <p:nvPr/>
          </p:nvSpPr>
          <p:spPr>
            <a:xfrm flipH="1">
              <a:off x="9249975" y="201312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 flipH="1">
              <a:off x="8118562" y="2155705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 flipH="1">
              <a:off x="7750048" y="650304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 flipH="1">
              <a:off x="7709637" y="148163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 flipH="1">
              <a:off x="7709646" y="575625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32"/>
          <p:cNvSpPr txBox="1">
            <a:spLocks noGrp="1"/>
          </p:cNvSpPr>
          <p:nvPr>
            <p:ph type="subTitle" idx="1"/>
          </p:nvPr>
        </p:nvSpPr>
        <p:spPr>
          <a:xfrm>
            <a:off x="2108763" y="1604675"/>
            <a:ext cx="2197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279" name="Google Shape;1279;p32"/>
          <p:cNvSpPr txBox="1">
            <a:spLocks noGrp="1"/>
          </p:cNvSpPr>
          <p:nvPr>
            <p:ph type="subTitle" idx="2"/>
          </p:nvPr>
        </p:nvSpPr>
        <p:spPr>
          <a:xfrm>
            <a:off x="2108774" y="2013150"/>
            <a:ext cx="21975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32"/>
          <p:cNvSpPr txBox="1">
            <a:spLocks noGrp="1"/>
          </p:cNvSpPr>
          <p:nvPr>
            <p:ph type="subTitle" idx="3"/>
          </p:nvPr>
        </p:nvSpPr>
        <p:spPr>
          <a:xfrm>
            <a:off x="2108763" y="3126500"/>
            <a:ext cx="2197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281" name="Google Shape;1281;p32"/>
          <p:cNvSpPr txBox="1">
            <a:spLocks noGrp="1"/>
          </p:cNvSpPr>
          <p:nvPr>
            <p:ph type="subTitle" idx="4"/>
          </p:nvPr>
        </p:nvSpPr>
        <p:spPr>
          <a:xfrm>
            <a:off x="2108774" y="3534975"/>
            <a:ext cx="21975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32"/>
          <p:cNvSpPr txBox="1">
            <a:spLocks noGrp="1"/>
          </p:cNvSpPr>
          <p:nvPr>
            <p:ph type="subTitle" idx="5"/>
          </p:nvPr>
        </p:nvSpPr>
        <p:spPr>
          <a:xfrm>
            <a:off x="5741913" y="1604675"/>
            <a:ext cx="2197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283" name="Google Shape;1283;p32"/>
          <p:cNvSpPr txBox="1">
            <a:spLocks noGrp="1"/>
          </p:cNvSpPr>
          <p:nvPr>
            <p:ph type="subTitle" idx="6"/>
          </p:nvPr>
        </p:nvSpPr>
        <p:spPr>
          <a:xfrm>
            <a:off x="5741924" y="2013150"/>
            <a:ext cx="21975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4" name="Google Shape;1284;p32"/>
          <p:cNvSpPr txBox="1">
            <a:spLocks noGrp="1"/>
          </p:cNvSpPr>
          <p:nvPr>
            <p:ph type="subTitle" idx="7"/>
          </p:nvPr>
        </p:nvSpPr>
        <p:spPr>
          <a:xfrm>
            <a:off x="5741913" y="3126500"/>
            <a:ext cx="2197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285" name="Google Shape;1285;p32"/>
          <p:cNvSpPr txBox="1">
            <a:spLocks noGrp="1"/>
          </p:cNvSpPr>
          <p:nvPr>
            <p:ph type="subTitle" idx="8"/>
          </p:nvPr>
        </p:nvSpPr>
        <p:spPr>
          <a:xfrm>
            <a:off x="5741924" y="3534975"/>
            <a:ext cx="21975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6" name="Google Shape;1286;p32"/>
          <p:cNvGrpSpPr/>
          <p:nvPr/>
        </p:nvGrpSpPr>
        <p:grpSpPr>
          <a:xfrm rot="10800000"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1287" name="Google Shape;1287;p32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8" name="Google Shape;1288;p32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9" name="Google Shape;1289;p32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0" name="Google Shape;1290;p32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1" name="Google Shape;1291;p32"/>
          <p:cNvGrpSpPr/>
          <p:nvPr/>
        </p:nvGrpSpPr>
        <p:grpSpPr>
          <a:xfrm rot="-5400000">
            <a:off x="7200867" y="917654"/>
            <a:ext cx="4497070" cy="2884760"/>
            <a:chOff x="5880542" y="-2979471"/>
            <a:chExt cx="4497070" cy="2884760"/>
          </a:xfrm>
        </p:grpSpPr>
        <p:sp>
          <p:nvSpPr>
            <p:cNvPr id="1292" name="Google Shape;1292;p32"/>
            <p:cNvSpPr/>
            <p:nvPr/>
          </p:nvSpPr>
          <p:spPr>
            <a:xfrm flipH="1">
              <a:off x="5979000" y="-1578992"/>
              <a:ext cx="1951740" cy="1023627"/>
            </a:xfrm>
            <a:custGeom>
              <a:avLst/>
              <a:gdLst/>
              <a:ahLst/>
              <a:cxnLst/>
              <a:rect l="l" t="t" r="r" b="b"/>
              <a:pathLst>
                <a:path w="59668" h="31294" extrusionOk="0">
                  <a:moveTo>
                    <a:pt x="39212" y="31293"/>
                  </a:moveTo>
                  <a:lnTo>
                    <a:pt x="0" y="31293"/>
                  </a:lnTo>
                  <a:lnTo>
                    <a:pt x="0" y="30549"/>
                  </a:lnTo>
                  <a:lnTo>
                    <a:pt x="38468" y="30549"/>
                  </a:lnTo>
                  <a:lnTo>
                    <a:pt x="38468" y="1"/>
                  </a:lnTo>
                  <a:lnTo>
                    <a:pt x="59667" y="1"/>
                  </a:lnTo>
                  <a:lnTo>
                    <a:pt x="59667" y="745"/>
                  </a:lnTo>
                  <a:lnTo>
                    <a:pt x="39212" y="745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 flipH="1">
              <a:off x="5888898" y="-1607401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 flipH="1">
              <a:off x="5968304" y="-261270"/>
              <a:ext cx="1356680" cy="24369"/>
            </a:xfrm>
            <a:custGeom>
              <a:avLst/>
              <a:gdLst/>
              <a:ahLst/>
              <a:cxnLst/>
              <a:rect l="l" t="t" r="r" b="b"/>
              <a:pathLst>
                <a:path w="41476" h="745" extrusionOk="0">
                  <a:moveTo>
                    <a:pt x="1" y="745"/>
                  </a:moveTo>
                  <a:lnTo>
                    <a:pt x="41476" y="745"/>
                  </a:lnTo>
                  <a:lnTo>
                    <a:pt x="4147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 flipH="1">
              <a:off x="8188823" y="-2362985"/>
              <a:ext cx="1739420" cy="1632327"/>
            </a:xfrm>
            <a:custGeom>
              <a:avLst/>
              <a:gdLst/>
              <a:ahLst/>
              <a:cxnLst/>
              <a:rect l="l" t="t" r="r" b="b"/>
              <a:pathLst>
                <a:path w="53177" h="49903" extrusionOk="0">
                  <a:moveTo>
                    <a:pt x="1" y="1"/>
                  </a:moveTo>
                  <a:lnTo>
                    <a:pt x="1" y="745"/>
                  </a:lnTo>
                  <a:lnTo>
                    <a:pt x="29388" y="745"/>
                  </a:lnTo>
                  <a:lnTo>
                    <a:pt x="29388" y="49902"/>
                  </a:lnTo>
                  <a:lnTo>
                    <a:pt x="53177" y="49902"/>
                  </a:lnTo>
                  <a:lnTo>
                    <a:pt x="53177" y="49158"/>
                  </a:lnTo>
                  <a:lnTo>
                    <a:pt x="30132" y="49158"/>
                  </a:lnTo>
                  <a:lnTo>
                    <a:pt x="30132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 flipH="1">
              <a:off x="7770037" y="-2939532"/>
              <a:ext cx="370114" cy="1971235"/>
            </a:xfrm>
            <a:custGeom>
              <a:avLst/>
              <a:gdLst/>
              <a:ahLst/>
              <a:cxnLst/>
              <a:rect l="l" t="t" r="r" b="b"/>
              <a:pathLst>
                <a:path w="11315" h="60264" extrusionOk="0">
                  <a:moveTo>
                    <a:pt x="1" y="0"/>
                  </a:moveTo>
                  <a:lnTo>
                    <a:pt x="1" y="60263"/>
                  </a:lnTo>
                  <a:lnTo>
                    <a:pt x="11315" y="60263"/>
                  </a:lnTo>
                  <a:lnTo>
                    <a:pt x="11315" y="16734"/>
                  </a:lnTo>
                  <a:lnTo>
                    <a:pt x="10570" y="16734"/>
                  </a:lnTo>
                  <a:lnTo>
                    <a:pt x="10570" y="59519"/>
                  </a:lnTo>
                  <a:lnTo>
                    <a:pt x="745" y="595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 flipH="1">
              <a:off x="8445814" y="-755060"/>
              <a:ext cx="1876290" cy="269825"/>
            </a:xfrm>
            <a:custGeom>
              <a:avLst/>
              <a:gdLst/>
              <a:ahLst/>
              <a:cxnLst/>
              <a:rect l="l" t="t" r="r" b="b"/>
              <a:pathLst>
                <a:path w="78902" h="8249" extrusionOk="0">
                  <a:moveTo>
                    <a:pt x="1" y="1"/>
                  </a:moveTo>
                  <a:lnTo>
                    <a:pt x="1" y="745"/>
                  </a:lnTo>
                  <a:lnTo>
                    <a:pt x="43471" y="745"/>
                  </a:lnTo>
                  <a:lnTo>
                    <a:pt x="43471" y="8248"/>
                  </a:lnTo>
                  <a:lnTo>
                    <a:pt x="78902" y="8248"/>
                  </a:lnTo>
                  <a:lnTo>
                    <a:pt x="78902" y="7504"/>
                  </a:lnTo>
                  <a:lnTo>
                    <a:pt x="44215" y="7504"/>
                  </a:lnTo>
                  <a:lnTo>
                    <a:pt x="4421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 flipH="1">
              <a:off x="7732060" y="-2432134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 flipH="1">
              <a:off x="8072898" y="-2979471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1" y="1"/>
                    <a:pt x="1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 flipH="1">
              <a:off x="9874631" y="-2395106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1" y="0"/>
                    <a:pt x="1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 flipH="1">
              <a:off x="10272384" y="-77648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9" y="2502"/>
                  </a:moveTo>
                  <a:cubicBezTo>
                    <a:pt x="3217" y="250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502"/>
                    <a:pt x="160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 flipH="1">
              <a:off x="5880542" y="-289514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 flipH="1">
              <a:off x="8368989" y="-154144"/>
              <a:ext cx="1559253" cy="24369"/>
            </a:xfrm>
            <a:custGeom>
              <a:avLst/>
              <a:gdLst/>
              <a:ahLst/>
              <a:cxnLst/>
              <a:rect l="l" t="t" r="r" b="b"/>
              <a:pathLst>
                <a:path w="47669" h="745" extrusionOk="0">
                  <a:moveTo>
                    <a:pt x="1" y="745"/>
                  </a:moveTo>
                  <a:lnTo>
                    <a:pt x="47669" y="745"/>
                  </a:lnTo>
                  <a:lnTo>
                    <a:pt x="47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 flipH="1">
              <a:off x="7075636" y="-2890826"/>
              <a:ext cx="292198" cy="2252672"/>
            </a:xfrm>
            <a:custGeom>
              <a:avLst/>
              <a:gdLst/>
              <a:ahLst/>
              <a:cxnLst/>
              <a:rect l="l" t="t" r="r" b="b"/>
              <a:pathLst>
                <a:path w="8933" h="68868" extrusionOk="0">
                  <a:moveTo>
                    <a:pt x="8188" y="0"/>
                  </a:moveTo>
                  <a:lnTo>
                    <a:pt x="8188" y="25159"/>
                  </a:lnTo>
                  <a:lnTo>
                    <a:pt x="0" y="25159"/>
                  </a:lnTo>
                  <a:lnTo>
                    <a:pt x="0" y="68868"/>
                  </a:lnTo>
                  <a:lnTo>
                    <a:pt x="745" y="68868"/>
                  </a:lnTo>
                  <a:lnTo>
                    <a:pt x="745" y="25904"/>
                  </a:lnTo>
                  <a:lnTo>
                    <a:pt x="8933" y="25904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 flipH="1">
              <a:off x="8572511" y="-2351275"/>
              <a:ext cx="24402" cy="804470"/>
            </a:xfrm>
            <a:custGeom>
              <a:avLst/>
              <a:gdLst/>
              <a:ahLst/>
              <a:cxnLst/>
              <a:rect l="l" t="t" r="r" b="b"/>
              <a:pathLst>
                <a:path w="746" h="24594" extrusionOk="0">
                  <a:moveTo>
                    <a:pt x="1" y="24593"/>
                  </a:moveTo>
                  <a:lnTo>
                    <a:pt x="745" y="24593"/>
                  </a:lnTo>
                  <a:lnTo>
                    <a:pt x="7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 flipH="1">
              <a:off x="8617716" y="-1434839"/>
              <a:ext cx="1194046" cy="24369"/>
            </a:xfrm>
            <a:custGeom>
              <a:avLst/>
              <a:gdLst/>
              <a:ahLst/>
              <a:cxnLst/>
              <a:rect l="l" t="t" r="r" b="b"/>
              <a:pathLst>
                <a:path w="36504" h="745" extrusionOk="0">
                  <a:moveTo>
                    <a:pt x="1" y="745"/>
                  </a:moveTo>
                  <a:lnTo>
                    <a:pt x="36504" y="745"/>
                  </a:lnTo>
                  <a:lnTo>
                    <a:pt x="365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 flipH="1">
              <a:off x="6634443" y="-2440900"/>
              <a:ext cx="24402" cy="491860"/>
            </a:xfrm>
            <a:custGeom>
              <a:avLst/>
              <a:gdLst/>
              <a:ahLst/>
              <a:cxnLst/>
              <a:rect l="l" t="t" r="r" b="b"/>
              <a:pathLst>
                <a:path w="746" h="15037" extrusionOk="0">
                  <a:moveTo>
                    <a:pt x="1" y="15037"/>
                  </a:moveTo>
                  <a:lnTo>
                    <a:pt x="745" y="15037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 flipH="1">
              <a:off x="7038608" y="-2930765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 flipH="1">
              <a:off x="6594028" y="-195395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1"/>
                  </a:moveTo>
                  <a:cubicBezTo>
                    <a:pt x="3216" y="2471"/>
                    <a:pt x="3216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1"/>
                    <a:pt x="1609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 flipH="1">
              <a:off x="6594018" y="-2513041"/>
              <a:ext cx="105228" cy="80892"/>
            </a:xfrm>
            <a:custGeom>
              <a:avLst/>
              <a:gdLst/>
              <a:ahLst/>
              <a:cxnLst/>
              <a:rect l="l" t="t" r="r" b="b"/>
              <a:pathLst>
                <a:path w="3217" h="2473" extrusionOk="0">
                  <a:moveTo>
                    <a:pt x="1609" y="2472"/>
                  </a:moveTo>
                  <a:cubicBezTo>
                    <a:pt x="3216" y="2472"/>
                    <a:pt x="3216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 flipH="1">
              <a:off x="9870738" y="-175569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0"/>
                    <a:pt x="1579" y="0"/>
                  </a:cubicBezTo>
                  <a:lnTo>
                    <a:pt x="1579" y="0"/>
                  </a:lnTo>
                  <a:cubicBezTo>
                    <a:pt x="1" y="0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 flipH="1">
              <a:off x="8534046" y="-1463565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608" y="2502"/>
                  </a:moveTo>
                  <a:cubicBezTo>
                    <a:pt x="3186" y="250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 flipH="1">
              <a:off x="9757202" y="-1462119"/>
              <a:ext cx="104214" cy="81840"/>
            </a:xfrm>
            <a:custGeom>
              <a:avLst/>
              <a:gdLst/>
              <a:ahLst/>
              <a:cxnLst/>
              <a:rect l="l" t="t" r="r" b="b"/>
              <a:pathLst>
                <a:path w="3186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 flipH="1">
              <a:off x="8528712" y="-2395106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 flipH="1">
              <a:off x="8533553" y="-155344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3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5" name="Google Shape;1415;p35"/>
          <p:cNvGrpSpPr/>
          <p:nvPr/>
        </p:nvGrpSpPr>
        <p:grpSpPr>
          <a:xfrm rot="-5400000">
            <a:off x="6286467" y="917654"/>
            <a:ext cx="4497070" cy="2884760"/>
            <a:chOff x="5880542" y="-2979471"/>
            <a:chExt cx="4497070" cy="2884760"/>
          </a:xfrm>
        </p:grpSpPr>
        <p:sp>
          <p:nvSpPr>
            <p:cNvPr id="1416" name="Google Shape;1416;p35"/>
            <p:cNvSpPr/>
            <p:nvPr/>
          </p:nvSpPr>
          <p:spPr>
            <a:xfrm flipH="1">
              <a:off x="5979000" y="-1578992"/>
              <a:ext cx="1951740" cy="1023627"/>
            </a:xfrm>
            <a:custGeom>
              <a:avLst/>
              <a:gdLst/>
              <a:ahLst/>
              <a:cxnLst/>
              <a:rect l="l" t="t" r="r" b="b"/>
              <a:pathLst>
                <a:path w="59668" h="31294" extrusionOk="0">
                  <a:moveTo>
                    <a:pt x="39212" y="31293"/>
                  </a:moveTo>
                  <a:lnTo>
                    <a:pt x="0" y="31293"/>
                  </a:lnTo>
                  <a:lnTo>
                    <a:pt x="0" y="30549"/>
                  </a:lnTo>
                  <a:lnTo>
                    <a:pt x="38468" y="30549"/>
                  </a:lnTo>
                  <a:lnTo>
                    <a:pt x="38468" y="1"/>
                  </a:lnTo>
                  <a:lnTo>
                    <a:pt x="59667" y="1"/>
                  </a:lnTo>
                  <a:lnTo>
                    <a:pt x="59667" y="745"/>
                  </a:lnTo>
                  <a:lnTo>
                    <a:pt x="39212" y="745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 flipH="1">
              <a:off x="5888898" y="-1607401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 flipH="1">
              <a:off x="5968304" y="-261270"/>
              <a:ext cx="1356680" cy="24369"/>
            </a:xfrm>
            <a:custGeom>
              <a:avLst/>
              <a:gdLst/>
              <a:ahLst/>
              <a:cxnLst/>
              <a:rect l="l" t="t" r="r" b="b"/>
              <a:pathLst>
                <a:path w="41476" h="745" extrusionOk="0">
                  <a:moveTo>
                    <a:pt x="1" y="745"/>
                  </a:moveTo>
                  <a:lnTo>
                    <a:pt x="41476" y="745"/>
                  </a:lnTo>
                  <a:lnTo>
                    <a:pt x="4147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 flipH="1">
              <a:off x="8188823" y="-2362985"/>
              <a:ext cx="1739420" cy="1632327"/>
            </a:xfrm>
            <a:custGeom>
              <a:avLst/>
              <a:gdLst/>
              <a:ahLst/>
              <a:cxnLst/>
              <a:rect l="l" t="t" r="r" b="b"/>
              <a:pathLst>
                <a:path w="53177" h="49903" extrusionOk="0">
                  <a:moveTo>
                    <a:pt x="1" y="1"/>
                  </a:moveTo>
                  <a:lnTo>
                    <a:pt x="1" y="745"/>
                  </a:lnTo>
                  <a:lnTo>
                    <a:pt x="29388" y="745"/>
                  </a:lnTo>
                  <a:lnTo>
                    <a:pt x="29388" y="49902"/>
                  </a:lnTo>
                  <a:lnTo>
                    <a:pt x="53177" y="49902"/>
                  </a:lnTo>
                  <a:lnTo>
                    <a:pt x="53177" y="49158"/>
                  </a:lnTo>
                  <a:lnTo>
                    <a:pt x="30132" y="49158"/>
                  </a:lnTo>
                  <a:lnTo>
                    <a:pt x="30132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 flipH="1">
              <a:off x="7770037" y="-2939532"/>
              <a:ext cx="370114" cy="1971235"/>
            </a:xfrm>
            <a:custGeom>
              <a:avLst/>
              <a:gdLst/>
              <a:ahLst/>
              <a:cxnLst/>
              <a:rect l="l" t="t" r="r" b="b"/>
              <a:pathLst>
                <a:path w="11315" h="60264" extrusionOk="0">
                  <a:moveTo>
                    <a:pt x="1" y="0"/>
                  </a:moveTo>
                  <a:lnTo>
                    <a:pt x="1" y="60263"/>
                  </a:lnTo>
                  <a:lnTo>
                    <a:pt x="11315" y="60263"/>
                  </a:lnTo>
                  <a:lnTo>
                    <a:pt x="11315" y="16734"/>
                  </a:lnTo>
                  <a:lnTo>
                    <a:pt x="10570" y="16734"/>
                  </a:lnTo>
                  <a:lnTo>
                    <a:pt x="10570" y="59519"/>
                  </a:lnTo>
                  <a:lnTo>
                    <a:pt x="745" y="595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 flipH="1">
              <a:off x="8445814" y="-755060"/>
              <a:ext cx="1876290" cy="269825"/>
            </a:xfrm>
            <a:custGeom>
              <a:avLst/>
              <a:gdLst/>
              <a:ahLst/>
              <a:cxnLst/>
              <a:rect l="l" t="t" r="r" b="b"/>
              <a:pathLst>
                <a:path w="78902" h="8249" extrusionOk="0">
                  <a:moveTo>
                    <a:pt x="1" y="1"/>
                  </a:moveTo>
                  <a:lnTo>
                    <a:pt x="1" y="745"/>
                  </a:lnTo>
                  <a:lnTo>
                    <a:pt x="43471" y="745"/>
                  </a:lnTo>
                  <a:lnTo>
                    <a:pt x="43471" y="8248"/>
                  </a:lnTo>
                  <a:lnTo>
                    <a:pt x="78902" y="8248"/>
                  </a:lnTo>
                  <a:lnTo>
                    <a:pt x="78902" y="7504"/>
                  </a:lnTo>
                  <a:lnTo>
                    <a:pt x="44215" y="7504"/>
                  </a:lnTo>
                  <a:lnTo>
                    <a:pt x="4421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 flipH="1">
              <a:off x="7732060" y="-2432134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 flipH="1">
              <a:off x="8072898" y="-2979471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1" y="1"/>
                    <a:pt x="1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 flipH="1">
              <a:off x="9874631" y="-2395106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1" y="0"/>
                    <a:pt x="1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 flipH="1">
              <a:off x="10272384" y="-77648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9" y="2502"/>
                  </a:moveTo>
                  <a:cubicBezTo>
                    <a:pt x="3217" y="250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502"/>
                    <a:pt x="160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 flipH="1">
              <a:off x="5880542" y="-289514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 flipH="1">
              <a:off x="8368989" y="-154144"/>
              <a:ext cx="1559253" cy="24369"/>
            </a:xfrm>
            <a:custGeom>
              <a:avLst/>
              <a:gdLst/>
              <a:ahLst/>
              <a:cxnLst/>
              <a:rect l="l" t="t" r="r" b="b"/>
              <a:pathLst>
                <a:path w="47669" h="745" extrusionOk="0">
                  <a:moveTo>
                    <a:pt x="1" y="745"/>
                  </a:moveTo>
                  <a:lnTo>
                    <a:pt x="47669" y="745"/>
                  </a:lnTo>
                  <a:lnTo>
                    <a:pt x="47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 flipH="1">
              <a:off x="7075636" y="-2890826"/>
              <a:ext cx="292198" cy="2252672"/>
            </a:xfrm>
            <a:custGeom>
              <a:avLst/>
              <a:gdLst/>
              <a:ahLst/>
              <a:cxnLst/>
              <a:rect l="l" t="t" r="r" b="b"/>
              <a:pathLst>
                <a:path w="8933" h="68868" extrusionOk="0">
                  <a:moveTo>
                    <a:pt x="8188" y="0"/>
                  </a:moveTo>
                  <a:lnTo>
                    <a:pt x="8188" y="25159"/>
                  </a:lnTo>
                  <a:lnTo>
                    <a:pt x="0" y="25159"/>
                  </a:lnTo>
                  <a:lnTo>
                    <a:pt x="0" y="68868"/>
                  </a:lnTo>
                  <a:lnTo>
                    <a:pt x="745" y="68868"/>
                  </a:lnTo>
                  <a:lnTo>
                    <a:pt x="745" y="25904"/>
                  </a:lnTo>
                  <a:lnTo>
                    <a:pt x="8933" y="25904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 flipH="1">
              <a:off x="8572511" y="-2351275"/>
              <a:ext cx="24402" cy="804470"/>
            </a:xfrm>
            <a:custGeom>
              <a:avLst/>
              <a:gdLst/>
              <a:ahLst/>
              <a:cxnLst/>
              <a:rect l="l" t="t" r="r" b="b"/>
              <a:pathLst>
                <a:path w="746" h="24594" extrusionOk="0">
                  <a:moveTo>
                    <a:pt x="1" y="24593"/>
                  </a:moveTo>
                  <a:lnTo>
                    <a:pt x="745" y="24593"/>
                  </a:lnTo>
                  <a:lnTo>
                    <a:pt x="7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 flipH="1">
              <a:off x="8617716" y="-1434839"/>
              <a:ext cx="1194046" cy="24369"/>
            </a:xfrm>
            <a:custGeom>
              <a:avLst/>
              <a:gdLst/>
              <a:ahLst/>
              <a:cxnLst/>
              <a:rect l="l" t="t" r="r" b="b"/>
              <a:pathLst>
                <a:path w="36504" h="745" extrusionOk="0">
                  <a:moveTo>
                    <a:pt x="1" y="745"/>
                  </a:moveTo>
                  <a:lnTo>
                    <a:pt x="36504" y="745"/>
                  </a:lnTo>
                  <a:lnTo>
                    <a:pt x="365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 flipH="1">
              <a:off x="6634443" y="-2440900"/>
              <a:ext cx="24402" cy="491860"/>
            </a:xfrm>
            <a:custGeom>
              <a:avLst/>
              <a:gdLst/>
              <a:ahLst/>
              <a:cxnLst/>
              <a:rect l="l" t="t" r="r" b="b"/>
              <a:pathLst>
                <a:path w="746" h="15037" extrusionOk="0">
                  <a:moveTo>
                    <a:pt x="1" y="15037"/>
                  </a:moveTo>
                  <a:lnTo>
                    <a:pt x="745" y="15037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 flipH="1">
              <a:off x="7038608" y="-2930765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 flipH="1">
              <a:off x="6594028" y="-195395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1"/>
                  </a:moveTo>
                  <a:cubicBezTo>
                    <a:pt x="3216" y="2471"/>
                    <a:pt x="3216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1"/>
                    <a:pt x="1609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 flipH="1">
              <a:off x="6594018" y="-2513041"/>
              <a:ext cx="105228" cy="80892"/>
            </a:xfrm>
            <a:custGeom>
              <a:avLst/>
              <a:gdLst/>
              <a:ahLst/>
              <a:cxnLst/>
              <a:rect l="l" t="t" r="r" b="b"/>
              <a:pathLst>
                <a:path w="3217" h="2473" extrusionOk="0">
                  <a:moveTo>
                    <a:pt x="1609" y="2472"/>
                  </a:moveTo>
                  <a:cubicBezTo>
                    <a:pt x="3216" y="2472"/>
                    <a:pt x="3216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 flipH="1">
              <a:off x="9870738" y="-175569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0"/>
                    <a:pt x="1579" y="0"/>
                  </a:cubicBezTo>
                  <a:lnTo>
                    <a:pt x="1579" y="0"/>
                  </a:lnTo>
                  <a:cubicBezTo>
                    <a:pt x="1" y="0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 flipH="1">
              <a:off x="8534046" y="-1463565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608" y="2502"/>
                  </a:moveTo>
                  <a:cubicBezTo>
                    <a:pt x="3186" y="250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 flipH="1">
              <a:off x="9757202" y="-1462119"/>
              <a:ext cx="104214" cy="81840"/>
            </a:xfrm>
            <a:custGeom>
              <a:avLst/>
              <a:gdLst/>
              <a:ahLst/>
              <a:cxnLst/>
              <a:rect l="l" t="t" r="r" b="b"/>
              <a:pathLst>
                <a:path w="3186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 flipH="1">
              <a:off x="8528712" y="-2395106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 flipH="1">
              <a:off x="8533553" y="-155344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3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bg>
      <p:bgPr>
        <a:gradFill>
          <a:gsLst>
            <a:gs pos="0">
              <a:srgbClr val="184493"/>
            </a:gs>
            <a:gs pos="100000">
              <a:srgbClr val="001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6"/>
          <p:cNvGrpSpPr/>
          <p:nvPr/>
        </p:nvGrpSpPr>
        <p:grpSpPr>
          <a:xfrm rot="10800000" flipH="1">
            <a:off x="2323467" y="-1622346"/>
            <a:ext cx="4497070" cy="2884760"/>
            <a:chOff x="5880542" y="-2979471"/>
            <a:chExt cx="4497070" cy="2884760"/>
          </a:xfrm>
        </p:grpSpPr>
        <p:sp>
          <p:nvSpPr>
            <p:cNvPr id="1442" name="Google Shape;1442;p36"/>
            <p:cNvSpPr/>
            <p:nvPr/>
          </p:nvSpPr>
          <p:spPr>
            <a:xfrm flipH="1">
              <a:off x="5979000" y="-1578992"/>
              <a:ext cx="1951740" cy="1023627"/>
            </a:xfrm>
            <a:custGeom>
              <a:avLst/>
              <a:gdLst/>
              <a:ahLst/>
              <a:cxnLst/>
              <a:rect l="l" t="t" r="r" b="b"/>
              <a:pathLst>
                <a:path w="59668" h="31294" extrusionOk="0">
                  <a:moveTo>
                    <a:pt x="39212" y="31293"/>
                  </a:moveTo>
                  <a:lnTo>
                    <a:pt x="0" y="31293"/>
                  </a:lnTo>
                  <a:lnTo>
                    <a:pt x="0" y="30549"/>
                  </a:lnTo>
                  <a:lnTo>
                    <a:pt x="38468" y="30549"/>
                  </a:lnTo>
                  <a:lnTo>
                    <a:pt x="38468" y="1"/>
                  </a:lnTo>
                  <a:lnTo>
                    <a:pt x="59667" y="1"/>
                  </a:lnTo>
                  <a:lnTo>
                    <a:pt x="59667" y="745"/>
                  </a:lnTo>
                  <a:lnTo>
                    <a:pt x="39212" y="745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 flipH="1">
              <a:off x="5888898" y="-1607401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 flipH="1">
              <a:off x="5968304" y="-261270"/>
              <a:ext cx="1356680" cy="24369"/>
            </a:xfrm>
            <a:custGeom>
              <a:avLst/>
              <a:gdLst/>
              <a:ahLst/>
              <a:cxnLst/>
              <a:rect l="l" t="t" r="r" b="b"/>
              <a:pathLst>
                <a:path w="41476" h="745" extrusionOk="0">
                  <a:moveTo>
                    <a:pt x="1" y="745"/>
                  </a:moveTo>
                  <a:lnTo>
                    <a:pt x="41476" y="745"/>
                  </a:lnTo>
                  <a:lnTo>
                    <a:pt x="4147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 flipH="1">
              <a:off x="8188823" y="-2362985"/>
              <a:ext cx="1739420" cy="1632327"/>
            </a:xfrm>
            <a:custGeom>
              <a:avLst/>
              <a:gdLst/>
              <a:ahLst/>
              <a:cxnLst/>
              <a:rect l="l" t="t" r="r" b="b"/>
              <a:pathLst>
                <a:path w="53177" h="49903" extrusionOk="0">
                  <a:moveTo>
                    <a:pt x="1" y="1"/>
                  </a:moveTo>
                  <a:lnTo>
                    <a:pt x="1" y="745"/>
                  </a:lnTo>
                  <a:lnTo>
                    <a:pt x="29388" y="745"/>
                  </a:lnTo>
                  <a:lnTo>
                    <a:pt x="29388" y="49902"/>
                  </a:lnTo>
                  <a:lnTo>
                    <a:pt x="53177" y="49902"/>
                  </a:lnTo>
                  <a:lnTo>
                    <a:pt x="53177" y="49158"/>
                  </a:lnTo>
                  <a:lnTo>
                    <a:pt x="30132" y="49158"/>
                  </a:lnTo>
                  <a:lnTo>
                    <a:pt x="30132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 flipH="1">
              <a:off x="7770037" y="-2939532"/>
              <a:ext cx="370114" cy="1971235"/>
            </a:xfrm>
            <a:custGeom>
              <a:avLst/>
              <a:gdLst/>
              <a:ahLst/>
              <a:cxnLst/>
              <a:rect l="l" t="t" r="r" b="b"/>
              <a:pathLst>
                <a:path w="11315" h="60264" extrusionOk="0">
                  <a:moveTo>
                    <a:pt x="1" y="0"/>
                  </a:moveTo>
                  <a:lnTo>
                    <a:pt x="1" y="60263"/>
                  </a:lnTo>
                  <a:lnTo>
                    <a:pt x="11315" y="60263"/>
                  </a:lnTo>
                  <a:lnTo>
                    <a:pt x="11315" y="16734"/>
                  </a:lnTo>
                  <a:lnTo>
                    <a:pt x="10570" y="16734"/>
                  </a:lnTo>
                  <a:lnTo>
                    <a:pt x="10570" y="59519"/>
                  </a:lnTo>
                  <a:lnTo>
                    <a:pt x="745" y="595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 flipH="1">
              <a:off x="8445814" y="-755060"/>
              <a:ext cx="1876290" cy="269825"/>
            </a:xfrm>
            <a:custGeom>
              <a:avLst/>
              <a:gdLst/>
              <a:ahLst/>
              <a:cxnLst/>
              <a:rect l="l" t="t" r="r" b="b"/>
              <a:pathLst>
                <a:path w="78902" h="8249" extrusionOk="0">
                  <a:moveTo>
                    <a:pt x="1" y="1"/>
                  </a:moveTo>
                  <a:lnTo>
                    <a:pt x="1" y="745"/>
                  </a:lnTo>
                  <a:lnTo>
                    <a:pt x="43471" y="745"/>
                  </a:lnTo>
                  <a:lnTo>
                    <a:pt x="43471" y="8248"/>
                  </a:lnTo>
                  <a:lnTo>
                    <a:pt x="78902" y="8248"/>
                  </a:lnTo>
                  <a:lnTo>
                    <a:pt x="78902" y="7504"/>
                  </a:lnTo>
                  <a:lnTo>
                    <a:pt x="44215" y="7504"/>
                  </a:lnTo>
                  <a:lnTo>
                    <a:pt x="4421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 flipH="1">
              <a:off x="7732060" y="-2432134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 flipH="1">
              <a:off x="8072898" y="-2979471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1" y="1"/>
                    <a:pt x="1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 flipH="1">
              <a:off x="9874631" y="-2395106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1" y="0"/>
                    <a:pt x="1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 flipH="1">
              <a:off x="10272384" y="-77648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9" y="2502"/>
                  </a:moveTo>
                  <a:cubicBezTo>
                    <a:pt x="3217" y="250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502"/>
                    <a:pt x="160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 flipH="1">
              <a:off x="5880542" y="-289514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 flipH="1">
              <a:off x="8368989" y="-154144"/>
              <a:ext cx="1559253" cy="24369"/>
            </a:xfrm>
            <a:custGeom>
              <a:avLst/>
              <a:gdLst/>
              <a:ahLst/>
              <a:cxnLst/>
              <a:rect l="l" t="t" r="r" b="b"/>
              <a:pathLst>
                <a:path w="47669" h="745" extrusionOk="0">
                  <a:moveTo>
                    <a:pt x="1" y="745"/>
                  </a:moveTo>
                  <a:lnTo>
                    <a:pt x="47669" y="745"/>
                  </a:lnTo>
                  <a:lnTo>
                    <a:pt x="47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 flipH="1">
              <a:off x="7075636" y="-2890826"/>
              <a:ext cx="292198" cy="2252672"/>
            </a:xfrm>
            <a:custGeom>
              <a:avLst/>
              <a:gdLst/>
              <a:ahLst/>
              <a:cxnLst/>
              <a:rect l="l" t="t" r="r" b="b"/>
              <a:pathLst>
                <a:path w="8933" h="68868" extrusionOk="0">
                  <a:moveTo>
                    <a:pt x="8188" y="0"/>
                  </a:moveTo>
                  <a:lnTo>
                    <a:pt x="8188" y="25159"/>
                  </a:lnTo>
                  <a:lnTo>
                    <a:pt x="0" y="25159"/>
                  </a:lnTo>
                  <a:lnTo>
                    <a:pt x="0" y="68868"/>
                  </a:lnTo>
                  <a:lnTo>
                    <a:pt x="745" y="68868"/>
                  </a:lnTo>
                  <a:lnTo>
                    <a:pt x="745" y="25904"/>
                  </a:lnTo>
                  <a:lnTo>
                    <a:pt x="8933" y="25904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 flipH="1">
              <a:off x="8572511" y="-2351275"/>
              <a:ext cx="24402" cy="804470"/>
            </a:xfrm>
            <a:custGeom>
              <a:avLst/>
              <a:gdLst/>
              <a:ahLst/>
              <a:cxnLst/>
              <a:rect l="l" t="t" r="r" b="b"/>
              <a:pathLst>
                <a:path w="746" h="24594" extrusionOk="0">
                  <a:moveTo>
                    <a:pt x="1" y="24593"/>
                  </a:moveTo>
                  <a:lnTo>
                    <a:pt x="745" y="24593"/>
                  </a:lnTo>
                  <a:lnTo>
                    <a:pt x="7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 flipH="1">
              <a:off x="8617716" y="-1434839"/>
              <a:ext cx="1194046" cy="24369"/>
            </a:xfrm>
            <a:custGeom>
              <a:avLst/>
              <a:gdLst/>
              <a:ahLst/>
              <a:cxnLst/>
              <a:rect l="l" t="t" r="r" b="b"/>
              <a:pathLst>
                <a:path w="36504" h="745" extrusionOk="0">
                  <a:moveTo>
                    <a:pt x="1" y="745"/>
                  </a:moveTo>
                  <a:lnTo>
                    <a:pt x="36504" y="745"/>
                  </a:lnTo>
                  <a:lnTo>
                    <a:pt x="365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 flipH="1">
              <a:off x="6634443" y="-2440900"/>
              <a:ext cx="24402" cy="491860"/>
            </a:xfrm>
            <a:custGeom>
              <a:avLst/>
              <a:gdLst/>
              <a:ahLst/>
              <a:cxnLst/>
              <a:rect l="l" t="t" r="r" b="b"/>
              <a:pathLst>
                <a:path w="746" h="15037" extrusionOk="0">
                  <a:moveTo>
                    <a:pt x="1" y="15037"/>
                  </a:moveTo>
                  <a:lnTo>
                    <a:pt x="745" y="15037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 flipH="1">
              <a:off x="7038608" y="-2930765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 flipH="1">
              <a:off x="6594028" y="-195395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1"/>
                  </a:moveTo>
                  <a:cubicBezTo>
                    <a:pt x="3216" y="2471"/>
                    <a:pt x="3216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1"/>
                    <a:pt x="1609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 flipH="1">
              <a:off x="6594018" y="-2513041"/>
              <a:ext cx="105228" cy="80892"/>
            </a:xfrm>
            <a:custGeom>
              <a:avLst/>
              <a:gdLst/>
              <a:ahLst/>
              <a:cxnLst/>
              <a:rect l="l" t="t" r="r" b="b"/>
              <a:pathLst>
                <a:path w="3217" h="2473" extrusionOk="0">
                  <a:moveTo>
                    <a:pt x="1609" y="2472"/>
                  </a:moveTo>
                  <a:cubicBezTo>
                    <a:pt x="3216" y="2472"/>
                    <a:pt x="3216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 flipH="1">
              <a:off x="9870738" y="-175569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0"/>
                    <a:pt x="1579" y="0"/>
                  </a:cubicBezTo>
                  <a:lnTo>
                    <a:pt x="1579" y="0"/>
                  </a:lnTo>
                  <a:cubicBezTo>
                    <a:pt x="1" y="0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 flipH="1">
              <a:off x="8534046" y="-1463565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608" y="2502"/>
                  </a:moveTo>
                  <a:cubicBezTo>
                    <a:pt x="3186" y="250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 flipH="1">
              <a:off x="9757202" y="-1462119"/>
              <a:ext cx="104214" cy="81840"/>
            </a:xfrm>
            <a:custGeom>
              <a:avLst/>
              <a:gdLst/>
              <a:ahLst/>
              <a:cxnLst/>
              <a:rect l="l" t="t" r="r" b="b"/>
              <a:pathLst>
                <a:path w="3186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 flipH="1">
              <a:off x="8528712" y="-2395106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 flipH="1">
              <a:off x="8533553" y="-155344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3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74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9" name="Google Shape;609;p19"/>
          <p:cNvGrpSpPr/>
          <p:nvPr/>
        </p:nvGrpSpPr>
        <p:grpSpPr>
          <a:xfrm rot="10800000"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610" name="Google Shape;610;p19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19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19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19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4" name="Google Shape;614;p19"/>
          <p:cNvGrpSpPr/>
          <p:nvPr/>
        </p:nvGrpSpPr>
        <p:grpSpPr>
          <a:xfrm rot="-5400000">
            <a:off x="4677642" y="-3209408"/>
            <a:ext cx="4497070" cy="5216035"/>
            <a:chOff x="5082600" y="539500"/>
            <a:chExt cx="3437076" cy="3986575"/>
          </a:xfrm>
        </p:grpSpPr>
        <p:grpSp>
          <p:nvGrpSpPr>
            <p:cNvPr id="615" name="Google Shape;615;p19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616" name="Google Shape;616;p19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617" name="Google Shape;617;p19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19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9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9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19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19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9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9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19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19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19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19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19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19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19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19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19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9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9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9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9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9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9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19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19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19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9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9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9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9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9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19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19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19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19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19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19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19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19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19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19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" name="Google Shape;659;p19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660" name="Google Shape;660;p19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19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19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3" name="Google Shape;663;p19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523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713225" y="2247288"/>
            <a:ext cx="2138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713225" y="2655763"/>
            <a:ext cx="2138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6292075" y="2247288"/>
            <a:ext cx="2138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6292075" y="2655763"/>
            <a:ext cx="2138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713225" y="-405100"/>
            <a:ext cx="9144003" cy="6206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5"/>
          <p:cNvGrpSpPr/>
          <p:nvPr/>
        </p:nvGrpSpPr>
        <p:grpSpPr>
          <a:xfrm>
            <a:off x="7135372" y="-578582"/>
            <a:ext cx="3016501" cy="2314764"/>
            <a:chOff x="6661153" y="-78200"/>
            <a:chExt cx="3016501" cy="2314764"/>
          </a:xfrm>
        </p:grpSpPr>
        <p:sp>
          <p:nvSpPr>
            <p:cNvPr id="150" name="Google Shape;150;p5"/>
            <p:cNvSpPr/>
            <p:nvPr/>
          </p:nvSpPr>
          <p:spPr>
            <a:xfrm flipH="1">
              <a:off x="7942425" y="-78199"/>
              <a:ext cx="24350" cy="2052057"/>
            </a:xfrm>
            <a:custGeom>
              <a:avLst/>
              <a:gdLst/>
              <a:ahLst/>
              <a:cxnLst/>
              <a:rect l="l" t="t" r="r" b="b"/>
              <a:pathLst>
                <a:path w="745" h="54696" extrusionOk="0">
                  <a:moveTo>
                    <a:pt x="0" y="54696"/>
                  </a:moveTo>
                  <a:lnTo>
                    <a:pt x="745" y="54696"/>
                  </a:lnTo>
                  <a:lnTo>
                    <a:pt x="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flipH="1">
              <a:off x="8160549" y="-78200"/>
              <a:ext cx="24401" cy="2294499"/>
            </a:xfrm>
            <a:custGeom>
              <a:avLst/>
              <a:gdLst/>
              <a:ahLst/>
              <a:cxnLst/>
              <a:rect l="l" t="t" r="r" b="b"/>
              <a:pathLst>
                <a:path w="745" h="62110" extrusionOk="0">
                  <a:moveTo>
                    <a:pt x="0" y="62109"/>
                  </a:moveTo>
                  <a:lnTo>
                    <a:pt x="744" y="62109"/>
                  </a:lnTo>
                  <a:lnTo>
                    <a:pt x="7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 flipH="1">
              <a:off x="8358260" y="-78192"/>
              <a:ext cx="1234966" cy="738265"/>
            </a:xfrm>
            <a:custGeom>
              <a:avLst/>
              <a:gdLst/>
              <a:ahLst/>
              <a:cxnLst/>
              <a:rect l="l" t="t" r="r" b="b"/>
              <a:pathLst>
                <a:path w="37755" h="22570" extrusionOk="0">
                  <a:moveTo>
                    <a:pt x="37010" y="1"/>
                  </a:moveTo>
                  <a:lnTo>
                    <a:pt x="37010" y="21825"/>
                  </a:lnTo>
                  <a:lnTo>
                    <a:pt x="1" y="21825"/>
                  </a:lnTo>
                  <a:lnTo>
                    <a:pt x="1" y="22570"/>
                  </a:lnTo>
                  <a:lnTo>
                    <a:pt x="37754" y="22570"/>
                  </a:lnTo>
                  <a:lnTo>
                    <a:pt x="37754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 flipH="1">
              <a:off x="8358260" y="826567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 flipH="1">
              <a:off x="6736728" y="184764"/>
              <a:ext cx="845357" cy="399356"/>
            </a:xfrm>
            <a:custGeom>
              <a:avLst/>
              <a:gdLst/>
              <a:ahLst/>
              <a:cxnLst/>
              <a:rect l="l" t="t" r="r" b="b"/>
              <a:pathLst>
                <a:path w="25844" h="12209" extrusionOk="0">
                  <a:moveTo>
                    <a:pt x="0" y="1"/>
                  </a:moveTo>
                  <a:lnTo>
                    <a:pt x="0" y="12208"/>
                  </a:lnTo>
                  <a:lnTo>
                    <a:pt x="25844" y="12208"/>
                  </a:lnTo>
                  <a:lnTo>
                    <a:pt x="25844" y="11464"/>
                  </a:lnTo>
                  <a:lnTo>
                    <a:pt x="745" y="11464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 flipH="1">
              <a:off x="9572426" y="61133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flipH="1">
              <a:off x="8317850" y="1657900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flipH="1">
              <a:off x="8317858" y="751887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flipH="1">
              <a:off x="7902479" y="193098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flipH="1">
              <a:off x="6661153" y="53046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flipH="1">
              <a:off x="6736728" y="221792"/>
              <a:ext cx="467491" cy="24369"/>
            </a:xfrm>
            <a:custGeom>
              <a:avLst/>
              <a:gdLst/>
              <a:ahLst/>
              <a:cxnLst/>
              <a:rect l="l" t="t" r="r" b="b"/>
              <a:pathLst>
                <a:path w="14292" h="745" extrusionOk="0">
                  <a:moveTo>
                    <a:pt x="1" y="745"/>
                  </a:moveTo>
                  <a:lnTo>
                    <a:pt x="14292" y="745"/>
                  </a:lnTo>
                  <a:lnTo>
                    <a:pt x="1429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flipH="1">
              <a:off x="8908508" y="221792"/>
              <a:ext cx="365273" cy="24369"/>
            </a:xfrm>
            <a:custGeom>
              <a:avLst/>
              <a:gdLst/>
              <a:ahLst/>
              <a:cxnLst/>
              <a:rect l="l" t="t" r="r" b="b"/>
              <a:pathLst>
                <a:path w="11167" h="745" extrusionOk="0">
                  <a:moveTo>
                    <a:pt x="1" y="745"/>
                  </a:moveTo>
                  <a:lnTo>
                    <a:pt x="11166" y="745"/>
                  </a:lnTo>
                  <a:lnTo>
                    <a:pt x="1116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flipH="1">
              <a:off x="6661153" y="19354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7143804" y="193530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9" y="2502"/>
                  </a:moveTo>
                  <a:cubicBezTo>
                    <a:pt x="3186" y="250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502"/>
                    <a:pt x="157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flipH="1">
              <a:off x="8823497" y="193062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 flipH="1">
              <a:off x="9249975" y="201312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 flipH="1">
              <a:off x="8118562" y="2155705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flipH="1">
              <a:off x="7750048" y="650304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flipH="1">
              <a:off x="7709637" y="148163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flipH="1">
              <a:off x="7709646" y="575625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45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-355633" y="42704"/>
            <a:ext cx="4497070" cy="5216035"/>
            <a:chOff x="5082600" y="539500"/>
            <a:chExt cx="3437076" cy="3986575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67" name="Google Shape;67;p3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3" name="Google Shape;113;p3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4026475" y="1213825"/>
            <a:ext cx="4404300" cy="20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4026475" y="3315125"/>
            <a:ext cx="4404300" cy="46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 idx="2" hasCustomPrompt="1"/>
          </p:nvPr>
        </p:nvSpPr>
        <p:spPr>
          <a:xfrm>
            <a:off x="803675" y="1747713"/>
            <a:ext cx="3051000" cy="16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1039300" y="-405100"/>
            <a:ext cx="9144003" cy="620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83800" y="-1062330"/>
            <a:ext cx="3691100" cy="23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2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713225" y="-405100"/>
            <a:ext cx="9144003" cy="6206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4"/>
          <p:cNvGrpSpPr/>
          <p:nvPr/>
        </p:nvGrpSpPr>
        <p:grpSpPr>
          <a:xfrm rot="5400000">
            <a:off x="6819013" y="-508298"/>
            <a:ext cx="2694018" cy="2314765"/>
            <a:chOff x="6661153" y="-78200"/>
            <a:chExt cx="2694018" cy="2314764"/>
          </a:xfrm>
        </p:grpSpPr>
        <p:sp>
          <p:nvSpPr>
            <p:cNvPr id="124" name="Google Shape;124;p4"/>
            <p:cNvSpPr/>
            <p:nvPr/>
          </p:nvSpPr>
          <p:spPr>
            <a:xfrm flipH="1">
              <a:off x="7942425" y="-78199"/>
              <a:ext cx="24350" cy="2052057"/>
            </a:xfrm>
            <a:custGeom>
              <a:avLst/>
              <a:gdLst/>
              <a:ahLst/>
              <a:cxnLst/>
              <a:rect l="l" t="t" r="r" b="b"/>
              <a:pathLst>
                <a:path w="745" h="54696" extrusionOk="0">
                  <a:moveTo>
                    <a:pt x="0" y="54696"/>
                  </a:moveTo>
                  <a:lnTo>
                    <a:pt x="745" y="54696"/>
                  </a:lnTo>
                  <a:lnTo>
                    <a:pt x="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flipH="1">
              <a:off x="8160549" y="-78200"/>
              <a:ext cx="24401" cy="2294499"/>
            </a:xfrm>
            <a:custGeom>
              <a:avLst/>
              <a:gdLst/>
              <a:ahLst/>
              <a:cxnLst/>
              <a:rect l="l" t="t" r="r" b="b"/>
              <a:pathLst>
                <a:path w="745" h="62110" extrusionOk="0">
                  <a:moveTo>
                    <a:pt x="0" y="62109"/>
                  </a:moveTo>
                  <a:lnTo>
                    <a:pt x="744" y="62109"/>
                  </a:lnTo>
                  <a:lnTo>
                    <a:pt x="7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flipH="1">
              <a:off x="8358260" y="826567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flipH="1">
              <a:off x="6736728" y="184764"/>
              <a:ext cx="845357" cy="399356"/>
            </a:xfrm>
            <a:custGeom>
              <a:avLst/>
              <a:gdLst/>
              <a:ahLst/>
              <a:cxnLst/>
              <a:rect l="l" t="t" r="r" b="b"/>
              <a:pathLst>
                <a:path w="25844" h="12209" extrusionOk="0">
                  <a:moveTo>
                    <a:pt x="0" y="1"/>
                  </a:moveTo>
                  <a:lnTo>
                    <a:pt x="0" y="12208"/>
                  </a:lnTo>
                  <a:lnTo>
                    <a:pt x="25844" y="12208"/>
                  </a:lnTo>
                  <a:lnTo>
                    <a:pt x="25844" y="11464"/>
                  </a:lnTo>
                  <a:lnTo>
                    <a:pt x="745" y="11464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flipH="1">
              <a:off x="8317850" y="1657900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flipH="1">
              <a:off x="8317858" y="751887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flipH="1">
              <a:off x="7902479" y="193098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flipH="1">
              <a:off x="6661153" y="53046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flipH="1">
              <a:off x="6736728" y="221792"/>
              <a:ext cx="467491" cy="24369"/>
            </a:xfrm>
            <a:custGeom>
              <a:avLst/>
              <a:gdLst/>
              <a:ahLst/>
              <a:cxnLst/>
              <a:rect l="l" t="t" r="r" b="b"/>
              <a:pathLst>
                <a:path w="14292" h="745" extrusionOk="0">
                  <a:moveTo>
                    <a:pt x="1" y="745"/>
                  </a:moveTo>
                  <a:lnTo>
                    <a:pt x="14292" y="745"/>
                  </a:lnTo>
                  <a:lnTo>
                    <a:pt x="1429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flipH="1">
              <a:off x="8908508" y="221792"/>
              <a:ext cx="365273" cy="24369"/>
            </a:xfrm>
            <a:custGeom>
              <a:avLst/>
              <a:gdLst/>
              <a:ahLst/>
              <a:cxnLst/>
              <a:rect l="l" t="t" r="r" b="b"/>
              <a:pathLst>
                <a:path w="11167" h="745" extrusionOk="0">
                  <a:moveTo>
                    <a:pt x="1" y="745"/>
                  </a:moveTo>
                  <a:lnTo>
                    <a:pt x="11166" y="745"/>
                  </a:lnTo>
                  <a:lnTo>
                    <a:pt x="1116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flipH="1">
              <a:off x="6661153" y="19354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flipH="1">
              <a:off x="7143804" y="193530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9" y="2502"/>
                  </a:moveTo>
                  <a:cubicBezTo>
                    <a:pt x="3186" y="250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502"/>
                    <a:pt x="157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flipH="1">
              <a:off x="8823497" y="193062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flipH="1">
              <a:off x="9249975" y="201312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flipH="1">
              <a:off x="8118562" y="2155705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flipH="1">
              <a:off x="7750048" y="650304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flipH="1">
              <a:off x="7709637" y="148163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flipH="1">
              <a:off x="7709646" y="575625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55608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7"/>
          <p:cNvSpPr txBox="1">
            <a:spLocks noGrp="1"/>
          </p:cNvSpPr>
          <p:nvPr>
            <p:ph type="title"/>
          </p:nvPr>
        </p:nvSpPr>
        <p:spPr>
          <a:xfrm flipH="1">
            <a:off x="1201600" y="1027313"/>
            <a:ext cx="2845500" cy="17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7"/>
          <p:cNvSpPr txBox="1">
            <a:spLocks noGrp="1"/>
          </p:cNvSpPr>
          <p:nvPr>
            <p:ph type="subTitle" idx="1"/>
          </p:nvPr>
        </p:nvSpPr>
        <p:spPr>
          <a:xfrm flipH="1">
            <a:off x="1201600" y="2931387"/>
            <a:ext cx="28455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8" name="Google Shape;1038;p27"/>
          <p:cNvGrpSpPr/>
          <p:nvPr/>
        </p:nvGrpSpPr>
        <p:grpSpPr>
          <a:xfrm>
            <a:off x="-193250" y="-1318596"/>
            <a:ext cx="10446266" cy="7825129"/>
            <a:chOff x="-193250" y="-1318596"/>
            <a:chExt cx="10446266" cy="7825129"/>
          </a:xfrm>
        </p:grpSpPr>
        <p:pic>
          <p:nvPicPr>
            <p:cNvPr id="1039" name="Google Shape;1039;p27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0" name="Google Shape;1040;p27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1" name="Google Shape;1041;p27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1486606" flipH="1">
              <a:off x="4749601" y="2984570"/>
              <a:ext cx="5143198" cy="2562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2" name="Google Shape;1042;p27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2314483" flipH="1">
              <a:off x="4872151" y="5345"/>
              <a:ext cx="5143196" cy="2562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3" name="Google Shape;1043;p27"/>
          <p:cNvGrpSpPr/>
          <p:nvPr/>
        </p:nvGrpSpPr>
        <p:grpSpPr>
          <a:xfrm flipH="1">
            <a:off x="-1984287" y="-1451294"/>
            <a:ext cx="3667703" cy="4254074"/>
            <a:chOff x="5082600" y="539500"/>
            <a:chExt cx="3437076" cy="3986575"/>
          </a:xfrm>
        </p:grpSpPr>
        <p:grpSp>
          <p:nvGrpSpPr>
            <p:cNvPr id="1044" name="Google Shape;1044;p27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1045" name="Google Shape;1045;p27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1046" name="Google Shape;1046;p27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27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27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27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27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27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27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27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27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27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27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7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7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7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7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7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7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7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7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7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7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27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27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27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7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27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27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7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7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7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27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27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27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7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27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27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7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27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27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27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27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7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8" name="Google Shape;1088;p27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1089" name="Google Shape;1089;p27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7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7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92" name="Google Shape;1092;p27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144900" cy="40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713225" y="1434500"/>
            <a:ext cx="4045200" cy="9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713225" y="2473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53" name="Google Shape;253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065300" y="-423575"/>
            <a:ext cx="9144003" cy="6206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"/>
          <p:cNvGrpSpPr/>
          <p:nvPr/>
        </p:nvGrpSpPr>
        <p:grpSpPr>
          <a:xfrm flipH="1">
            <a:off x="4894282" y="-423571"/>
            <a:ext cx="5164894" cy="5990626"/>
            <a:chOff x="5082600" y="539500"/>
            <a:chExt cx="3437076" cy="3986575"/>
          </a:xfrm>
        </p:grpSpPr>
        <p:grpSp>
          <p:nvGrpSpPr>
            <p:cNvPr id="255" name="Google Shape;255;p9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256" name="Google Shape;256;p9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257" name="Google Shape;257;p9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9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9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9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9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9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9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9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9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9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9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9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9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9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9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9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9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9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9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9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9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9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9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9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9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9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9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9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9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9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9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9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9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9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9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9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9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9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9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9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" name="Google Shape;299;p9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9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3" name="Google Shape;303;p9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5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1"/>
          </p:nvPr>
        </p:nvSpPr>
        <p:spPr>
          <a:xfrm>
            <a:off x="713225" y="1932209"/>
            <a:ext cx="2399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2"/>
          </p:nvPr>
        </p:nvSpPr>
        <p:spPr>
          <a:xfrm>
            <a:off x="713225" y="2340475"/>
            <a:ext cx="23994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3" hasCustomPrompt="1"/>
          </p:nvPr>
        </p:nvSpPr>
        <p:spPr>
          <a:xfrm>
            <a:off x="770690" y="1356653"/>
            <a:ext cx="642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4"/>
          </p:nvPr>
        </p:nvSpPr>
        <p:spPr>
          <a:xfrm>
            <a:off x="713225" y="3664653"/>
            <a:ext cx="2399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5"/>
          </p:nvPr>
        </p:nvSpPr>
        <p:spPr>
          <a:xfrm>
            <a:off x="713225" y="4072925"/>
            <a:ext cx="23994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6" hasCustomPrompt="1"/>
          </p:nvPr>
        </p:nvSpPr>
        <p:spPr>
          <a:xfrm>
            <a:off x="770700" y="3099825"/>
            <a:ext cx="642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7"/>
          </p:nvPr>
        </p:nvSpPr>
        <p:spPr>
          <a:xfrm>
            <a:off x="6031375" y="1931128"/>
            <a:ext cx="2399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8"/>
          </p:nvPr>
        </p:nvSpPr>
        <p:spPr>
          <a:xfrm>
            <a:off x="6031375" y="2339588"/>
            <a:ext cx="23994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6081665" y="1355628"/>
            <a:ext cx="642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3"/>
          </p:nvPr>
        </p:nvSpPr>
        <p:spPr>
          <a:xfrm>
            <a:off x="6031375" y="3663575"/>
            <a:ext cx="2399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4"/>
          </p:nvPr>
        </p:nvSpPr>
        <p:spPr>
          <a:xfrm>
            <a:off x="6031375" y="4072038"/>
            <a:ext cx="23994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6081675" y="3098700"/>
            <a:ext cx="642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16"/>
          </p:nvPr>
        </p:nvSpPr>
        <p:spPr>
          <a:xfrm>
            <a:off x="3372300" y="1932209"/>
            <a:ext cx="2399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7"/>
          </p:nvPr>
        </p:nvSpPr>
        <p:spPr>
          <a:xfrm>
            <a:off x="3372300" y="2340475"/>
            <a:ext cx="23994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18" hasCustomPrompt="1"/>
          </p:nvPr>
        </p:nvSpPr>
        <p:spPr>
          <a:xfrm>
            <a:off x="3426177" y="1356653"/>
            <a:ext cx="642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19"/>
          </p:nvPr>
        </p:nvSpPr>
        <p:spPr>
          <a:xfrm>
            <a:off x="3372300" y="3664653"/>
            <a:ext cx="2399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180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na"/>
              <a:buNone/>
              <a:defRPr sz="2400">
                <a:latin typeface="Unna"/>
                <a:ea typeface="Unna"/>
                <a:cs typeface="Unna"/>
                <a:sym typeface="Unna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20"/>
          </p:nvPr>
        </p:nvSpPr>
        <p:spPr>
          <a:xfrm>
            <a:off x="3372300" y="4072925"/>
            <a:ext cx="23994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21" hasCustomPrompt="1"/>
          </p:nvPr>
        </p:nvSpPr>
        <p:spPr>
          <a:xfrm>
            <a:off x="3426175" y="3099825"/>
            <a:ext cx="642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91" name="Google Shape;391;p13"/>
          <p:cNvGrpSpPr/>
          <p:nvPr/>
        </p:nvGrpSpPr>
        <p:grpSpPr>
          <a:xfrm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392" name="Google Shape;392;p13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3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3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13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13"/>
          <p:cNvGrpSpPr/>
          <p:nvPr/>
        </p:nvGrpSpPr>
        <p:grpSpPr>
          <a:xfrm rot="5400000">
            <a:off x="6637372" y="-333519"/>
            <a:ext cx="3016501" cy="2314765"/>
            <a:chOff x="6661153" y="-78200"/>
            <a:chExt cx="3016501" cy="2314764"/>
          </a:xfrm>
        </p:grpSpPr>
        <p:sp>
          <p:nvSpPr>
            <p:cNvPr id="397" name="Google Shape;397;p13"/>
            <p:cNvSpPr/>
            <p:nvPr/>
          </p:nvSpPr>
          <p:spPr>
            <a:xfrm flipH="1">
              <a:off x="7942425" y="-78199"/>
              <a:ext cx="24350" cy="2052057"/>
            </a:xfrm>
            <a:custGeom>
              <a:avLst/>
              <a:gdLst/>
              <a:ahLst/>
              <a:cxnLst/>
              <a:rect l="l" t="t" r="r" b="b"/>
              <a:pathLst>
                <a:path w="745" h="54696" extrusionOk="0">
                  <a:moveTo>
                    <a:pt x="0" y="54696"/>
                  </a:moveTo>
                  <a:lnTo>
                    <a:pt x="745" y="54696"/>
                  </a:lnTo>
                  <a:lnTo>
                    <a:pt x="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 flipH="1">
              <a:off x="8160549" y="-78200"/>
              <a:ext cx="24401" cy="2294499"/>
            </a:xfrm>
            <a:custGeom>
              <a:avLst/>
              <a:gdLst/>
              <a:ahLst/>
              <a:cxnLst/>
              <a:rect l="l" t="t" r="r" b="b"/>
              <a:pathLst>
                <a:path w="745" h="62110" extrusionOk="0">
                  <a:moveTo>
                    <a:pt x="0" y="62109"/>
                  </a:moveTo>
                  <a:lnTo>
                    <a:pt x="744" y="62109"/>
                  </a:lnTo>
                  <a:lnTo>
                    <a:pt x="7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 flipH="1">
              <a:off x="8358260" y="-78192"/>
              <a:ext cx="1234966" cy="738265"/>
            </a:xfrm>
            <a:custGeom>
              <a:avLst/>
              <a:gdLst/>
              <a:ahLst/>
              <a:cxnLst/>
              <a:rect l="l" t="t" r="r" b="b"/>
              <a:pathLst>
                <a:path w="37755" h="22570" extrusionOk="0">
                  <a:moveTo>
                    <a:pt x="37010" y="1"/>
                  </a:moveTo>
                  <a:lnTo>
                    <a:pt x="37010" y="21825"/>
                  </a:lnTo>
                  <a:lnTo>
                    <a:pt x="1" y="21825"/>
                  </a:lnTo>
                  <a:lnTo>
                    <a:pt x="1" y="22570"/>
                  </a:lnTo>
                  <a:lnTo>
                    <a:pt x="37754" y="22570"/>
                  </a:lnTo>
                  <a:lnTo>
                    <a:pt x="37754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flipH="1">
              <a:off x="8358260" y="826567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flipH="1">
              <a:off x="6736728" y="184764"/>
              <a:ext cx="845357" cy="399356"/>
            </a:xfrm>
            <a:custGeom>
              <a:avLst/>
              <a:gdLst/>
              <a:ahLst/>
              <a:cxnLst/>
              <a:rect l="l" t="t" r="r" b="b"/>
              <a:pathLst>
                <a:path w="25844" h="12209" extrusionOk="0">
                  <a:moveTo>
                    <a:pt x="0" y="1"/>
                  </a:moveTo>
                  <a:lnTo>
                    <a:pt x="0" y="12208"/>
                  </a:lnTo>
                  <a:lnTo>
                    <a:pt x="25844" y="12208"/>
                  </a:lnTo>
                  <a:lnTo>
                    <a:pt x="25844" y="11464"/>
                  </a:lnTo>
                  <a:lnTo>
                    <a:pt x="745" y="11464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 flipH="1">
              <a:off x="9572426" y="61133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 flipH="1">
              <a:off x="8317850" y="1657900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 flipH="1">
              <a:off x="8317858" y="751887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 flipH="1">
              <a:off x="7902479" y="193098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 flipH="1">
              <a:off x="6661153" y="53046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 flipH="1">
              <a:off x="6736728" y="221792"/>
              <a:ext cx="467491" cy="24369"/>
            </a:xfrm>
            <a:custGeom>
              <a:avLst/>
              <a:gdLst/>
              <a:ahLst/>
              <a:cxnLst/>
              <a:rect l="l" t="t" r="r" b="b"/>
              <a:pathLst>
                <a:path w="14292" h="745" extrusionOk="0">
                  <a:moveTo>
                    <a:pt x="1" y="745"/>
                  </a:moveTo>
                  <a:lnTo>
                    <a:pt x="14292" y="745"/>
                  </a:lnTo>
                  <a:lnTo>
                    <a:pt x="1429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 flipH="1">
              <a:off x="8908508" y="221792"/>
              <a:ext cx="365273" cy="24369"/>
            </a:xfrm>
            <a:custGeom>
              <a:avLst/>
              <a:gdLst/>
              <a:ahLst/>
              <a:cxnLst/>
              <a:rect l="l" t="t" r="r" b="b"/>
              <a:pathLst>
                <a:path w="11167" h="745" extrusionOk="0">
                  <a:moveTo>
                    <a:pt x="1" y="745"/>
                  </a:moveTo>
                  <a:lnTo>
                    <a:pt x="11166" y="745"/>
                  </a:lnTo>
                  <a:lnTo>
                    <a:pt x="1116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 flipH="1">
              <a:off x="6661153" y="19354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 flipH="1">
              <a:off x="7143804" y="193530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9" y="2502"/>
                  </a:moveTo>
                  <a:cubicBezTo>
                    <a:pt x="3186" y="250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502"/>
                    <a:pt x="157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 flipH="1">
              <a:off x="8823497" y="193062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 flipH="1">
              <a:off x="9249975" y="201312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 flipH="1">
              <a:off x="8118562" y="2155705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 flipH="1">
              <a:off x="7750048" y="650304"/>
              <a:ext cx="24402" cy="838586"/>
            </a:xfrm>
            <a:custGeom>
              <a:avLst/>
              <a:gdLst/>
              <a:ahLst/>
              <a:cxnLst/>
              <a:rect l="l" t="t" r="r" b="b"/>
              <a:pathLst>
                <a:path w="746" h="25637" extrusionOk="0">
                  <a:moveTo>
                    <a:pt x="1" y="25636"/>
                  </a:moveTo>
                  <a:lnTo>
                    <a:pt x="745" y="25636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 flipH="1">
              <a:off x="7709637" y="1481637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flipH="1">
              <a:off x="7709646" y="575625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"/>
          <p:cNvSpPr txBox="1">
            <a:spLocks noGrp="1"/>
          </p:cNvSpPr>
          <p:nvPr>
            <p:ph type="title"/>
          </p:nvPr>
        </p:nvSpPr>
        <p:spPr>
          <a:xfrm>
            <a:off x="2804075" y="3545475"/>
            <a:ext cx="3556200" cy="44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14"/>
          <p:cNvSpPr txBox="1">
            <a:spLocks noGrp="1"/>
          </p:cNvSpPr>
          <p:nvPr>
            <p:ph type="subTitle" idx="1"/>
          </p:nvPr>
        </p:nvSpPr>
        <p:spPr>
          <a:xfrm>
            <a:off x="2545650" y="2204425"/>
            <a:ext cx="4052700" cy="120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420" name="Google Shape;420;p14"/>
          <p:cNvGrpSpPr/>
          <p:nvPr/>
        </p:nvGrpSpPr>
        <p:grpSpPr>
          <a:xfrm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421" name="Google Shape;421;p14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14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14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" name="Google Shape;425;p14"/>
          <p:cNvGrpSpPr/>
          <p:nvPr/>
        </p:nvGrpSpPr>
        <p:grpSpPr>
          <a:xfrm rot="5400000" flipH="1">
            <a:off x="-1639533" y="917654"/>
            <a:ext cx="4497070" cy="2884760"/>
            <a:chOff x="5880542" y="-2979471"/>
            <a:chExt cx="4497070" cy="2884760"/>
          </a:xfrm>
        </p:grpSpPr>
        <p:sp>
          <p:nvSpPr>
            <p:cNvPr id="426" name="Google Shape;426;p14"/>
            <p:cNvSpPr/>
            <p:nvPr/>
          </p:nvSpPr>
          <p:spPr>
            <a:xfrm flipH="1">
              <a:off x="5979000" y="-1578992"/>
              <a:ext cx="1951740" cy="1023627"/>
            </a:xfrm>
            <a:custGeom>
              <a:avLst/>
              <a:gdLst/>
              <a:ahLst/>
              <a:cxnLst/>
              <a:rect l="l" t="t" r="r" b="b"/>
              <a:pathLst>
                <a:path w="59668" h="31294" extrusionOk="0">
                  <a:moveTo>
                    <a:pt x="39212" y="31293"/>
                  </a:moveTo>
                  <a:lnTo>
                    <a:pt x="0" y="31293"/>
                  </a:lnTo>
                  <a:lnTo>
                    <a:pt x="0" y="30549"/>
                  </a:lnTo>
                  <a:lnTo>
                    <a:pt x="38468" y="30549"/>
                  </a:lnTo>
                  <a:lnTo>
                    <a:pt x="38468" y="1"/>
                  </a:lnTo>
                  <a:lnTo>
                    <a:pt x="59667" y="1"/>
                  </a:lnTo>
                  <a:lnTo>
                    <a:pt x="59667" y="745"/>
                  </a:lnTo>
                  <a:lnTo>
                    <a:pt x="39212" y="745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 flipH="1">
              <a:off x="5888898" y="-1607401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 flipH="1">
              <a:off x="5968304" y="-261270"/>
              <a:ext cx="1356680" cy="24369"/>
            </a:xfrm>
            <a:custGeom>
              <a:avLst/>
              <a:gdLst/>
              <a:ahLst/>
              <a:cxnLst/>
              <a:rect l="l" t="t" r="r" b="b"/>
              <a:pathLst>
                <a:path w="41476" h="745" extrusionOk="0">
                  <a:moveTo>
                    <a:pt x="1" y="745"/>
                  </a:moveTo>
                  <a:lnTo>
                    <a:pt x="41476" y="745"/>
                  </a:lnTo>
                  <a:lnTo>
                    <a:pt x="4147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8188823" y="-2362985"/>
              <a:ext cx="1739420" cy="1632327"/>
            </a:xfrm>
            <a:custGeom>
              <a:avLst/>
              <a:gdLst/>
              <a:ahLst/>
              <a:cxnLst/>
              <a:rect l="l" t="t" r="r" b="b"/>
              <a:pathLst>
                <a:path w="53177" h="49903" extrusionOk="0">
                  <a:moveTo>
                    <a:pt x="1" y="1"/>
                  </a:moveTo>
                  <a:lnTo>
                    <a:pt x="1" y="745"/>
                  </a:lnTo>
                  <a:lnTo>
                    <a:pt x="29388" y="745"/>
                  </a:lnTo>
                  <a:lnTo>
                    <a:pt x="29388" y="49902"/>
                  </a:lnTo>
                  <a:lnTo>
                    <a:pt x="53177" y="49902"/>
                  </a:lnTo>
                  <a:lnTo>
                    <a:pt x="53177" y="49158"/>
                  </a:lnTo>
                  <a:lnTo>
                    <a:pt x="30132" y="49158"/>
                  </a:lnTo>
                  <a:lnTo>
                    <a:pt x="30132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 flipH="1">
              <a:off x="7770037" y="-2939532"/>
              <a:ext cx="370114" cy="1971235"/>
            </a:xfrm>
            <a:custGeom>
              <a:avLst/>
              <a:gdLst/>
              <a:ahLst/>
              <a:cxnLst/>
              <a:rect l="l" t="t" r="r" b="b"/>
              <a:pathLst>
                <a:path w="11315" h="60264" extrusionOk="0">
                  <a:moveTo>
                    <a:pt x="1" y="0"/>
                  </a:moveTo>
                  <a:lnTo>
                    <a:pt x="1" y="60263"/>
                  </a:lnTo>
                  <a:lnTo>
                    <a:pt x="11315" y="60263"/>
                  </a:lnTo>
                  <a:lnTo>
                    <a:pt x="11315" y="16734"/>
                  </a:lnTo>
                  <a:lnTo>
                    <a:pt x="10570" y="16734"/>
                  </a:lnTo>
                  <a:lnTo>
                    <a:pt x="10570" y="59519"/>
                  </a:lnTo>
                  <a:lnTo>
                    <a:pt x="745" y="595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 flipH="1">
              <a:off x="8445814" y="-755060"/>
              <a:ext cx="1876290" cy="269825"/>
            </a:xfrm>
            <a:custGeom>
              <a:avLst/>
              <a:gdLst/>
              <a:ahLst/>
              <a:cxnLst/>
              <a:rect l="l" t="t" r="r" b="b"/>
              <a:pathLst>
                <a:path w="78902" h="8249" extrusionOk="0">
                  <a:moveTo>
                    <a:pt x="1" y="1"/>
                  </a:moveTo>
                  <a:lnTo>
                    <a:pt x="1" y="745"/>
                  </a:lnTo>
                  <a:lnTo>
                    <a:pt x="43471" y="745"/>
                  </a:lnTo>
                  <a:lnTo>
                    <a:pt x="43471" y="8248"/>
                  </a:lnTo>
                  <a:lnTo>
                    <a:pt x="78902" y="8248"/>
                  </a:lnTo>
                  <a:lnTo>
                    <a:pt x="78902" y="7504"/>
                  </a:lnTo>
                  <a:lnTo>
                    <a:pt x="44215" y="7504"/>
                  </a:lnTo>
                  <a:lnTo>
                    <a:pt x="4421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 flipH="1">
              <a:off x="7732060" y="-2432134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 flipH="1">
              <a:off x="8072898" y="-2979471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1" y="1"/>
                    <a:pt x="1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 flipH="1">
              <a:off x="9874631" y="-2395106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1" y="0"/>
                    <a:pt x="1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 flipH="1">
              <a:off x="10272384" y="-77648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9" y="2502"/>
                  </a:moveTo>
                  <a:cubicBezTo>
                    <a:pt x="3217" y="250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502"/>
                    <a:pt x="160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flipH="1">
              <a:off x="5880542" y="-289514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 flipH="1">
              <a:off x="8368989" y="-154144"/>
              <a:ext cx="1559253" cy="24369"/>
            </a:xfrm>
            <a:custGeom>
              <a:avLst/>
              <a:gdLst/>
              <a:ahLst/>
              <a:cxnLst/>
              <a:rect l="l" t="t" r="r" b="b"/>
              <a:pathLst>
                <a:path w="47669" h="745" extrusionOk="0">
                  <a:moveTo>
                    <a:pt x="1" y="745"/>
                  </a:moveTo>
                  <a:lnTo>
                    <a:pt x="47669" y="745"/>
                  </a:lnTo>
                  <a:lnTo>
                    <a:pt x="47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 flipH="1">
              <a:off x="7075636" y="-2890826"/>
              <a:ext cx="292198" cy="2252672"/>
            </a:xfrm>
            <a:custGeom>
              <a:avLst/>
              <a:gdLst/>
              <a:ahLst/>
              <a:cxnLst/>
              <a:rect l="l" t="t" r="r" b="b"/>
              <a:pathLst>
                <a:path w="8933" h="68868" extrusionOk="0">
                  <a:moveTo>
                    <a:pt x="8188" y="0"/>
                  </a:moveTo>
                  <a:lnTo>
                    <a:pt x="8188" y="25159"/>
                  </a:lnTo>
                  <a:lnTo>
                    <a:pt x="0" y="25159"/>
                  </a:lnTo>
                  <a:lnTo>
                    <a:pt x="0" y="68868"/>
                  </a:lnTo>
                  <a:lnTo>
                    <a:pt x="745" y="68868"/>
                  </a:lnTo>
                  <a:lnTo>
                    <a:pt x="745" y="25904"/>
                  </a:lnTo>
                  <a:lnTo>
                    <a:pt x="8933" y="25904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 flipH="1">
              <a:off x="8572511" y="-2351275"/>
              <a:ext cx="24402" cy="804470"/>
            </a:xfrm>
            <a:custGeom>
              <a:avLst/>
              <a:gdLst/>
              <a:ahLst/>
              <a:cxnLst/>
              <a:rect l="l" t="t" r="r" b="b"/>
              <a:pathLst>
                <a:path w="746" h="24594" extrusionOk="0">
                  <a:moveTo>
                    <a:pt x="1" y="24593"/>
                  </a:moveTo>
                  <a:lnTo>
                    <a:pt x="745" y="24593"/>
                  </a:lnTo>
                  <a:lnTo>
                    <a:pt x="7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 flipH="1">
              <a:off x="8617716" y="-1434839"/>
              <a:ext cx="1194046" cy="24369"/>
            </a:xfrm>
            <a:custGeom>
              <a:avLst/>
              <a:gdLst/>
              <a:ahLst/>
              <a:cxnLst/>
              <a:rect l="l" t="t" r="r" b="b"/>
              <a:pathLst>
                <a:path w="36504" h="745" extrusionOk="0">
                  <a:moveTo>
                    <a:pt x="1" y="745"/>
                  </a:moveTo>
                  <a:lnTo>
                    <a:pt x="36504" y="745"/>
                  </a:lnTo>
                  <a:lnTo>
                    <a:pt x="365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 flipH="1">
              <a:off x="6634443" y="-2440900"/>
              <a:ext cx="24402" cy="491860"/>
            </a:xfrm>
            <a:custGeom>
              <a:avLst/>
              <a:gdLst/>
              <a:ahLst/>
              <a:cxnLst/>
              <a:rect l="l" t="t" r="r" b="b"/>
              <a:pathLst>
                <a:path w="746" h="15037" extrusionOk="0">
                  <a:moveTo>
                    <a:pt x="1" y="15037"/>
                  </a:moveTo>
                  <a:lnTo>
                    <a:pt x="745" y="15037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 flipH="1">
              <a:off x="7038608" y="-2930765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 flipH="1">
              <a:off x="6594028" y="-195395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1"/>
                  </a:moveTo>
                  <a:cubicBezTo>
                    <a:pt x="3216" y="2471"/>
                    <a:pt x="3216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1"/>
                    <a:pt x="1609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 flipH="1">
              <a:off x="6594018" y="-2513041"/>
              <a:ext cx="105228" cy="80892"/>
            </a:xfrm>
            <a:custGeom>
              <a:avLst/>
              <a:gdLst/>
              <a:ahLst/>
              <a:cxnLst/>
              <a:rect l="l" t="t" r="r" b="b"/>
              <a:pathLst>
                <a:path w="3217" h="2473" extrusionOk="0">
                  <a:moveTo>
                    <a:pt x="1609" y="2472"/>
                  </a:moveTo>
                  <a:cubicBezTo>
                    <a:pt x="3216" y="2472"/>
                    <a:pt x="3216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 flipH="1">
              <a:off x="9870738" y="-175569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0"/>
                    <a:pt x="1579" y="0"/>
                  </a:cubicBezTo>
                  <a:lnTo>
                    <a:pt x="1579" y="0"/>
                  </a:lnTo>
                  <a:cubicBezTo>
                    <a:pt x="1" y="0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 flipH="1">
              <a:off x="8534046" y="-1463565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608" y="2502"/>
                  </a:moveTo>
                  <a:cubicBezTo>
                    <a:pt x="3186" y="250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 flipH="1">
              <a:off x="9757202" y="-1462119"/>
              <a:ext cx="104214" cy="81840"/>
            </a:xfrm>
            <a:custGeom>
              <a:avLst/>
              <a:gdLst/>
              <a:ahLst/>
              <a:cxnLst/>
              <a:rect l="l" t="t" r="r" b="b"/>
              <a:pathLst>
                <a:path w="3186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 flipH="1">
              <a:off x="8528712" y="-2395106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 flipH="1">
              <a:off x="8533553" y="-155344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3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4"/>
          <p:cNvGrpSpPr/>
          <p:nvPr/>
        </p:nvGrpSpPr>
        <p:grpSpPr>
          <a:xfrm rot="-5400000">
            <a:off x="6286467" y="917654"/>
            <a:ext cx="4497070" cy="2884760"/>
            <a:chOff x="5880542" y="-2979471"/>
            <a:chExt cx="4497070" cy="2884760"/>
          </a:xfrm>
        </p:grpSpPr>
        <p:sp>
          <p:nvSpPr>
            <p:cNvPr id="451" name="Google Shape;451;p14"/>
            <p:cNvSpPr/>
            <p:nvPr/>
          </p:nvSpPr>
          <p:spPr>
            <a:xfrm flipH="1">
              <a:off x="5979000" y="-1578992"/>
              <a:ext cx="1951740" cy="1023627"/>
            </a:xfrm>
            <a:custGeom>
              <a:avLst/>
              <a:gdLst/>
              <a:ahLst/>
              <a:cxnLst/>
              <a:rect l="l" t="t" r="r" b="b"/>
              <a:pathLst>
                <a:path w="59668" h="31294" extrusionOk="0">
                  <a:moveTo>
                    <a:pt x="39212" y="31293"/>
                  </a:moveTo>
                  <a:lnTo>
                    <a:pt x="0" y="31293"/>
                  </a:lnTo>
                  <a:lnTo>
                    <a:pt x="0" y="30549"/>
                  </a:lnTo>
                  <a:lnTo>
                    <a:pt x="38468" y="30549"/>
                  </a:lnTo>
                  <a:lnTo>
                    <a:pt x="38468" y="1"/>
                  </a:lnTo>
                  <a:lnTo>
                    <a:pt x="59667" y="1"/>
                  </a:lnTo>
                  <a:lnTo>
                    <a:pt x="59667" y="745"/>
                  </a:lnTo>
                  <a:lnTo>
                    <a:pt x="39212" y="745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 flipH="1">
              <a:off x="5888898" y="-1607401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1"/>
                    <a:pt x="1579" y="1"/>
                  </a:cubicBezTo>
                  <a:lnTo>
                    <a:pt x="1579" y="1"/>
                  </a:lnTo>
                  <a:cubicBezTo>
                    <a:pt x="1" y="1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 flipH="1">
              <a:off x="5968304" y="-261270"/>
              <a:ext cx="1356680" cy="24369"/>
            </a:xfrm>
            <a:custGeom>
              <a:avLst/>
              <a:gdLst/>
              <a:ahLst/>
              <a:cxnLst/>
              <a:rect l="l" t="t" r="r" b="b"/>
              <a:pathLst>
                <a:path w="41476" h="745" extrusionOk="0">
                  <a:moveTo>
                    <a:pt x="1" y="745"/>
                  </a:moveTo>
                  <a:lnTo>
                    <a:pt x="41476" y="745"/>
                  </a:lnTo>
                  <a:lnTo>
                    <a:pt x="4147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 flipH="1">
              <a:off x="8188823" y="-2362985"/>
              <a:ext cx="1739420" cy="1632327"/>
            </a:xfrm>
            <a:custGeom>
              <a:avLst/>
              <a:gdLst/>
              <a:ahLst/>
              <a:cxnLst/>
              <a:rect l="l" t="t" r="r" b="b"/>
              <a:pathLst>
                <a:path w="53177" h="49903" extrusionOk="0">
                  <a:moveTo>
                    <a:pt x="1" y="1"/>
                  </a:moveTo>
                  <a:lnTo>
                    <a:pt x="1" y="745"/>
                  </a:lnTo>
                  <a:lnTo>
                    <a:pt x="29388" y="745"/>
                  </a:lnTo>
                  <a:lnTo>
                    <a:pt x="29388" y="49902"/>
                  </a:lnTo>
                  <a:lnTo>
                    <a:pt x="53177" y="49902"/>
                  </a:lnTo>
                  <a:lnTo>
                    <a:pt x="53177" y="49158"/>
                  </a:lnTo>
                  <a:lnTo>
                    <a:pt x="30132" y="49158"/>
                  </a:lnTo>
                  <a:lnTo>
                    <a:pt x="30132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 flipH="1">
              <a:off x="7770037" y="-2939532"/>
              <a:ext cx="370114" cy="1971235"/>
            </a:xfrm>
            <a:custGeom>
              <a:avLst/>
              <a:gdLst/>
              <a:ahLst/>
              <a:cxnLst/>
              <a:rect l="l" t="t" r="r" b="b"/>
              <a:pathLst>
                <a:path w="11315" h="60264" extrusionOk="0">
                  <a:moveTo>
                    <a:pt x="1" y="0"/>
                  </a:moveTo>
                  <a:lnTo>
                    <a:pt x="1" y="60263"/>
                  </a:lnTo>
                  <a:lnTo>
                    <a:pt x="11315" y="60263"/>
                  </a:lnTo>
                  <a:lnTo>
                    <a:pt x="11315" y="16734"/>
                  </a:lnTo>
                  <a:lnTo>
                    <a:pt x="10570" y="16734"/>
                  </a:lnTo>
                  <a:lnTo>
                    <a:pt x="10570" y="59519"/>
                  </a:lnTo>
                  <a:lnTo>
                    <a:pt x="745" y="595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 flipH="1">
              <a:off x="8445814" y="-755060"/>
              <a:ext cx="1876290" cy="269825"/>
            </a:xfrm>
            <a:custGeom>
              <a:avLst/>
              <a:gdLst/>
              <a:ahLst/>
              <a:cxnLst/>
              <a:rect l="l" t="t" r="r" b="b"/>
              <a:pathLst>
                <a:path w="78902" h="8249" extrusionOk="0">
                  <a:moveTo>
                    <a:pt x="1" y="1"/>
                  </a:moveTo>
                  <a:lnTo>
                    <a:pt x="1" y="745"/>
                  </a:lnTo>
                  <a:lnTo>
                    <a:pt x="43471" y="745"/>
                  </a:lnTo>
                  <a:lnTo>
                    <a:pt x="43471" y="8248"/>
                  </a:lnTo>
                  <a:lnTo>
                    <a:pt x="78902" y="8248"/>
                  </a:lnTo>
                  <a:lnTo>
                    <a:pt x="78902" y="7504"/>
                  </a:lnTo>
                  <a:lnTo>
                    <a:pt x="44215" y="7504"/>
                  </a:lnTo>
                  <a:lnTo>
                    <a:pt x="44215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 flipH="1">
              <a:off x="7732060" y="-2432134"/>
              <a:ext cx="105195" cy="81840"/>
            </a:xfrm>
            <a:custGeom>
              <a:avLst/>
              <a:gdLst/>
              <a:ahLst/>
              <a:cxnLst/>
              <a:rect l="l" t="t" r="r" b="b"/>
              <a:pathLst>
                <a:path w="3216" h="2502" extrusionOk="0">
                  <a:moveTo>
                    <a:pt x="1608" y="2502"/>
                  </a:moveTo>
                  <a:cubicBezTo>
                    <a:pt x="3216" y="250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 flipH="1">
              <a:off x="8072898" y="-2979471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1"/>
                    <a:pt x="1608" y="1"/>
                  </a:cubicBezTo>
                  <a:lnTo>
                    <a:pt x="1608" y="1"/>
                  </a:lnTo>
                  <a:cubicBezTo>
                    <a:pt x="1" y="1"/>
                    <a:pt x="1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 flipH="1">
              <a:off x="9874631" y="-2395106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1" y="0"/>
                    <a:pt x="1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 flipH="1">
              <a:off x="10272384" y="-776485"/>
              <a:ext cx="105228" cy="81840"/>
            </a:xfrm>
            <a:custGeom>
              <a:avLst/>
              <a:gdLst/>
              <a:ahLst/>
              <a:cxnLst/>
              <a:rect l="l" t="t" r="r" b="b"/>
              <a:pathLst>
                <a:path w="3217" h="2502" extrusionOk="0">
                  <a:moveTo>
                    <a:pt x="1609" y="2502"/>
                  </a:moveTo>
                  <a:cubicBezTo>
                    <a:pt x="3217" y="2502"/>
                    <a:pt x="3217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502"/>
                    <a:pt x="1609" y="250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 flipH="1">
              <a:off x="5880542" y="-289514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 flipH="1">
              <a:off x="8368989" y="-154144"/>
              <a:ext cx="1559253" cy="24369"/>
            </a:xfrm>
            <a:custGeom>
              <a:avLst/>
              <a:gdLst/>
              <a:ahLst/>
              <a:cxnLst/>
              <a:rect l="l" t="t" r="r" b="b"/>
              <a:pathLst>
                <a:path w="47669" h="745" extrusionOk="0">
                  <a:moveTo>
                    <a:pt x="1" y="745"/>
                  </a:moveTo>
                  <a:lnTo>
                    <a:pt x="47669" y="745"/>
                  </a:lnTo>
                  <a:lnTo>
                    <a:pt x="47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 flipH="1">
              <a:off x="7075636" y="-2890826"/>
              <a:ext cx="292198" cy="2252672"/>
            </a:xfrm>
            <a:custGeom>
              <a:avLst/>
              <a:gdLst/>
              <a:ahLst/>
              <a:cxnLst/>
              <a:rect l="l" t="t" r="r" b="b"/>
              <a:pathLst>
                <a:path w="8933" h="68868" extrusionOk="0">
                  <a:moveTo>
                    <a:pt x="8188" y="0"/>
                  </a:moveTo>
                  <a:lnTo>
                    <a:pt x="8188" y="25159"/>
                  </a:lnTo>
                  <a:lnTo>
                    <a:pt x="0" y="25159"/>
                  </a:lnTo>
                  <a:lnTo>
                    <a:pt x="0" y="68868"/>
                  </a:lnTo>
                  <a:lnTo>
                    <a:pt x="745" y="68868"/>
                  </a:lnTo>
                  <a:lnTo>
                    <a:pt x="745" y="25904"/>
                  </a:lnTo>
                  <a:lnTo>
                    <a:pt x="8933" y="25904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 flipH="1">
              <a:off x="8572511" y="-2351275"/>
              <a:ext cx="24402" cy="804470"/>
            </a:xfrm>
            <a:custGeom>
              <a:avLst/>
              <a:gdLst/>
              <a:ahLst/>
              <a:cxnLst/>
              <a:rect l="l" t="t" r="r" b="b"/>
              <a:pathLst>
                <a:path w="746" h="24594" extrusionOk="0">
                  <a:moveTo>
                    <a:pt x="1" y="24593"/>
                  </a:moveTo>
                  <a:lnTo>
                    <a:pt x="745" y="24593"/>
                  </a:lnTo>
                  <a:lnTo>
                    <a:pt x="7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flipH="1">
              <a:off x="8617716" y="-1434839"/>
              <a:ext cx="1194046" cy="24369"/>
            </a:xfrm>
            <a:custGeom>
              <a:avLst/>
              <a:gdLst/>
              <a:ahLst/>
              <a:cxnLst/>
              <a:rect l="l" t="t" r="r" b="b"/>
              <a:pathLst>
                <a:path w="36504" h="745" extrusionOk="0">
                  <a:moveTo>
                    <a:pt x="1" y="745"/>
                  </a:moveTo>
                  <a:lnTo>
                    <a:pt x="36504" y="745"/>
                  </a:lnTo>
                  <a:lnTo>
                    <a:pt x="365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 flipH="1">
              <a:off x="6634443" y="-2440900"/>
              <a:ext cx="24402" cy="491860"/>
            </a:xfrm>
            <a:custGeom>
              <a:avLst/>
              <a:gdLst/>
              <a:ahLst/>
              <a:cxnLst/>
              <a:rect l="l" t="t" r="r" b="b"/>
              <a:pathLst>
                <a:path w="746" h="15037" extrusionOk="0">
                  <a:moveTo>
                    <a:pt x="1" y="15037"/>
                  </a:moveTo>
                  <a:lnTo>
                    <a:pt x="745" y="15037"/>
                  </a:lnTo>
                  <a:lnTo>
                    <a:pt x="7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 flipH="1">
              <a:off x="7038608" y="-2930765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608" y="2472"/>
                  </a:moveTo>
                  <a:cubicBezTo>
                    <a:pt x="3186" y="2472"/>
                    <a:pt x="318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 flipH="1">
              <a:off x="6594028" y="-195395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1"/>
                  </a:moveTo>
                  <a:cubicBezTo>
                    <a:pt x="3216" y="2471"/>
                    <a:pt x="3216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1"/>
                    <a:pt x="1609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 flipH="1">
              <a:off x="6594018" y="-2513041"/>
              <a:ext cx="105228" cy="80892"/>
            </a:xfrm>
            <a:custGeom>
              <a:avLst/>
              <a:gdLst/>
              <a:ahLst/>
              <a:cxnLst/>
              <a:rect l="l" t="t" r="r" b="b"/>
              <a:pathLst>
                <a:path w="3217" h="2473" extrusionOk="0">
                  <a:moveTo>
                    <a:pt x="1609" y="2472"/>
                  </a:moveTo>
                  <a:cubicBezTo>
                    <a:pt x="3216" y="2472"/>
                    <a:pt x="3216" y="1"/>
                    <a:pt x="1609" y="1"/>
                  </a:cubicBezTo>
                  <a:lnTo>
                    <a:pt x="1609" y="1"/>
                  </a:lnTo>
                  <a:cubicBezTo>
                    <a:pt x="1" y="1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 flipH="1">
              <a:off x="9870738" y="-175569"/>
              <a:ext cx="104247" cy="80859"/>
            </a:xfrm>
            <a:custGeom>
              <a:avLst/>
              <a:gdLst/>
              <a:ahLst/>
              <a:cxnLst/>
              <a:rect l="l" t="t" r="r" b="b"/>
              <a:pathLst>
                <a:path w="3187" h="2472" extrusionOk="0">
                  <a:moveTo>
                    <a:pt x="1579" y="2472"/>
                  </a:moveTo>
                  <a:cubicBezTo>
                    <a:pt x="3186" y="2472"/>
                    <a:pt x="3186" y="0"/>
                    <a:pt x="1579" y="0"/>
                  </a:cubicBezTo>
                  <a:lnTo>
                    <a:pt x="1579" y="0"/>
                  </a:lnTo>
                  <a:cubicBezTo>
                    <a:pt x="1" y="0"/>
                    <a:pt x="1" y="2472"/>
                    <a:pt x="157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flipH="1">
              <a:off x="8534046" y="-1463565"/>
              <a:ext cx="104247" cy="81840"/>
            </a:xfrm>
            <a:custGeom>
              <a:avLst/>
              <a:gdLst/>
              <a:ahLst/>
              <a:cxnLst/>
              <a:rect l="l" t="t" r="r" b="b"/>
              <a:pathLst>
                <a:path w="3187" h="2502" extrusionOk="0">
                  <a:moveTo>
                    <a:pt x="1608" y="2502"/>
                  </a:moveTo>
                  <a:cubicBezTo>
                    <a:pt x="3186" y="2502"/>
                    <a:pt x="3186" y="1"/>
                    <a:pt x="1608" y="1"/>
                  </a:cubicBezTo>
                  <a:lnTo>
                    <a:pt x="1608" y="1"/>
                  </a:lnTo>
                  <a:cubicBezTo>
                    <a:pt x="0" y="1"/>
                    <a:pt x="0" y="2502"/>
                    <a:pt x="160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 flipH="1">
              <a:off x="9757202" y="-1462119"/>
              <a:ext cx="104214" cy="81840"/>
            </a:xfrm>
            <a:custGeom>
              <a:avLst/>
              <a:gdLst/>
              <a:ahLst/>
              <a:cxnLst/>
              <a:rect l="l" t="t" r="r" b="b"/>
              <a:pathLst>
                <a:path w="3186" h="2502" extrusionOk="0">
                  <a:moveTo>
                    <a:pt x="1578" y="2502"/>
                  </a:moveTo>
                  <a:cubicBezTo>
                    <a:pt x="3186" y="2502"/>
                    <a:pt x="3186" y="1"/>
                    <a:pt x="1578" y="1"/>
                  </a:cubicBezTo>
                  <a:lnTo>
                    <a:pt x="1578" y="1"/>
                  </a:lnTo>
                  <a:cubicBezTo>
                    <a:pt x="0" y="1"/>
                    <a:pt x="0" y="2502"/>
                    <a:pt x="1578" y="2502"/>
                  </a:cubicBezTo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 flipH="1">
              <a:off x="8528712" y="-2395106"/>
              <a:ext cx="105195" cy="80859"/>
            </a:xfrm>
            <a:custGeom>
              <a:avLst/>
              <a:gdLst/>
              <a:ahLst/>
              <a:cxnLst/>
              <a:rect l="l" t="t" r="r" b="b"/>
              <a:pathLst>
                <a:path w="3216" h="2472" extrusionOk="0">
                  <a:moveTo>
                    <a:pt x="1608" y="2471"/>
                  </a:moveTo>
                  <a:cubicBezTo>
                    <a:pt x="3216" y="2471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0" y="0"/>
                    <a:pt x="0" y="2471"/>
                    <a:pt x="1608" y="2471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flipH="1">
              <a:off x="8533553" y="-1553448"/>
              <a:ext cx="105228" cy="80859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8" y="2472"/>
                  </a:moveTo>
                  <a:cubicBezTo>
                    <a:pt x="3216" y="2472"/>
                    <a:pt x="3216" y="0"/>
                    <a:pt x="1608" y="0"/>
                  </a:cubicBezTo>
                  <a:lnTo>
                    <a:pt x="1608" y="0"/>
                  </a:lnTo>
                  <a:cubicBezTo>
                    <a:pt x="30" y="0"/>
                    <a:pt x="0" y="2472"/>
                    <a:pt x="1608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5"/>
          <p:cNvGrpSpPr/>
          <p:nvPr/>
        </p:nvGrpSpPr>
        <p:grpSpPr>
          <a:xfrm>
            <a:off x="5283167" y="42704"/>
            <a:ext cx="4497070" cy="5216035"/>
            <a:chOff x="5082600" y="539500"/>
            <a:chExt cx="3437076" cy="3986575"/>
          </a:xfrm>
        </p:grpSpPr>
        <p:grpSp>
          <p:nvGrpSpPr>
            <p:cNvPr id="477" name="Google Shape;477;p15"/>
            <p:cNvGrpSpPr/>
            <p:nvPr/>
          </p:nvGrpSpPr>
          <p:grpSpPr>
            <a:xfrm>
              <a:off x="5082600" y="539500"/>
              <a:ext cx="3437076" cy="3971150"/>
              <a:chOff x="5082600" y="539500"/>
              <a:chExt cx="3437076" cy="3971150"/>
            </a:xfrm>
          </p:grpSpPr>
          <p:grpSp>
            <p:nvGrpSpPr>
              <p:cNvPr id="478" name="Google Shape;478;p15"/>
              <p:cNvGrpSpPr/>
              <p:nvPr/>
            </p:nvGrpSpPr>
            <p:grpSpPr>
              <a:xfrm>
                <a:off x="5082600" y="539500"/>
                <a:ext cx="3437076" cy="3971150"/>
                <a:chOff x="2222725" y="1095600"/>
                <a:chExt cx="3437076" cy="3971150"/>
              </a:xfrm>
            </p:grpSpPr>
            <p:sp>
              <p:nvSpPr>
                <p:cNvPr id="479" name="Google Shape;479;p15"/>
                <p:cNvSpPr/>
                <p:nvPr/>
              </p:nvSpPr>
              <p:spPr>
                <a:xfrm>
                  <a:off x="4092850" y="2165975"/>
                  <a:ext cx="1491700" cy="7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8" h="31294" extrusionOk="0">
                      <a:moveTo>
                        <a:pt x="39212" y="31293"/>
                      </a:moveTo>
                      <a:lnTo>
                        <a:pt x="0" y="31293"/>
                      </a:lnTo>
                      <a:lnTo>
                        <a:pt x="0" y="30549"/>
                      </a:lnTo>
                      <a:lnTo>
                        <a:pt x="38468" y="30549"/>
                      </a:lnTo>
                      <a:lnTo>
                        <a:pt x="38468" y="1"/>
                      </a:lnTo>
                      <a:lnTo>
                        <a:pt x="59667" y="1"/>
                      </a:lnTo>
                      <a:lnTo>
                        <a:pt x="59667" y="745"/>
                      </a:lnTo>
                      <a:lnTo>
                        <a:pt x="39212" y="745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15"/>
                <p:cNvSpPr/>
                <p:nvPr/>
              </p:nvSpPr>
              <p:spPr>
                <a:xfrm>
                  <a:off x="5573740" y="2144262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5"/>
                <p:cNvSpPr/>
                <p:nvPr/>
              </p:nvSpPr>
              <p:spPr>
                <a:xfrm>
                  <a:off x="4555825" y="3173100"/>
                  <a:ext cx="10369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6" h="745" extrusionOk="0">
                      <a:moveTo>
                        <a:pt x="1" y="745"/>
                      </a:moveTo>
                      <a:lnTo>
                        <a:pt x="41476" y="745"/>
                      </a:lnTo>
                      <a:lnTo>
                        <a:pt x="4147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5"/>
                <p:cNvSpPr/>
                <p:nvPr/>
              </p:nvSpPr>
              <p:spPr>
                <a:xfrm>
                  <a:off x="2566175" y="1566775"/>
                  <a:ext cx="1329425" cy="1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77" h="49903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29388" y="745"/>
                      </a:lnTo>
                      <a:lnTo>
                        <a:pt x="29388" y="49902"/>
                      </a:lnTo>
                      <a:lnTo>
                        <a:pt x="53177" y="49902"/>
                      </a:lnTo>
                      <a:lnTo>
                        <a:pt x="53177" y="49158"/>
                      </a:lnTo>
                      <a:lnTo>
                        <a:pt x="30132" y="49158"/>
                      </a:lnTo>
                      <a:lnTo>
                        <a:pt x="30132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15"/>
                <p:cNvSpPr/>
                <p:nvPr/>
              </p:nvSpPr>
              <p:spPr>
                <a:xfrm>
                  <a:off x="4065300" y="3514000"/>
                  <a:ext cx="18625" cy="13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54696" extrusionOk="0">
                      <a:moveTo>
                        <a:pt x="0" y="54696"/>
                      </a:moveTo>
                      <a:lnTo>
                        <a:pt x="745" y="54696"/>
                      </a:lnTo>
                      <a:lnTo>
                        <a:pt x="74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5"/>
                <p:cNvSpPr/>
                <p:nvPr/>
              </p:nvSpPr>
              <p:spPr>
                <a:xfrm>
                  <a:off x="3898575" y="3514000"/>
                  <a:ext cx="18625" cy="15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110" extrusionOk="0">
                      <a:moveTo>
                        <a:pt x="0" y="62109"/>
                      </a:moveTo>
                      <a:lnTo>
                        <a:pt x="744" y="62109"/>
                      </a:lnTo>
                      <a:lnTo>
                        <a:pt x="74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5"/>
                <p:cNvSpPr/>
                <p:nvPr/>
              </p:nvSpPr>
              <p:spPr>
                <a:xfrm>
                  <a:off x="4202250" y="3313025"/>
                  <a:ext cx="1217800" cy="1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2" h="55321" extrusionOk="0">
                      <a:moveTo>
                        <a:pt x="1" y="1"/>
                      </a:moveTo>
                      <a:lnTo>
                        <a:pt x="1" y="37457"/>
                      </a:lnTo>
                      <a:lnTo>
                        <a:pt x="47967" y="37457"/>
                      </a:lnTo>
                      <a:lnTo>
                        <a:pt x="47967" y="55321"/>
                      </a:lnTo>
                      <a:lnTo>
                        <a:pt x="48711" y="55321"/>
                      </a:lnTo>
                      <a:lnTo>
                        <a:pt x="48711" y="36712"/>
                      </a:lnTo>
                      <a:lnTo>
                        <a:pt x="745" y="36712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5"/>
                <p:cNvSpPr/>
                <p:nvPr/>
              </p:nvSpPr>
              <p:spPr>
                <a:xfrm>
                  <a:off x="2822225" y="3313025"/>
                  <a:ext cx="943875" cy="5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5" h="22570" extrusionOk="0">
                      <a:moveTo>
                        <a:pt x="37010" y="1"/>
                      </a:moveTo>
                      <a:lnTo>
                        <a:pt x="37010" y="21825"/>
                      </a:lnTo>
                      <a:lnTo>
                        <a:pt x="1" y="21825"/>
                      </a:lnTo>
                      <a:lnTo>
                        <a:pt x="1" y="22570"/>
                      </a:lnTo>
                      <a:lnTo>
                        <a:pt x="37754" y="22570"/>
                      </a:lnTo>
                      <a:lnTo>
                        <a:pt x="37754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5"/>
                <p:cNvSpPr/>
                <p:nvPr/>
              </p:nvSpPr>
              <p:spPr>
                <a:xfrm>
                  <a:off x="3932800" y="1126125"/>
                  <a:ext cx="282875" cy="150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5" h="60264" extrusionOk="0">
                      <a:moveTo>
                        <a:pt x="1" y="0"/>
                      </a:moveTo>
                      <a:lnTo>
                        <a:pt x="1" y="60263"/>
                      </a:lnTo>
                      <a:lnTo>
                        <a:pt x="11315" y="60263"/>
                      </a:lnTo>
                      <a:lnTo>
                        <a:pt x="11315" y="16734"/>
                      </a:lnTo>
                      <a:lnTo>
                        <a:pt x="10570" y="16734"/>
                      </a:lnTo>
                      <a:lnTo>
                        <a:pt x="10570" y="59519"/>
                      </a:lnTo>
                      <a:lnTo>
                        <a:pt x="745" y="59519"/>
                      </a:lnTo>
                      <a:lnTo>
                        <a:pt x="745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5"/>
                <p:cNvSpPr/>
                <p:nvPr/>
              </p:nvSpPr>
              <p:spPr>
                <a:xfrm>
                  <a:off x="3747450" y="4004525"/>
                  <a:ext cx="18650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5637" extrusionOk="0">
                      <a:moveTo>
                        <a:pt x="1" y="25636"/>
                      </a:moveTo>
                      <a:lnTo>
                        <a:pt x="745" y="25636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5"/>
                <p:cNvSpPr/>
                <p:nvPr/>
              </p:nvSpPr>
              <p:spPr>
                <a:xfrm>
                  <a:off x="4359325" y="3514000"/>
                  <a:ext cx="646100" cy="3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" h="12209" extrusionOk="0">
                      <a:moveTo>
                        <a:pt x="0" y="1"/>
                      </a:moveTo>
                      <a:lnTo>
                        <a:pt x="0" y="12208"/>
                      </a:lnTo>
                      <a:lnTo>
                        <a:pt x="25844" y="12208"/>
                      </a:lnTo>
                      <a:lnTo>
                        <a:pt x="25844" y="11464"/>
                      </a:lnTo>
                      <a:lnTo>
                        <a:pt x="745" y="11464"/>
                      </a:lnTo>
                      <a:lnTo>
                        <a:pt x="74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5"/>
                <p:cNvSpPr/>
                <p:nvPr/>
              </p:nvSpPr>
              <p:spPr>
                <a:xfrm>
                  <a:off x="2265150" y="2795700"/>
                  <a:ext cx="1434044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02" h="8249" extrusionOk="0">
                      <a:moveTo>
                        <a:pt x="1" y="1"/>
                      </a:moveTo>
                      <a:lnTo>
                        <a:pt x="1" y="745"/>
                      </a:lnTo>
                      <a:lnTo>
                        <a:pt x="43471" y="745"/>
                      </a:lnTo>
                      <a:lnTo>
                        <a:pt x="43471" y="8248"/>
                      </a:lnTo>
                      <a:lnTo>
                        <a:pt x="78902" y="8248"/>
                      </a:lnTo>
                      <a:lnTo>
                        <a:pt x="78902" y="7504"/>
                      </a:lnTo>
                      <a:lnTo>
                        <a:pt x="44215" y="7504"/>
                      </a:lnTo>
                      <a:lnTo>
                        <a:pt x="44215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5"/>
                <p:cNvSpPr/>
                <p:nvPr/>
              </p:nvSpPr>
              <p:spPr>
                <a:xfrm>
                  <a:off x="4164300" y="1513925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5"/>
                <p:cNvSpPr/>
                <p:nvPr/>
              </p:nvSpPr>
              <p:spPr>
                <a:xfrm>
                  <a:off x="3903775" y="1095600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1" y="1"/>
                        <a:pt x="1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5"/>
                <p:cNvSpPr/>
                <p:nvPr/>
              </p:nvSpPr>
              <p:spPr>
                <a:xfrm>
                  <a:off x="2526725" y="15422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1" y="0"/>
                        <a:pt x="1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5"/>
                <p:cNvSpPr/>
                <p:nvPr/>
              </p:nvSpPr>
              <p:spPr>
                <a:xfrm>
                  <a:off x="2222725" y="27793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9" y="2502"/>
                      </a:moveTo>
                      <a:cubicBezTo>
                        <a:pt x="3217" y="250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502"/>
                        <a:pt x="160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5"/>
                <p:cNvSpPr/>
                <p:nvPr/>
              </p:nvSpPr>
              <p:spPr>
                <a:xfrm>
                  <a:off x="2757698" y="3840025"/>
                  <a:ext cx="8042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5"/>
                <p:cNvSpPr/>
                <p:nvPr/>
              </p:nvSpPr>
              <p:spPr>
                <a:xfrm>
                  <a:off x="3716561" y="4639906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5"/>
                <p:cNvSpPr/>
                <p:nvPr/>
              </p:nvSpPr>
              <p:spPr>
                <a:xfrm>
                  <a:off x="3716579" y="3947448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5"/>
                <p:cNvSpPr/>
                <p:nvPr/>
              </p:nvSpPr>
              <p:spPr>
                <a:xfrm>
                  <a:off x="4034025" y="4848625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2"/>
                      </a:moveTo>
                      <a:cubicBezTo>
                        <a:pt x="3217" y="2472"/>
                        <a:pt x="3217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5"/>
                <p:cNvSpPr/>
                <p:nvPr/>
              </p:nvSpPr>
              <p:spPr>
                <a:xfrm>
                  <a:off x="5371216" y="4691404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9" y="2472"/>
                      </a:moveTo>
                      <a:cubicBezTo>
                        <a:pt x="3187" y="2472"/>
                        <a:pt x="3187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5"/>
                <p:cNvSpPr/>
                <p:nvPr/>
              </p:nvSpPr>
              <p:spPr>
                <a:xfrm>
                  <a:off x="4982761" y="3778219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5"/>
                <p:cNvSpPr/>
                <p:nvPr/>
              </p:nvSpPr>
              <p:spPr>
                <a:xfrm>
                  <a:off x="5580126" y="3151513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5"/>
                <p:cNvSpPr/>
                <p:nvPr/>
              </p:nvSpPr>
              <p:spPr>
                <a:xfrm>
                  <a:off x="2566175" y="3254975"/>
                  <a:ext cx="119172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9" h="745" extrusionOk="0">
                      <a:moveTo>
                        <a:pt x="1" y="745"/>
                      </a:moveTo>
                      <a:lnTo>
                        <a:pt x="47669" y="745"/>
                      </a:lnTo>
                      <a:lnTo>
                        <a:pt x="4766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5"/>
                <p:cNvSpPr/>
                <p:nvPr/>
              </p:nvSpPr>
              <p:spPr>
                <a:xfrm>
                  <a:off x="4648125" y="3542300"/>
                  <a:ext cx="3573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745" extrusionOk="0">
                      <a:moveTo>
                        <a:pt x="1" y="745"/>
                      </a:moveTo>
                      <a:lnTo>
                        <a:pt x="14292" y="745"/>
                      </a:lnTo>
                      <a:lnTo>
                        <a:pt x="1429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5"/>
                <p:cNvSpPr/>
                <p:nvPr/>
              </p:nvSpPr>
              <p:spPr>
                <a:xfrm>
                  <a:off x="4523075" y="1163350"/>
                  <a:ext cx="223325" cy="17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3" h="68868" extrusionOk="0">
                      <a:moveTo>
                        <a:pt x="8188" y="0"/>
                      </a:moveTo>
                      <a:lnTo>
                        <a:pt x="8188" y="25159"/>
                      </a:lnTo>
                      <a:lnTo>
                        <a:pt x="0" y="25159"/>
                      </a:lnTo>
                      <a:lnTo>
                        <a:pt x="0" y="68868"/>
                      </a:lnTo>
                      <a:lnTo>
                        <a:pt x="745" y="68868"/>
                      </a:lnTo>
                      <a:lnTo>
                        <a:pt x="745" y="25904"/>
                      </a:lnTo>
                      <a:lnTo>
                        <a:pt x="8933" y="25904"/>
                      </a:lnTo>
                      <a:lnTo>
                        <a:pt x="8933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>
                  <a:off x="3066375" y="3542300"/>
                  <a:ext cx="279175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7" h="745" extrusionOk="0">
                      <a:moveTo>
                        <a:pt x="1" y="745"/>
                      </a:moveTo>
                      <a:lnTo>
                        <a:pt x="11166" y="745"/>
                      </a:lnTo>
                      <a:lnTo>
                        <a:pt x="1116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>
                  <a:off x="3583700" y="1575725"/>
                  <a:ext cx="18650" cy="6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4594" extrusionOk="0">
                      <a:moveTo>
                        <a:pt x="1" y="24593"/>
                      </a:moveTo>
                      <a:lnTo>
                        <a:pt x="745" y="24593"/>
                      </a:lnTo>
                      <a:lnTo>
                        <a:pt x="74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>
                  <a:off x="5064950" y="1507225"/>
                  <a:ext cx="18650" cy="37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5037" extrusionOk="0">
                      <a:moveTo>
                        <a:pt x="1" y="15037"/>
                      </a:moveTo>
                      <a:lnTo>
                        <a:pt x="745" y="15037"/>
                      </a:lnTo>
                      <a:lnTo>
                        <a:pt x="745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5"/>
                <p:cNvSpPr/>
                <p:nvPr/>
              </p:nvSpPr>
              <p:spPr>
                <a:xfrm>
                  <a:off x="4695025" y="1132825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608" y="2472"/>
                      </a:moveTo>
                      <a:cubicBezTo>
                        <a:pt x="3186" y="2472"/>
                        <a:pt x="318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5"/>
                <p:cNvSpPr/>
                <p:nvPr/>
              </p:nvSpPr>
              <p:spPr>
                <a:xfrm>
                  <a:off x="5034064" y="1879391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9" y="2471"/>
                      </a:moveTo>
                      <a:cubicBezTo>
                        <a:pt x="3216" y="2471"/>
                        <a:pt x="3216" y="0"/>
                        <a:pt x="1609" y="0"/>
                      </a:cubicBezTo>
                      <a:lnTo>
                        <a:pt x="1609" y="0"/>
                      </a:lnTo>
                      <a:cubicBezTo>
                        <a:pt x="1" y="0"/>
                        <a:pt x="1" y="2471"/>
                        <a:pt x="1609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5034072" y="1452088"/>
                  <a:ext cx="8042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3" extrusionOk="0">
                      <a:moveTo>
                        <a:pt x="1609" y="2472"/>
                      </a:moveTo>
                      <a:cubicBezTo>
                        <a:pt x="3216" y="2472"/>
                        <a:pt x="3216" y="1"/>
                        <a:pt x="1609" y="1"/>
                      </a:cubicBezTo>
                      <a:lnTo>
                        <a:pt x="1609" y="1"/>
                      </a:lnTo>
                      <a:cubicBezTo>
                        <a:pt x="1" y="1"/>
                        <a:pt x="1" y="2472"/>
                        <a:pt x="160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5"/>
                <p:cNvSpPr/>
                <p:nvPr/>
              </p:nvSpPr>
              <p:spPr>
                <a:xfrm>
                  <a:off x="4982761" y="3520713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5"/>
                <p:cNvSpPr/>
                <p:nvPr/>
              </p:nvSpPr>
              <p:spPr>
                <a:xfrm>
                  <a:off x="4614625" y="3520700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9" y="2502"/>
                      </a:moveTo>
                      <a:cubicBezTo>
                        <a:pt x="3186" y="2502"/>
                        <a:pt x="3186" y="1"/>
                        <a:pt x="1579" y="1"/>
                      </a:cubicBezTo>
                      <a:lnTo>
                        <a:pt x="1579" y="1"/>
                      </a:lnTo>
                      <a:cubicBezTo>
                        <a:pt x="1" y="1"/>
                        <a:pt x="1" y="2502"/>
                        <a:pt x="1579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5"/>
                <p:cNvSpPr/>
                <p:nvPr/>
              </p:nvSpPr>
              <p:spPr>
                <a:xfrm>
                  <a:off x="3330849" y="3520342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5"/>
                <p:cNvSpPr/>
                <p:nvPr/>
              </p:nvSpPr>
              <p:spPr>
                <a:xfrm>
                  <a:off x="3004169" y="3526648"/>
                  <a:ext cx="8040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502" extrusionOk="0">
                      <a:moveTo>
                        <a:pt x="1608" y="2502"/>
                      </a:moveTo>
                      <a:cubicBezTo>
                        <a:pt x="3216" y="2502"/>
                        <a:pt x="321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5"/>
                <p:cNvSpPr/>
                <p:nvPr/>
              </p:nvSpPr>
              <p:spPr>
                <a:xfrm>
                  <a:off x="2530450" y="3238600"/>
                  <a:ext cx="796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472" extrusionOk="0">
                      <a:moveTo>
                        <a:pt x="1579" y="2472"/>
                      </a:moveTo>
                      <a:cubicBezTo>
                        <a:pt x="3186" y="2472"/>
                        <a:pt x="3186" y="0"/>
                        <a:pt x="1579" y="0"/>
                      </a:cubicBezTo>
                      <a:lnTo>
                        <a:pt x="1579" y="0"/>
                      </a:lnTo>
                      <a:cubicBezTo>
                        <a:pt x="1" y="0"/>
                        <a:pt x="1" y="2472"/>
                        <a:pt x="1579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5"/>
                <p:cNvSpPr/>
                <p:nvPr/>
              </p:nvSpPr>
              <p:spPr>
                <a:xfrm>
                  <a:off x="3552074" y="2254195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5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5"/>
                <p:cNvSpPr/>
                <p:nvPr/>
              </p:nvSpPr>
              <p:spPr>
                <a:xfrm>
                  <a:off x="3555425" y="1542225"/>
                  <a:ext cx="8040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472" extrusionOk="0">
                      <a:moveTo>
                        <a:pt x="1608" y="2471"/>
                      </a:moveTo>
                      <a:cubicBezTo>
                        <a:pt x="3216" y="2471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0" y="0"/>
                        <a:pt x="0" y="2471"/>
                        <a:pt x="1608" y="2471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5"/>
                <p:cNvSpPr/>
                <p:nvPr/>
              </p:nvSpPr>
              <p:spPr>
                <a:xfrm>
                  <a:off x="3551700" y="2185498"/>
                  <a:ext cx="804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2472" extrusionOk="0">
                      <a:moveTo>
                        <a:pt x="1608" y="2472"/>
                      </a:moveTo>
                      <a:cubicBezTo>
                        <a:pt x="3216" y="2472"/>
                        <a:pt x="3216" y="0"/>
                        <a:pt x="1608" y="0"/>
                      </a:cubicBezTo>
                      <a:lnTo>
                        <a:pt x="1608" y="0"/>
                      </a:lnTo>
                      <a:cubicBezTo>
                        <a:pt x="30" y="0"/>
                        <a:pt x="0" y="2472"/>
                        <a:pt x="1608" y="2472"/>
                      </a:cubicBez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1" name="Google Shape;521;p15"/>
              <p:cNvGrpSpPr/>
              <p:nvPr/>
            </p:nvGrpSpPr>
            <p:grpSpPr>
              <a:xfrm>
                <a:off x="5410000" y="3637511"/>
                <a:ext cx="1017675" cy="63064"/>
                <a:chOff x="2617250" y="2254786"/>
                <a:chExt cx="1017675" cy="63064"/>
              </a:xfrm>
            </p:grpSpPr>
            <p:sp>
              <p:nvSpPr>
                <p:cNvPr id="522" name="Google Shape;522;p15"/>
                <p:cNvSpPr/>
                <p:nvPr/>
              </p:nvSpPr>
              <p:spPr>
                <a:xfrm>
                  <a:off x="2655200" y="2276150"/>
                  <a:ext cx="912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4" h="745" extrusionOk="0">
                      <a:moveTo>
                        <a:pt x="1" y="745"/>
                      </a:moveTo>
                      <a:lnTo>
                        <a:pt x="36504" y="745"/>
                      </a:lnTo>
                      <a:lnTo>
                        <a:pt x="3650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5"/>
                <p:cNvSpPr/>
                <p:nvPr/>
              </p:nvSpPr>
              <p:spPr>
                <a:xfrm>
                  <a:off x="3555250" y="2254786"/>
                  <a:ext cx="796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502" extrusionOk="0">
                      <a:moveTo>
                        <a:pt x="1608" y="2502"/>
                      </a:moveTo>
                      <a:cubicBezTo>
                        <a:pt x="3186" y="2502"/>
                        <a:pt x="3186" y="1"/>
                        <a:pt x="1608" y="1"/>
                      </a:cubicBezTo>
                      <a:lnTo>
                        <a:pt x="1608" y="1"/>
                      </a:lnTo>
                      <a:cubicBezTo>
                        <a:pt x="0" y="1"/>
                        <a:pt x="0" y="2502"/>
                        <a:pt x="160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5"/>
                <p:cNvSpPr/>
                <p:nvPr/>
              </p:nvSpPr>
              <p:spPr>
                <a:xfrm>
                  <a:off x="2617250" y="2255300"/>
                  <a:ext cx="79650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502" extrusionOk="0">
                      <a:moveTo>
                        <a:pt x="1578" y="2502"/>
                      </a:moveTo>
                      <a:cubicBezTo>
                        <a:pt x="3186" y="2502"/>
                        <a:pt x="3186" y="1"/>
                        <a:pt x="1578" y="1"/>
                      </a:cubicBezTo>
                      <a:lnTo>
                        <a:pt x="1578" y="1"/>
                      </a:lnTo>
                      <a:cubicBezTo>
                        <a:pt x="0" y="1"/>
                        <a:pt x="0" y="2502"/>
                        <a:pt x="1578" y="2502"/>
                      </a:cubicBezTo>
                    </a:path>
                  </a:pathLst>
                </a:custGeom>
                <a:solidFill>
                  <a:srgbClr val="4581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5" name="Google Shape;525;p15"/>
            <p:cNvSpPr/>
            <p:nvPr/>
          </p:nvSpPr>
          <p:spPr>
            <a:xfrm>
              <a:off x="6728750" y="4464275"/>
              <a:ext cx="80425" cy="61800"/>
            </a:xfrm>
            <a:custGeom>
              <a:avLst/>
              <a:gdLst/>
              <a:ahLst/>
              <a:cxnLst/>
              <a:rect l="l" t="t" r="r" b="b"/>
              <a:pathLst>
                <a:path w="3217" h="2472" extrusionOk="0">
                  <a:moveTo>
                    <a:pt x="1609" y="2472"/>
                  </a:moveTo>
                  <a:cubicBezTo>
                    <a:pt x="3217" y="2472"/>
                    <a:pt x="3217" y="0"/>
                    <a:pt x="1609" y="0"/>
                  </a:cubicBezTo>
                  <a:lnTo>
                    <a:pt x="1609" y="0"/>
                  </a:lnTo>
                  <a:cubicBezTo>
                    <a:pt x="1" y="0"/>
                    <a:pt x="1" y="2472"/>
                    <a:pt x="1609" y="2472"/>
                  </a:cubicBezTo>
                  <a:close/>
                </a:path>
              </a:pathLst>
            </a:custGeom>
            <a:solidFill>
              <a:srgbClr val="4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5"/>
          <p:cNvSpPr txBox="1">
            <a:spLocks noGrp="1"/>
          </p:cNvSpPr>
          <p:nvPr>
            <p:ph type="title"/>
          </p:nvPr>
        </p:nvSpPr>
        <p:spPr>
          <a:xfrm>
            <a:off x="713225" y="1422825"/>
            <a:ext cx="4617600" cy="14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27" name="Google Shape;527;p15"/>
          <p:cNvSpPr txBox="1">
            <a:spLocks noGrp="1"/>
          </p:cNvSpPr>
          <p:nvPr>
            <p:ph type="subTitle" idx="1"/>
          </p:nvPr>
        </p:nvSpPr>
        <p:spPr>
          <a:xfrm>
            <a:off x="995975" y="2807850"/>
            <a:ext cx="40194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8" name="Google Shape;528;p15"/>
          <p:cNvSpPr txBox="1">
            <a:spLocks noGrp="1"/>
          </p:cNvSpPr>
          <p:nvPr>
            <p:ph type="title" idx="2" hasCustomPrompt="1"/>
          </p:nvPr>
        </p:nvSpPr>
        <p:spPr>
          <a:xfrm>
            <a:off x="5432525" y="1747713"/>
            <a:ext cx="3051000" cy="16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529" name="Google Shape;529;p15"/>
          <p:cNvGrpSpPr/>
          <p:nvPr/>
        </p:nvGrpSpPr>
        <p:grpSpPr>
          <a:xfrm rot="10800000" flipH="1">
            <a:off x="-193250" y="-516225"/>
            <a:ext cx="9144823" cy="6841363"/>
            <a:chOff x="-193250" y="-516225"/>
            <a:chExt cx="9144823" cy="6841363"/>
          </a:xfrm>
        </p:grpSpPr>
        <p:pic>
          <p:nvPicPr>
            <p:cNvPr id="530" name="Google Shape;530;p15"/>
            <p:cNvPicPr preferRelativeResize="0"/>
            <p:nvPr/>
          </p:nvPicPr>
          <p:blipFill>
            <a:blip r:embed="rId2">
              <a:alphaModFix amt="30000"/>
            </a:blip>
            <a:stretch>
              <a:fillRect/>
            </a:stretch>
          </p:blipFill>
          <p:spPr>
            <a:xfrm>
              <a:off x="-193250" y="2968712"/>
              <a:ext cx="4162851" cy="335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15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60415" y="-516225"/>
              <a:ext cx="4403759" cy="205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15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38350" y="-415500"/>
              <a:ext cx="2480650" cy="282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15"/>
            <p:cNvPicPr preferRelativeResize="0"/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3808375" y="2154920"/>
              <a:ext cx="5143199" cy="25621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7"/>
          <p:cNvSpPr txBox="1">
            <a:spLocks noGrp="1"/>
          </p:cNvSpPr>
          <p:nvPr>
            <p:ph type="title"/>
          </p:nvPr>
        </p:nvSpPr>
        <p:spPr>
          <a:xfrm>
            <a:off x="713225" y="541863"/>
            <a:ext cx="401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581EB"/>
            </a:gs>
            <a:gs pos="33000">
              <a:srgbClr val="001C4C"/>
            </a:gs>
            <a:gs pos="68000">
              <a:srgbClr val="001C4C"/>
            </a:gs>
            <a:gs pos="100000">
              <a:srgbClr val="4581EB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  <p:sldLayoutId id="2147483667" r:id="rId11"/>
    <p:sldLayoutId id="2147483670" r:id="rId12"/>
    <p:sldLayoutId id="2147483676" r:id="rId13"/>
    <p:sldLayoutId id="2147483678" r:id="rId14"/>
    <p:sldLayoutId id="2147483681" r:id="rId15"/>
    <p:sldLayoutId id="2147483682" r:id="rId16"/>
    <p:sldLayoutId id="2147483686" r:id="rId17"/>
    <p:sldLayoutId id="2147483687" r:id="rId18"/>
    <p:sldLayoutId id="2147483689" r:id="rId19"/>
    <p:sldLayoutId id="2147483690" r:id="rId20"/>
    <p:sldLayoutId id="214748369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581EB"/>
            </a:gs>
            <a:gs pos="33000">
              <a:srgbClr val="001C4C"/>
            </a:gs>
            <a:gs pos="68000">
              <a:srgbClr val="001C4C"/>
            </a:gs>
            <a:gs pos="100000">
              <a:srgbClr val="4581EB"/>
            </a:gs>
          </a:gsLst>
          <a:lin ang="13500032" scaled="0"/>
        </a:gra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0"/>
          <p:cNvSpPr/>
          <p:nvPr/>
        </p:nvSpPr>
        <p:spPr>
          <a:xfrm>
            <a:off x="802699" y="3977791"/>
            <a:ext cx="3506138" cy="7285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0"/>
          <p:cNvSpPr txBox="1">
            <a:spLocks noGrp="1"/>
          </p:cNvSpPr>
          <p:nvPr>
            <p:ph type="subTitle" idx="1"/>
          </p:nvPr>
        </p:nvSpPr>
        <p:spPr>
          <a:xfrm>
            <a:off x="564058" y="4015290"/>
            <a:ext cx="3974489" cy="579521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</a:rPr>
              <a:t>Информация предоставляется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в ознакомительном формате</a:t>
            </a:r>
            <a:endParaRPr b="1" dirty="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78" name="Google Shape;1478;p40"/>
          <p:cNvSpPr txBox="1">
            <a:spLocks noGrp="1"/>
          </p:cNvSpPr>
          <p:nvPr>
            <p:ph type="ctrTitle"/>
          </p:nvPr>
        </p:nvSpPr>
        <p:spPr>
          <a:xfrm>
            <a:off x="301084" y="968704"/>
            <a:ext cx="6345722" cy="2529952"/>
          </a:xfrm>
          <a:prstGeom prst="rect">
            <a:avLst/>
          </a:prstGeom>
          <a:effectLst>
            <a:outerShdw blurRad="127000" dist="38100" dir="2700000" algn="tl" rotWithShape="0">
              <a:srgbClr val="000000">
                <a:alpha val="8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rPr>
              <a:t>Финансовые пирамиды</a:t>
            </a:r>
            <a:br>
              <a:rPr lang="ru-RU" sz="7200" dirty="0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-RU" sz="2800" dirty="0">
                <a:solidFill>
                  <a:srgbClr val="00FFCC"/>
                </a:solidFill>
              </a:rPr>
              <a:t>Система выкачки денег</a:t>
            </a:r>
            <a:endParaRPr sz="4800" dirty="0">
              <a:solidFill>
                <a:srgbClr val="00FFCC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479" name="Google Shape;1479;p40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5513600" y="901798"/>
            <a:ext cx="2591575" cy="333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0" name="Google Shape;1480;p40"/>
          <p:cNvCxnSpPr>
            <a:cxnSpLocks/>
          </p:cNvCxnSpPr>
          <p:nvPr/>
        </p:nvCxnSpPr>
        <p:spPr>
          <a:xfrm>
            <a:off x="412596" y="3431750"/>
            <a:ext cx="438242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BBF75-1D1D-45D2-AD4A-AAF1F1AC3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3163" y="-335349"/>
            <a:ext cx="9144000" cy="5138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4493"/>
            </a:gs>
            <a:gs pos="100000">
              <a:srgbClr val="001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Google Shape;1553;p46"/>
          <p:cNvPicPr preferRelativeResize="0"/>
          <p:nvPr/>
        </p:nvPicPr>
        <p:blipFill rotWithShape="1">
          <a:blip r:embed="rId3">
            <a:alphaModFix/>
          </a:blip>
          <a:srcRect t="2171" b="2171"/>
          <a:stretch/>
        </p:blipFill>
        <p:spPr>
          <a:xfrm>
            <a:off x="4958525" y="472525"/>
            <a:ext cx="4119975" cy="40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46"/>
          <p:cNvSpPr txBox="1">
            <a:spLocks noGrp="1"/>
          </p:cNvSpPr>
          <p:nvPr>
            <p:ph type="title"/>
          </p:nvPr>
        </p:nvSpPr>
        <p:spPr>
          <a:xfrm>
            <a:off x="464024" y="1065899"/>
            <a:ext cx="4836675" cy="9519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00FFCC"/>
                </a:solidFill>
              </a:rPr>
              <a:t>ОСОБЕННОСТЬ</a:t>
            </a:r>
            <a:endParaRPr sz="4800" dirty="0">
              <a:solidFill>
                <a:srgbClr val="00FFCC"/>
              </a:solidFill>
            </a:endParaRPr>
          </a:p>
        </p:txBody>
      </p:sp>
      <p:sp>
        <p:nvSpPr>
          <p:cNvPr id="1555" name="Google Shape;1555;p46"/>
          <p:cNvSpPr txBox="1">
            <a:spLocks noGrp="1"/>
          </p:cNvSpPr>
          <p:nvPr>
            <p:ph type="subTitle" idx="1"/>
          </p:nvPr>
        </p:nvSpPr>
        <p:spPr>
          <a:xfrm>
            <a:off x="151650" y="2406250"/>
            <a:ext cx="5446300" cy="12351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У финансовой пирамиды НЕТ продукта</a:t>
            </a:r>
            <a:endParaRPr sz="3600" b="1" dirty="0"/>
          </a:p>
        </p:txBody>
      </p:sp>
      <p:cxnSp>
        <p:nvCxnSpPr>
          <p:cNvPr id="1556" name="Google Shape;1556;p46"/>
          <p:cNvCxnSpPr>
            <a:cxnSpLocks/>
          </p:cNvCxnSpPr>
          <p:nvPr/>
        </p:nvCxnSpPr>
        <p:spPr>
          <a:xfrm>
            <a:off x="593400" y="2119700"/>
            <a:ext cx="456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3"/>
          <p:cNvSpPr/>
          <p:nvPr/>
        </p:nvSpPr>
        <p:spPr>
          <a:xfrm>
            <a:off x="1022075" y="1264638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3"/>
          <p:cNvSpPr txBox="1">
            <a:spLocks noGrp="1"/>
          </p:cNvSpPr>
          <p:nvPr>
            <p:ph type="title"/>
          </p:nvPr>
        </p:nvSpPr>
        <p:spPr>
          <a:xfrm>
            <a:off x="4026475" y="898226"/>
            <a:ext cx="5117525" cy="3347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3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lt1"/>
                </a:solidFill>
              </a:rPr>
              <a:t>ПРИЗНАКИ</a:t>
            </a:r>
            <a:br>
              <a:rPr lang="ru-RU" sz="5400" dirty="0">
                <a:solidFill>
                  <a:schemeClr val="lt1"/>
                </a:solidFill>
              </a:rPr>
            </a:br>
            <a:r>
              <a:rPr lang="ru-RU" sz="4800" dirty="0">
                <a:solidFill>
                  <a:schemeClr val="lt1"/>
                </a:solidFill>
              </a:rPr>
              <a:t>финансовой пирамиды</a:t>
            </a:r>
            <a:endParaRPr sz="5400" dirty="0">
              <a:solidFill>
                <a:schemeClr val="lt1"/>
              </a:solidFill>
            </a:endParaRPr>
          </a:p>
        </p:txBody>
      </p:sp>
      <p:sp>
        <p:nvSpPr>
          <p:cNvPr id="1531" name="Google Shape;1531;p43"/>
          <p:cNvSpPr txBox="1">
            <a:spLocks noGrp="1"/>
          </p:cNvSpPr>
          <p:nvPr>
            <p:ph type="title" idx="2"/>
          </p:nvPr>
        </p:nvSpPr>
        <p:spPr>
          <a:xfrm>
            <a:off x="803675" y="1747713"/>
            <a:ext cx="3051000" cy="16302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44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7"/>
          <p:cNvSpPr/>
          <p:nvPr/>
        </p:nvSpPr>
        <p:spPr>
          <a:xfrm>
            <a:off x="1254193" y="1626503"/>
            <a:ext cx="982696" cy="97354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7"/>
          <p:cNvSpPr txBox="1">
            <a:spLocks noGrp="1"/>
          </p:cNvSpPr>
          <p:nvPr>
            <p:ph type="subTitle" idx="1"/>
          </p:nvPr>
        </p:nvSpPr>
        <p:spPr>
          <a:xfrm>
            <a:off x="487807" y="3328165"/>
            <a:ext cx="2515468" cy="435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200" dirty="0"/>
              <a:t>Непрозрачная структура организации</a:t>
            </a:r>
          </a:p>
          <a:p>
            <a:pPr marL="0" lvl="0" indent="0"/>
            <a:endParaRPr lang="ru-RU" sz="2200" dirty="0"/>
          </a:p>
        </p:txBody>
      </p:sp>
      <p:sp>
        <p:nvSpPr>
          <p:cNvPr id="1566" name="Google Shape;1566;p47"/>
          <p:cNvSpPr txBox="1">
            <a:spLocks noGrp="1"/>
          </p:cNvSpPr>
          <p:nvPr>
            <p:ph type="subTitle" idx="3"/>
          </p:nvPr>
        </p:nvSpPr>
        <p:spPr>
          <a:xfrm>
            <a:off x="5459316" y="3247249"/>
            <a:ext cx="3357154" cy="105770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200" dirty="0"/>
              <a:t>Отсутствие реального продукта и доступа к отчетности компании </a:t>
            </a:r>
          </a:p>
          <a:p>
            <a:pPr marL="0" lvl="0" indent="0"/>
            <a:endParaRPr lang="ru-RU" sz="2200" dirty="0"/>
          </a:p>
        </p:txBody>
      </p:sp>
      <p:sp>
        <p:nvSpPr>
          <p:cNvPr id="1568" name="Google Shape;1568;p47"/>
          <p:cNvSpPr txBox="1">
            <a:spLocks noGrp="1"/>
          </p:cNvSpPr>
          <p:nvPr>
            <p:ph type="title"/>
          </p:nvPr>
        </p:nvSpPr>
        <p:spPr>
          <a:xfrm>
            <a:off x="428156" y="522047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Финансовая пирамида обладает следующими признаками:</a:t>
            </a:r>
            <a:endParaRPr sz="3200" dirty="0"/>
          </a:p>
        </p:txBody>
      </p:sp>
      <p:sp>
        <p:nvSpPr>
          <p:cNvPr id="1569" name="Google Shape;1569;p47"/>
          <p:cNvSpPr txBox="1">
            <a:spLocks noGrp="1"/>
          </p:cNvSpPr>
          <p:nvPr>
            <p:ph type="subTitle" idx="5"/>
          </p:nvPr>
        </p:nvSpPr>
        <p:spPr>
          <a:xfrm>
            <a:off x="3161945" y="3376604"/>
            <a:ext cx="2138700" cy="435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200" dirty="0"/>
              <a:t>Активная медийная кампания</a:t>
            </a:r>
          </a:p>
          <a:p>
            <a:pPr marL="0" lvl="0" indent="0"/>
            <a:endParaRPr lang="ru-RU" sz="2200" dirty="0"/>
          </a:p>
        </p:txBody>
      </p:sp>
      <p:cxnSp>
        <p:nvCxnSpPr>
          <p:cNvPr id="1593" name="Google Shape;1593;p47"/>
          <p:cNvCxnSpPr>
            <a:cxnSpLocks/>
          </p:cNvCxnSpPr>
          <p:nvPr/>
        </p:nvCxnSpPr>
        <p:spPr>
          <a:xfrm>
            <a:off x="566372" y="1398998"/>
            <a:ext cx="5504228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4" name="Google Shape;15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3554">
            <a:off x="229704" y="3309981"/>
            <a:ext cx="967041" cy="1657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2570;p82">
            <a:extLst>
              <a:ext uri="{FF2B5EF4-FFF2-40B4-BE49-F238E27FC236}">
                <a16:creationId xmlns:a16="http://schemas.microsoft.com/office/drawing/2014/main" id="{84F074F9-E42A-4DCF-BDC0-4F3F737E7226}"/>
              </a:ext>
            </a:extLst>
          </p:cNvPr>
          <p:cNvGrpSpPr/>
          <p:nvPr/>
        </p:nvGrpSpPr>
        <p:grpSpPr>
          <a:xfrm>
            <a:off x="1381754" y="1748225"/>
            <a:ext cx="769794" cy="718028"/>
            <a:chOff x="3988156" y="3380210"/>
            <a:chExt cx="353954" cy="318880"/>
          </a:xfrm>
          <a:solidFill>
            <a:srgbClr val="000000"/>
          </a:solidFill>
        </p:grpSpPr>
        <p:sp>
          <p:nvSpPr>
            <p:cNvPr id="46" name="Google Shape;12571;p82">
              <a:extLst>
                <a:ext uri="{FF2B5EF4-FFF2-40B4-BE49-F238E27FC236}">
                  <a16:creationId xmlns:a16="http://schemas.microsoft.com/office/drawing/2014/main" id="{F8AB2A35-69FE-4AD6-B813-3C51684EF0D8}"/>
                </a:ext>
              </a:extLst>
            </p:cNvPr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572;p82">
              <a:extLst>
                <a:ext uri="{FF2B5EF4-FFF2-40B4-BE49-F238E27FC236}">
                  <a16:creationId xmlns:a16="http://schemas.microsoft.com/office/drawing/2014/main" id="{87983A93-23EE-40C6-AF61-59C504624520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573;p82">
              <a:extLst>
                <a:ext uri="{FF2B5EF4-FFF2-40B4-BE49-F238E27FC236}">
                  <a16:creationId xmlns:a16="http://schemas.microsoft.com/office/drawing/2014/main" id="{80FE6D74-D828-4EA9-9A50-B31F616B760B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574;p82">
              <a:extLst>
                <a:ext uri="{FF2B5EF4-FFF2-40B4-BE49-F238E27FC236}">
                  <a16:creationId xmlns:a16="http://schemas.microsoft.com/office/drawing/2014/main" id="{760AFA6F-AE2D-4066-AE02-1457D55B8553}"/>
                </a:ext>
              </a:extLst>
            </p:cNvPr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75;p82">
              <a:extLst>
                <a:ext uri="{FF2B5EF4-FFF2-40B4-BE49-F238E27FC236}">
                  <a16:creationId xmlns:a16="http://schemas.microsoft.com/office/drawing/2014/main" id="{383975B7-DA19-403A-A97A-22398BBC346D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" name="Google Shape;1561;p47">
            <a:extLst>
              <a:ext uri="{FF2B5EF4-FFF2-40B4-BE49-F238E27FC236}">
                <a16:creationId xmlns:a16="http://schemas.microsoft.com/office/drawing/2014/main" id="{58C83595-A1F8-4899-AEE5-621FB4E2D4FF}"/>
              </a:ext>
            </a:extLst>
          </p:cNvPr>
          <p:cNvSpPr/>
          <p:nvPr/>
        </p:nvSpPr>
        <p:spPr>
          <a:xfrm>
            <a:off x="3740909" y="1651607"/>
            <a:ext cx="982696" cy="97354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561;p47">
            <a:extLst>
              <a:ext uri="{FF2B5EF4-FFF2-40B4-BE49-F238E27FC236}">
                <a16:creationId xmlns:a16="http://schemas.microsoft.com/office/drawing/2014/main" id="{D3ACE612-0C6A-4FA7-BC3C-60BBA142E6C3}"/>
              </a:ext>
            </a:extLst>
          </p:cNvPr>
          <p:cNvSpPr/>
          <p:nvPr/>
        </p:nvSpPr>
        <p:spPr>
          <a:xfrm>
            <a:off x="6646545" y="1704267"/>
            <a:ext cx="982696" cy="97354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47"/>
          <p:cNvGrpSpPr/>
          <p:nvPr/>
        </p:nvGrpSpPr>
        <p:grpSpPr>
          <a:xfrm>
            <a:off x="3795441" y="1739947"/>
            <a:ext cx="873632" cy="841517"/>
            <a:chOff x="2656907" y="2439293"/>
            <a:chExt cx="332757" cy="332343"/>
          </a:xfrm>
          <a:solidFill>
            <a:srgbClr val="000000"/>
          </a:solidFill>
        </p:grpSpPr>
        <p:sp>
          <p:nvSpPr>
            <p:cNvPr id="1572" name="Google Shape;1572;p47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" name="Google Shape;13652;p84">
            <a:extLst>
              <a:ext uri="{FF2B5EF4-FFF2-40B4-BE49-F238E27FC236}">
                <a16:creationId xmlns:a16="http://schemas.microsoft.com/office/drawing/2014/main" id="{2C96CB27-55B8-4C73-A968-F1A73D435817}"/>
              </a:ext>
            </a:extLst>
          </p:cNvPr>
          <p:cNvGrpSpPr/>
          <p:nvPr/>
        </p:nvGrpSpPr>
        <p:grpSpPr>
          <a:xfrm>
            <a:off x="6770577" y="1828949"/>
            <a:ext cx="734631" cy="759224"/>
            <a:chOff x="4017435" y="1499912"/>
            <a:chExt cx="315092" cy="359397"/>
          </a:xfrm>
          <a:solidFill>
            <a:srgbClr val="000000"/>
          </a:solidFill>
        </p:grpSpPr>
        <p:sp>
          <p:nvSpPr>
            <p:cNvPr id="65" name="Google Shape;13653;p84">
              <a:extLst>
                <a:ext uri="{FF2B5EF4-FFF2-40B4-BE49-F238E27FC236}">
                  <a16:creationId xmlns:a16="http://schemas.microsoft.com/office/drawing/2014/main" id="{147E8CAE-CBB9-444D-9353-E3A272919CB8}"/>
                </a:ext>
              </a:extLst>
            </p:cNvPr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3654;p84">
              <a:extLst>
                <a:ext uri="{FF2B5EF4-FFF2-40B4-BE49-F238E27FC236}">
                  <a16:creationId xmlns:a16="http://schemas.microsoft.com/office/drawing/2014/main" id="{9661FEA7-1374-4E14-851B-233D5113695F}"/>
                </a:ext>
              </a:extLst>
            </p:cNvPr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47"/>
          <p:cNvSpPr txBox="1">
            <a:spLocks noGrp="1"/>
          </p:cNvSpPr>
          <p:nvPr>
            <p:ph type="subTitle" idx="1"/>
          </p:nvPr>
        </p:nvSpPr>
        <p:spPr>
          <a:xfrm>
            <a:off x="2815032" y="3278325"/>
            <a:ext cx="2752964" cy="435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200" dirty="0"/>
              <a:t>Обещание сверхвысокой и гарантированной доходности</a:t>
            </a:r>
          </a:p>
        </p:txBody>
      </p:sp>
      <p:sp>
        <p:nvSpPr>
          <p:cNvPr id="1566" name="Google Shape;1566;p47"/>
          <p:cNvSpPr txBox="1">
            <a:spLocks noGrp="1"/>
          </p:cNvSpPr>
          <p:nvPr>
            <p:ph type="subTitle" idx="3"/>
          </p:nvPr>
        </p:nvSpPr>
        <p:spPr>
          <a:xfrm>
            <a:off x="5790331" y="2957414"/>
            <a:ext cx="2654868" cy="105770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200" dirty="0"/>
              <a:t>Условия ввода в структуру или вывода средств</a:t>
            </a:r>
          </a:p>
          <a:p>
            <a:pPr marL="0" lvl="0" indent="0"/>
            <a:endParaRPr lang="ru-RU" sz="2200" dirty="0"/>
          </a:p>
        </p:txBody>
      </p:sp>
      <p:sp>
        <p:nvSpPr>
          <p:cNvPr id="1569" name="Google Shape;1569;p47"/>
          <p:cNvSpPr txBox="1">
            <a:spLocks noGrp="1"/>
          </p:cNvSpPr>
          <p:nvPr>
            <p:ph type="subTitle" idx="5"/>
          </p:nvPr>
        </p:nvSpPr>
        <p:spPr>
          <a:xfrm>
            <a:off x="465122" y="3278325"/>
            <a:ext cx="2138700" cy="435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200" dirty="0"/>
              <a:t>Наличие </a:t>
            </a:r>
            <a:r>
              <a:rPr lang="ru-RU" sz="2200" dirty="0" err="1"/>
              <a:t>скам</a:t>
            </a:r>
            <a:r>
              <a:rPr lang="ru-RU" sz="2200" dirty="0"/>
              <a:t> лидеров</a:t>
            </a:r>
          </a:p>
          <a:p>
            <a:pPr marL="0" lvl="0" indent="0"/>
            <a:endParaRPr lang="ru-RU" sz="2200" dirty="0"/>
          </a:p>
        </p:txBody>
      </p:sp>
      <p:pic>
        <p:nvPicPr>
          <p:cNvPr id="1594" name="Google Shape;15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3554">
            <a:off x="229704" y="3309981"/>
            <a:ext cx="967041" cy="16577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568;p47">
            <a:extLst>
              <a:ext uri="{FF2B5EF4-FFF2-40B4-BE49-F238E27FC236}">
                <a16:creationId xmlns:a16="http://schemas.microsoft.com/office/drawing/2014/main" id="{24852264-F634-40AF-9F17-D3B450B4D2E5}"/>
              </a:ext>
            </a:extLst>
          </p:cNvPr>
          <p:cNvSpPr txBox="1">
            <a:spLocks/>
          </p:cNvSpPr>
          <p:nvPr/>
        </p:nvSpPr>
        <p:spPr>
          <a:xfrm>
            <a:off x="428156" y="522047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3200" dirty="0"/>
              <a:t>Финансовая пирамида обладает следующими признаками:</a:t>
            </a:r>
          </a:p>
        </p:txBody>
      </p:sp>
      <p:cxnSp>
        <p:nvCxnSpPr>
          <p:cNvPr id="46" name="Google Shape;1593;p47">
            <a:extLst>
              <a:ext uri="{FF2B5EF4-FFF2-40B4-BE49-F238E27FC236}">
                <a16:creationId xmlns:a16="http://schemas.microsoft.com/office/drawing/2014/main" id="{692532F8-D8D4-4401-B95C-29887BD3F18F}"/>
              </a:ext>
            </a:extLst>
          </p:cNvPr>
          <p:cNvCxnSpPr>
            <a:cxnSpLocks/>
          </p:cNvCxnSpPr>
          <p:nvPr/>
        </p:nvCxnSpPr>
        <p:spPr>
          <a:xfrm>
            <a:off x="566372" y="1398998"/>
            <a:ext cx="5504228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1561;p47">
            <a:extLst>
              <a:ext uri="{FF2B5EF4-FFF2-40B4-BE49-F238E27FC236}">
                <a16:creationId xmlns:a16="http://schemas.microsoft.com/office/drawing/2014/main" id="{821C41A2-2D27-4DA5-AFB6-5AF51057D806}"/>
              </a:ext>
            </a:extLst>
          </p:cNvPr>
          <p:cNvSpPr/>
          <p:nvPr/>
        </p:nvSpPr>
        <p:spPr>
          <a:xfrm>
            <a:off x="1042960" y="1674864"/>
            <a:ext cx="982696" cy="97354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561;p47">
            <a:extLst>
              <a:ext uri="{FF2B5EF4-FFF2-40B4-BE49-F238E27FC236}">
                <a16:creationId xmlns:a16="http://schemas.microsoft.com/office/drawing/2014/main" id="{BF7AAB06-2239-4EA9-8EB0-3571587F6DC1}"/>
              </a:ext>
            </a:extLst>
          </p:cNvPr>
          <p:cNvSpPr/>
          <p:nvPr/>
        </p:nvSpPr>
        <p:spPr>
          <a:xfrm>
            <a:off x="3700166" y="1674864"/>
            <a:ext cx="982696" cy="97354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1561;p47">
            <a:extLst>
              <a:ext uri="{FF2B5EF4-FFF2-40B4-BE49-F238E27FC236}">
                <a16:creationId xmlns:a16="http://schemas.microsoft.com/office/drawing/2014/main" id="{F797FC4E-B1F1-4827-8BA1-8CCEC35C1A42}"/>
              </a:ext>
            </a:extLst>
          </p:cNvPr>
          <p:cNvSpPr/>
          <p:nvPr/>
        </p:nvSpPr>
        <p:spPr>
          <a:xfrm>
            <a:off x="6646545" y="1704267"/>
            <a:ext cx="982696" cy="97354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14772;p86">
            <a:extLst>
              <a:ext uri="{FF2B5EF4-FFF2-40B4-BE49-F238E27FC236}">
                <a16:creationId xmlns:a16="http://schemas.microsoft.com/office/drawing/2014/main" id="{D41473CC-6F80-4DFC-AC5B-5396BACBD9FB}"/>
              </a:ext>
            </a:extLst>
          </p:cNvPr>
          <p:cNvGrpSpPr/>
          <p:nvPr/>
        </p:nvGrpSpPr>
        <p:grpSpPr>
          <a:xfrm>
            <a:off x="1197435" y="1817993"/>
            <a:ext cx="698952" cy="647777"/>
            <a:chOff x="2753373" y="2902523"/>
            <a:chExt cx="347552" cy="325557"/>
          </a:xfrm>
          <a:solidFill>
            <a:srgbClr val="000000"/>
          </a:solidFill>
        </p:grpSpPr>
        <p:sp>
          <p:nvSpPr>
            <p:cNvPr id="39" name="Google Shape;14773;p86">
              <a:extLst>
                <a:ext uri="{FF2B5EF4-FFF2-40B4-BE49-F238E27FC236}">
                  <a16:creationId xmlns:a16="http://schemas.microsoft.com/office/drawing/2014/main" id="{2F2B65A3-7FBF-4CBD-824C-91A234F32A81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74;p86">
              <a:extLst>
                <a:ext uri="{FF2B5EF4-FFF2-40B4-BE49-F238E27FC236}">
                  <a16:creationId xmlns:a16="http://schemas.microsoft.com/office/drawing/2014/main" id="{550FF3DF-7988-4F84-B4A9-88E8B803E252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5;p86">
              <a:extLst>
                <a:ext uri="{FF2B5EF4-FFF2-40B4-BE49-F238E27FC236}">
                  <a16:creationId xmlns:a16="http://schemas.microsoft.com/office/drawing/2014/main" id="{1A976EF2-866B-4020-83E3-CB391E889054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76;p86">
              <a:extLst>
                <a:ext uri="{FF2B5EF4-FFF2-40B4-BE49-F238E27FC236}">
                  <a16:creationId xmlns:a16="http://schemas.microsoft.com/office/drawing/2014/main" id="{55946865-657C-454F-AC51-CB91EF23D826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4777;p86">
              <a:extLst>
                <a:ext uri="{FF2B5EF4-FFF2-40B4-BE49-F238E27FC236}">
                  <a16:creationId xmlns:a16="http://schemas.microsoft.com/office/drawing/2014/main" id="{931768D6-2A4D-4AD8-95FA-ECBEB771D210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78;p86">
              <a:extLst>
                <a:ext uri="{FF2B5EF4-FFF2-40B4-BE49-F238E27FC236}">
                  <a16:creationId xmlns:a16="http://schemas.microsoft.com/office/drawing/2014/main" id="{A9DA2989-F5B3-4375-99B8-0337CD47630A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5009;p86">
            <a:extLst>
              <a:ext uri="{FF2B5EF4-FFF2-40B4-BE49-F238E27FC236}">
                <a16:creationId xmlns:a16="http://schemas.microsoft.com/office/drawing/2014/main" id="{5B3C14E3-34CB-4BF3-94F2-C89C70032F22}"/>
              </a:ext>
            </a:extLst>
          </p:cNvPr>
          <p:cNvGrpSpPr/>
          <p:nvPr/>
        </p:nvGrpSpPr>
        <p:grpSpPr>
          <a:xfrm>
            <a:off x="6803060" y="1823939"/>
            <a:ext cx="671706" cy="636401"/>
            <a:chOff x="3712952" y="1970604"/>
            <a:chExt cx="354363" cy="354395"/>
          </a:xfrm>
          <a:solidFill>
            <a:srgbClr val="000000"/>
          </a:solidFill>
        </p:grpSpPr>
        <p:sp>
          <p:nvSpPr>
            <p:cNvPr id="29" name="Google Shape;15010;p86">
              <a:extLst>
                <a:ext uri="{FF2B5EF4-FFF2-40B4-BE49-F238E27FC236}">
                  <a16:creationId xmlns:a16="http://schemas.microsoft.com/office/drawing/2014/main" id="{4037CAA5-B0C0-4898-BF45-E17F2E203C11}"/>
                </a:ext>
              </a:extLst>
            </p:cNvPr>
            <p:cNvSpPr/>
            <p:nvPr/>
          </p:nvSpPr>
          <p:spPr>
            <a:xfrm>
              <a:off x="3868314" y="2281360"/>
              <a:ext cx="43639" cy="43639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011;p86">
              <a:extLst>
                <a:ext uri="{FF2B5EF4-FFF2-40B4-BE49-F238E27FC236}">
                  <a16:creationId xmlns:a16="http://schemas.microsoft.com/office/drawing/2014/main" id="{E1BCE396-B15B-4F8C-A644-44908FD6F5E3}"/>
                </a:ext>
              </a:extLst>
            </p:cNvPr>
            <p:cNvSpPr/>
            <p:nvPr/>
          </p:nvSpPr>
          <p:spPr>
            <a:xfrm>
              <a:off x="3940346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012;p86">
              <a:extLst>
                <a:ext uri="{FF2B5EF4-FFF2-40B4-BE49-F238E27FC236}">
                  <a16:creationId xmlns:a16="http://schemas.microsoft.com/office/drawing/2014/main" id="{7AB4BE81-F710-4BF0-94B2-9EFE0CD45BD1}"/>
                </a:ext>
              </a:extLst>
            </p:cNvPr>
            <p:cNvSpPr/>
            <p:nvPr/>
          </p:nvSpPr>
          <p:spPr>
            <a:xfrm>
              <a:off x="3784952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013;p86">
              <a:extLst>
                <a:ext uri="{FF2B5EF4-FFF2-40B4-BE49-F238E27FC236}">
                  <a16:creationId xmlns:a16="http://schemas.microsoft.com/office/drawing/2014/main" id="{D86C9F5E-6214-4E2E-B4A1-52212D81A790}"/>
                </a:ext>
              </a:extLst>
            </p:cNvPr>
            <p:cNvSpPr/>
            <p:nvPr/>
          </p:nvSpPr>
          <p:spPr>
            <a:xfrm>
              <a:off x="3712952" y="2281360"/>
              <a:ext cx="44371" cy="43639"/>
            </a:xfrm>
            <a:custGeom>
              <a:avLst/>
              <a:gdLst/>
              <a:ahLst/>
              <a:cxnLst/>
              <a:rect l="l" t="t" r="r" b="b"/>
              <a:pathLst>
                <a:path w="1394" h="1371" extrusionOk="0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014;p86">
              <a:extLst>
                <a:ext uri="{FF2B5EF4-FFF2-40B4-BE49-F238E27FC236}">
                  <a16:creationId xmlns:a16="http://schemas.microsoft.com/office/drawing/2014/main" id="{59B79109-2FBE-489E-A129-A8B54F3E94FD}"/>
                </a:ext>
              </a:extLst>
            </p:cNvPr>
            <p:cNvSpPr/>
            <p:nvPr/>
          </p:nvSpPr>
          <p:spPr>
            <a:xfrm>
              <a:off x="4023708" y="2281360"/>
              <a:ext cx="43607" cy="43639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015;p86">
              <a:extLst>
                <a:ext uri="{FF2B5EF4-FFF2-40B4-BE49-F238E27FC236}">
                  <a16:creationId xmlns:a16="http://schemas.microsoft.com/office/drawing/2014/main" id="{098FF8BE-D6E3-4E1D-9529-87D4DA9DFC7F}"/>
                </a:ext>
              </a:extLst>
            </p:cNvPr>
            <p:cNvSpPr/>
            <p:nvPr/>
          </p:nvSpPr>
          <p:spPr>
            <a:xfrm>
              <a:off x="3852049" y="1970604"/>
              <a:ext cx="76583" cy="76965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016;p86">
              <a:extLst>
                <a:ext uri="{FF2B5EF4-FFF2-40B4-BE49-F238E27FC236}">
                  <a16:creationId xmlns:a16="http://schemas.microsoft.com/office/drawing/2014/main" id="{34D396B7-DDB8-4ADF-8E99-22DEAE5EBBFD}"/>
                </a:ext>
              </a:extLst>
            </p:cNvPr>
            <p:cNvSpPr/>
            <p:nvPr/>
          </p:nvSpPr>
          <p:spPr>
            <a:xfrm>
              <a:off x="3746310" y="2187016"/>
              <a:ext cx="132667" cy="88710"/>
            </a:xfrm>
            <a:custGeom>
              <a:avLst/>
              <a:gdLst/>
              <a:ahLst/>
              <a:cxnLst/>
              <a:rect l="l" t="t" r="r" b="b"/>
              <a:pathLst>
                <a:path w="4168" h="2787" extrusionOk="0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17;p86">
              <a:extLst>
                <a:ext uri="{FF2B5EF4-FFF2-40B4-BE49-F238E27FC236}">
                  <a16:creationId xmlns:a16="http://schemas.microsoft.com/office/drawing/2014/main" id="{B1E5CF8F-FC77-4B27-AF2A-2D228DECFD3B}"/>
                </a:ext>
              </a:extLst>
            </p:cNvPr>
            <p:cNvSpPr/>
            <p:nvPr/>
          </p:nvSpPr>
          <p:spPr>
            <a:xfrm>
              <a:off x="3831583" y="2059664"/>
              <a:ext cx="117485" cy="54748"/>
            </a:xfrm>
            <a:custGeom>
              <a:avLst/>
              <a:gdLst/>
              <a:ahLst/>
              <a:cxnLst/>
              <a:rect l="l" t="t" r="r" b="b"/>
              <a:pathLst>
                <a:path w="3691" h="1720" extrusionOk="0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18;p86">
              <a:extLst>
                <a:ext uri="{FF2B5EF4-FFF2-40B4-BE49-F238E27FC236}">
                  <a16:creationId xmlns:a16="http://schemas.microsoft.com/office/drawing/2014/main" id="{0984B97B-C565-434E-8742-035CB8FB1506}"/>
                </a:ext>
              </a:extLst>
            </p:cNvPr>
            <p:cNvSpPr/>
            <p:nvPr/>
          </p:nvSpPr>
          <p:spPr>
            <a:xfrm>
              <a:off x="3901672" y="2187016"/>
              <a:ext cx="132285" cy="88997"/>
            </a:xfrm>
            <a:custGeom>
              <a:avLst/>
              <a:gdLst/>
              <a:ahLst/>
              <a:cxnLst/>
              <a:rect l="l" t="t" r="r" b="b"/>
              <a:pathLst>
                <a:path w="4156" h="2796" extrusionOk="0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4895;p86">
            <a:extLst>
              <a:ext uri="{FF2B5EF4-FFF2-40B4-BE49-F238E27FC236}">
                <a16:creationId xmlns:a16="http://schemas.microsoft.com/office/drawing/2014/main" id="{ED222608-EB1E-44D0-AA23-EB7782E4DEF1}"/>
              </a:ext>
            </a:extLst>
          </p:cNvPr>
          <p:cNvGrpSpPr/>
          <p:nvPr/>
        </p:nvGrpSpPr>
        <p:grpSpPr>
          <a:xfrm>
            <a:off x="3824636" y="1885995"/>
            <a:ext cx="698356" cy="636374"/>
            <a:chOff x="7528096" y="2450059"/>
            <a:chExt cx="327976" cy="324316"/>
          </a:xfrm>
          <a:solidFill>
            <a:srgbClr val="000000"/>
          </a:solidFill>
        </p:grpSpPr>
        <p:sp>
          <p:nvSpPr>
            <p:cNvPr id="52" name="Google Shape;14896;p86">
              <a:extLst>
                <a:ext uri="{FF2B5EF4-FFF2-40B4-BE49-F238E27FC236}">
                  <a16:creationId xmlns:a16="http://schemas.microsoft.com/office/drawing/2014/main" id="{CA91F096-3BDA-4380-BF87-F699F5D4EAE3}"/>
                </a:ext>
              </a:extLst>
            </p:cNvPr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7;p86">
              <a:extLst>
                <a:ext uri="{FF2B5EF4-FFF2-40B4-BE49-F238E27FC236}">
                  <a16:creationId xmlns:a16="http://schemas.microsoft.com/office/drawing/2014/main" id="{FC6BC96A-A68B-4812-9923-2286A8D68E4E}"/>
                </a:ext>
              </a:extLst>
            </p:cNvPr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98;p86">
              <a:extLst>
                <a:ext uri="{FF2B5EF4-FFF2-40B4-BE49-F238E27FC236}">
                  <a16:creationId xmlns:a16="http://schemas.microsoft.com/office/drawing/2014/main" id="{F9EC7EB8-D6FD-4A80-A2B8-6C7C1173D6C3}"/>
                </a:ext>
              </a:extLst>
            </p:cNvPr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99;p86">
              <a:extLst>
                <a:ext uri="{FF2B5EF4-FFF2-40B4-BE49-F238E27FC236}">
                  <a16:creationId xmlns:a16="http://schemas.microsoft.com/office/drawing/2014/main" id="{31FA6F1D-A979-4782-ACB1-7DD90F387A28}"/>
                </a:ext>
              </a:extLst>
            </p:cNvPr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00;p86">
              <a:extLst>
                <a:ext uri="{FF2B5EF4-FFF2-40B4-BE49-F238E27FC236}">
                  <a16:creationId xmlns:a16="http://schemas.microsoft.com/office/drawing/2014/main" id="{077B3A70-D465-41D9-AB89-78507E4D80DA}"/>
                </a:ext>
              </a:extLst>
            </p:cNvPr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087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4"/>
          <p:cNvSpPr txBox="1">
            <a:spLocks noGrp="1"/>
          </p:cNvSpPr>
          <p:nvPr>
            <p:ph type="title"/>
          </p:nvPr>
        </p:nvSpPr>
        <p:spPr>
          <a:xfrm>
            <a:off x="476475" y="1867488"/>
            <a:ext cx="4617600" cy="14085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Акценты вовлечения</a:t>
            </a:r>
            <a:endParaRPr sz="5400" dirty="0"/>
          </a:p>
        </p:txBody>
      </p:sp>
      <p:sp>
        <p:nvSpPr>
          <p:cNvPr id="11" name="Google Shape;1528;p43">
            <a:extLst>
              <a:ext uri="{FF2B5EF4-FFF2-40B4-BE49-F238E27FC236}">
                <a16:creationId xmlns:a16="http://schemas.microsoft.com/office/drawing/2014/main" id="{F3367A2A-86D2-4A66-9293-6F9E1D5B690E}"/>
              </a:ext>
            </a:extLst>
          </p:cNvPr>
          <p:cNvSpPr/>
          <p:nvPr/>
        </p:nvSpPr>
        <p:spPr>
          <a:xfrm>
            <a:off x="5858075" y="1264638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31;p43">
            <a:extLst>
              <a:ext uri="{FF2B5EF4-FFF2-40B4-BE49-F238E27FC236}">
                <a16:creationId xmlns:a16="http://schemas.microsoft.com/office/drawing/2014/main" id="{7ED147DC-7B28-42B1-8B2F-09C8FDC4401B}"/>
              </a:ext>
            </a:extLst>
          </p:cNvPr>
          <p:cNvSpPr txBox="1">
            <a:spLocks/>
          </p:cNvSpPr>
          <p:nvPr/>
        </p:nvSpPr>
        <p:spPr>
          <a:xfrm>
            <a:off x="5616525" y="1747713"/>
            <a:ext cx="3051000" cy="163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4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007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4" name="Google Shape;1974;p65"/>
          <p:cNvPicPr preferRelativeResize="0"/>
          <p:nvPr/>
        </p:nvPicPr>
        <p:blipFill rotWithShape="1">
          <a:blip r:embed="rId3">
            <a:alphaModFix/>
          </a:blip>
          <a:srcRect t="465" b="475"/>
          <a:stretch/>
        </p:blipFill>
        <p:spPr>
          <a:xfrm rot="-1258730">
            <a:off x="7319244" y="131528"/>
            <a:ext cx="942187" cy="11204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6" name="Straight Connector 2">
            <a:extLst>
              <a:ext uri="{FF2B5EF4-FFF2-40B4-BE49-F238E27FC236}">
                <a16:creationId xmlns:a16="http://schemas.microsoft.com/office/drawing/2014/main" id="{4C9661A3-335F-45E7-91D9-A99C71DE3D2E}"/>
              </a:ext>
            </a:extLst>
          </p:cNvPr>
          <p:cNvCxnSpPr>
            <a:cxnSpLocks/>
            <a:stCxn id="1605" idx="3"/>
          </p:cNvCxnSpPr>
          <p:nvPr/>
        </p:nvCxnSpPr>
        <p:spPr>
          <a:xfrm flipH="1">
            <a:off x="4615430" y="1815508"/>
            <a:ext cx="1168232" cy="1112636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7" name="Straight Connector 3">
            <a:extLst>
              <a:ext uri="{FF2B5EF4-FFF2-40B4-BE49-F238E27FC236}">
                <a16:creationId xmlns:a16="http://schemas.microsoft.com/office/drawing/2014/main" id="{F7A308F8-75F0-47BF-8DF0-4897DDD4A73E}"/>
              </a:ext>
            </a:extLst>
          </p:cNvPr>
          <p:cNvCxnSpPr>
            <a:cxnSpLocks/>
            <a:stCxn id="1606" idx="2"/>
          </p:cNvCxnSpPr>
          <p:nvPr/>
        </p:nvCxnSpPr>
        <p:spPr>
          <a:xfrm flipH="1">
            <a:off x="4596937" y="2506944"/>
            <a:ext cx="1117777" cy="45544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8" name="Straight Connector 4">
            <a:extLst>
              <a:ext uri="{FF2B5EF4-FFF2-40B4-BE49-F238E27FC236}">
                <a16:creationId xmlns:a16="http://schemas.microsoft.com/office/drawing/2014/main" id="{8633AF0E-64B6-49E2-8C84-CD6250819158}"/>
              </a:ext>
            </a:extLst>
          </p:cNvPr>
          <p:cNvCxnSpPr>
            <a:cxnSpLocks/>
            <a:stCxn id="1607" idx="2"/>
          </p:cNvCxnSpPr>
          <p:nvPr/>
        </p:nvCxnSpPr>
        <p:spPr>
          <a:xfrm flipH="1" flipV="1">
            <a:off x="4615429" y="2977753"/>
            <a:ext cx="1099284" cy="38708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9" name="Straight Connector 5">
            <a:extLst>
              <a:ext uri="{FF2B5EF4-FFF2-40B4-BE49-F238E27FC236}">
                <a16:creationId xmlns:a16="http://schemas.microsoft.com/office/drawing/2014/main" id="{6A56FA96-101E-41FB-95EE-57087AF321D2}"/>
              </a:ext>
            </a:extLst>
          </p:cNvPr>
          <p:cNvCxnSpPr>
            <a:cxnSpLocks/>
            <a:stCxn id="1608" idx="1"/>
          </p:cNvCxnSpPr>
          <p:nvPr/>
        </p:nvCxnSpPr>
        <p:spPr>
          <a:xfrm flipH="1" flipV="1">
            <a:off x="4600389" y="2950369"/>
            <a:ext cx="1183272" cy="110590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0" name="Straight Connector 6">
            <a:extLst>
              <a:ext uri="{FF2B5EF4-FFF2-40B4-BE49-F238E27FC236}">
                <a16:creationId xmlns:a16="http://schemas.microsoft.com/office/drawing/2014/main" id="{4D29D700-461D-43BF-B731-0B068B07060E}"/>
              </a:ext>
            </a:extLst>
          </p:cNvPr>
          <p:cNvCxnSpPr>
            <a:cxnSpLocks/>
            <a:endCxn id="1609" idx="5"/>
          </p:cNvCxnSpPr>
          <p:nvPr/>
        </p:nvCxnSpPr>
        <p:spPr>
          <a:xfrm flipH="1" flipV="1">
            <a:off x="3366844" y="1815507"/>
            <a:ext cx="1183272" cy="105654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1" name="Straight Connector 7">
            <a:extLst>
              <a:ext uri="{FF2B5EF4-FFF2-40B4-BE49-F238E27FC236}">
                <a16:creationId xmlns:a16="http://schemas.microsoft.com/office/drawing/2014/main" id="{5A9BEE39-D6E2-413E-B383-C6334A30D5BC}"/>
              </a:ext>
            </a:extLst>
          </p:cNvPr>
          <p:cNvCxnSpPr>
            <a:cxnSpLocks/>
            <a:endCxn id="1610" idx="6"/>
          </p:cNvCxnSpPr>
          <p:nvPr/>
        </p:nvCxnSpPr>
        <p:spPr>
          <a:xfrm flipH="1" flipV="1">
            <a:off x="3435792" y="2506944"/>
            <a:ext cx="1114320" cy="36510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2" name="Straight Connector 8">
            <a:extLst>
              <a:ext uri="{FF2B5EF4-FFF2-40B4-BE49-F238E27FC236}">
                <a16:creationId xmlns:a16="http://schemas.microsoft.com/office/drawing/2014/main" id="{9AB7955C-BD98-4660-A487-C181B1D1AD2A}"/>
              </a:ext>
            </a:extLst>
          </p:cNvPr>
          <p:cNvCxnSpPr>
            <a:cxnSpLocks/>
            <a:endCxn id="1611" idx="6"/>
          </p:cNvCxnSpPr>
          <p:nvPr/>
        </p:nvCxnSpPr>
        <p:spPr>
          <a:xfrm flipH="1">
            <a:off x="3435792" y="2872048"/>
            <a:ext cx="1114322" cy="492789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3" name="Straight Connector 9">
            <a:extLst>
              <a:ext uri="{FF2B5EF4-FFF2-40B4-BE49-F238E27FC236}">
                <a16:creationId xmlns:a16="http://schemas.microsoft.com/office/drawing/2014/main" id="{CDB4B613-EC8F-48B8-9B1F-F2A82ECE4289}"/>
              </a:ext>
            </a:extLst>
          </p:cNvPr>
          <p:cNvCxnSpPr>
            <a:cxnSpLocks/>
            <a:endCxn id="1612" idx="7"/>
          </p:cNvCxnSpPr>
          <p:nvPr/>
        </p:nvCxnSpPr>
        <p:spPr>
          <a:xfrm flipH="1">
            <a:off x="3366844" y="2872048"/>
            <a:ext cx="1183269" cy="1184226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4" name="Oval 11">
            <a:extLst>
              <a:ext uri="{FF2B5EF4-FFF2-40B4-BE49-F238E27FC236}">
                <a16:creationId xmlns:a16="http://schemas.microsoft.com/office/drawing/2014/main" id="{8A422AAC-6C1B-49AC-9E38-06BD993150F5}"/>
              </a:ext>
            </a:extLst>
          </p:cNvPr>
          <p:cNvSpPr/>
          <p:nvPr/>
        </p:nvSpPr>
        <p:spPr>
          <a:xfrm>
            <a:off x="3953344" y="2323099"/>
            <a:ext cx="1243820" cy="1243820"/>
          </a:xfrm>
          <a:prstGeom prst="ellipse">
            <a:avLst/>
          </a:prstGeom>
          <a:solidFill>
            <a:srgbClr val="FCF37D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605" name="Oval 13">
            <a:extLst>
              <a:ext uri="{FF2B5EF4-FFF2-40B4-BE49-F238E27FC236}">
                <a16:creationId xmlns:a16="http://schemas.microsoft.com/office/drawing/2014/main" id="{BE9D90B5-C304-4D3E-9FEC-09812E515C14}"/>
              </a:ext>
            </a:extLst>
          </p:cNvPr>
          <p:cNvSpPr/>
          <p:nvPr/>
        </p:nvSpPr>
        <p:spPr>
          <a:xfrm>
            <a:off x="5714713" y="1413647"/>
            <a:ext cx="470808" cy="47080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6" name="Oval 14">
            <a:extLst>
              <a:ext uri="{FF2B5EF4-FFF2-40B4-BE49-F238E27FC236}">
                <a16:creationId xmlns:a16="http://schemas.microsoft.com/office/drawing/2014/main" id="{51D4D0D8-5645-4440-9A81-17D7F60AE614}"/>
              </a:ext>
            </a:extLst>
          </p:cNvPr>
          <p:cNvSpPr/>
          <p:nvPr/>
        </p:nvSpPr>
        <p:spPr>
          <a:xfrm>
            <a:off x="5714713" y="2271540"/>
            <a:ext cx="470808" cy="47080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7" name="Oval 15">
            <a:extLst>
              <a:ext uri="{FF2B5EF4-FFF2-40B4-BE49-F238E27FC236}">
                <a16:creationId xmlns:a16="http://schemas.microsoft.com/office/drawing/2014/main" id="{E4627135-8181-42C3-B1A9-BD804BD07056}"/>
              </a:ext>
            </a:extLst>
          </p:cNvPr>
          <p:cNvSpPr/>
          <p:nvPr/>
        </p:nvSpPr>
        <p:spPr>
          <a:xfrm>
            <a:off x="5714713" y="3129433"/>
            <a:ext cx="470808" cy="4708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8" name="Oval 16">
            <a:extLst>
              <a:ext uri="{FF2B5EF4-FFF2-40B4-BE49-F238E27FC236}">
                <a16:creationId xmlns:a16="http://schemas.microsoft.com/office/drawing/2014/main" id="{05EEC170-C2C5-45FC-BCD0-110DAD17C86F}"/>
              </a:ext>
            </a:extLst>
          </p:cNvPr>
          <p:cNvSpPr/>
          <p:nvPr/>
        </p:nvSpPr>
        <p:spPr>
          <a:xfrm>
            <a:off x="5714713" y="3987326"/>
            <a:ext cx="470808" cy="47080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9" name="Oval 17">
            <a:extLst>
              <a:ext uri="{FF2B5EF4-FFF2-40B4-BE49-F238E27FC236}">
                <a16:creationId xmlns:a16="http://schemas.microsoft.com/office/drawing/2014/main" id="{587300E1-9571-46E3-A764-09560F9A4585}"/>
              </a:ext>
            </a:extLst>
          </p:cNvPr>
          <p:cNvSpPr/>
          <p:nvPr/>
        </p:nvSpPr>
        <p:spPr>
          <a:xfrm>
            <a:off x="2964984" y="1413647"/>
            <a:ext cx="470808" cy="47080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0" name="Oval 18">
            <a:extLst>
              <a:ext uri="{FF2B5EF4-FFF2-40B4-BE49-F238E27FC236}">
                <a16:creationId xmlns:a16="http://schemas.microsoft.com/office/drawing/2014/main" id="{5F9D76E2-16E4-4123-862D-9A157CBF33D4}"/>
              </a:ext>
            </a:extLst>
          </p:cNvPr>
          <p:cNvSpPr/>
          <p:nvPr/>
        </p:nvSpPr>
        <p:spPr>
          <a:xfrm>
            <a:off x="2964984" y="2271540"/>
            <a:ext cx="470808" cy="4708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1" name="Oval 19">
            <a:extLst>
              <a:ext uri="{FF2B5EF4-FFF2-40B4-BE49-F238E27FC236}">
                <a16:creationId xmlns:a16="http://schemas.microsoft.com/office/drawing/2014/main" id="{01F78AC2-9601-4AB5-B969-ACBECD9263D1}"/>
              </a:ext>
            </a:extLst>
          </p:cNvPr>
          <p:cNvSpPr/>
          <p:nvPr/>
        </p:nvSpPr>
        <p:spPr>
          <a:xfrm>
            <a:off x="2964984" y="3129433"/>
            <a:ext cx="470808" cy="47080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2" name="Oval 20">
            <a:extLst>
              <a:ext uri="{FF2B5EF4-FFF2-40B4-BE49-F238E27FC236}">
                <a16:creationId xmlns:a16="http://schemas.microsoft.com/office/drawing/2014/main" id="{6517790E-4A5A-4A73-B1C0-8A9C4AFC0AA2}"/>
              </a:ext>
            </a:extLst>
          </p:cNvPr>
          <p:cNvSpPr/>
          <p:nvPr/>
        </p:nvSpPr>
        <p:spPr>
          <a:xfrm>
            <a:off x="2964984" y="3987326"/>
            <a:ext cx="470808" cy="47080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4" name="TextBox 1613">
            <a:extLst>
              <a:ext uri="{FF2B5EF4-FFF2-40B4-BE49-F238E27FC236}">
                <a16:creationId xmlns:a16="http://schemas.microsoft.com/office/drawing/2014/main" id="{A869DDD9-4124-41AE-A8B3-4D4037319B42}"/>
              </a:ext>
            </a:extLst>
          </p:cNvPr>
          <p:cNvSpPr txBox="1"/>
          <p:nvPr/>
        </p:nvSpPr>
        <p:spPr>
          <a:xfrm>
            <a:off x="6282668" y="1482264"/>
            <a:ext cx="21817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С КРЕДИТАМИ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17" name="TextBox 1616">
            <a:extLst>
              <a:ext uri="{FF2B5EF4-FFF2-40B4-BE49-F238E27FC236}">
                <a16:creationId xmlns:a16="http://schemas.microsoft.com/office/drawing/2014/main" id="{0ADA8194-07C8-493B-B838-BEDAD39C2E90}"/>
              </a:ext>
            </a:extLst>
          </p:cNvPr>
          <p:cNvSpPr txBox="1"/>
          <p:nvPr/>
        </p:nvSpPr>
        <p:spPr>
          <a:xfrm>
            <a:off x="6282668" y="2334569"/>
            <a:ext cx="21817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СЕТЕВИКИ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20" name="TextBox 1619">
            <a:extLst>
              <a:ext uri="{FF2B5EF4-FFF2-40B4-BE49-F238E27FC236}">
                <a16:creationId xmlns:a16="http://schemas.microsoft.com/office/drawing/2014/main" id="{0264096E-8114-4EB6-9317-1E83F2841CD1}"/>
              </a:ext>
            </a:extLst>
          </p:cNvPr>
          <p:cNvSpPr txBox="1"/>
          <p:nvPr/>
        </p:nvSpPr>
        <p:spPr>
          <a:xfrm>
            <a:off x="6282668" y="3197587"/>
            <a:ext cx="21817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ГОС. СЛУЖАЩИЕ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23" name="TextBox 1622">
            <a:extLst>
              <a:ext uri="{FF2B5EF4-FFF2-40B4-BE49-F238E27FC236}">
                <a16:creationId xmlns:a16="http://schemas.microsoft.com/office/drawing/2014/main" id="{3DD4E626-19B6-4AA1-81CF-C65E13E314B7}"/>
              </a:ext>
            </a:extLst>
          </p:cNvPr>
          <p:cNvSpPr txBox="1"/>
          <p:nvPr/>
        </p:nvSpPr>
        <p:spPr>
          <a:xfrm>
            <a:off x="6282668" y="4038064"/>
            <a:ext cx="21817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МОЛОДЕЖЬ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26" name="TextBox 1625">
            <a:extLst>
              <a:ext uri="{FF2B5EF4-FFF2-40B4-BE49-F238E27FC236}">
                <a16:creationId xmlns:a16="http://schemas.microsoft.com/office/drawing/2014/main" id="{EBE1E3F7-54B8-4C19-A270-7DEC390C338A}"/>
              </a:ext>
            </a:extLst>
          </p:cNvPr>
          <p:cNvSpPr txBox="1"/>
          <p:nvPr/>
        </p:nvSpPr>
        <p:spPr>
          <a:xfrm>
            <a:off x="605548" y="1469072"/>
            <a:ext cx="22651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ПЕНСИОНЕРЫ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29" name="TextBox 1628">
            <a:extLst>
              <a:ext uri="{FF2B5EF4-FFF2-40B4-BE49-F238E27FC236}">
                <a16:creationId xmlns:a16="http://schemas.microsoft.com/office/drawing/2014/main" id="{6B0256E6-C81C-48C2-99C3-07748A904D1F}"/>
              </a:ext>
            </a:extLst>
          </p:cNvPr>
          <p:cNvSpPr txBox="1"/>
          <p:nvPr/>
        </p:nvSpPr>
        <p:spPr>
          <a:xfrm>
            <a:off x="78135" y="2302508"/>
            <a:ext cx="27897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АЗАРТНЫЕ ЛЮДИ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32" name="TextBox 1631">
            <a:extLst>
              <a:ext uri="{FF2B5EF4-FFF2-40B4-BE49-F238E27FC236}">
                <a16:creationId xmlns:a16="http://schemas.microsoft.com/office/drawing/2014/main" id="{C32BDE5E-0C5F-456A-BD61-132175914CD2}"/>
              </a:ext>
            </a:extLst>
          </p:cNvPr>
          <p:cNvSpPr txBox="1"/>
          <p:nvPr/>
        </p:nvSpPr>
        <p:spPr>
          <a:xfrm>
            <a:off x="84889" y="3197587"/>
            <a:ext cx="27897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ИГРОКИ НА ХАЙПАХ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35" name="TextBox 1634">
            <a:extLst>
              <a:ext uri="{FF2B5EF4-FFF2-40B4-BE49-F238E27FC236}">
                <a16:creationId xmlns:a16="http://schemas.microsoft.com/office/drawing/2014/main" id="{11951B83-DE13-44C6-AB74-DFBDB6B85237}"/>
              </a:ext>
            </a:extLst>
          </p:cNvPr>
          <p:cNvSpPr txBox="1"/>
          <p:nvPr/>
        </p:nvSpPr>
        <p:spPr>
          <a:xfrm>
            <a:off x="602660" y="4038064"/>
            <a:ext cx="22651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МАМОЧКИ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41" name="Google Shape;3556;p66">
            <a:extLst>
              <a:ext uri="{FF2B5EF4-FFF2-40B4-BE49-F238E27FC236}">
                <a16:creationId xmlns:a16="http://schemas.microsoft.com/office/drawing/2014/main" id="{FC832AA3-5B29-456C-AC3E-E6CB04519D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281" y="228256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Целевая аудитория</a:t>
            </a:r>
            <a:endParaRPr sz="3600" dirty="0"/>
          </a:p>
        </p:txBody>
      </p:sp>
      <p:cxnSp>
        <p:nvCxnSpPr>
          <p:cNvPr id="1642" name="Google Shape;3566;p66">
            <a:extLst>
              <a:ext uri="{FF2B5EF4-FFF2-40B4-BE49-F238E27FC236}">
                <a16:creationId xmlns:a16="http://schemas.microsoft.com/office/drawing/2014/main" id="{0B6D8197-09F8-4F90-9A41-22D3A379B63B}"/>
              </a:ext>
            </a:extLst>
          </p:cNvPr>
          <p:cNvCxnSpPr>
            <a:cxnSpLocks/>
          </p:cNvCxnSpPr>
          <p:nvPr/>
        </p:nvCxnSpPr>
        <p:spPr>
          <a:xfrm>
            <a:off x="2748605" y="916706"/>
            <a:ext cx="364062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4" name="Google Shape;3567;p66">
            <a:extLst>
              <a:ext uri="{FF2B5EF4-FFF2-40B4-BE49-F238E27FC236}">
                <a16:creationId xmlns:a16="http://schemas.microsoft.com/office/drawing/2014/main" id="{4345EF23-758C-4452-B3C5-1304B84801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095" r="11095"/>
          <a:stretch/>
        </p:blipFill>
        <p:spPr>
          <a:xfrm rot="-505554">
            <a:off x="320470" y="242379"/>
            <a:ext cx="888102" cy="10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5" name="Google Shape;3568;p66">
            <a:extLst>
              <a:ext uri="{FF2B5EF4-FFF2-40B4-BE49-F238E27FC236}">
                <a16:creationId xmlns:a16="http://schemas.microsoft.com/office/drawing/2014/main" id="{83323A7C-4D27-4F8C-AFB2-7C66C07FB3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7155" b="7147"/>
          <a:stretch/>
        </p:blipFill>
        <p:spPr>
          <a:xfrm rot="-1258751">
            <a:off x="1140896" y="28200"/>
            <a:ext cx="796905" cy="1170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7" name="Google Shape;14651;p86">
            <a:extLst>
              <a:ext uri="{FF2B5EF4-FFF2-40B4-BE49-F238E27FC236}">
                <a16:creationId xmlns:a16="http://schemas.microsoft.com/office/drawing/2014/main" id="{5C0A5049-9BA5-4E43-8FD7-4D1330558E8B}"/>
              </a:ext>
            </a:extLst>
          </p:cNvPr>
          <p:cNvGrpSpPr/>
          <p:nvPr/>
        </p:nvGrpSpPr>
        <p:grpSpPr>
          <a:xfrm>
            <a:off x="4128499" y="2458398"/>
            <a:ext cx="930296" cy="828642"/>
            <a:chOff x="1781317" y="3391400"/>
            <a:chExt cx="367255" cy="282364"/>
          </a:xfrm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48" name="Google Shape;14652;p86">
              <a:extLst>
                <a:ext uri="{FF2B5EF4-FFF2-40B4-BE49-F238E27FC236}">
                  <a16:creationId xmlns:a16="http://schemas.microsoft.com/office/drawing/2014/main" id="{F776E296-5862-4637-9CCA-6C4609464D90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4653;p86">
              <a:extLst>
                <a:ext uri="{FF2B5EF4-FFF2-40B4-BE49-F238E27FC236}">
                  <a16:creationId xmlns:a16="http://schemas.microsoft.com/office/drawing/2014/main" id="{4C933A73-0A95-4843-9E0A-C3563FAA6F2D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4654;p86">
              <a:extLst>
                <a:ext uri="{FF2B5EF4-FFF2-40B4-BE49-F238E27FC236}">
                  <a16:creationId xmlns:a16="http://schemas.microsoft.com/office/drawing/2014/main" id="{D5399946-22AF-467E-A526-F1C79AE8E898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4655;p86">
              <a:extLst>
                <a:ext uri="{FF2B5EF4-FFF2-40B4-BE49-F238E27FC236}">
                  <a16:creationId xmlns:a16="http://schemas.microsoft.com/office/drawing/2014/main" id="{0C4C86BF-7C16-48D9-B9BD-5F5C5B8AA5FB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4656;p86">
              <a:extLst>
                <a:ext uri="{FF2B5EF4-FFF2-40B4-BE49-F238E27FC236}">
                  <a16:creationId xmlns:a16="http://schemas.microsoft.com/office/drawing/2014/main" id="{DE95982B-F81B-46BF-83FD-812F4C6D7EBE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4657;p86">
              <a:extLst>
                <a:ext uri="{FF2B5EF4-FFF2-40B4-BE49-F238E27FC236}">
                  <a16:creationId xmlns:a16="http://schemas.microsoft.com/office/drawing/2014/main" id="{F0618528-594F-4BE4-AFE2-056EF12964FA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4" name="Google Shape;1531;p43">
            <a:extLst>
              <a:ext uri="{FF2B5EF4-FFF2-40B4-BE49-F238E27FC236}">
                <a16:creationId xmlns:a16="http://schemas.microsoft.com/office/drawing/2014/main" id="{69BF12A3-C2B3-4F39-AD71-998DF20ACB9B}"/>
              </a:ext>
            </a:extLst>
          </p:cNvPr>
          <p:cNvSpPr txBox="1">
            <a:spLocks/>
          </p:cNvSpPr>
          <p:nvPr/>
        </p:nvSpPr>
        <p:spPr>
          <a:xfrm>
            <a:off x="2858921" y="1304439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1</a:t>
            </a:r>
            <a:endParaRPr lang="en" sz="2800" dirty="0"/>
          </a:p>
        </p:txBody>
      </p:sp>
      <p:sp>
        <p:nvSpPr>
          <p:cNvPr id="1655" name="Google Shape;1531;p43">
            <a:extLst>
              <a:ext uri="{FF2B5EF4-FFF2-40B4-BE49-F238E27FC236}">
                <a16:creationId xmlns:a16="http://schemas.microsoft.com/office/drawing/2014/main" id="{6DB3A71D-5D1B-45AF-BB45-763F16021734}"/>
              </a:ext>
            </a:extLst>
          </p:cNvPr>
          <p:cNvSpPr txBox="1">
            <a:spLocks/>
          </p:cNvSpPr>
          <p:nvPr/>
        </p:nvSpPr>
        <p:spPr>
          <a:xfrm>
            <a:off x="2872104" y="2187956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2</a:t>
            </a:r>
            <a:endParaRPr lang="en" sz="2800" dirty="0"/>
          </a:p>
        </p:txBody>
      </p:sp>
      <p:sp>
        <p:nvSpPr>
          <p:cNvPr id="1656" name="Google Shape;1531;p43">
            <a:extLst>
              <a:ext uri="{FF2B5EF4-FFF2-40B4-BE49-F238E27FC236}">
                <a16:creationId xmlns:a16="http://schemas.microsoft.com/office/drawing/2014/main" id="{E98A5DBC-FBC4-4ED7-96DF-181D80BFCB27}"/>
              </a:ext>
            </a:extLst>
          </p:cNvPr>
          <p:cNvSpPr txBox="1">
            <a:spLocks/>
          </p:cNvSpPr>
          <p:nvPr/>
        </p:nvSpPr>
        <p:spPr>
          <a:xfrm>
            <a:off x="2861224" y="3015909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3</a:t>
            </a:r>
            <a:endParaRPr lang="en" sz="2800" dirty="0"/>
          </a:p>
        </p:txBody>
      </p:sp>
      <p:sp>
        <p:nvSpPr>
          <p:cNvPr id="1657" name="Google Shape;1531;p43">
            <a:extLst>
              <a:ext uri="{FF2B5EF4-FFF2-40B4-BE49-F238E27FC236}">
                <a16:creationId xmlns:a16="http://schemas.microsoft.com/office/drawing/2014/main" id="{C56F4F32-548D-4E4D-B709-EFA1CCD18604}"/>
              </a:ext>
            </a:extLst>
          </p:cNvPr>
          <p:cNvSpPr txBox="1">
            <a:spLocks/>
          </p:cNvSpPr>
          <p:nvPr/>
        </p:nvSpPr>
        <p:spPr>
          <a:xfrm>
            <a:off x="2872104" y="3887195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4</a:t>
            </a:r>
            <a:endParaRPr lang="en" sz="2800" dirty="0"/>
          </a:p>
        </p:txBody>
      </p:sp>
      <p:sp>
        <p:nvSpPr>
          <p:cNvPr id="1658" name="Google Shape;1531;p43">
            <a:extLst>
              <a:ext uri="{FF2B5EF4-FFF2-40B4-BE49-F238E27FC236}">
                <a16:creationId xmlns:a16="http://schemas.microsoft.com/office/drawing/2014/main" id="{8E29D6FD-709B-4ECA-89FB-55DC90E9DDB4}"/>
              </a:ext>
            </a:extLst>
          </p:cNvPr>
          <p:cNvSpPr txBox="1">
            <a:spLocks/>
          </p:cNvSpPr>
          <p:nvPr/>
        </p:nvSpPr>
        <p:spPr>
          <a:xfrm>
            <a:off x="5616525" y="1330064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5</a:t>
            </a:r>
            <a:endParaRPr lang="en" sz="2800" dirty="0"/>
          </a:p>
        </p:txBody>
      </p:sp>
      <p:sp>
        <p:nvSpPr>
          <p:cNvPr id="1659" name="Google Shape;1531;p43">
            <a:extLst>
              <a:ext uri="{FF2B5EF4-FFF2-40B4-BE49-F238E27FC236}">
                <a16:creationId xmlns:a16="http://schemas.microsoft.com/office/drawing/2014/main" id="{2274136B-6E2C-4991-B623-6FF840EAB522}"/>
              </a:ext>
            </a:extLst>
          </p:cNvPr>
          <p:cNvSpPr txBox="1">
            <a:spLocks/>
          </p:cNvSpPr>
          <p:nvPr/>
        </p:nvSpPr>
        <p:spPr>
          <a:xfrm>
            <a:off x="5612261" y="2173886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6</a:t>
            </a:r>
            <a:endParaRPr lang="en" sz="2800" dirty="0"/>
          </a:p>
        </p:txBody>
      </p:sp>
      <p:sp>
        <p:nvSpPr>
          <p:cNvPr id="1660" name="Google Shape;1531;p43">
            <a:extLst>
              <a:ext uri="{FF2B5EF4-FFF2-40B4-BE49-F238E27FC236}">
                <a16:creationId xmlns:a16="http://schemas.microsoft.com/office/drawing/2014/main" id="{B90E4261-3080-4915-A33B-C2F6B8381932}"/>
              </a:ext>
            </a:extLst>
          </p:cNvPr>
          <p:cNvSpPr txBox="1">
            <a:spLocks/>
          </p:cNvSpPr>
          <p:nvPr/>
        </p:nvSpPr>
        <p:spPr>
          <a:xfrm>
            <a:off x="5612261" y="3032667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7</a:t>
            </a:r>
            <a:endParaRPr lang="en" sz="2800" dirty="0"/>
          </a:p>
        </p:txBody>
      </p:sp>
      <p:sp>
        <p:nvSpPr>
          <p:cNvPr id="1661" name="Google Shape;1531;p43">
            <a:extLst>
              <a:ext uri="{FF2B5EF4-FFF2-40B4-BE49-F238E27FC236}">
                <a16:creationId xmlns:a16="http://schemas.microsoft.com/office/drawing/2014/main" id="{49109457-40B0-4B5D-B4D4-0837F0F530BD}"/>
              </a:ext>
            </a:extLst>
          </p:cNvPr>
          <p:cNvSpPr txBox="1">
            <a:spLocks/>
          </p:cNvSpPr>
          <p:nvPr/>
        </p:nvSpPr>
        <p:spPr>
          <a:xfrm>
            <a:off x="5623838" y="3880989"/>
            <a:ext cx="666143" cy="706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800" dirty="0"/>
              <a:t>8</a:t>
            </a:r>
            <a:endParaRPr lang="en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68"/>
          <p:cNvSpPr txBox="1">
            <a:spLocks noGrp="1"/>
          </p:cNvSpPr>
          <p:nvPr>
            <p:ph type="title"/>
          </p:nvPr>
        </p:nvSpPr>
        <p:spPr>
          <a:xfrm>
            <a:off x="458685" y="445353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На чем делают акцент</a:t>
            </a:r>
            <a:br>
              <a:rPr lang="ru-RU" sz="3200" dirty="0"/>
            </a:br>
            <a:r>
              <a:rPr lang="ru-RU" sz="3200" dirty="0"/>
              <a:t>при продаже</a:t>
            </a:r>
            <a:endParaRPr sz="3200" dirty="0"/>
          </a:p>
        </p:txBody>
      </p:sp>
      <p:cxnSp>
        <p:nvCxnSpPr>
          <p:cNvPr id="3600" name="Google Shape;3600;p68"/>
          <p:cNvCxnSpPr>
            <a:cxnSpLocks/>
          </p:cNvCxnSpPr>
          <p:nvPr/>
        </p:nvCxnSpPr>
        <p:spPr>
          <a:xfrm>
            <a:off x="560285" y="1282700"/>
            <a:ext cx="274171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01" name="Google Shape;3601;p68"/>
          <p:cNvPicPr preferRelativeResize="0"/>
          <p:nvPr/>
        </p:nvPicPr>
        <p:blipFill rotWithShape="1">
          <a:blip r:embed="rId3">
            <a:alphaModFix/>
          </a:blip>
          <a:srcRect l="11096" r="2547"/>
          <a:stretch/>
        </p:blipFill>
        <p:spPr>
          <a:xfrm rot="505553" flipH="1">
            <a:off x="7700877" y="242828"/>
            <a:ext cx="989082" cy="106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2" name="Google Shape;3602;p68"/>
          <p:cNvPicPr preferRelativeResize="0"/>
          <p:nvPr/>
        </p:nvPicPr>
        <p:blipFill rotWithShape="1">
          <a:blip r:embed="rId4">
            <a:alphaModFix/>
          </a:blip>
          <a:srcRect t="11998" b="2054"/>
          <a:stretch/>
        </p:blipFill>
        <p:spPr>
          <a:xfrm rot="1258765" flipH="1">
            <a:off x="6742446" y="-112172"/>
            <a:ext cx="930088" cy="137040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3556;p66">
            <a:extLst>
              <a:ext uri="{FF2B5EF4-FFF2-40B4-BE49-F238E27FC236}">
                <a16:creationId xmlns:a16="http://schemas.microsoft.com/office/drawing/2014/main" id="{2B8198ED-80C1-412B-9438-DCF7649C6C65}"/>
              </a:ext>
            </a:extLst>
          </p:cNvPr>
          <p:cNvSpPr txBox="1">
            <a:spLocks/>
          </p:cNvSpPr>
          <p:nvPr/>
        </p:nvSpPr>
        <p:spPr>
          <a:xfrm>
            <a:off x="4409534" y="1018053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Закроете кредиты/ипотеку</a:t>
            </a:r>
          </a:p>
        </p:txBody>
      </p:sp>
      <p:sp>
        <p:nvSpPr>
          <p:cNvPr id="55" name="Google Shape;3556;p66">
            <a:extLst>
              <a:ext uri="{FF2B5EF4-FFF2-40B4-BE49-F238E27FC236}">
                <a16:creationId xmlns:a16="http://schemas.microsoft.com/office/drawing/2014/main" id="{ADC277BD-7F1B-4B08-9E10-A7633305D55C}"/>
              </a:ext>
            </a:extLst>
          </p:cNvPr>
          <p:cNvSpPr txBox="1">
            <a:spLocks/>
          </p:cNvSpPr>
          <p:nvPr/>
        </p:nvSpPr>
        <p:spPr>
          <a:xfrm>
            <a:off x="569828" y="4361984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Поможете детям/внукам</a:t>
            </a:r>
          </a:p>
        </p:txBody>
      </p:sp>
      <p:sp>
        <p:nvSpPr>
          <p:cNvPr id="56" name="Google Shape;3556;p66">
            <a:extLst>
              <a:ext uri="{FF2B5EF4-FFF2-40B4-BE49-F238E27FC236}">
                <a16:creationId xmlns:a16="http://schemas.microsoft.com/office/drawing/2014/main" id="{4335C0B4-5CBB-47CB-A857-E9ACE3494535}"/>
              </a:ext>
            </a:extLst>
          </p:cNvPr>
          <p:cNvSpPr txBox="1">
            <a:spLocks/>
          </p:cNvSpPr>
          <p:nvPr/>
        </p:nvSpPr>
        <p:spPr>
          <a:xfrm>
            <a:off x="6043568" y="2163453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Как классно жить</a:t>
            </a:r>
            <a:br>
              <a:rPr lang="ru-RU" sz="1800" dirty="0"/>
            </a:br>
            <a:r>
              <a:rPr lang="ru-RU" sz="1800" dirty="0"/>
              <a:t>на пассивный доход</a:t>
            </a:r>
          </a:p>
        </p:txBody>
      </p:sp>
      <p:sp>
        <p:nvSpPr>
          <p:cNvPr id="57" name="Google Shape;3556;p66">
            <a:extLst>
              <a:ext uri="{FF2B5EF4-FFF2-40B4-BE49-F238E27FC236}">
                <a16:creationId xmlns:a16="http://schemas.microsoft.com/office/drawing/2014/main" id="{E4BABD5E-5D8D-495D-B69D-BDF3598B7324}"/>
              </a:ext>
            </a:extLst>
          </p:cNvPr>
          <p:cNvSpPr txBox="1">
            <a:spLocks/>
          </p:cNvSpPr>
          <p:nvPr/>
        </p:nvSpPr>
        <p:spPr>
          <a:xfrm>
            <a:off x="-20431" y="1995749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Быть в ногу с молодежью</a:t>
            </a:r>
          </a:p>
        </p:txBody>
      </p:sp>
      <p:sp>
        <p:nvSpPr>
          <p:cNvPr id="58" name="Google Shape;3556;p66">
            <a:extLst>
              <a:ext uri="{FF2B5EF4-FFF2-40B4-BE49-F238E27FC236}">
                <a16:creationId xmlns:a16="http://schemas.microsoft.com/office/drawing/2014/main" id="{7A8B7E87-077D-489E-9C64-94889ABC7104}"/>
              </a:ext>
            </a:extLst>
          </p:cNvPr>
          <p:cNvSpPr txBox="1">
            <a:spLocks/>
          </p:cNvSpPr>
          <p:nvPr/>
        </p:nvSpPr>
        <p:spPr>
          <a:xfrm>
            <a:off x="920266" y="3436895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Оплатите учебу</a:t>
            </a:r>
          </a:p>
        </p:txBody>
      </p:sp>
      <p:sp>
        <p:nvSpPr>
          <p:cNvPr id="59" name="Google Shape;3556;p66">
            <a:extLst>
              <a:ext uri="{FF2B5EF4-FFF2-40B4-BE49-F238E27FC236}">
                <a16:creationId xmlns:a16="http://schemas.microsoft.com/office/drawing/2014/main" id="{DFE2A5CC-6123-4B63-A4D3-FAF5E6EFA6B6}"/>
              </a:ext>
            </a:extLst>
          </p:cNvPr>
          <p:cNvSpPr txBox="1">
            <a:spLocks/>
          </p:cNvSpPr>
          <p:nvPr/>
        </p:nvSpPr>
        <p:spPr>
          <a:xfrm>
            <a:off x="5238741" y="4386484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Прибавка к зарплате/пенсии</a:t>
            </a:r>
          </a:p>
        </p:txBody>
      </p:sp>
      <p:sp>
        <p:nvSpPr>
          <p:cNvPr id="60" name="Google Shape;3556;p66">
            <a:extLst>
              <a:ext uri="{FF2B5EF4-FFF2-40B4-BE49-F238E27FC236}">
                <a16:creationId xmlns:a16="http://schemas.microsoft.com/office/drawing/2014/main" id="{35FC906C-CC45-40C8-9408-8D369C94AD21}"/>
              </a:ext>
            </a:extLst>
          </p:cNvPr>
          <p:cNvSpPr txBox="1">
            <a:spLocks/>
          </p:cNvSpPr>
          <p:nvPr/>
        </p:nvSpPr>
        <p:spPr>
          <a:xfrm>
            <a:off x="6068595" y="3620288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Поедете отдыхать</a:t>
            </a:r>
          </a:p>
        </p:txBody>
      </p:sp>
      <p:grpSp>
        <p:nvGrpSpPr>
          <p:cNvPr id="62" name="그룹 12">
            <a:extLst>
              <a:ext uri="{FF2B5EF4-FFF2-40B4-BE49-F238E27FC236}">
                <a16:creationId xmlns:a16="http://schemas.microsoft.com/office/drawing/2014/main" id="{3575EFD7-87DA-449F-97FA-94008EAD3406}"/>
              </a:ext>
            </a:extLst>
          </p:cNvPr>
          <p:cNvGrpSpPr/>
          <p:nvPr/>
        </p:nvGrpSpPr>
        <p:grpSpPr>
          <a:xfrm>
            <a:off x="3047089" y="1784249"/>
            <a:ext cx="2966383" cy="2914067"/>
            <a:chOff x="4756687" y="2697540"/>
            <a:chExt cx="2665291" cy="2618285"/>
          </a:xfrm>
        </p:grpSpPr>
        <p:sp>
          <p:nvSpPr>
            <p:cNvPr id="63" name="Oval 27">
              <a:extLst>
                <a:ext uri="{FF2B5EF4-FFF2-40B4-BE49-F238E27FC236}">
                  <a16:creationId xmlns:a16="http://schemas.microsoft.com/office/drawing/2014/main" id="{26D9162B-D626-4E2D-B749-2E0CE1052930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4">
              <a:extLst>
                <a:ext uri="{FF2B5EF4-FFF2-40B4-BE49-F238E27FC236}">
                  <a16:creationId xmlns:a16="http://schemas.microsoft.com/office/drawing/2014/main" id="{7AFBC1EF-0EF4-4AE2-A19E-5CD696D12C51}"/>
                </a:ext>
              </a:extLst>
            </p:cNvPr>
            <p:cNvSpPr/>
            <p:nvPr/>
          </p:nvSpPr>
          <p:spPr>
            <a:xfrm>
              <a:off x="7102134" y="3301041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30">
              <a:extLst>
                <a:ext uri="{FF2B5EF4-FFF2-40B4-BE49-F238E27FC236}">
                  <a16:creationId xmlns:a16="http://schemas.microsoft.com/office/drawing/2014/main" id="{B63BF6D6-D019-444F-B249-58E99A6DDEAC}"/>
                </a:ext>
              </a:extLst>
            </p:cNvPr>
            <p:cNvSpPr/>
            <p:nvPr/>
          </p:nvSpPr>
          <p:spPr>
            <a:xfrm>
              <a:off x="6407717" y="4995828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31">
              <a:extLst>
                <a:ext uri="{FF2B5EF4-FFF2-40B4-BE49-F238E27FC236}">
                  <a16:creationId xmlns:a16="http://schemas.microsoft.com/office/drawing/2014/main" id="{857E7C6F-C66E-4687-A3EB-4ECF5814A800}"/>
                </a:ext>
              </a:extLst>
            </p:cNvPr>
            <p:cNvSpPr/>
            <p:nvPr/>
          </p:nvSpPr>
          <p:spPr>
            <a:xfrm>
              <a:off x="7102134" y="4327453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32">
              <a:extLst>
                <a:ext uri="{FF2B5EF4-FFF2-40B4-BE49-F238E27FC236}">
                  <a16:creationId xmlns:a16="http://schemas.microsoft.com/office/drawing/2014/main" id="{B37AC673-B76B-450E-9106-B34D2ADBD920}"/>
                </a:ext>
              </a:extLst>
            </p:cNvPr>
            <p:cNvSpPr/>
            <p:nvPr/>
          </p:nvSpPr>
          <p:spPr>
            <a:xfrm>
              <a:off x="4756687" y="3301041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Oval 34">
              <a:extLst>
                <a:ext uri="{FF2B5EF4-FFF2-40B4-BE49-F238E27FC236}">
                  <a16:creationId xmlns:a16="http://schemas.microsoft.com/office/drawing/2014/main" id="{A8E8A0B9-9F90-41C1-BD5D-F9FA02920784}"/>
                </a:ext>
              </a:extLst>
            </p:cNvPr>
            <p:cNvSpPr/>
            <p:nvPr/>
          </p:nvSpPr>
          <p:spPr>
            <a:xfrm>
              <a:off x="5502576" y="4995981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Oval 41">
              <a:extLst>
                <a:ext uri="{FF2B5EF4-FFF2-40B4-BE49-F238E27FC236}">
                  <a16:creationId xmlns:a16="http://schemas.microsoft.com/office/drawing/2014/main" id="{46F5EE60-1FE3-4302-85FA-98871C6BF45C}"/>
                </a:ext>
              </a:extLst>
            </p:cNvPr>
            <p:cNvSpPr/>
            <p:nvPr/>
          </p:nvSpPr>
          <p:spPr>
            <a:xfrm>
              <a:off x="4759987" y="4327453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73" name="Picture 3">
            <a:extLst>
              <a:ext uri="{FF2B5EF4-FFF2-40B4-BE49-F238E27FC236}">
                <a16:creationId xmlns:a16="http://schemas.microsoft.com/office/drawing/2014/main" id="{473C0B34-9629-479C-9C8D-7906BF5AF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60" y="2209678"/>
            <a:ext cx="2185082" cy="2152306"/>
          </a:xfrm>
          <a:prstGeom prst="rect">
            <a:avLst/>
          </a:prstGeom>
        </p:spPr>
      </p:pic>
      <p:pic>
        <p:nvPicPr>
          <p:cNvPr id="75" name="Google Shape;3611;p69">
            <a:extLst>
              <a:ext uri="{FF2B5EF4-FFF2-40B4-BE49-F238E27FC236}">
                <a16:creationId xmlns:a16="http://schemas.microsoft.com/office/drawing/2014/main" id="{9BA1DE05-895B-48A3-B9F7-88339B75B9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171" b="2171"/>
          <a:stretch/>
        </p:blipFill>
        <p:spPr>
          <a:xfrm>
            <a:off x="4261761" y="1467579"/>
            <a:ext cx="621011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68"/>
          <p:cNvSpPr txBox="1">
            <a:spLocks noGrp="1"/>
          </p:cNvSpPr>
          <p:nvPr>
            <p:ph type="title"/>
          </p:nvPr>
        </p:nvSpPr>
        <p:spPr>
          <a:xfrm>
            <a:off x="458685" y="445353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На чем делают акцент</a:t>
            </a:r>
            <a:br>
              <a:rPr lang="ru-RU" sz="3200" dirty="0"/>
            </a:br>
            <a:r>
              <a:rPr lang="ru-RU" sz="3200" dirty="0"/>
              <a:t>при продаже</a:t>
            </a:r>
            <a:endParaRPr sz="3200" dirty="0"/>
          </a:p>
        </p:txBody>
      </p:sp>
      <p:cxnSp>
        <p:nvCxnSpPr>
          <p:cNvPr id="3600" name="Google Shape;3600;p68"/>
          <p:cNvCxnSpPr>
            <a:cxnSpLocks/>
          </p:cNvCxnSpPr>
          <p:nvPr/>
        </p:nvCxnSpPr>
        <p:spPr>
          <a:xfrm>
            <a:off x="560285" y="1282700"/>
            <a:ext cx="274171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01" name="Google Shape;3601;p68"/>
          <p:cNvPicPr preferRelativeResize="0"/>
          <p:nvPr/>
        </p:nvPicPr>
        <p:blipFill rotWithShape="1">
          <a:blip r:embed="rId3">
            <a:alphaModFix/>
          </a:blip>
          <a:srcRect l="11096" r="2547"/>
          <a:stretch/>
        </p:blipFill>
        <p:spPr>
          <a:xfrm rot="505553" flipH="1">
            <a:off x="7700877" y="242828"/>
            <a:ext cx="989082" cy="106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2" name="Google Shape;3602;p68"/>
          <p:cNvPicPr preferRelativeResize="0"/>
          <p:nvPr/>
        </p:nvPicPr>
        <p:blipFill rotWithShape="1">
          <a:blip r:embed="rId4">
            <a:alphaModFix/>
          </a:blip>
          <a:srcRect t="11998" b="2054"/>
          <a:stretch/>
        </p:blipFill>
        <p:spPr>
          <a:xfrm rot="1258765" flipH="1">
            <a:off x="6742446" y="-112172"/>
            <a:ext cx="930088" cy="137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556;p66">
            <a:extLst>
              <a:ext uri="{FF2B5EF4-FFF2-40B4-BE49-F238E27FC236}">
                <a16:creationId xmlns:a16="http://schemas.microsoft.com/office/drawing/2014/main" id="{7845CDE4-505F-4483-B2F8-EAC0C08D3072}"/>
              </a:ext>
            </a:extLst>
          </p:cNvPr>
          <p:cNvSpPr txBox="1">
            <a:spLocks/>
          </p:cNvSpPr>
          <p:nvPr/>
        </p:nvSpPr>
        <p:spPr>
          <a:xfrm>
            <a:off x="776229" y="1444884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Быть в рядах первых</a:t>
            </a:r>
          </a:p>
        </p:txBody>
      </p:sp>
      <p:sp>
        <p:nvSpPr>
          <p:cNvPr id="14" name="Google Shape;3556;p66">
            <a:extLst>
              <a:ext uri="{FF2B5EF4-FFF2-40B4-BE49-F238E27FC236}">
                <a16:creationId xmlns:a16="http://schemas.microsoft.com/office/drawing/2014/main" id="{B927BEE7-EB7F-443C-944A-745377608329}"/>
              </a:ext>
            </a:extLst>
          </p:cNvPr>
          <p:cNvSpPr txBox="1">
            <a:spLocks/>
          </p:cNvSpPr>
          <p:nvPr/>
        </p:nvSpPr>
        <p:spPr>
          <a:xfrm>
            <a:off x="5334455" y="4122803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Не упускать возможность</a:t>
            </a:r>
          </a:p>
        </p:txBody>
      </p:sp>
      <p:sp>
        <p:nvSpPr>
          <p:cNvPr id="15" name="Google Shape;3556;p66">
            <a:extLst>
              <a:ext uri="{FF2B5EF4-FFF2-40B4-BE49-F238E27FC236}">
                <a16:creationId xmlns:a16="http://schemas.microsoft.com/office/drawing/2014/main" id="{2074FD8E-C18D-46EB-862F-AF82CBD63D07}"/>
              </a:ext>
            </a:extLst>
          </p:cNvPr>
          <p:cNvSpPr txBox="1">
            <a:spLocks/>
          </p:cNvSpPr>
          <p:nvPr/>
        </p:nvSpPr>
        <p:spPr>
          <a:xfrm>
            <a:off x="560285" y="2717806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Больше вложить,</a:t>
            </a:r>
            <a:br>
              <a:rPr lang="ru-RU" sz="1800" dirty="0"/>
            </a:br>
            <a:r>
              <a:rPr lang="ru-RU" sz="1800" dirty="0"/>
              <a:t>больше получить</a:t>
            </a:r>
          </a:p>
        </p:txBody>
      </p:sp>
      <p:sp>
        <p:nvSpPr>
          <p:cNvPr id="16" name="Google Shape;3556;p66">
            <a:extLst>
              <a:ext uri="{FF2B5EF4-FFF2-40B4-BE49-F238E27FC236}">
                <a16:creationId xmlns:a16="http://schemas.microsoft.com/office/drawing/2014/main" id="{66E131E3-0732-4245-867D-423AC2C9D25C}"/>
              </a:ext>
            </a:extLst>
          </p:cNvPr>
          <p:cNvSpPr txBox="1">
            <a:spLocks/>
          </p:cNvSpPr>
          <p:nvPr/>
        </p:nvSpPr>
        <p:spPr>
          <a:xfrm>
            <a:off x="6077995" y="2814835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Быть участником</a:t>
            </a:r>
            <a:br>
              <a:rPr lang="ru-RU" sz="1800" dirty="0"/>
            </a:br>
            <a:r>
              <a:rPr lang="ru-RU" sz="1800" dirty="0"/>
              <a:t>прогресса</a:t>
            </a:r>
          </a:p>
        </p:txBody>
      </p:sp>
      <p:sp>
        <p:nvSpPr>
          <p:cNvPr id="18" name="Google Shape;3556;p66">
            <a:extLst>
              <a:ext uri="{FF2B5EF4-FFF2-40B4-BE49-F238E27FC236}">
                <a16:creationId xmlns:a16="http://schemas.microsoft.com/office/drawing/2014/main" id="{24AC4A67-D17A-48BB-BBA0-BBBF2CD13217}"/>
              </a:ext>
            </a:extLst>
          </p:cNvPr>
          <p:cNvSpPr txBox="1">
            <a:spLocks/>
          </p:cNvSpPr>
          <p:nvPr/>
        </p:nvSpPr>
        <p:spPr>
          <a:xfrm>
            <a:off x="5501013" y="1401995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Давай покажу сколько заработал(-а)</a:t>
            </a:r>
          </a:p>
        </p:txBody>
      </p:sp>
      <p:sp>
        <p:nvSpPr>
          <p:cNvPr id="19" name="Google Shape;3556;p66">
            <a:extLst>
              <a:ext uri="{FF2B5EF4-FFF2-40B4-BE49-F238E27FC236}">
                <a16:creationId xmlns:a16="http://schemas.microsoft.com/office/drawing/2014/main" id="{798B637A-0A84-45A9-BD23-36F958E88E32}"/>
              </a:ext>
            </a:extLst>
          </p:cNvPr>
          <p:cNvSpPr txBox="1">
            <a:spLocks/>
          </p:cNvSpPr>
          <p:nvPr/>
        </p:nvSpPr>
        <p:spPr>
          <a:xfrm>
            <a:off x="1021428" y="4143126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Быстрее купить то,</a:t>
            </a:r>
            <a:br>
              <a:rPr lang="ru-RU" sz="1800" dirty="0"/>
            </a:br>
            <a:r>
              <a:rPr lang="ru-RU" sz="1800" dirty="0"/>
              <a:t>что давно хочешь</a:t>
            </a:r>
          </a:p>
        </p:txBody>
      </p: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B4E55EB2-E9FB-44C9-A180-41D93C965C09}"/>
              </a:ext>
            </a:extLst>
          </p:cNvPr>
          <p:cNvGrpSpPr/>
          <p:nvPr/>
        </p:nvGrpSpPr>
        <p:grpSpPr>
          <a:xfrm>
            <a:off x="2903052" y="1567907"/>
            <a:ext cx="3174943" cy="2854373"/>
            <a:chOff x="4667572" y="2691674"/>
            <a:chExt cx="2852682" cy="2564650"/>
          </a:xfrm>
        </p:grpSpPr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62758BF2-86A4-4A93-AE1C-5B38BDADDE78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5591F88A-AD4C-4293-AFC5-8553F02F26C5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30">
              <a:extLst>
                <a:ext uri="{FF2B5EF4-FFF2-40B4-BE49-F238E27FC236}">
                  <a16:creationId xmlns:a16="http://schemas.microsoft.com/office/drawing/2014/main" id="{AEEEEA0A-F4BD-4525-8A28-E5FE4D879695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31">
              <a:extLst>
                <a:ext uri="{FF2B5EF4-FFF2-40B4-BE49-F238E27FC236}">
                  <a16:creationId xmlns:a16="http://schemas.microsoft.com/office/drawing/2014/main" id="{242CBA21-3245-443F-BBB6-D9FABA862D17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32">
              <a:extLst>
                <a:ext uri="{FF2B5EF4-FFF2-40B4-BE49-F238E27FC236}">
                  <a16:creationId xmlns:a16="http://schemas.microsoft.com/office/drawing/2014/main" id="{E6D585E7-D054-4D74-A342-89ABD8F7AEC7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Oval 34">
              <a:extLst>
                <a:ext uri="{FF2B5EF4-FFF2-40B4-BE49-F238E27FC236}">
                  <a16:creationId xmlns:a16="http://schemas.microsoft.com/office/drawing/2014/main" id="{0457D203-45EF-4877-AFB1-73BB628ACE9B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41">
              <a:extLst>
                <a:ext uri="{FF2B5EF4-FFF2-40B4-BE49-F238E27FC236}">
                  <a16:creationId xmlns:a16="http://schemas.microsoft.com/office/drawing/2014/main" id="{346F88F3-EE92-40F9-8388-EF4EA6B853AD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09D634E0-21C2-4BB2-BF32-62A46E40F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025032"/>
            <a:ext cx="2185082" cy="21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52"/>
          <p:cNvSpPr txBox="1">
            <a:spLocks noGrp="1"/>
          </p:cNvSpPr>
          <p:nvPr>
            <p:ph type="title"/>
          </p:nvPr>
        </p:nvSpPr>
        <p:spPr>
          <a:xfrm>
            <a:off x="443443" y="353710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Психологические акценты</a:t>
            </a:r>
            <a:endParaRPr sz="3600" dirty="0"/>
          </a:p>
        </p:txBody>
      </p:sp>
      <p:cxnSp>
        <p:nvCxnSpPr>
          <p:cNvPr id="1660" name="Google Shape;1660;p52"/>
          <p:cNvCxnSpPr>
            <a:cxnSpLocks/>
          </p:cNvCxnSpPr>
          <p:nvPr/>
        </p:nvCxnSpPr>
        <p:spPr>
          <a:xfrm>
            <a:off x="521961" y="1025140"/>
            <a:ext cx="6401353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Straight Connector 3">
            <a:extLst>
              <a:ext uri="{FF2B5EF4-FFF2-40B4-BE49-F238E27FC236}">
                <a16:creationId xmlns:a16="http://schemas.microsoft.com/office/drawing/2014/main" id="{21CFADF2-8FCD-45F4-A4D0-A1B90BF8AB66}"/>
              </a:ext>
            </a:extLst>
          </p:cNvPr>
          <p:cNvCxnSpPr>
            <a:cxnSpLocks/>
          </p:cNvCxnSpPr>
          <p:nvPr/>
        </p:nvCxnSpPr>
        <p:spPr>
          <a:xfrm>
            <a:off x="5587306" y="239272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6">
            <a:extLst>
              <a:ext uri="{FF2B5EF4-FFF2-40B4-BE49-F238E27FC236}">
                <a16:creationId xmlns:a16="http://schemas.microsoft.com/office/drawing/2014/main" id="{BC019006-4E6F-47AB-8A64-646EE5543FA6}"/>
              </a:ext>
            </a:extLst>
          </p:cNvPr>
          <p:cNvCxnSpPr>
            <a:cxnSpLocks/>
          </p:cNvCxnSpPr>
          <p:nvPr/>
        </p:nvCxnSpPr>
        <p:spPr>
          <a:xfrm flipH="1" flipV="1">
            <a:off x="2763236" y="1474815"/>
            <a:ext cx="612000" cy="17185"/>
          </a:xfrm>
          <a:prstGeom prst="line">
            <a:avLst/>
          </a:prstGeom>
          <a:ln w="31750" cap="sq">
            <a:solidFill>
              <a:srgbClr val="FCF37D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26">
            <a:extLst>
              <a:ext uri="{FF2B5EF4-FFF2-40B4-BE49-F238E27FC236}">
                <a16:creationId xmlns:a16="http://schemas.microsoft.com/office/drawing/2014/main" id="{8BA4F774-8D8C-4262-B235-FBC37A25C158}"/>
              </a:ext>
            </a:extLst>
          </p:cNvPr>
          <p:cNvGrpSpPr/>
          <p:nvPr/>
        </p:nvGrpSpPr>
        <p:grpSpPr>
          <a:xfrm>
            <a:off x="3191253" y="1373215"/>
            <a:ext cx="2396053" cy="4463298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147" name="Freeform 34">
              <a:extLst>
                <a:ext uri="{FF2B5EF4-FFF2-40B4-BE49-F238E27FC236}">
                  <a16:creationId xmlns:a16="http://schemas.microsoft.com/office/drawing/2014/main" id="{8B595C58-B8B0-4D45-83F0-3328622B0769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081119" y="1957788"/>
                  </a:moveTo>
                  <a:cubicBezTo>
                    <a:pt x="1090893" y="2875931"/>
                    <a:pt x="1007796" y="2982070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148" name="Group 28">
              <a:extLst>
                <a:ext uri="{FF2B5EF4-FFF2-40B4-BE49-F238E27FC236}">
                  <a16:creationId xmlns:a16="http://schemas.microsoft.com/office/drawing/2014/main" id="{1C68FAC7-DD1A-4173-AFA5-75857BCFC670}"/>
                </a:ext>
              </a:extLst>
            </p:cNvPr>
            <p:cNvGrpSpPr/>
            <p:nvPr userDrawn="1"/>
          </p:nvGrpSpPr>
          <p:grpSpPr>
            <a:xfrm>
              <a:off x="1598021" y="2141670"/>
              <a:ext cx="759035" cy="1404101"/>
              <a:chOff x="1598021" y="2141670"/>
              <a:chExt cx="759035" cy="1404101"/>
            </a:xfrm>
          </p:grpSpPr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F605581B-9466-4016-AC04-2B4A7DD0565B}"/>
                  </a:ext>
                </a:extLst>
              </p:cNvPr>
              <p:cNvSpPr/>
              <p:nvPr/>
            </p:nvSpPr>
            <p:spPr>
              <a:xfrm>
                <a:off x="1598021" y="2141670"/>
                <a:ext cx="759035" cy="997026"/>
              </a:xfrm>
              <a:custGeom>
                <a:avLst/>
                <a:gdLst/>
                <a:ahLst/>
                <a:cxnLst/>
                <a:rect l="l" t="t" r="r" b="b"/>
                <a:pathLst>
                  <a:path w="759035" h="997026">
                    <a:moveTo>
                      <a:pt x="371110" y="0"/>
                    </a:moveTo>
                    <a:lnTo>
                      <a:pt x="379518" y="1187"/>
                    </a:lnTo>
                    <a:lnTo>
                      <a:pt x="387925" y="0"/>
                    </a:lnTo>
                    <a:cubicBezTo>
                      <a:pt x="592883" y="0"/>
                      <a:pt x="759035" y="166152"/>
                      <a:pt x="759035" y="371110"/>
                    </a:cubicBezTo>
                    <a:cubicBezTo>
                      <a:pt x="754344" y="524137"/>
                      <a:pt x="603348" y="680820"/>
                      <a:pt x="594999" y="786298"/>
                    </a:cubicBezTo>
                    <a:lnTo>
                      <a:pt x="591342" y="921054"/>
                    </a:lnTo>
                    <a:cubicBezTo>
                      <a:pt x="591342" y="963012"/>
                      <a:pt x="557328" y="997026"/>
                      <a:pt x="515370" y="997026"/>
                    </a:cubicBezTo>
                    <a:lnTo>
                      <a:pt x="380610" y="997026"/>
                    </a:lnTo>
                    <a:lnTo>
                      <a:pt x="378425" y="997026"/>
                    </a:lnTo>
                    <a:lnTo>
                      <a:pt x="243665" y="997026"/>
                    </a:lnTo>
                    <a:cubicBezTo>
                      <a:pt x="201707" y="997026"/>
                      <a:pt x="167693" y="963012"/>
                      <a:pt x="167693" y="921054"/>
                    </a:cubicBezTo>
                    <a:lnTo>
                      <a:pt x="164036" y="786298"/>
                    </a:lnTo>
                    <a:cubicBezTo>
                      <a:pt x="155687" y="680820"/>
                      <a:pt x="4691" y="524137"/>
                      <a:pt x="0" y="371110"/>
                    </a:cubicBezTo>
                    <a:cubicBezTo>
                      <a:pt x="0" y="166152"/>
                      <a:pt x="166152" y="0"/>
                      <a:pt x="37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ounded Rectangle 38">
                <a:extLst>
                  <a:ext uri="{FF2B5EF4-FFF2-40B4-BE49-F238E27FC236}">
                    <a16:creationId xmlns:a16="http://schemas.microsoft.com/office/drawing/2014/main" id="{FFBAFA51-79BC-4ED5-8B78-9238344FF1D2}"/>
                  </a:ext>
                </a:extLst>
              </p:cNvPr>
              <p:cNvSpPr/>
              <p:nvPr/>
            </p:nvSpPr>
            <p:spPr>
              <a:xfrm>
                <a:off x="1781517" y="3184830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ounded Rectangle 39">
                <a:extLst>
                  <a:ext uri="{FF2B5EF4-FFF2-40B4-BE49-F238E27FC236}">
                    <a16:creationId xmlns:a16="http://schemas.microsoft.com/office/drawing/2014/main" id="{7F935423-3288-4800-9CD2-99E8C2C0BEAC}"/>
                  </a:ext>
                </a:extLst>
              </p:cNvPr>
              <p:cNvSpPr/>
              <p:nvPr/>
            </p:nvSpPr>
            <p:spPr>
              <a:xfrm>
                <a:off x="1781517" y="3316289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Chord 33">
                <a:extLst>
                  <a:ext uri="{FF2B5EF4-FFF2-40B4-BE49-F238E27FC236}">
                    <a16:creationId xmlns:a16="http://schemas.microsoft.com/office/drawing/2014/main" id="{2EBF2897-5F06-4655-955A-D92ACD898810}"/>
                  </a:ext>
                </a:extLst>
              </p:cNvPr>
              <p:cNvSpPr/>
              <p:nvPr/>
            </p:nvSpPr>
            <p:spPr>
              <a:xfrm>
                <a:off x="1808879" y="3208490"/>
                <a:ext cx="337318" cy="337281"/>
              </a:xfrm>
              <a:prstGeom prst="chord">
                <a:avLst>
                  <a:gd name="adj1" fmla="val 1576679"/>
                  <a:gd name="adj2" fmla="val 92521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9" name="Round Same Side Corner Rectangle 2">
              <a:extLst>
                <a:ext uri="{FF2B5EF4-FFF2-40B4-BE49-F238E27FC236}">
                  <a16:creationId xmlns:a16="http://schemas.microsoft.com/office/drawing/2014/main" id="{6B12B3AC-7969-4FA2-8C81-1DD7CD1D9EB1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64" name="Google Shape;3556;p66">
            <a:extLst>
              <a:ext uri="{FF2B5EF4-FFF2-40B4-BE49-F238E27FC236}">
                <a16:creationId xmlns:a16="http://schemas.microsoft.com/office/drawing/2014/main" id="{13FA9BE8-14CC-43D9-B83F-85B6811D9546}"/>
              </a:ext>
            </a:extLst>
          </p:cNvPr>
          <p:cNvSpPr txBox="1">
            <a:spLocks/>
          </p:cNvSpPr>
          <p:nvPr/>
        </p:nvSpPr>
        <p:spPr>
          <a:xfrm>
            <a:off x="862051" y="1188465"/>
            <a:ext cx="2115193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Жадность</a:t>
            </a:r>
          </a:p>
        </p:txBody>
      </p:sp>
      <p:cxnSp>
        <p:nvCxnSpPr>
          <p:cNvPr id="165" name="Straight Connector 6">
            <a:extLst>
              <a:ext uri="{FF2B5EF4-FFF2-40B4-BE49-F238E27FC236}">
                <a16:creationId xmlns:a16="http://schemas.microsoft.com/office/drawing/2014/main" id="{E2F11F87-E76D-474D-B557-DF46C4B4AB30}"/>
              </a:ext>
            </a:extLst>
          </p:cNvPr>
          <p:cNvCxnSpPr>
            <a:cxnSpLocks/>
          </p:cNvCxnSpPr>
          <p:nvPr/>
        </p:nvCxnSpPr>
        <p:spPr>
          <a:xfrm flipH="1" flipV="1">
            <a:off x="2413080" y="2145247"/>
            <a:ext cx="612000" cy="17185"/>
          </a:xfrm>
          <a:prstGeom prst="line">
            <a:avLst/>
          </a:prstGeom>
          <a:ln w="31750" cap="sq">
            <a:solidFill>
              <a:srgbClr val="E49320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Google Shape;3556;p66">
            <a:extLst>
              <a:ext uri="{FF2B5EF4-FFF2-40B4-BE49-F238E27FC236}">
                <a16:creationId xmlns:a16="http://schemas.microsoft.com/office/drawing/2014/main" id="{77E9C40D-0781-49C6-82F2-4F13E28C52D9}"/>
              </a:ext>
            </a:extLst>
          </p:cNvPr>
          <p:cNvSpPr txBox="1">
            <a:spLocks/>
          </p:cNvSpPr>
          <p:nvPr/>
        </p:nvSpPr>
        <p:spPr>
          <a:xfrm>
            <a:off x="6032124" y="1373215"/>
            <a:ext cx="2853275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Закрытие потребностей</a:t>
            </a:r>
          </a:p>
        </p:txBody>
      </p:sp>
      <p:cxnSp>
        <p:nvCxnSpPr>
          <p:cNvPr id="167" name="Straight Connector 3">
            <a:extLst>
              <a:ext uri="{FF2B5EF4-FFF2-40B4-BE49-F238E27FC236}">
                <a16:creationId xmlns:a16="http://schemas.microsoft.com/office/drawing/2014/main" id="{710F7D99-62A4-4FFE-82DF-DEC070B023A0}"/>
              </a:ext>
            </a:extLst>
          </p:cNvPr>
          <p:cNvCxnSpPr>
            <a:cxnSpLocks/>
          </p:cNvCxnSpPr>
          <p:nvPr/>
        </p:nvCxnSpPr>
        <p:spPr>
          <a:xfrm>
            <a:off x="5281306" y="1492000"/>
            <a:ext cx="612000" cy="0"/>
          </a:xfrm>
          <a:prstGeom prst="line">
            <a:avLst/>
          </a:prstGeom>
          <a:ln w="31750" cap="sq">
            <a:solidFill>
              <a:srgbClr val="ECB33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Google Shape;3556;p66">
            <a:extLst>
              <a:ext uri="{FF2B5EF4-FFF2-40B4-BE49-F238E27FC236}">
                <a16:creationId xmlns:a16="http://schemas.microsoft.com/office/drawing/2014/main" id="{682C7D10-37E9-4B4F-86FE-3245F5B0B50F}"/>
              </a:ext>
            </a:extLst>
          </p:cNvPr>
          <p:cNvSpPr txBox="1">
            <a:spLocks/>
          </p:cNvSpPr>
          <p:nvPr/>
        </p:nvSpPr>
        <p:spPr>
          <a:xfrm>
            <a:off x="6264583" y="2106370"/>
            <a:ext cx="2879417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Современность</a:t>
            </a:r>
          </a:p>
        </p:txBody>
      </p:sp>
      <p:sp>
        <p:nvSpPr>
          <p:cNvPr id="169" name="Google Shape;3556;p66">
            <a:extLst>
              <a:ext uri="{FF2B5EF4-FFF2-40B4-BE49-F238E27FC236}">
                <a16:creationId xmlns:a16="http://schemas.microsoft.com/office/drawing/2014/main" id="{F45D62A1-C6D7-456C-8BD9-E1ACEFFCBC9B}"/>
              </a:ext>
            </a:extLst>
          </p:cNvPr>
          <p:cNvSpPr txBox="1">
            <a:spLocks/>
          </p:cNvSpPr>
          <p:nvPr/>
        </p:nvSpPr>
        <p:spPr>
          <a:xfrm>
            <a:off x="-570299" y="2162432"/>
            <a:ext cx="2916664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r"/>
            <a:r>
              <a:rPr lang="ru-RU" sz="2400" dirty="0"/>
              <a:t>Чувство собственной значимости</a:t>
            </a:r>
          </a:p>
        </p:txBody>
      </p:sp>
      <p:cxnSp>
        <p:nvCxnSpPr>
          <p:cNvPr id="170" name="Straight Connector 3">
            <a:extLst>
              <a:ext uri="{FF2B5EF4-FFF2-40B4-BE49-F238E27FC236}">
                <a16:creationId xmlns:a16="http://schemas.microsoft.com/office/drawing/2014/main" id="{3419196E-8BF1-4870-8F9A-CE2116B8922F}"/>
              </a:ext>
            </a:extLst>
          </p:cNvPr>
          <p:cNvCxnSpPr>
            <a:cxnSpLocks/>
          </p:cNvCxnSpPr>
          <p:nvPr/>
        </p:nvCxnSpPr>
        <p:spPr>
          <a:xfrm>
            <a:off x="5726124" y="3107115"/>
            <a:ext cx="612000" cy="0"/>
          </a:xfrm>
          <a:prstGeom prst="line">
            <a:avLst/>
          </a:prstGeom>
          <a:ln w="31750" cap="sq">
            <a:solidFill>
              <a:srgbClr val="E49320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Google Shape;3556;p66">
            <a:extLst>
              <a:ext uri="{FF2B5EF4-FFF2-40B4-BE49-F238E27FC236}">
                <a16:creationId xmlns:a16="http://schemas.microsoft.com/office/drawing/2014/main" id="{9247D2F0-09E3-4C02-8584-9A5A39DBBEF3}"/>
              </a:ext>
            </a:extLst>
          </p:cNvPr>
          <p:cNvSpPr txBox="1">
            <a:spLocks/>
          </p:cNvSpPr>
          <p:nvPr/>
        </p:nvSpPr>
        <p:spPr>
          <a:xfrm>
            <a:off x="6476942" y="2854799"/>
            <a:ext cx="2879417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Жить лучше</a:t>
            </a:r>
          </a:p>
        </p:txBody>
      </p:sp>
      <p:cxnSp>
        <p:nvCxnSpPr>
          <p:cNvPr id="172" name="Straight Connector 6">
            <a:extLst>
              <a:ext uri="{FF2B5EF4-FFF2-40B4-BE49-F238E27FC236}">
                <a16:creationId xmlns:a16="http://schemas.microsoft.com/office/drawing/2014/main" id="{35A4FA17-BDEA-498B-9677-3A271A2887BD}"/>
              </a:ext>
            </a:extLst>
          </p:cNvPr>
          <p:cNvCxnSpPr>
            <a:cxnSpLocks/>
          </p:cNvCxnSpPr>
          <p:nvPr/>
        </p:nvCxnSpPr>
        <p:spPr>
          <a:xfrm flipH="1">
            <a:off x="2477591" y="3021702"/>
            <a:ext cx="625853" cy="269164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Google Shape;3556;p66">
            <a:extLst>
              <a:ext uri="{FF2B5EF4-FFF2-40B4-BE49-F238E27FC236}">
                <a16:creationId xmlns:a16="http://schemas.microsoft.com/office/drawing/2014/main" id="{114EB73F-F7F6-473D-A14A-E00B927BAE32}"/>
              </a:ext>
            </a:extLst>
          </p:cNvPr>
          <p:cNvSpPr txBox="1">
            <a:spLocks/>
          </p:cNvSpPr>
          <p:nvPr/>
        </p:nvSpPr>
        <p:spPr>
          <a:xfrm>
            <a:off x="934163" y="3136399"/>
            <a:ext cx="1579813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Помощь</a:t>
            </a:r>
          </a:p>
        </p:txBody>
      </p:sp>
      <p:cxnSp>
        <p:nvCxnSpPr>
          <p:cNvPr id="175" name="Straight Connector 3">
            <a:extLst>
              <a:ext uri="{FF2B5EF4-FFF2-40B4-BE49-F238E27FC236}">
                <a16:creationId xmlns:a16="http://schemas.microsoft.com/office/drawing/2014/main" id="{3FBDF0FD-AC1F-4DAB-A1F3-30920562A732}"/>
              </a:ext>
            </a:extLst>
          </p:cNvPr>
          <p:cNvCxnSpPr>
            <a:cxnSpLocks/>
          </p:cNvCxnSpPr>
          <p:nvPr/>
        </p:nvCxnSpPr>
        <p:spPr>
          <a:xfrm>
            <a:off x="5459991" y="3709099"/>
            <a:ext cx="586976" cy="270160"/>
          </a:xfrm>
          <a:prstGeom prst="line">
            <a:avLst/>
          </a:prstGeom>
          <a:ln w="31750" cap="sq">
            <a:solidFill>
              <a:srgbClr val="FFFE78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Google Shape;3556;p66">
            <a:extLst>
              <a:ext uri="{FF2B5EF4-FFF2-40B4-BE49-F238E27FC236}">
                <a16:creationId xmlns:a16="http://schemas.microsoft.com/office/drawing/2014/main" id="{D105E894-01B5-46DF-A3E8-B78CF7160973}"/>
              </a:ext>
            </a:extLst>
          </p:cNvPr>
          <p:cNvSpPr txBox="1">
            <a:spLocks/>
          </p:cNvSpPr>
          <p:nvPr/>
        </p:nvSpPr>
        <p:spPr>
          <a:xfrm>
            <a:off x="6199306" y="3832010"/>
            <a:ext cx="2879417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Развитие</a:t>
            </a:r>
          </a:p>
        </p:txBody>
      </p:sp>
      <p:cxnSp>
        <p:nvCxnSpPr>
          <p:cNvPr id="177" name="Straight Connector 6">
            <a:extLst>
              <a:ext uri="{FF2B5EF4-FFF2-40B4-BE49-F238E27FC236}">
                <a16:creationId xmlns:a16="http://schemas.microsoft.com/office/drawing/2014/main" id="{CCEF876D-4116-4898-B11A-20C749604029}"/>
              </a:ext>
            </a:extLst>
          </p:cNvPr>
          <p:cNvCxnSpPr>
            <a:cxnSpLocks/>
          </p:cNvCxnSpPr>
          <p:nvPr/>
        </p:nvCxnSpPr>
        <p:spPr>
          <a:xfrm flipH="1">
            <a:off x="2755901" y="3768072"/>
            <a:ext cx="695086" cy="211187"/>
          </a:xfrm>
          <a:prstGeom prst="line">
            <a:avLst/>
          </a:prstGeom>
          <a:ln w="31750" cap="sq">
            <a:solidFill>
              <a:srgbClr val="ECB33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Google Shape;3556;p66">
            <a:extLst>
              <a:ext uri="{FF2B5EF4-FFF2-40B4-BE49-F238E27FC236}">
                <a16:creationId xmlns:a16="http://schemas.microsoft.com/office/drawing/2014/main" id="{935AF796-DE86-40D4-B636-B36B9C229205}"/>
              </a:ext>
            </a:extLst>
          </p:cNvPr>
          <p:cNvSpPr txBox="1">
            <a:spLocks/>
          </p:cNvSpPr>
          <p:nvPr/>
        </p:nvSpPr>
        <p:spPr>
          <a:xfrm>
            <a:off x="1092933" y="3824016"/>
            <a:ext cx="1912628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400" dirty="0"/>
              <a:t>Комфорт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63"/>
          <p:cNvSpPr txBox="1">
            <a:spLocks noGrp="1"/>
          </p:cNvSpPr>
          <p:nvPr>
            <p:ph type="title"/>
          </p:nvPr>
        </p:nvSpPr>
        <p:spPr>
          <a:xfrm>
            <a:off x="456747" y="470325"/>
            <a:ext cx="617822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Как сбивают с осознанности?</a:t>
            </a:r>
            <a:endParaRPr dirty="0"/>
          </a:p>
        </p:txBody>
      </p:sp>
      <p:cxnSp>
        <p:nvCxnSpPr>
          <p:cNvPr id="1937" name="Google Shape;1937;p63"/>
          <p:cNvCxnSpPr>
            <a:cxnSpLocks/>
          </p:cNvCxnSpPr>
          <p:nvPr/>
        </p:nvCxnSpPr>
        <p:spPr>
          <a:xfrm>
            <a:off x="571500" y="1112200"/>
            <a:ext cx="548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roup 2">
            <a:extLst>
              <a:ext uri="{FF2B5EF4-FFF2-40B4-BE49-F238E27FC236}">
                <a16:creationId xmlns:a16="http://schemas.microsoft.com/office/drawing/2014/main" id="{7F7D1BA9-C0F0-41E6-945E-2DC3670355C5}"/>
              </a:ext>
            </a:extLst>
          </p:cNvPr>
          <p:cNvGrpSpPr/>
          <p:nvPr/>
        </p:nvGrpSpPr>
        <p:grpSpPr>
          <a:xfrm>
            <a:off x="4001164" y="1360170"/>
            <a:ext cx="1141672" cy="3536346"/>
            <a:chOff x="3850310" y="1776627"/>
            <a:chExt cx="1289518" cy="4225084"/>
          </a:xfrm>
          <a:noFill/>
        </p:grpSpPr>
        <p:sp>
          <p:nvSpPr>
            <p:cNvPr id="17" name="Hexagon 3">
              <a:extLst>
                <a:ext uri="{FF2B5EF4-FFF2-40B4-BE49-F238E27FC236}">
                  <a16:creationId xmlns:a16="http://schemas.microsoft.com/office/drawing/2014/main" id="{E72EA1B9-2866-49E1-B486-68C1AC89148D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rgbClr val="E28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Hexagon 4">
              <a:extLst>
                <a:ext uri="{FF2B5EF4-FFF2-40B4-BE49-F238E27FC236}">
                  <a16:creationId xmlns:a16="http://schemas.microsoft.com/office/drawing/2014/main" id="{34D2D913-7356-47AC-99C9-12726E522964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rgbClr val="E28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Hexagon 5">
              <a:extLst>
                <a:ext uri="{FF2B5EF4-FFF2-40B4-BE49-F238E27FC236}">
                  <a16:creationId xmlns:a16="http://schemas.microsoft.com/office/drawing/2014/main" id="{5B201A95-AC40-40C2-B58A-AD80C25B7982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rgbClr val="E28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Hexagon 6">
              <a:extLst>
                <a:ext uri="{FF2B5EF4-FFF2-40B4-BE49-F238E27FC236}">
                  <a16:creationId xmlns:a16="http://schemas.microsoft.com/office/drawing/2014/main" id="{EBE98533-31E7-4CAB-A3AE-8C755F46F5A6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rgbClr val="E28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Hexagon 7">
              <a:extLst>
                <a:ext uri="{FF2B5EF4-FFF2-40B4-BE49-F238E27FC236}">
                  <a16:creationId xmlns:a16="http://schemas.microsoft.com/office/drawing/2014/main" id="{3ADF2C1A-3712-4F83-BC20-8DF528B7CA19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rgbClr val="E28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DA633A0C-DD61-4E93-B772-8B5D6410E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76" y="2140828"/>
            <a:ext cx="662487" cy="652549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BC3ADE5B-9C86-4812-BA66-909A90AC3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4" y="1473100"/>
            <a:ext cx="662487" cy="652549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67F11C69-6FA6-42D5-9A1B-E5E047B5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1" y="2140828"/>
            <a:ext cx="662487" cy="652549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E06C45D0-1AED-4F8C-AE01-1F3D0DB05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3" y="2840374"/>
            <a:ext cx="662487" cy="652549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501B494A-2175-41C7-A4D9-A5C686F9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75" y="3507565"/>
            <a:ext cx="662487" cy="652549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28FBA2E2-81F1-4CEA-95F0-F1F6D0B1B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2" y="4190901"/>
            <a:ext cx="662487" cy="652549"/>
          </a:xfrm>
          <a:prstGeom prst="rect">
            <a:avLst/>
          </a:prstGeom>
        </p:spPr>
      </p:pic>
      <p:sp>
        <p:nvSpPr>
          <p:cNvPr id="34" name="Google Shape;3556;p66">
            <a:extLst>
              <a:ext uri="{FF2B5EF4-FFF2-40B4-BE49-F238E27FC236}">
                <a16:creationId xmlns:a16="http://schemas.microsoft.com/office/drawing/2014/main" id="{1CE54CEB-3210-4451-AE72-0A055861828F}"/>
              </a:ext>
            </a:extLst>
          </p:cNvPr>
          <p:cNvSpPr txBox="1">
            <a:spLocks/>
          </p:cNvSpPr>
          <p:nvPr/>
        </p:nvSpPr>
        <p:spPr>
          <a:xfrm>
            <a:off x="4770620" y="1499423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Дают посмотреть эмоционально заряженные видео</a:t>
            </a:r>
          </a:p>
        </p:txBody>
      </p:sp>
      <p:sp>
        <p:nvSpPr>
          <p:cNvPr id="35" name="Google Shape;3556;p66">
            <a:extLst>
              <a:ext uri="{FF2B5EF4-FFF2-40B4-BE49-F238E27FC236}">
                <a16:creationId xmlns:a16="http://schemas.microsoft.com/office/drawing/2014/main" id="{8773A120-6770-46DD-B327-D135A747FB07}"/>
              </a:ext>
            </a:extLst>
          </p:cNvPr>
          <p:cNvSpPr txBox="1">
            <a:spLocks/>
          </p:cNvSpPr>
          <p:nvPr/>
        </p:nvSpPr>
        <p:spPr>
          <a:xfrm>
            <a:off x="4818285" y="2828429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Рисуют красивую картинку, когда обладаете возможностью</a:t>
            </a:r>
          </a:p>
        </p:txBody>
      </p:sp>
      <p:sp>
        <p:nvSpPr>
          <p:cNvPr id="36" name="Google Shape;3556;p66">
            <a:extLst>
              <a:ext uri="{FF2B5EF4-FFF2-40B4-BE49-F238E27FC236}">
                <a16:creationId xmlns:a16="http://schemas.microsoft.com/office/drawing/2014/main" id="{C3D1FC03-5C74-45F9-A3AA-F13F7C99AB4E}"/>
              </a:ext>
            </a:extLst>
          </p:cNvPr>
          <p:cNvSpPr txBox="1">
            <a:spLocks/>
          </p:cNvSpPr>
          <p:nvPr/>
        </p:nvSpPr>
        <p:spPr>
          <a:xfrm>
            <a:off x="4818285" y="4196940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1800" dirty="0"/>
              <a:t>Рисуют мрачную картинку, когда не обладаете возможностью</a:t>
            </a:r>
          </a:p>
        </p:txBody>
      </p:sp>
      <p:sp>
        <p:nvSpPr>
          <p:cNvPr id="37" name="Google Shape;3556;p66">
            <a:extLst>
              <a:ext uri="{FF2B5EF4-FFF2-40B4-BE49-F238E27FC236}">
                <a16:creationId xmlns:a16="http://schemas.microsoft.com/office/drawing/2014/main" id="{7EDB0D28-70A6-4AF0-BFF6-BB67AC471983}"/>
              </a:ext>
            </a:extLst>
          </p:cNvPr>
          <p:cNvSpPr txBox="1">
            <a:spLocks/>
          </p:cNvSpPr>
          <p:nvPr/>
        </p:nvSpPr>
        <p:spPr>
          <a:xfrm>
            <a:off x="22007" y="2143779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r"/>
            <a:r>
              <a:rPr lang="ru-RU" sz="1800" dirty="0"/>
              <a:t>Вместе с вами регистрируют вас и показывают интерфейс</a:t>
            </a:r>
          </a:p>
        </p:txBody>
      </p:sp>
      <p:sp>
        <p:nvSpPr>
          <p:cNvPr id="38" name="Google Shape;3556;p66">
            <a:extLst>
              <a:ext uri="{FF2B5EF4-FFF2-40B4-BE49-F238E27FC236}">
                <a16:creationId xmlns:a16="http://schemas.microsoft.com/office/drawing/2014/main" id="{73C39DA6-EF4A-4D9E-8A63-0102BF4C5176}"/>
              </a:ext>
            </a:extLst>
          </p:cNvPr>
          <p:cNvSpPr txBox="1">
            <a:spLocks/>
          </p:cNvSpPr>
          <p:nvPr/>
        </p:nvSpPr>
        <p:spPr>
          <a:xfrm>
            <a:off x="22007" y="3492052"/>
            <a:ext cx="4253646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r"/>
            <a:r>
              <a:rPr lang="ru-RU" sz="1800" dirty="0"/>
              <a:t>Показывают, какие бонусы можете получить прямо сейчас</a:t>
            </a:r>
          </a:p>
        </p:txBody>
      </p:sp>
    </p:spTree>
    <p:extLst>
      <p:ext uri="{BB962C8B-B14F-4D97-AF65-F5344CB8AC3E}">
        <p14:creationId xmlns:p14="http://schemas.microsoft.com/office/powerpoint/2010/main" val="328942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4493"/>
            </a:gs>
            <a:gs pos="100000">
              <a:srgbClr val="001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3"/>
          <p:cNvSpPr/>
          <p:nvPr/>
        </p:nvSpPr>
        <p:spPr>
          <a:xfrm>
            <a:off x="1022075" y="1264638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3"/>
          <p:cNvSpPr txBox="1">
            <a:spLocks noGrp="1"/>
          </p:cNvSpPr>
          <p:nvPr>
            <p:ph type="title"/>
          </p:nvPr>
        </p:nvSpPr>
        <p:spPr>
          <a:xfrm>
            <a:off x="4081911" y="898238"/>
            <a:ext cx="5117525" cy="3347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3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lt1"/>
                </a:solidFill>
              </a:rPr>
              <a:t>Что такое финансовая пирамида?</a:t>
            </a:r>
            <a:endParaRPr sz="5400" dirty="0">
              <a:solidFill>
                <a:schemeClr val="lt1"/>
              </a:solidFill>
            </a:endParaRPr>
          </a:p>
        </p:txBody>
      </p:sp>
      <p:sp>
        <p:nvSpPr>
          <p:cNvPr id="1531" name="Google Shape;1531;p43"/>
          <p:cNvSpPr txBox="1">
            <a:spLocks noGrp="1"/>
          </p:cNvSpPr>
          <p:nvPr>
            <p:ph type="title" idx="2"/>
          </p:nvPr>
        </p:nvSpPr>
        <p:spPr>
          <a:xfrm>
            <a:off x="803675" y="1747713"/>
            <a:ext cx="3051000" cy="16302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57"/>
          <p:cNvSpPr txBox="1">
            <a:spLocks noGrp="1"/>
          </p:cNvSpPr>
          <p:nvPr>
            <p:ph type="title"/>
          </p:nvPr>
        </p:nvSpPr>
        <p:spPr>
          <a:xfrm flipH="1">
            <a:off x="16633" y="2943379"/>
            <a:ext cx="4826000" cy="1778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Основные правила инвестирования</a:t>
            </a:r>
            <a:endParaRPr sz="4000" dirty="0"/>
          </a:p>
        </p:txBody>
      </p:sp>
      <p:pic>
        <p:nvPicPr>
          <p:cNvPr id="1840" name="Google Shape;1840;p57"/>
          <p:cNvPicPr preferRelativeResize="0"/>
          <p:nvPr/>
        </p:nvPicPr>
        <p:blipFill rotWithShape="1">
          <a:blip r:embed="rId3">
            <a:alphaModFix/>
          </a:blip>
          <a:srcRect l="439" r="32911"/>
          <a:stretch/>
        </p:blipFill>
        <p:spPr>
          <a:xfrm>
            <a:off x="4572000" y="-775275"/>
            <a:ext cx="6579000" cy="658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2" name="Google Shape;1842;p57"/>
          <p:cNvPicPr preferRelativeResize="0"/>
          <p:nvPr/>
        </p:nvPicPr>
        <p:blipFill rotWithShape="1">
          <a:blip r:embed="rId4">
            <a:alphaModFix/>
          </a:blip>
          <a:srcRect t="7191" b="7191"/>
          <a:stretch/>
        </p:blipFill>
        <p:spPr>
          <a:xfrm rot="1258684" flipH="1">
            <a:off x="177483" y="209645"/>
            <a:ext cx="1066282" cy="109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28;p43">
            <a:extLst>
              <a:ext uri="{FF2B5EF4-FFF2-40B4-BE49-F238E27FC236}">
                <a16:creationId xmlns:a16="http://schemas.microsoft.com/office/drawing/2014/main" id="{D26408BF-DE0F-4EE1-B0FB-F934D5A2B5AB}"/>
              </a:ext>
            </a:extLst>
          </p:cNvPr>
          <p:cNvSpPr/>
          <p:nvPr/>
        </p:nvSpPr>
        <p:spPr>
          <a:xfrm>
            <a:off x="1762550" y="191180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31;p43">
            <a:extLst>
              <a:ext uri="{FF2B5EF4-FFF2-40B4-BE49-F238E27FC236}">
                <a16:creationId xmlns:a16="http://schemas.microsoft.com/office/drawing/2014/main" id="{15EA8BA1-4CEA-4B1B-A3FE-1F272F0D96FE}"/>
              </a:ext>
            </a:extLst>
          </p:cNvPr>
          <p:cNvSpPr txBox="1">
            <a:spLocks/>
          </p:cNvSpPr>
          <p:nvPr/>
        </p:nvSpPr>
        <p:spPr>
          <a:xfrm>
            <a:off x="1521000" y="674255"/>
            <a:ext cx="3051000" cy="163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5</a:t>
            </a:r>
            <a:endParaRPr lang="e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2"/>
          <p:cNvSpPr/>
          <p:nvPr/>
        </p:nvSpPr>
        <p:spPr>
          <a:xfrm>
            <a:off x="4422273" y="1509980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52"/>
          <p:cNvSpPr/>
          <p:nvPr/>
        </p:nvSpPr>
        <p:spPr>
          <a:xfrm>
            <a:off x="4422273" y="2708033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52"/>
          <p:cNvSpPr/>
          <p:nvPr/>
        </p:nvSpPr>
        <p:spPr>
          <a:xfrm>
            <a:off x="531475" y="1555436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0" name="Google Shape;1650;p52"/>
          <p:cNvSpPr/>
          <p:nvPr/>
        </p:nvSpPr>
        <p:spPr>
          <a:xfrm>
            <a:off x="531475" y="2657370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1" name="Google Shape;1651;p5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ОСНОВНЫЕ ПРАВИЛА</a:t>
            </a:r>
            <a:endParaRPr sz="2800" dirty="0"/>
          </a:p>
        </p:txBody>
      </p:sp>
      <p:sp>
        <p:nvSpPr>
          <p:cNvPr id="1652" name="Google Shape;1652;p52"/>
          <p:cNvSpPr txBox="1">
            <a:spLocks noGrp="1"/>
          </p:cNvSpPr>
          <p:nvPr>
            <p:ph type="subTitle" idx="1"/>
          </p:nvPr>
        </p:nvSpPr>
        <p:spPr>
          <a:xfrm>
            <a:off x="1422963" y="1412980"/>
            <a:ext cx="2951144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 инвестируйте в то, чего не понимаете</a:t>
            </a:r>
            <a:endParaRPr dirty="0"/>
          </a:p>
        </p:txBody>
      </p:sp>
      <p:sp>
        <p:nvSpPr>
          <p:cNvPr id="1654" name="Google Shape;1654;p52"/>
          <p:cNvSpPr txBox="1">
            <a:spLocks noGrp="1"/>
          </p:cNvSpPr>
          <p:nvPr>
            <p:ph type="subTitle" idx="3"/>
          </p:nvPr>
        </p:nvSpPr>
        <p:spPr>
          <a:xfrm>
            <a:off x="1422963" y="2499126"/>
            <a:ext cx="3021370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Инвестируйте 10% от подушки безопасности</a:t>
            </a:r>
            <a:endParaRPr dirty="0"/>
          </a:p>
        </p:txBody>
      </p:sp>
      <p:sp>
        <p:nvSpPr>
          <p:cNvPr id="1656" name="Google Shape;1656;p52"/>
          <p:cNvSpPr txBox="1">
            <a:spLocks noGrp="1"/>
          </p:cNvSpPr>
          <p:nvPr>
            <p:ph type="subTitle" idx="5"/>
          </p:nvPr>
        </p:nvSpPr>
        <p:spPr>
          <a:xfrm>
            <a:off x="5328061" y="1367524"/>
            <a:ext cx="3153430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 вкладывать заемные и кредитные деньги</a:t>
            </a:r>
            <a:endParaRPr dirty="0"/>
          </a:p>
        </p:txBody>
      </p:sp>
      <p:sp>
        <p:nvSpPr>
          <p:cNvPr id="1658" name="Google Shape;1658;p52"/>
          <p:cNvSpPr txBox="1">
            <a:spLocks noGrp="1"/>
          </p:cNvSpPr>
          <p:nvPr>
            <p:ph type="subTitle" idx="7"/>
          </p:nvPr>
        </p:nvSpPr>
        <p:spPr>
          <a:xfrm>
            <a:off x="5328060" y="2549789"/>
            <a:ext cx="2507839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Прислушивайтесь к интуиции</a:t>
            </a:r>
            <a:endParaRPr dirty="0"/>
          </a:p>
        </p:txBody>
      </p:sp>
      <p:cxnSp>
        <p:nvCxnSpPr>
          <p:cNvPr id="1660" name="Google Shape;1660;p52"/>
          <p:cNvCxnSpPr>
            <a:cxnSpLocks/>
          </p:cNvCxnSpPr>
          <p:nvPr/>
        </p:nvCxnSpPr>
        <p:spPr>
          <a:xfrm>
            <a:off x="812200" y="1112225"/>
            <a:ext cx="402392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1" name="Google Shape;166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0104" flipH="1">
            <a:off x="7691128" y="-3019"/>
            <a:ext cx="967041" cy="16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52"/>
          <p:cNvPicPr preferRelativeResize="0"/>
          <p:nvPr/>
        </p:nvPicPr>
        <p:blipFill rotWithShape="1">
          <a:blip r:embed="rId4">
            <a:alphaModFix/>
          </a:blip>
          <a:srcRect t="3806" b="3815"/>
          <a:stretch/>
        </p:blipFill>
        <p:spPr>
          <a:xfrm rot="1258696" flipH="1">
            <a:off x="6996025" y="148814"/>
            <a:ext cx="1066274" cy="10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658;p52">
            <a:extLst>
              <a:ext uri="{FF2B5EF4-FFF2-40B4-BE49-F238E27FC236}">
                <a16:creationId xmlns:a16="http://schemas.microsoft.com/office/drawing/2014/main" id="{81AA8CB5-85AF-47FD-B747-6DF84544B053}"/>
              </a:ext>
            </a:extLst>
          </p:cNvPr>
          <p:cNvSpPr txBox="1">
            <a:spLocks/>
          </p:cNvSpPr>
          <p:nvPr/>
        </p:nvSpPr>
        <p:spPr>
          <a:xfrm>
            <a:off x="5328060" y="3652809"/>
            <a:ext cx="3523535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dirty="0"/>
              <a:t>Создавайте договоренности</a:t>
            </a:r>
          </a:p>
        </p:txBody>
      </p:sp>
      <p:sp>
        <p:nvSpPr>
          <p:cNvPr id="75" name="Google Shape;1658;p52">
            <a:extLst>
              <a:ext uri="{FF2B5EF4-FFF2-40B4-BE49-F238E27FC236}">
                <a16:creationId xmlns:a16="http://schemas.microsoft.com/office/drawing/2014/main" id="{5D5427CC-BEFF-4FFF-95B8-322A488E795B}"/>
              </a:ext>
            </a:extLst>
          </p:cNvPr>
          <p:cNvSpPr txBox="1">
            <a:spLocks/>
          </p:cNvSpPr>
          <p:nvPr/>
        </p:nvSpPr>
        <p:spPr>
          <a:xfrm>
            <a:off x="1432994" y="3652809"/>
            <a:ext cx="3165527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dirty="0"/>
              <a:t>Не принимать решение на эмоциях</a:t>
            </a:r>
          </a:p>
        </p:txBody>
      </p:sp>
      <p:sp>
        <p:nvSpPr>
          <p:cNvPr id="76" name="Google Shape;1649;p52">
            <a:extLst>
              <a:ext uri="{FF2B5EF4-FFF2-40B4-BE49-F238E27FC236}">
                <a16:creationId xmlns:a16="http://schemas.microsoft.com/office/drawing/2014/main" id="{EA59E7D1-C29C-4EA1-8315-9F6932D800AC}"/>
              </a:ext>
            </a:extLst>
          </p:cNvPr>
          <p:cNvSpPr/>
          <p:nvPr/>
        </p:nvSpPr>
        <p:spPr>
          <a:xfrm>
            <a:off x="503750" y="3753271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649;p52">
            <a:extLst>
              <a:ext uri="{FF2B5EF4-FFF2-40B4-BE49-F238E27FC236}">
                <a16:creationId xmlns:a16="http://schemas.microsoft.com/office/drawing/2014/main" id="{12BF2921-EEA8-4A35-BC31-1F502C5AB4FE}"/>
              </a:ext>
            </a:extLst>
          </p:cNvPr>
          <p:cNvSpPr/>
          <p:nvPr/>
        </p:nvSpPr>
        <p:spPr>
          <a:xfrm>
            <a:off x="4415989" y="3753271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531;p43">
            <a:extLst>
              <a:ext uri="{FF2B5EF4-FFF2-40B4-BE49-F238E27FC236}">
                <a16:creationId xmlns:a16="http://schemas.microsoft.com/office/drawing/2014/main" id="{63A5F810-3860-48FB-9C93-523590739E04}"/>
              </a:ext>
            </a:extLst>
          </p:cNvPr>
          <p:cNvSpPr txBox="1">
            <a:spLocks/>
          </p:cNvSpPr>
          <p:nvPr/>
        </p:nvSpPr>
        <p:spPr>
          <a:xfrm>
            <a:off x="332195" y="1414735"/>
            <a:ext cx="1107900" cy="9786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3200" dirty="0"/>
              <a:t>0</a:t>
            </a:r>
            <a:r>
              <a:rPr lang="ru-RU" sz="3200" dirty="0"/>
              <a:t>1</a:t>
            </a:r>
            <a:endParaRPr lang="en" sz="3200" dirty="0"/>
          </a:p>
        </p:txBody>
      </p:sp>
      <p:sp>
        <p:nvSpPr>
          <p:cNvPr id="115" name="Google Shape;1531;p43">
            <a:extLst>
              <a:ext uri="{FF2B5EF4-FFF2-40B4-BE49-F238E27FC236}">
                <a16:creationId xmlns:a16="http://schemas.microsoft.com/office/drawing/2014/main" id="{23441962-91A1-4840-9EF4-970E632FDF42}"/>
              </a:ext>
            </a:extLst>
          </p:cNvPr>
          <p:cNvSpPr txBox="1">
            <a:spLocks/>
          </p:cNvSpPr>
          <p:nvPr/>
        </p:nvSpPr>
        <p:spPr>
          <a:xfrm>
            <a:off x="332195" y="2541649"/>
            <a:ext cx="1107900" cy="9786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3200" dirty="0"/>
              <a:t>0</a:t>
            </a:r>
            <a:r>
              <a:rPr lang="ru-RU" sz="3200" dirty="0"/>
              <a:t>2</a:t>
            </a:r>
            <a:endParaRPr lang="en" sz="3200" dirty="0"/>
          </a:p>
        </p:txBody>
      </p:sp>
      <p:sp>
        <p:nvSpPr>
          <p:cNvPr id="116" name="Google Shape;1531;p43">
            <a:extLst>
              <a:ext uri="{FF2B5EF4-FFF2-40B4-BE49-F238E27FC236}">
                <a16:creationId xmlns:a16="http://schemas.microsoft.com/office/drawing/2014/main" id="{A3B74155-053C-4212-AA3C-24C29EF06A69}"/>
              </a:ext>
            </a:extLst>
          </p:cNvPr>
          <p:cNvSpPr txBox="1">
            <a:spLocks/>
          </p:cNvSpPr>
          <p:nvPr/>
        </p:nvSpPr>
        <p:spPr>
          <a:xfrm>
            <a:off x="298400" y="3640374"/>
            <a:ext cx="1107900" cy="9786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3200" dirty="0"/>
              <a:t>0</a:t>
            </a:r>
            <a:r>
              <a:rPr lang="ru-RU" sz="3200" dirty="0"/>
              <a:t>3</a:t>
            </a:r>
            <a:endParaRPr lang="en" sz="3200" dirty="0"/>
          </a:p>
        </p:txBody>
      </p:sp>
      <p:sp>
        <p:nvSpPr>
          <p:cNvPr id="117" name="Google Shape;1531;p43">
            <a:extLst>
              <a:ext uri="{FF2B5EF4-FFF2-40B4-BE49-F238E27FC236}">
                <a16:creationId xmlns:a16="http://schemas.microsoft.com/office/drawing/2014/main" id="{CAA9CC2D-057E-472F-8F46-EEC0D0C2BE33}"/>
              </a:ext>
            </a:extLst>
          </p:cNvPr>
          <p:cNvSpPr txBox="1">
            <a:spLocks/>
          </p:cNvSpPr>
          <p:nvPr/>
        </p:nvSpPr>
        <p:spPr>
          <a:xfrm>
            <a:off x="4210639" y="1369207"/>
            <a:ext cx="1107900" cy="9786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3200" dirty="0"/>
              <a:t>0</a:t>
            </a:r>
            <a:r>
              <a:rPr lang="ru-RU" sz="3200" dirty="0"/>
              <a:t>4</a:t>
            </a:r>
            <a:endParaRPr lang="en" sz="3200" dirty="0"/>
          </a:p>
        </p:txBody>
      </p:sp>
      <p:sp>
        <p:nvSpPr>
          <p:cNvPr id="118" name="Google Shape;1531;p43">
            <a:extLst>
              <a:ext uri="{FF2B5EF4-FFF2-40B4-BE49-F238E27FC236}">
                <a16:creationId xmlns:a16="http://schemas.microsoft.com/office/drawing/2014/main" id="{AA0ABAF4-3AC8-4E96-996D-A337026DCC2B}"/>
              </a:ext>
            </a:extLst>
          </p:cNvPr>
          <p:cNvSpPr txBox="1">
            <a:spLocks/>
          </p:cNvSpPr>
          <p:nvPr/>
        </p:nvSpPr>
        <p:spPr>
          <a:xfrm>
            <a:off x="4210639" y="2601020"/>
            <a:ext cx="1107900" cy="9786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3200" dirty="0"/>
              <a:t>0</a:t>
            </a:r>
            <a:r>
              <a:rPr lang="ru-RU" sz="3200" dirty="0"/>
              <a:t>5</a:t>
            </a:r>
            <a:endParaRPr lang="en" sz="3200" dirty="0"/>
          </a:p>
        </p:txBody>
      </p:sp>
      <p:sp>
        <p:nvSpPr>
          <p:cNvPr id="119" name="Google Shape;1531;p43">
            <a:extLst>
              <a:ext uri="{FF2B5EF4-FFF2-40B4-BE49-F238E27FC236}">
                <a16:creationId xmlns:a16="http://schemas.microsoft.com/office/drawing/2014/main" id="{C4CC90E9-1617-4A57-9FBA-385B2381B34A}"/>
              </a:ext>
            </a:extLst>
          </p:cNvPr>
          <p:cNvSpPr txBox="1">
            <a:spLocks/>
          </p:cNvSpPr>
          <p:nvPr/>
        </p:nvSpPr>
        <p:spPr>
          <a:xfrm>
            <a:off x="4212319" y="3629410"/>
            <a:ext cx="1107900" cy="9786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3200" dirty="0"/>
              <a:t>0</a:t>
            </a:r>
            <a:r>
              <a:rPr lang="ru-RU" sz="3200" dirty="0"/>
              <a:t>6</a:t>
            </a:r>
            <a:endParaRPr lang="en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3"/>
          <p:cNvSpPr/>
          <p:nvPr/>
        </p:nvSpPr>
        <p:spPr>
          <a:xfrm>
            <a:off x="1022075" y="1264638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3"/>
          <p:cNvSpPr txBox="1">
            <a:spLocks noGrp="1"/>
          </p:cNvSpPr>
          <p:nvPr>
            <p:ph type="title"/>
          </p:nvPr>
        </p:nvSpPr>
        <p:spPr>
          <a:xfrm>
            <a:off x="4026475" y="898226"/>
            <a:ext cx="5117525" cy="3347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3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>
                <a:solidFill>
                  <a:schemeClr val="lt1"/>
                </a:solidFill>
              </a:rPr>
              <a:t>А если хочется?</a:t>
            </a:r>
            <a:endParaRPr sz="6600" dirty="0">
              <a:solidFill>
                <a:schemeClr val="lt1"/>
              </a:solidFill>
            </a:endParaRPr>
          </a:p>
        </p:txBody>
      </p:sp>
      <p:sp>
        <p:nvSpPr>
          <p:cNvPr id="1531" name="Google Shape;1531;p43"/>
          <p:cNvSpPr txBox="1">
            <a:spLocks noGrp="1"/>
          </p:cNvSpPr>
          <p:nvPr>
            <p:ph type="title" idx="2"/>
          </p:nvPr>
        </p:nvSpPr>
        <p:spPr>
          <a:xfrm>
            <a:off x="803675" y="1747713"/>
            <a:ext cx="3051000" cy="16302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8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2"/>
          <p:cNvSpPr/>
          <p:nvPr/>
        </p:nvSpPr>
        <p:spPr>
          <a:xfrm>
            <a:off x="3414613" y="302962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42"/>
          <p:cNvSpPr txBox="1">
            <a:spLocks noGrp="1"/>
          </p:cNvSpPr>
          <p:nvPr>
            <p:ph type="title" idx="21"/>
          </p:nvPr>
        </p:nvSpPr>
        <p:spPr>
          <a:xfrm>
            <a:off x="3449325" y="3111400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499" name="Google Shape;1499;p42"/>
          <p:cNvSpPr/>
          <p:nvPr/>
        </p:nvSpPr>
        <p:spPr>
          <a:xfrm>
            <a:off x="6031375" y="128542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42"/>
          <p:cNvSpPr/>
          <p:nvPr/>
        </p:nvSpPr>
        <p:spPr>
          <a:xfrm>
            <a:off x="3387463" y="128542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42"/>
          <p:cNvSpPr/>
          <p:nvPr/>
        </p:nvSpPr>
        <p:spPr>
          <a:xfrm>
            <a:off x="770700" y="302962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42"/>
          <p:cNvSpPr/>
          <p:nvPr/>
        </p:nvSpPr>
        <p:spPr>
          <a:xfrm>
            <a:off x="6058525" y="302962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2"/>
          <p:cNvSpPr/>
          <p:nvPr/>
        </p:nvSpPr>
        <p:spPr>
          <a:xfrm>
            <a:off x="743550" y="128542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42"/>
          <p:cNvSpPr txBox="1">
            <a:spLocks noGrp="1"/>
          </p:cNvSpPr>
          <p:nvPr>
            <p:ph type="title" idx="3"/>
          </p:nvPr>
        </p:nvSpPr>
        <p:spPr>
          <a:xfrm>
            <a:off x="747550" y="1379800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01</a:t>
            </a:r>
            <a:endParaRPr sz="2600" dirty="0"/>
          </a:p>
        </p:txBody>
      </p:sp>
      <p:sp>
        <p:nvSpPr>
          <p:cNvPr id="1505" name="Google Shape;1505;p42"/>
          <p:cNvSpPr txBox="1">
            <a:spLocks noGrp="1"/>
          </p:cNvSpPr>
          <p:nvPr>
            <p:ph type="title"/>
          </p:nvPr>
        </p:nvSpPr>
        <p:spPr>
          <a:xfrm>
            <a:off x="713225" y="424354"/>
            <a:ext cx="7717500" cy="573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Рекомендации</a:t>
            </a:r>
            <a:endParaRPr sz="3600" dirty="0"/>
          </a:p>
        </p:txBody>
      </p:sp>
      <p:sp>
        <p:nvSpPr>
          <p:cNvPr id="1506" name="Google Shape;1506;p42"/>
          <p:cNvSpPr txBox="1">
            <a:spLocks noGrp="1"/>
          </p:cNvSpPr>
          <p:nvPr>
            <p:ph type="subTitle" idx="1"/>
          </p:nvPr>
        </p:nvSpPr>
        <p:spPr>
          <a:xfrm>
            <a:off x="713225" y="1932209"/>
            <a:ext cx="2399400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Переночевать</a:t>
            </a:r>
            <a:br>
              <a:rPr lang="ru-RU" dirty="0"/>
            </a:br>
            <a:r>
              <a:rPr lang="ru-RU" dirty="0"/>
              <a:t>с мыслью</a:t>
            </a:r>
            <a:endParaRPr dirty="0"/>
          </a:p>
        </p:txBody>
      </p:sp>
      <p:sp>
        <p:nvSpPr>
          <p:cNvPr id="1508" name="Google Shape;1508;p42"/>
          <p:cNvSpPr txBox="1">
            <a:spLocks noGrp="1"/>
          </p:cNvSpPr>
          <p:nvPr>
            <p:ph type="subTitle" idx="4"/>
          </p:nvPr>
        </p:nvSpPr>
        <p:spPr>
          <a:xfrm>
            <a:off x="713225" y="3664653"/>
            <a:ext cx="2399400" cy="4062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Спросить себя:</a:t>
            </a:r>
            <a:br>
              <a:rPr lang="ru-RU" dirty="0"/>
            </a:br>
            <a:r>
              <a:rPr lang="ru-RU" dirty="0"/>
              <a:t>Готов(-а) к риску?</a:t>
            </a:r>
            <a:endParaRPr dirty="0"/>
          </a:p>
        </p:txBody>
      </p:sp>
      <p:sp>
        <p:nvSpPr>
          <p:cNvPr id="1510" name="Google Shape;1510;p42"/>
          <p:cNvSpPr txBox="1">
            <a:spLocks noGrp="1"/>
          </p:cNvSpPr>
          <p:nvPr>
            <p:ph type="title" idx="6"/>
          </p:nvPr>
        </p:nvSpPr>
        <p:spPr>
          <a:xfrm>
            <a:off x="793850" y="3122975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511" name="Google Shape;1511;p42"/>
          <p:cNvSpPr txBox="1">
            <a:spLocks noGrp="1"/>
          </p:cNvSpPr>
          <p:nvPr>
            <p:ph type="subTitle" idx="7"/>
          </p:nvPr>
        </p:nvSpPr>
        <p:spPr>
          <a:xfrm>
            <a:off x="6031375" y="1931128"/>
            <a:ext cx="2545466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Спросить совета у близкого человека</a:t>
            </a:r>
            <a:endParaRPr dirty="0"/>
          </a:p>
        </p:txBody>
      </p:sp>
      <p:sp>
        <p:nvSpPr>
          <p:cNvPr id="1513" name="Google Shape;1513;p42"/>
          <p:cNvSpPr txBox="1">
            <a:spLocks noGrp="1"/>
          </p:cNvSpPr>
          <p:nvPr>
            <p:ph type="title" idx="9"/>
          </p:nvPr>
        </p:nvSpPr>
        <p:spPr>
          <a:xfrm>
            <a:off x="6058515" y="1378778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03</a:t>
            </a:r>
            <a:endParaRPr sz="2600"/>
          </a:p>
        </p:txBody>
      </p:sp>
      <p:sp>
        <p:nvSpPr>
          <p:cNvPr id="1514" name="Google Shape;1514;p42"/>
          <p:cNvSpPr txBox="1">
            <a:spLocks noGrp="1"/>
          </p:cNvSpPr>
          <p:nvPr>
            <p:ph type="subTitle" idx="13"/>
          </p:nvPr>
        </p:nvSpPr>
        <p:spPr>
          <a:xfrm>
            <a:off x="6031374" y="3663575"/>
            <a:ext cx="3112625" cy="4062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Включить холодный рассудок и математику</a:t>
            </a:r>
            <a:endParaRPr dirty="0"/>
          </a:p>
        </p:txBody>
      </p:sp>
      <p:sp>
        <p:nvSpPr>
          <p:cNvPr id="1516" name="Google Shape;1516;p42"/>
          <p:cNvSpPr txBox="1">
            <a:spLocks noGrp="1"/>
          </p:cNvSpPr>
          <p:nvPr>
            <p:ph type="title" idx="15"/>
          </p:nvPr>
        </p:nvSpPr>
        <p:spPr>
          <a:xfrm>
            <a:off x="6104825" y="3110275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517" name="Google Shape;1517;p42"/>
          <p:cNvSpPr txBox="1">
            <a:spLocks noGrp="1"/>
          </p:cNvSpPr>
          <p:nvPr>
            <p:ph type="subTitle" idx="16"/>
          </p:nvPr>
        </p:nvSpPr>
        <p:spPr>
          <a:xfrm>
            <a:off x="3372300" y="1932209"/>
            <a:ext cx="2399400" cy="407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Сказать решение через 2 дня</a:t>
            </a:r>
            <a:endParaRPr dirty="0"/>
          </a:p>
        </p:txBody>
      </p:sp>
      <p:sp>
        <p:nvSpPr>
          <p:cNvPr id="1519" name="Google Shape;1519;p42"/>
          <p:cNvSpPr txBox="1">
            <a:spLocks noGrp="1"/>
          </p:cNvSpPr>
          <p:nvPr>
            <p:ph type="title" idx="18"/>
          </p:nvPr>
        </p:nvSpPr>
        <p:spPr>
          <a:xfrm>
            <a:off x="3403027" y="1379803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02</a:t>
            </a:r>
            <a:endParaRPr sz="2600" dirty="0"/>
          </a:p>
        </p:txBody>
      </p:sp>
      <p:sp>
        <p:nvSpPr>
          <p:cNvPr id="1520" name="Google Shape;1520;p42"/>
          <p:cNvSpPr txBox="1">
            <a:spLocks noGrp="1"/>
          </p:cNvSpPr>
          <p:nvPr>
            <p:ph type="subTitle" idx="19"/>
          </p:nvPr>
        </p:nvSpPr>
        <p:spPr>
          <a:xfrm>
            <a:off x="3372300" y="3664653"/>
            <a:ext cx="2399400" cy="4062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Вложить столько, сколько не жалко</a:t>
            </a:r>
            <a:endParaRPr dirty="0"/>
          </a:p>
        </p:txBody>
      </p:sp>
      <p:cxnSp>
        <p:nvCxnSpPr>
          <p:cNvPr id="1522" name="Google Shape;1522;p42"/>
          <p:cNvCxnSpPr>
            <a:cxnSpLocks/>
          </p:cNvCxnSpPr>
          <p:nvPr/>
        </p:nvCxnSpPr>
        <p:spPr>
          <a:xfrm>
            <a:off x="770700" y="1113125"/>
            <a:ext cx="2762400" cy="103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4"/>
          <p:cNvSpPr txBox="1">
            <a:spLocks noGrp="1"/>
          </p:cNvSpPr>
          <p:nvPr>
            <p:ph type="title"/>
          </p:nvPr>
        </p:nvSpPr>
        <p:spPr>
          <a:xfrm>
            <a:off x="476475" y="1867488"/>
            <a:ext cx="4617600" cy="14085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Где еще проверить?</a:t>
            </a:r>
            <a:endParaRPr sz="5400" dirty="0"/>
          </a:p>
        </p:txBody>
      </p:sp>
      <p:sp>
        <p:nvSpPr>
          <p:cNvPr id="11" name="Google Shape;1528;p43">
            <a:extLst>
              <a:ext uri="{FF2B5EF4-FFF2-40B4-BE49-F238E27FC236}">
                <a16:creationId xmlns:a16="http://schemas.microsoft.com/office/drawing/2014/main" id="{F3367A2A-86D2-4A66-9293-6F9E1D5B690E}"/>
              </a:ext>
            </a:extLst>
          </p:cNvPr>
          <p:cNvSpPr/>
          <p:nvPr/>
        </p:nvSpPr>
        <p:spPr>
          <a:xfrm>
            <a:off x="5858075" y="1264638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31;p43">
            <a:extLst>
              <a:ext uri="{FF2B5EF4-FFF2-40B4-BE49-F238E27FC236}">
                <a16:creationId xmlns:a16="http://schemas.microsoft.com/office/drawing/2014/main" id="{7ED147DC-7B28-42B1-8B2F-09C8FDC4401B}"/>
              </a:ext>
            </a:extLst>
          </p:cNvPr>
          <p:cNvSpPr txBox="1">
            <a:spLocks/>
          </p:cNvSpPr>
          <p:nvPr/>
        </p:nvSpPr>
        <p:spPr>
          <a:xfrm>
            <a:off x="5616525" y="1747713"/>
            <a:ext cx="3051000" cy="163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7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8170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63"/>
          <p:cNvSpPr txBox="1">
            <a:spLocks noGrp="1"/>
          </p:cNvSpPr>
          <p:nvPr>
            <p:ph type="title"/>
          </p:nvPr>
        </p:nvSpPr>
        <p:spPr>
          <a:xfrm>
            <a:off x="456747" y="470325"/>
            <a:ext cx="7717500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Обязательно проверяйте финансовую организацию по следующим признакам:</a:t>
            </a:r>
            <a:endParaRPr sz="2400" dirty="0"/>
          </a:p>
        </p:txBody>
      </p:sp>
      <p:sp>
        <p:nvSpPr>
          <p:cNvPr id="1931" name="Google Shape;1931;p63"/>
          <p:cNvSpPr/>
          <p:nvPr/>
        </p:nvSpPr>
        <p:spPr>
          <a:xfrm>
            <a:off x="409438" y="167277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2" name="Google Shape;1932;p63"/>
          <p:cNvSpPr txBox="1">
            <a:spLocks noGrp="1"/>
          </p:cNvSpPr>
          <p:nvPr>
            <p:ph type="title" idx="4294967295"/>
          </p:nvPr>
        </p:nvSpPr>
        <p:spPr>
          <a:xfrm>
            <a:off x="436588" y="1744000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933" name="Google Shape;1933;p63"/>
          <p:cNvSpPr/>
          <p:nvPr/>
        </p:nvSpPr>
        <p:spPr>
          <a:xfrm>
            <a:off x="436588" y="2690188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63"/>
          <p:cNvSpPr txBox="1">
            <a:spLocks noGrp="1"/>
          </p:cNvSpPr>
          <p:nvPr>
            <p:ph type="title" idx="4294967295"/>
          </p:nvPr>
        </p:nvSpPr>
        <p:spPr>
          <a:xfrm>
            <a:off x="463738" y="2761413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935" name="Google Shape;1935;p63"/>
          <p:cNvSpPr/>
          <p:nvPr/>
        </p:nvSpPr>
        <p:spPr>
          <a:xfrm>
            <a:off x="436588" y="374191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63"/>
          <p:cNvSpPr txBox="1">
            <a:spLocks noGrp="1"/>
          </p:cNvSpPr>
          <p:nvPr>
            <p:ph type="title" idx="4294967295"/>
          </p:nvPr>
        </p:nvSpPr>
        <p:spPr>
          <a:xfrm>
            <a:off x="463738" y="3813140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1937" name="Google Shape;1937;p63"/>
          <p:cNvCxnSpPr>
            <a:cxnSpLocks/>
          </p:cNvCxnSpPr>
          <p:nvPr/>
        </p:nvCxnSpPr>
        <p:spPr>
          <a:xfrm>
            <a:off x="567159" y="1274247"/>
            <a:ext cx="482664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38" name="Google Shape;193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13554" flipH="1">
            <a:off x="8149918" y="3313156"/>
            <a:ext cx="967041" cy="165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29;p63">
            <a:extLst>
              <a:ext uri="{FF2B5EF4-FFF2-40B4-BE49-F238E27FC236}">
                <a16:creationId xmlns:a16="http://schemas.microsoft.com/office/drawing/2014/main" id="{0F3EB058-9F0F-4CB2-B937-1A7FC6867658}"/>
              </a:ext>
            </a:extLst>
          </p:cNvPr>
          <p:cNvSpPr txBox="1">
            <a:spLocks/>
          </p:cNvSpPr>
          <p:nvPr/>
        </p:nvSpPr>
        <p:spPr>
          <a:xfrm>
            <a:off x="1255931" y="17281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200" dirty="0"/>
              <a:t>Наличие у организации лицензии Банка России.</a:t>
            </a:r>
            <a:br>
              <a:rPr lang="ru-RU" sz="2200" dirty="0"/>
            </a:br>
            <a:r>
              <a:rPr lang="ru-RU" sz="1200" dirty="0"/>
              <a:t>Эту информацию можно проверить с помощью онлайн-справочника финансовых организаций на официальном сайте Центрального банка Российской Федерации. </a:t>
            </a:r>
            <a:endParaRPr lang="ru-RU" dirty="0"/>
          </a:p>
        </p:txBody>
      </p:sp>
      <p:sp>
        <p:nvSpPr>
          <p:cNvPr id="14" name="Google Shape;1929;p63">
            <a:extLst>
              <a:ext uri="{FF2B5EF4-FFF2-40B4-BE49-F238E27FC236}">
                <a16:creationId xmlns:a16="http://schemas.microsoft.com/office/drawing/2014/main" id="{65DB0A75-B7C0-4694-86F7-814D09A0E935}"/>
              </a:ext>
            </a:extLst>
          </p:cNvPr>
          <p:cNvSpPr txBox="1">
            <a:spLocks/>
          </p:cNvSpPr>
          <p:nvPr/>
        </p:nvSpPr>
        <p:spPr>
          <a:xfrm>
            <a:off x="1255930" y="2784951"/>
            <a:ext cx="7692245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200" dirty="0"/>
              <a:t>Отсутствие организации в списке сомнительных. </a:t>
            </a:r>
            <a:r>
              <a:rPr lang="ru-RU" sz="1200" dirty="0"/>
              <a:t>Банк России ведет учет организаций и интернет-проектов, имеющих признаки нелегальной деятельности на финансовом рынке.</a:t>
            </a:r>
            <a:endParaRPr lang="ru-RU" sz="2000" dirty="0"/>
          </a:p>
        </p:txBody>
      </p:sp>
      <p:sp>
        <p:nvSpPr>
          <p:cNvPr id="15" name="Google Shape;1929;p63">
            <a:extLst>
              <a:ext uri="{FF2B5EF4-FFF2-40B4-BE49-F238E27FC236}">
                <a16:creationId xmlns:a16="http://schemas.microsoft.com/office/drawing/2014/main" id="{524D2838-1086-4A4F-BCDB-32EE5C577E26}"/>
              </a:ext>
            </a:extLst>
          </p:cNvPr>
          <p:cNvSpPr txBox="1">
            <a:spLocks/>
          </p:cNvSpPr>
          <p:nvPr/>
        </p:nvSpPr>
        <p:spPr>
          <a:xfrm>
            <a:off x="1255931" y="3866415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ru-RU" sz="2200" dirty="0"/>
              <a:t>Проверка организации с помощью сервисов Федеральной налоговой службы (ФНС России).</a:t>
            </a:r>
          </a:p>
        </p:txBody>
      </p:sp>
    </p:spTree>
    <p:extLst>
      <p:ext uri="{BB962C8B-B14F-4D97-AF65-F5344CB8AC3E}">
        <p14:creationId xmlns:p14="http://schemas.microsoft.com/office/powerpoint/2010/main" val="35439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3989"/>
            </a:gs>
            <a:gs pos="100000">
              <a:srgbClr val="001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9"/>
          <p:cNvSpPr/>
          <p:nvPr/>
        </p:nvSpPr>
        <p:spPr>
          <a:xfrm>
            <a:off x="2613450" y="4068183"/>
            <a:ext cx="3917100" cy="488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49"/>
          <p:cNvSpPr txBox="1">
            <a:spLocks noGrp="1"/>
          </p:cNvSpPr>
          <p:nvPr>
            <p:ph type="title"/>
          </p:nvPr>
        </p:nvSpPr>
        <p:spPr>
          <a:xfrm>
            <a:off x="2804075" y="4091883"/>
            <a:ext cx="35562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rgbClr val="000000"/>
                </a:solidFill>
              </a:rPr>
              <a:t>Воропай</a:t>
            </a:r>
            <a:r>
              <a:rPr lang="ru-RU" dirty="0">
                <a:solidFill>
                  <a:srgbClr val="000000"/>
                </a:solidFill>
              </a:rPr>
              <a:t> Владимир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22" name="Google Shape;1622;p49"/>
          <p:cNvSpPr txBox="1">
            <a:spLocks noGrp="1"/>
          </p:cNvSpPr>
          <p:nvPr>
            <p:ph type="subTitle" idx="1"/>
          </p:nvPr>
        </p:nvSpPr>
        <p:spPr>
          <a:xfrm>
            <a:off x="1882508" y="1903890"/>
            <a:ext cx="5378982" cy="12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400" b="1" dirty="0"/>
              <a:t>«Каждая реклама продукта или услуги основывается на пороках человека. Личность, находящаяся </a:t>
            </a:r>
            <a:r>
              <a:rPr lang="ru-RU" sz="2400" b="1"/>
              <a:t>в осознанности, </a:t>
            </a:r>
            <a:r>
              <a:rPr lang="ru-RU" sz="2400" b="1" dirty="0"/>
              <a:t>знает, чего хочет</a:t>
            </a:r>
            <a:br>
              <a:rPr lang="ru-RU" sz="2400" b="1" dirty="0"/>
            </a:br>
            <a:r>
              <a:rPr lang="ru-RU" sz="2400" b="1" dirty="0"/>
              <a:t>и как это получить.»</a:t>
            </a:r>
            <a:endParaRPr sz="2400" b="1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1478C58-59EA-439B-BCD6-10A657C02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5" y="168866"/>
            <a:ext cx="1894969" cy="1866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4493"/>
            </a:gs>
            <a:gs pos="52000">
              <a:srgbClr val="001C4C"/>
            </a:gs>
            <a:gs pos="100000">
              <a:srgbClr val="184493"/>
            </a:gs>
          </a:gsLst>
          <a:lin ang="13500032" scaled="0"/>
        </a:grad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5"/>
          <p:cNvSpPr txBox="1">
            <a:spLocks noGrp="1"/>
          </p:cNvSpPr>
          <p:nvPr>
            <p:ph type="title"/>
          </p:nvPr>
        </p:nvSpPr>
        <p:spPr>
          <a:xfrm>
            <a:off x="3977236" y="828625"/>
            <a:ext cx="4798773" cy="6555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400" dirty="0"/>
              <a:t>Финансовая пирамида</a:t>
            </a:r>
            <a:endParaRPr sz="4400" dirty="0"/>
          </a:p>
        </p:txBody>
      </p:sp>
      <p:sp>
        <p:nvSpPr>
          <p:cNvPr id="1545" name="Google Shape;1545;p45"/>
          <p:cNvSpPr txBox="1">
            <a:spLocks noGrp="1"/>
          </p:cNvSpPr>
          <p:nvPr>
            <p:ph type="subTitle" idx="1"/>
          </p:nvPr>
        </p:nvSpPr>
        <p:spPr>
          <a:xfrm>
            <a:off x="4021841" y="2139566"/>
            <a:ext cx="4966042" cy="187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/>
              <a:t>Проект, основанный на обещании высоких гарантированных выплат инвесторам и выплате бонусов за счет вновь привлеченных пользователей.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546" name="Google Shape;1546;p45"/>
          <p:cNvPicPr preferRelativeResize="0"/>
          <p:nvPr/>
        </p:nvPicPr>
        <p:blipFill rotWithShape="1">
          <a:blip r:embed="rId3">
            <a:alphaModFix/>
          </a:blip>
          <a:srcRect t="9930" b="9922"/>
          <a:stretch/>
        </p:blipFill>
        <p:spPr>
          <a:xfrm>
            <a:off x="1131475" y="2166225"/>
            <a:ext cx="2127350" cy="204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7" name="Google Shape;1547;p45"/>
          <p:cNvCxnSpPr>
            <a:cxnSpLocks/>
          </p:cNvCxnSpPr>
          <p:nvPr/>
        </p:nvCxnSpPr>
        <p:spPr>
          <a:xfrm>
            <a:off x="4092498" y="2024775"/>
            <a:ext cx="294437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8" name="Google Shape;154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3551">
            <a:off x="475920" y="128725"/>
            <a:ext cx="1656650" cy="28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571" y="1280502"/>
            <a:ext cx="8764858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FDF783"/>
                </a:solidFill>
                <a:cs typeface="Arial" pitchFamily="34" charset="0"/>
              </a:rPr>
              <a:t>MLM</a:t>
            </a:r>
            <a:r>
              <a:rPr lang="ru-RU" altLang="ko-KR" sz="3200" b="1" dirty="0">
                <a:solidFill>
                  <a:srgbClr val="FDF783"/>
                </a:solidFill>
                <a:cs typeface="Arial" pitchFamily="34" charset="0"/>
              </a:rPr>
              <a:t> </a:t>
            </a:r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multilevel marketing) - </a:t>
            </a: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многоуровневый, или сетевой, маркетинг.</a:t>
            </a:r>
            <a:br>
              <a:rPr lang="en-US" sz="2800" b="1" dirty="0">
                <a:solidFill>
                  <a:schemeClr val="bg1"/>
                </a:solidFill>
                <a:cs typeface="Arial" pitchFamily="34" charset="0"/>
              </a:rPr>
            </a:br>
            <a:br>
              <a:rPr lang="en-US" altLang="ko-KR" sz="3200" b="1" dirty="0">
                <a:solidFill>
                  <a:srgbClr val="FDF783"/>
                </a:solidFill>
                <a:cs typeface="Arial" pitchFamily="34" charset="0"/>
              </a:rPr>
            </a:b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истема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 вознаграждения рефералов</a:t>
            </a:r>
            <a:b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за привлеченных клиентов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Google Shape;1505;p42">
            <a:extLst>
              <a:ext uri="{FF2B5EF4-FFF2-40B4-BE49-F238E27FC236}">
                <a16:creationId xmlns:a16="http://schemas.microsoft.com/office/drawing/2014/main" id="{4A52A90C-E053-4FD1-836B-DAF4731AA5E3}"/>
              </a:ext>
            </a:extLst>
          </p:cNvPr>
          <p:cNvSpPr txBox="1">
            <a:spLocks/>
          </p:cNvSpPr>
          <p:nvPr/>
        </p:nvSpPr>
        <p:spPr>
          <a:xfrm>
            <a:off x="713250" y="338803"/>
            <a:ext cx="7717500" cy="573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>
                <a:solidFill>
                  <a:srgbClr val="FCF37D"/>
                </a:solidFill>
                <a:cs typeface="Arial" pitchFamily="34" charset="0"/>
              </a:rPr>
              <a:t>Подраздел в маркетинге</a:t>
            </a:r>
          </a:p>
        </p:txBody>
      </p:sp>
    </p:spTree>
    <p:extLst>
      <p:ext uri="{BB962C8B-B14F-4D97-AF65-F5344CB8AC3E}">
        <p14:creationId xmlns:p14="http://schemas.microsoft.com/office/powerpoint/2010/main" val="23321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4"/>
          <p:cNvSpPr txBox="1">
            <a:spLocks noGrp="1"/>
          </p:cNvSpPr>
          <p:nvPr>
            <p:ph type="title"/>
          </p:nvPr>
        </p:nvSpPr>
        <p:spPr>
          <a:xfrm>
            <a:off x="476475" y="1867488"/>
            <a:ext cx="4617600" cy="14085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Структура создания</a:t>
            </a:r>
            <a:endParaRPr sz="5400" dirty="0"/>
          </a:p>
        </p:txBody>
      </p:sp>
      <p:sp>
        <p:nvSpPr>
          <p:cNvPr id="11" name="Google Shape;1528;p43">
            <a:extLst>
              <a:ext uri="{FF2B5EF4-FFF2-40B4-BE49-F238E27FC236}">
                <a16:creationId xmlns:a16="http://schemas.microsoft.com/office/drawing/2014/main" id="{F3367A2A-86D2-4A66-9293-6F9E1D5B690E}"/>
              </a:ext>
            </a:extLst>
          </p:cNvPr>
          <p:cNvSpPr/>
          <p:nvPr/>
        </p:nvSpPr>
        <p:spPr>
          <a:xfrm>
            <a:off x="5858075" y="1264638"/>
            <a:ext cx="2614200" cy="2614200"/>
          </a:xfrm>
          <a:prstGeom prst="ellipse">
            <a:avLst/>
          </a:prstGeom>
          <a:solidFill>
            <a:srgbClr val="F1C232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prst="hardEdg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31;p43">
            <a:extLst>
              <a:ext uri="{FF2B5EF4-FFF2-40B4-BE49-F238E27FC236}">
                <a16:creationId xmlns:a16="http://schemas.microsoft.com/office/drawing/2014/main" id="{7ED147DC-7B28-42B1-8B2F-09C8FDC4401B}"/>
              </a:ext>
            </a:extLst>
          </p:cNvPr>
          <p:cNvSpPr txBox="1">
            <a:spLocks/>
          </p:cNvSpPr>
          <p:nvPr/>
        </p:nvSpPr>
        <p:spPr>
          <a:xfrm>
            <a:off x="5616525" y="1747713"/>
            <a:ext cx="3051000" cy="163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1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sso One"/>
              <a:buNone/>
              <a:defRPr sz="6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29091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2"/>
          <p:cNvSpPr txBox="1">
            <a:spLocks noGrp="1"/>
          </p:cNvSpPr>
          <p:nvPr>
            <p:ph type="title"/>
          </p:nvPr>
        </p:nvSpPr>
        <p:spPr>
          <a:xfrm>
            <a:off x="523655" y="336102"/>
            <a:ext cx="7717500" cy="573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1 этап. ПОДГОТОВКА</a:t>
            </a:r>
            <a:endParaRPr sz="3600" dirty="0"/>
          </a:p>
        </p:txBody>
      </p:sp>
      <p:cxnSp>
        <p:nvCxnSpPr>
          <p:cNvPr id="1522" name="Google Shape;1522;p42"/>
          <p:cNvCxnSpPr>
            <a:cxnSpLocks/>
          </p:cNvCxnSpPr>
          <p:nvPr/>
        </p:nvCxnSpPr>
        <p:spPr>
          <a:xfrm>
            <a:off x="622009" y="989537"/>
            <a:ext cx="483093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1503;p42">
            <a:extLst>
              <a:ext uri="{FF2B5EF4-FFF2-40B4-BE49-F238E27FC236}">
                <a16:creationId xmlns:a16="http://schemas.microsoft.com/office/drawing/2014/main" id="{48C7D4FE-3FD3-4920-B47B-91577D032E7B}"/>
              </a:ext>
            </a:extLst>
          </p:cNvPr>
          <p:cNvSpPr/>
          <p:nvPr/>
        </p:nvSpPr>
        <p:spPr>
          <a:xfrm>
            <a:off x="553980" y="1263123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504;p42">
            <a:extLst>
              <a:ext uri="{FF2B5EF4-FFF2-40B4-BE49-F238E27FC236}">
                <a16:creationId xmlns:a16="http://schemas.microsoft.com/office/drawing/2014/main" id="{FD6DC497-473C-44FB-92E3-B3EDEEA7EA96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81130" y="1345499"/>
            <a:ext cx="642900" cy="556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bg1"/>
                </a:solidFill>
              </a:rPr>
              <a:t>01</a:t>
            </a:r>
            <a:endParaRPr sz="2600" dirty="0">
              <a:solidFill>
                <a:schemeClr val="bg1"/>
              </a:solidFill>
            </a:endParaRPr>
          </a:p>
        </p:txBody>
      </p:sp>
      <p:sp>
        <p:nvSpPr>
          <p:cNvPr id="51" name="Google Shape;1517;p42">
            <a:extLst>
              <a:ext uri="{FF2B5EF4-FFF2-40B4-BE49-F238E27FC236}">
                <a16:creationId xmlns:a16="http://schemas.microsoft.com/office/drawing/2014/main" id="{B28D8405-B2AA-4812-9469-BB5EC3F82E5B}"/>
              </a:ext>
            </a:extLst>
          </p:cNvPr>
          <p:cNvSpPr txBox="1">
            <a:spLocks/>
          </p:cNvSpPr>
          <p:nvPr/>
        </p:nvSpPr>
        <p:spPr>
          <a:xfrm>
            <a:off x="1382297" y="2301458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Создание легенды</a:t>
            </a:r>
          </a:p>
        </p:txBody>
      </p:sp>
      <p:sp>
        <p:nvSpPr>
          <p:cNvPr id="54" name="Google Shape;1503;p42">
            <a:extLst>
              <a:ext uri="{FF2B5EF4-FFF2-40B4-BE49-F238E27FC236}">
                <a16:creationId xmlns:a16="http://schemas.microsoft.com/office/drawing/2014/main" id="{375D1439-4A4D-4498-9990-61FED7F27ED1}"/>
              </a:ext>
            </a:extLst>
          </p:cNvPr>
          <p:cNvSpPr/>
          <p:nvPr/>
        </p:nvSpPr>
        <p:spPr>
          <a:xfrm>
            <a:off x="556222" y="2151125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504;p42">
            <a:extLst>
              <a:ext uri="{FF2B5EF4-FFF2-40B4-BE49-F238E27FC236}">
                <a16:creationId xmlns:a16="http://schemas.microsoft.com/office/drawing/2014/main" id="{03BBBCEC-7297-4599-90E1-24A95236887B}"/>
              </a:ext>
            </a:extLst>
          </p:cNvPr>
          <p:cNvSpPr txBox="1">
            <a:spLocks/>
          </p:cNvSpPr>
          <p:nvPr/>
        </p:nvSpPr>
        <p:spPr>
          <a:xfrm>
            <a:off x="583372" y="2233501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2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57" name="Google Shape;1511;p42">
            <a:extLst>
              <a:ext uri="{FF2B5EF4-FFF2-40B4-BE49-F238E27FC236}">
                <a16:creationId xmlns:a16="http://schemas.microsoft.com/office/drawing/2014/main" id="{CD813479-9CEB-4BCF-B1D9-3072594917A8}"/>
              </a:ext>
            </a:extLst>
          </p:cNvPr>
          <p:cNvSpPr txBox="1">
            <a:spLocks/>
          </p:cNvSpPr>
          <p:nvPr/>
        </p:nvSpPr>
        <p:spPr>
          <a:xfrm>
            <a:off x="5841755" y="2079097"/>
            <a:ext cx="3302245" cy="96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Оформление маркетинговой структуры (дерево)</a:t>
            </a:r>
          </a:p>
        </p:txBody>
      </p:sp>
      <p:sp>
        <p:nvSpPr>
          <p:cNvPr id="59" name="Google Shape;1503;p42">
            <a:extLst>
              <a:ext uri="{FF2B5EF4-FFF2-40B4-BE49-F238E27FC236}">
                <a16:creationId xmlns:a16="http://schemas.microsoft.com/office/drawing/2014/main" id="{08AFD2BB-1496-4C66-B5D6-DC0B683480EB}"/>
              </a:ext>
            </a:extLst>
          </p:cNvPr>
          <p:cNvSpPr/>
          <p:nvPr/>
        </p:nvSpPr>
        <p:spPr>
          <a:xfrm>
            <a:off x="553980" y="3047397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504;p42">
            <a:extLst>
              <a:ext uri="{FF2B5EF4-FFF2-40B4-BE49-F238E27FC236}">
                <a16:creationId xmlns:a16="http://schemas.microsoft.com/office/drawing/2014/main" id="{30E3BD74-C3D4-4549-9A5C-DF34A37BC61D}"/>
              </a:ext>
            </a:extLst>
          </p:cNvPr>
          <p:cNvSpPr txBox="1">
            <a:spLocks/>
          </p:cNvSpPr>
          <p:nvPr/>
        </p:nvSpPr>
        <p:spPr>
          <a:xfrm>
            <a:off x="581130" y="3129773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3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61" name="Google Shape;1520;p42">
            <a:extLst>
              <a:ext uri="{FF2B5EF4-FFF2-40B4-BE49-F238E27FC236}">
                <a16:creationId xmlns:a16="http://schemas.microsoft.com/office/drawing/2014/main" id="{0F32F3BA-2B8A-44F8-A226-FB7CBFC64584}"/>
              </a:ext>
            </a:extLst>
          </p:cNvPr>
          <p:cNvSpPr txBox="1">
            <a:spLocks/>
          </p:cNvSpPr>
          <p:nvPr/>
        </p:nvSpPr>
        <p:spPr>
          <a:xfrm>
            <a:off x="5841755" y="3432595"/>
            <a:ext cx="2399400" cy="40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Разработка рекламных материалов</a:t>
            </a:r>
          </a:p>
        </p:txBody>
      </p:sp>
      <p:sp>
        <p:nvSpPr>
          <p:cNvPr id="63" name="Google Shape;1517;p42">
            <a:extLst>
              <a:ext uri="{FF2B5EF4-FFF2-40B4-BE49-F238E27FC236}">
                <a16:creationId xmlns:a16="http://schemas.microsoft.com/office/drawing/2014/main" id="{1E6F4F1B-7654-4573-92E2-D041362FB606}"/>
              </a:ext>
            </a:extLst>
          </p:cNvPr>
          <p:cNvSpPr txBox="1">
            <a:spLocks/>
          </p:cNvSpPr>
          <p:nvPr/>
        </p:nvSpPr>
        <p:spPr>
          <a:xfrm>
            <a:off x="1376587" y="1407367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Оформление идеи</a:t>
            </a:r>
          </a:p>
        </p:txBody>
      </p:sp>
      <p:sp>
        <p:nvSpPr>
          <p:cNvPr id="66" name="Google Shape;1517;p42">
            <a:extLst>
              <a:ext uri="{FF2B5EF4-FFF2-40B4-BE49-F238E27FC236}">
                <a16:creationId xmlns:a16="http://schemas.microsoft.com/office/drawing/2014/main" id="{6E88CBB0-6837-440E-8E52-7807DE62FA43}"/>
              </a:ext>
            </a:extLst>
          </p:cNvPr>
          <p:cNvSpPr txBox="1">
            <a:spLocks/>
          </p:cNvSpPr>
          <p:nvPr/>
        </p:nvSpPr>
        <p:spPr>
          <a:xfrm>
            <a:off x="1376587" y="3188967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Создание токена</a:t>
            </a:r>
          </a:p>
        </p:txBody>
      </p:sp>
      <p:sp>
        <p:nvSpPr>
          <p:cNvPr id="67" name="Google Shape;1517;p42">
            <a:extLst>
              <a:ext uri="{FF2B5EF4-FFF2-40B4-BE49-F238E27FC236}">
                <a16:creationId xmlns:a16="http://schemas.microsoft.com/office/drawing/2014/main" id="{D57C1D82-52F8-455F-BCEA-27814BE509AC}"/>
              </a:ext>
            </a:extLst>
          </p:cNvPr>
          <p:cNvSpPr txBox="1">
            <a:spLocks/>
          </p:cNvSpPr>
          <p:nvPr/>
        </p:nvSpPr>
        <p:spPr>
          <a:xfrm>
            <a:off x="1376587" y="4083058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Создание платформы</a:t>
            </a:r>
          </a:p>
        </p:txBody>
      </p:sp>
      <p:sp>
        <p:nvSpPr>
          <p:cNvPr id="68" name="Google Shape;1503;p42">
            <a:extLst>
              <a:ext uri="{FF2B5EF4-FFF2-40B4-BE49-F238E27FC236}">
                <a16:creationId xmlns:a16="http://schemas.microsoft.com/office/drawing/2014/main" id="{2165CF83-E032-45B2-B3E0-A6FD45A8B93E}"/>
              </a:ext>
            </a:extLst>
          </p:cNvPr>
          <p:cNvSpPr/>
          <p:nvPr/>
        </p:nvSpPr>
        <p:spPr>
          <a:xfrm>
            <a:off x="562527" y="3938687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504;p42">
            <a:extLst>
              <a:ext uri="{FF2B5EF4-FFF2-40B4-BE49-F238E27FC236}">
                <a16:creationId xmlns:a16="http://schemas.microsoft.com/office/drawing/2014/main" id="{0D4AD5F5-E87D-4249-B623-124B83DB415C}"/>
              </a:ext>
            </a:extLst>
          </p:cNvPr>
          <p:cNvSpPr txBox="1">
            <a:spLocks/>
          </p:cNvSpPr>
          <p:nvPr/>
        </p:nvSpPr>
        <p:spPr>
          <a:xfrm>
            <a:off x="589677" y="4021063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4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71" name="Google Shape;1503;p42">
            <a:extLst>
              <a:ext uri="{FF2B5EF4-FFF2-40B4-BE49-F238E27FC236}">
                <a16:creationId xmlns:a16="http://schemas.microsoft.com/office/drawing/2014/main" id="{EB2B7F9A-B01C-48B8-85F4-3052D709A8AB}"/>
              </a:ext>
            </a:extLst>
          </p:cNvPr>
          <p:cNvSpPr/>
          <p:nvPr/>
        </p:nvSpPr>
        <p:spPr>
          <a:xfrm>
            <a:off x="5074160" y="2151125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504;p42">
            <a:extLst>
              <a:ext uri="{FF2B5EF4-FFF2-40B4-BE49-F238E27FC236}">
                <a16:creationId xmlns:a16="http://schemas.microsoft.com/office/drawing/2014/main" id="{ED60E03F-C38D-44F9-B56C-480E5EEDD2B8}"/>
              </a:ext>
            </a:extLst>
          </p:cNvPr>
          <p:cNvSpPr txBox="1">
            <a:spLocks/>
          </p:cNvSpPr>
          <p:nvPr/>
        </p:nvSpPr>
        <p:spPr>
          <a:xfrm>
            <a:off x="5101310" y="2233501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5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73" name="Google Shape;1503;p42">
            <a:extLst>
              <a:ext uri="{FF2B5EF4-FFF2-40B4-BE49-F238E27FC236}">
                <a16:creationId xmlns:a16="http://schemas.microsoft.com/office/drawing/2014/main" id="{797C1A76-3877-472D-B33D-240E1D44A581}"/>
              </a:ext>
            </a:extLst>
          </p:cNvPr>
          <p:cNvSpPr/>
          <p:nvPr/>
        </p:nvSpPr>
        <p:spPr>
          <a:xfrm>
            <a:off x="5074160" y="3492098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504;p42">
            <a:extLst>
              <a:ext uri="{FF2B5EF4-FFF2-40B4-BE49-F238E27FC236}">
                <a16:creationId xmlns:a16="http://schemas.microsoft.com/office/drawing/2014/main" id="{C75EA6D6-701A-4111-8FDF-20D7D5260543}"/>
              </a:ext>
            </a:extLst>
          </p:cNvPr>
          <p:cNvSpPr txBox="1">
            <a:spLocks/>
          </p:cNvSpPr>
          <p:nvPr/>
        </p:nvSpPr>
        <p:spPr>
          <a:xfrm>
            <a:off x="5101310" y="3574474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6</a:t>
            </a:r>
            <a:endParaRPr lang="en" sz="2600" dirty="0">
              <a:solidFill>
                <a:schemeClr val="bg1"/>
              </a:solidFill>
            </a:endParaRPr>
          </a:p>
        </p:txBody>
      </p:sp>
      <p:pic>
        <p:nvPicPr>
          <p:cNvPr id="75" name="Google Shape;1859;p59">
            <a:extLst>
              <a:ext uri="{FF2B5EF4-FFF2-40B4-BE49-F238E27FC236}">
                <a16:creationId xmlns:a16="http://schemas.microsoft.com/office/drawing/2014/main" id="{D72322B5-A850-4A2B-AF7C-F7D1BBFFD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359" b="7367"/>
          <a:stretch/>
        </p:blipFill>
        <p:spPr>
          <a:xfrm rot="-1258721">
            <a:off x="7539961" y="17606"/>
            <a:ext cx="1363314" cy="139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860;p59">
            <a:extLst>
              <a:ext uri="{FF2B5EF4-FFF2-40B4-BE49-F238E27FC236}">
                <a16:creationId xmlns:a16="http://schemas.microsoft.com/office/drawing/2014/main" id="{E0A1476A-B966-4977-BF3F-B3B626AC46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80" r="2489"/>
          <a:stretch/>
        </p:blipFill>
        <p:spPr>
          <a:xfrm rot="-1258728">
            <a:off x="6321402" y="723674"/>
            <a:ext cx="1265321" cy="12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51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2"/>
          <p:cNvSpPr txBox="1">
            <a:spLocks noGrp="1"/>
          </p:cNvSpPr>
          <p:nvPr>
            <p:ph type="title"/>
          </p:nvPr>
        </p:nvSpPr>
        <p:spPr>
          <a:xfrm>
            <a:off x="523655" y="336102"/>
            <a:ext cx="7717500" cy="573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2 этап. ПРЕДЗАПУСК</a:t>
            </a:r>
            <a:endParaRPr sz="3600" dirty="0"/>
          </a:p>
        </p:txBody>
      </p:sp>
      <p:cxnSp>
        <p:nvCxnSpPr>
          <p:cNvPr id="1522" name="Google Shape;1522;p42"/>
          <p:cNvCxnSpPr>
            <a:cxnSpLocks/>
          </p:cNvCxnSpPr>
          <p:nvPr/>
        </p:nvCxnSpPr>
        <p:spPr>
          <a:xfrm>
            <a:off x="622009" y="989537"/>
            <a:ext cx="483093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1503;p42">
            <a:extLst>
              <a:ext uri="{FF2B5EF4-FFF2-40B4-BE49-F238E27FC236}">
                <a16:creationId xmlns:a16="http://schemas.microsoft.com/office/drawing/2014/main" id="{48C7D4FE-3FD3-4920-B47B-91577D032E7B}"/>
              </a:ext>
            </a:extLst>
          </p:cNvPr>
          <p:cNvSpPr/>
          <p:nvPr/>
        </p:nvSpPr>
        <p:spPr>
          <a:xfrm>
            <a:off x="553980" y="1263123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504;p42">
            <a:extLst>
              <a:ext uri="{FF2B5EF4-FFF2-40B4-BE49-F238E27FC236}">
                <a16:creationId xmlns:a16="http://schemas.microsoft.com/office/drawing/2014/main" id="{FD6DC497-473C-44FB-92E3-B3EDEEA7EA96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81130" y="1345499"/>
            <a:ext cx="642900" cy="556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bg1"/>
                </a:solidFill>
              </a:rPr>
              <a:t>01</a:t>
            </a:r>
            <a:endParaRPr sz="2600" dirty="0">
              <a:solidFill>
                <a:schemeClr val="bg1"/>
              </a:solidFill>
            </a:endParaRPr>
          </a:p>
        </p:txBody>
      </p:sp>
      <p:sp>
        <p:nvSpPr>
          <p:cNvPr id="51" name="Google Shape;1517;p42">
            <a:extLst>
              <a:ext uri="{FF2B5EF4-FFF2-40B4-BE49-F238E27FC236}">
                <a16:creationId xmlns:a16="http://schemas.microsoft.com/office/drawing/2014/main" id="{B28D8405-B2AA-4812-9469-BB5EC3F82E5B}"/>
              </a:ext>
            </a:extLst>
          </p:cNvPr>
          <p:cNvSpPr txBox="1">
            <a:spLocks/>
          </p:cNvSpPr>
          <p:nvPr/>
        </p:nvSpPr>
        <p:spPr>
          <a:xfrm>
            <a:off x="1382297" y="2301458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 err="1"/>
              <a:t>Вбросы</a:t>
            </a:r>
            <a:r>
              <a:rPr lang="ru-RU" sz="2400" dirty="0"/>
              <a:t> в форумы</a:t>
            </a:r>
            <a:br>
              <a:rPr lang="ru-RU" sz="2400" dirty="0"/>
            </a:br>
            <a:r>
              <a:rPr lang="ru-RU" sz="2400" dirty="0"/>
              <a:t>и закрытые группы</a:t>
            </a:r>
          </a:p>
        </p:txBody>
      </p:sp>
      <p:sp>
        <p:nvSpPr>
          <p:cNvPr id="54" name="Google Shape;1503;p42">
            <a:extLst>
              <a:ext uri="{FF2B5EF4-FFF2-40B4-BE49-F238E27FC236}">
                <a16:creationId xmlns:a16="http://schemas.microsoft.com/office/drawing/2014/main" id="{375D1439-4A4D-4498-9990-61FED7F27ED1}"/>
              </a:ext>
            </a:extLst>
          </p:cNvPr>
          <p:cNvSpPr/>
          <p:nvPr/>
        </p:nvSpPr>
        <p:spPr>
          <a:xfrm>
            <a:off x="556222" y="2151125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504;p42">
            <a:extLst>
              <a:ext uri="{FF2B5EF4-FFF2-40B4-BE49-F238E27FC236}">
                <a16:creationId xmlns:a16="http://schemas.microsoft.com/office/drawing/2014/main" id="{03BBBCEC-7297-4599-90E1-24A95236887B}"/>
              </a:ext>
            </a:extLst>
          </p:cNvPr>
          <p:cNvSpPr txBox="1">
            <a:spLocks/>
          </p:cNvSpPr>
          <p:nvPr/>
        </p:nvSpPr>
        <p:spPr>
          <a:xfrm>
            <a:off x="583372" y="2233501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2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57" name="Google Shape;1511;p42">
            <a:extLst>
              <a:ext uri="{FF2B5EF4-FFF2-40B4-BE49-F238E27FC236}">
                <a16:creationId xmlns:a16="http://schemas.microsoft.com/office/drawing/2014/main" id="{CD813479-9CEB-4BCF-B1D9-3072594917A8}"/>
              </a:ext>
            </a:extLst>
          </p:cNvPr>
          <p:cNvSpPr txBox="1">
            <a:spLocks/>
          </p:cNvSpPr>
          <p:nvPr/>
        </p:nvSpPr>
        <p:spPr>
          <a:xfrm>
            <a:off x="5841755" y="2079097"/>
            <a:ext cx="2718873" cy="96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 err="1"/>
              <a:t>Предпродажа</a:t>
            </a:r>
            <a:r>
              <a:rPr lang="ru-RU" sz="2400" dirty="0"/>
              <a:t>/раздача токена</a:t>
            </a:r>
          </a:p>
        </p:txBody>
      </p:sp>
      <p:sp>
        <p:nvSpPr>
          <p:cNvPr id="59" name="Google Shape;1503;p42">
            <a:extLst>
              <a:ext uri="{FF2B5EF4-FFF2-40B4-BE49-F238E27FC236}">
                <a16:creationId xmlns:a16="http://schemas.microsoft.com/office/drawing/2014/main" id="{08AFD2BB-1496-4C66-B5D6-DC0B683480EB}"/>
              </a:ext>
            </a:extLst>
          </p:cNvPr>
          <p:cNvSpPr/>
          <p:nvPr/>
        </p:nvSpPr>
        <p:spPr>
          <a:xfrm>
            <a:off x="553980" y="3047397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504;p42">
            <a:extLst>
              <a:ext uri="{FF2B5EF4-FFF2-40B4-BE49-F238E27FC236}">
                <a16:creationId xmlns:a16="http://schemas.microsoft.com/office/drawing/2014/main" id="{30E3BD74-C3D4-4549-9A5C-DF34A37BC61D}"/>
              </a:ext>
            </a:extLst>
          </p:cNvPr>
          <p:cNvSpPr txBox="1">
            <a:spLocks/>
          </p:cNvSpPr>
          <p:nvPr/>
        </p:nvSpPr>
        <p:spPr>
          <a:xfrm>
            <a:off x="581130" y="3129773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3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61" name="Google Shape;1520;p42">
            <a:extLst>
              <a:ext uri="{FF2B5EF4-FFF2-40B4-BE49-F238E27FC236}">
                <a16:creationId xmlns:a16="http://schemas.microsoft.com/office/drawing/2014/main" id="{0F32F3BA-2B8A-44F8-A226-FB7CBFC64584}"/>
              </a:ext>
            </a:extLst>
          </p:cNvPr>
          <p:cNvSpPr txBox="1">
            <a:spLocks/>
          </p:cNvSpPr>
          <p:nvPr/>
        </p:nvSpPr>
        <p:spPr>
          <a:xfrm>
            <a:off x="5841755" y="3432594"/>
            <a:ext cx="2399400" cy="1057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endParaRPr lang="ru-RU" sz="2400" dirty="0"/>
          </a:p>
        </p:txBody>
      </p:sp>
      <p:sp>
        <p:nvSpPr>
          <p:cNvPr id="63" name="Google Shape;1517;p42">
            <a:extLst>
              <a:ext uri="{FF2B5EF4-FFF2-40B4-BE49-F238E27FC236}">
                <a16:creationId xmlns:a16="http://schemas.microsoft.com/office/drawing/2014/main" id="{1E6F4F1B-7654-4573-92E2-D041362FB606}"/>
              </a:ext>
            </a:extLst>
          </p:cNvPr>
          <p:cNvSpPr txBox="1">
            <a:spLocks/>
          </p:cNvSpPr>
          <p:nvPr/>
        </p:nvSpPr>
        <p:spPr>
          <a:xfrm>
            <a:off x="1376587" y="1407367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Привлечение</a:t>
            </a:r>
            <a:br>
              <a:rPr lang="ru-RU" sz="2400" dirty="0"/>
            </a:br>
            <a:r>
              <a:rPr lang="ru-RU" sz="2400" dirty="0"/>
              <a:t>ТОП-лидеров</a:t>
            </a:r>
          </a:p>
        </p:txBody>
      </p:sp>
      <p:sp>
        <p:nvSpPr>
          <p:cNvPr id="66" name="Google Shape;1517;p42">
            <a:extLst>
              <a:ext uri="{FF2B5EF4-FFF2-40B4-BE49-F238E27FC236}">
                <a16:creationId xmlns:a16="http://schemas.microsoft.com/office/drawing/2014/main" id="{6E88CBB0-6837-440E-8E52-7807DE62FA43}"/>
              </a:ext>
            </a:extLst>
          </p:cNvPr>
          <p:cNvSpPr txBox="1">
            <a:spLocks/>
          </p:cNvSpPr>
          <p:nvPr/>
        </p:nvSpPr>
        <p:spPr>
          <a:xfrm>
            <a:off x="1376587" y="3188967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Раздача акций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 err="1"/>
              <a:t>пресейлы</a:t>
            </a:r>
            <a:r>
              <a:rPr lang="ru-RU" sz="2400" dirty="0"/>
              <a:t>)</a:t>
            </a:r>
          </a:p>
        </p:txBody>
      </p:sp>
      <p:sp>
        <p:nvSpPr>
          <p:cNvPr id="67" name="Google Shape;1517;p42">
            <a:extLst>
              <a:ext uri="{FF2B5EF4-FFF2-40B4-BE49-F238E27FC236}">
                <a16:creationId xmlns:a16="http://schemas.microsoft.com/office/drawing/2014/main" id="{D57C1D82-52F8-455F-BCEA-27814BE509AC}"/>
              </a:ext>
            </a:extLst>
          </p:cNvPr>
          <p:cNvSpPr txBox="1">
            <a:spLocks/>
          </p:cNvSpPr>
          <p:nvPr/>
        </p:nvSpPr>
        <p:spPr>
          <a:xfrm>
            <a:off x="1376587" y="4083058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«Закрытые» презентации</a:t>
            </a:r>
          </a:p>
        </p:txBody>
      </p:sp>
      <p:sp>
        <p:nvSpPr>
          <p:cNvPr id="68" name="Google Shape;1503;p42">
            <a:extLst>
              <a:ext uri="{FF2B5EF4-FFF2-40B4-BE49-F238E27FC236}">
                <a16:creationId xmlns:a16="http://schemas.microsoft.com/office/drawing/2014/main" id="{2165CF83-E032-45B2-B3E0-A6FD45A8B93E}"/>
              </a:ext>
            </a:extLst>
          </p:cNvPr>
          <p:cNvSpPr/>
          <p:nvPr/>
        </p:nvSpPr>
        <p:spPr>
          <a:xfrm>
            <a:off x="562527" y="3938687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504;p42">
            <a:extLst>
              <a:ext uri="{FF2B5EF4-FFF2-40B4-BE49-F238E27FC236}">
                <a16:creationId xmlns:a16="http://schemas.microsoft.com/office/drawing/2014/main" id="{0D4AD5F5-E87D-4249-B623-124B83DB415C}"/>
              </a:ext>
            </a:extLst>
          </p:cNvPr>
          <p:cNvSpPr txBox="1">
            <a:spLocks/>
          </p:cNvSpPr>
          <p:nvPr/>
        </p:nvSpPr>
        <p:spPr>
          <a:xfrm>
            <a:off x="589677" y="4021063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4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71" name="Google Shape;1503;p42">
            <a:extLst>
              <a:ext uri="{FF2B5EF4-FFF2-40B4-BE49-F238E27FC236}">
                <a16:creationId xmlns:a16="http://schemas.microsoft.com/office/drawing/2014/main" id="{EB2B7F9A-B01C-48B8-85F4-3052D709A8AB}"/>
              </a:ext>
            </a:extLst>
          </p:cNvPr>
          <p:cNvSpPr/>
          <p:nvPr/>
        </p:nvSpPr>
        <p:spPr>
          <a:xfrm>
            <a:off x="5074160" y="2151125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504;p42">
            <a:extLst>
              <a:ext uri="{FF2B5EF4-FFF2-40B4-BE49-F238E27FC236}">
                <a16:creationId xmlns:a16="http://schemas.microsoft.com/office/drawing/2014/main" id="{ED60E03F-C38D-44F9-B56C-480E5EEDD2B8}"/>
              </a:ext>
            </a:extLst>
          </p:cNvPr>
          <p:cNvSpPr txBox="1">
            <a:spLocks/>
          </p:cNvSpPr>
          <p:nvPr/>
        </p:nvSpPr>
        <p:spPr>
          <a:xfrm>
            <a:off x="5101310" y="2233501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5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73" name="Google Shape;1503;p42">
            <a:extLst>
              <a:ext uri="{FF2B5EF4-FFF2-40B4-BE49-F238E27FC236}">
                <a16:creationId xmlns:a16="http://schemas.microsoft.com/office/drawing/2014/main" id="{797C1A76-3877-472D-B33D-240E1D44A581}"/>
              </a:ext>
            </a:extLst>
          </p:cNvPr>
          <p:cNvSpPr/>
          <p:nvPr/>
        </p:nvSpPr>
        <p:spPr>
          <a:xfrm>
            <a:off x="5074160" y="3492098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504;p42">
            <a:extLst>
              <a:ext uri="{FF2B5EF4-FFF2-40B4-BE49-F238E27FC236}">
                <a16:creationId xmlns:a16="http://schemas.microsoft.com/office/drawing/2014/main" id="{C75EA6D6-701A-4111-8FDF-20D7D5260543}"/>
              </a:ext>
            </a:extLst>
          </p:cNvPr>
          <p:cNvSpPr txBox="1">
            <a:spLocks/>
          </p:cNvSpPr>
          <p:nvPr/>
        </p:nvSpPr>
        <p:spPr>
          <a:xfrm>
            <a:off x="5101310" y="3574474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6</a:t>
            </a:r>
            <a:endParaRPr lang="en" sz="2600" dirty="0">
              <a:solidFill>
                <a:schemeClr val="bg1"/>
              </a:solidFill>
            </a:endParaRPr>
          </a:p>
        </p:txBody>
      </p:sp>
      <p:pic>
        <p:nvPicPr>
          <p:cNvPr id="75" name="Google Shape;1859;p59">
            <a:extLst>
              <a:ext uri="{FF2B5EF4-FFF2-40B4-BE49-F238E27FC236}">
                <a16:creationId xmlns:a16="http://schemas.microsoft.com/office/drawing/2014/main" id="{D72322B5-A850-4A2B-AF7C-F7D1BBFFD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359" b="7367"/>
          <a:stretch/>
        </p:blipFill>
        <p:spPr>
          <a:xfrm rot="-1258721">
            <a:off x="7539961" y="17606"/>
            <a:ext cx="1363314" cy="139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860;p59">
            <a:extLst>
              <a:ext uri="{FF2B5EF4-FFF2-40B4-BE49-F238E27FC236}">
                <a16:creationId xmlns:a16="http://schemas.microsoft.com/office/drawing/2014/main" id="{E0A1476A-B966-4977-BF3F-B3B626AC46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80" r="2489"/>
          <a:stretch/>
        </p:blipFill>
        <p:spPr>
          <a:xfrm rot="-1258728">
            <a:off x="6321402" y="723674"/>
            <a:ext cx="1265321" cy="12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511;p42">
            <a:extLst>
              <a:ext uri="{FF2B5EF4-FFF2-40B4-BE49-F238E27FC236}">
                <a16:creationId xmlns:a16="http://schemas.microsoft.com/office/drawing/2014/main" id="{D124CD8A-83F8-4CFF-B0D1-AD3F20B269A5}"/>
              </a:ext>
            </a:extLst>
          </p:cNvPr>
          <p:cNvSpPr txBox="1">
            <a:spLocks/>
          </p:cNvSpPr>
          <p:nvPr/>
        </p:nvSpPr>
        <p:spPr>
          <a:xfrm>
            <a:off x="5871147" y="3419894"/>
            <a:ext cx="2718873" cy="96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Формирование структуры первых</a:t>
            </a:r>
          </a:p>
        </p:txBody>
      </p:sp>
    </p:spTree>
    <p:extLst>
      <p:ext uri="{BB962C8B-B14F-4D97-AF65-F5344CB8AC3E}">
        <p14:creationId xmlns:p14="http://schemas.microsoft.com/office/powerpoint/2010/main" val="396697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2"/>
          <p:cNvSpPr txBox="1">
            <a:spLocks noGrp="1"/>
          </p:cNvSpPr>
          <p:nvPr>
            <p:ph type="title"/>
          </p:nvPr>
        </p:nvSpPr>
        <p:spPr>
          <a:xfrm>
            <a:off x="523655" y="336102"/>
            <a:ext cx="7717500" cy="573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3 этап. ЗАПУСК</a:t>
            </a:r>
            <a:endParaRPr sz="3600" dirty="0"/>
          </a:p>
        </p:txBody>
      </p:sp>
      <p:cxnSp>
        <p:nvCxnSpPr>
          <p:cNvPr id="1522" name="Google Shape;1522;p42"/>
          <p:cNvCxnSpPr>
            <a:cxnSpLocks/>
          </p:cNvCxnSpPr>
          <p:nvPr/>
        </p:nvCxnSpPr>
        <p:spPr>
          <a:xfrm>
            <a:off x="622009" y="989537"/>
            <a:ext cx="483093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1503;p42">
            <a:extLst>
              <a:ext uri="{FF2B5EF4-FFF2-40B4-BE49-F238E27FC236}">
                <a16:creationId xmlns:a16="http://schemas.microsoft.com/office/drawing/2014/main" id="{48C7D4FE-3FD3-4920-B47B-91577D032E7B}"/>
              </a:ext>
            </a:extLst>
          </p:cNvPr>
          <p:cNvSpPr/>
          <p:nvPr/>
        </p:nvSpPr>
        <p:spPr>
          <a:xfrm>
            <a:off x="553980" y="1263123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504;p42">
            <a:extLst>
              <a:ext uri="{FF2B5EF4-FFF2-40B4-BE49-F238E27FC236}">
                <a16:creationId xmlns:a16="http://schemas.microsoft.com/office/drawing/2014/main" id="{FD6DC497-473C-44FB-92E3-B3EDEEA7EA96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81130" y="1345499"/>
            <a:ext cx="642900" cy="556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bg1"/>
                </a:solidFill>
              </a:rPr>
              <a:t>01</a:t>
            </a:r>
            <a:endParaRPr sz="2600" dirty="0">
              <a:solidFill>
                <a:schemeClr val="bg1"/>
              </a:solidFill>
            </a:endParaRPr>
          </a:p>
        </p:txBody>
      </p:sp>
      <p:sp>
        <p:nvSpPr>
          <p:cNvPr id="51" name="Google Shape;1517;p42">
            <a:extLst>
              <a:ext uri="{FF2B5EF4-FFF2-40B4-BE49-F238E27FC236}">
                <a16:creationId xmlns:a16="http://schemas.microsoft.com/office/drawing/2014/main" id="{B28D8405-B2AA-4812-9469-BB5EC3F82E5B}"/>
              </a:ext>
            </a:extLst>
          </p:cNvPr>
          <p:cNvSpPr txBox="1">
            <a:spLocks/>
          </p:cNvSpPr>
          <p:nvPr/>
        </p:nvSpPr>
        <p:spPr>
          <a:xfrm>
            <a:off x="1382297" y="2301458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Еженедельные конференции</a:t>
            </a:r>
          </a:p>
        </p:txBody>
      </p:sp>
      <p:sp>
        <p:nvSpPr>
          <p:cNvPr id="54" name="Google Shape;1503;p42">
            <a:extLst>
              <a:ext uri="{FF2B5EF4-FFF2-40B4-BE49-F238E27FC236}">
                <a16:creationId xmlns:a16="http://schemas.microsoft.com/office/drawing/2014/main" id="{375D1439-4A4D-4498-9990-61FED7F27ED1}"/>
              </a:ext>
            </a:extLst>
          </p:cNvPr>
          <p:cNvSpPr/>
          <p:nvPr/>
        </p:nvSpPr>
        <p:spPr>
          <a:xfrm>
            <a:off x="556222" y="2151125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504;p42">
            <a:extLst>
              <a:ext uri="{FF2B5EF4-FFF2-40B4-BE49-F238E27FC236}">
                <a16:creationId xmlns:a16="http://schemas.microsoft.com/office/drawing/2014/main" id="{03BBBCEC-7297-4599-90E1-24A95236887B}"/>
              </a:ext>
            </a:extLst>
          </p:cNvPr>
          <p:cNvSpPr txBox="1">
            <a:spLocks/>
          </p:cNvSpPr>
          <p:nvPr/>
        </p:nvSpPr>
        <p:spPr>
          <a:xfrm>
            <a:off x="583372" y="2233501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2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57" name="Google Shape;1511;p42">
            <a:extLst>
              <a:ext uri="{FF2B5EF4-FFF2-40B4-BE49-F238E27FC236}">
                <a16:creationId xmlns:a16="http://schemas.microsoft.com/office/drawing/2014/main" id="{CD813479-9CEB-4BCF-B1D9-3072594917A8}"/>
              </a:ext>
            </a:extLst>
          </p:cNvPr>
          <p:cNvSpPr txBox="1">
            <a:spLocks/>
          </p:cNvSpPr>
          <p:nvPr/>
        </p:nvSpPr>
        <p:spPr>
          <a:xfrm>
            <a:off x="5841755" y="2079097"/>
            <a:ext cx="3302245" cy="96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Увеличение рекламных </a:t>
            </a:r>
            <a:r>
              <a:rPr lang="ru-RU" sz="2400" dirty="0" err="1"/>
              <a:t>вбросов</a:t>
            </a:r>
            <a:endParaRPr lang="ru-RU" sz="2400" dirty="0"/>
          </a:p>
        </p:txBody>
      </p:sp>
      <p:sp>
        <p:nvSpPr>
          <p:cNvPr id="59" name="Google Shape;1503;p42">
            <a:extLst>
              <a:ext uri="{FF2B5EF4-FFF2-40B4-BE49-F238E27FC236}">
                <a16:creationId xmlns:a16="http://schemas.microsoft.com/office/drawing/2014/main" id="{08AFD2BB-1496-4C66-B5D6-DC0B683480EB}"/>
              </a:ext>
            </a:extLst>
          </p:cNvPr>
          <p:cNvSpPr/>
          <p:nvPr/>
        </p:nvSpPr>
        <p:spPr>
          <a:xfrm>
            <a:off x="553980" y="3047397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504;p42">
            <a:extLst>
              <a:ext uri="{FF2B5EF4-FFF2-40B4-BE49-F238E27FC236}">
                <a16:creationId xmlns:a16="http://schemas.microsoft.com/office/drawing/2014/main" id="{30E3BD74-C3D4-4549-9A5C-DF34A37BC61D}"/>
              </a:ext>
            </a:extLst>
          </p:cNvPr>
          <p:cNvSpPr txBox="1">
            <a:spLocks/>
          </p:cNvSpPr>
          <p:nvPr/>
        </p:nvSpPr>
        <p:spPr>
          <a:xfrm>
            <a:off x="581130" y="3129773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3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61" name="Google Shape;1520;p42">
            <a:extLst>
              <a:ext uri="{FF2B5EF4-FFF2-40B4-BE49-F238E27FC236}">
                <a16:creationId xmlns:a16="http://schemas.microsoft.com/office/drawing/2014/main" id="{0F32F3BA-2B8A-44F8-A226-FB7CBFC64584}"/>
              </a:ext>
            </a:extLst>
          </p:cNvPr>
          <p:cNvSpPr txBox="1">
            <a:spLocks/>
          </p:cNvSpPr>
          <p:nvPr/>
        </p:nvSpPr>
        <p:spPr>
          <a:xfrm>
            <a:off x="5841755" y="3432595"/>
            <a:ext cx="2399400" cy="40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Увеличение структуры</a:t>
            </a:r>
          </a:p>
        </p:txBody>
      </p:sp>
      <p:sp>
        <p:nvSpPr>
          <p:cNvPr id="63" name="Google Shape;1517;p42">
            <a:extLst>
              <a:ext uri="{FF2B5EF4-FFF2-40B4-BE49-F238E27FC236}">
                <a16:creationId xmlns:a16="http://schemas.microsoft.com/office/drawing/2014/main" id="{1E6F4F1B-7654-4573-92E2-D041362FB606}"/>
              </a:ext>
            </a:extLst>
          </p:cNvPr>
          <p:cNvSpPr txBox="1">
            <a:spLocks/>
          </p:cNvSpPr>
          <p:nvPr/>
        </p:nvSpPr>
        <p:spPr>
          <a:xfrm>
            <a:off x="1376587" y="1407367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Ежедневные презентации</a:t>
            </a:r>
          </a:p>
        </p:txBody>
      </p:sp>
      <p:sp>
        <p:nvSpPr>
          <p:cNvPr id="66" name="Google Shape;1517;p42">
            <a:extLst>
              <a:ext uri="{FF2B5EF4-FFF2-40B4-BE49-F238E27FC236}">
                <a16:creationId xmlns:a16="http://schemas.microsoft.com/office/drawing/2014/main" id="{6E88CBB0-6837-440E-8E52-7807DE62FA43}"/>
              </a:ext>
            </a:extLst>
          </p:cNvPr>
          <p:cNvSpPr txBox="1">
            <a:spLocks/>
          </p:cNvSpPr>
          <p:nvPr/>
        </p:nvSpPr>
        <p:spPr>
          <a:xfrm>
            <a:off x="1376587" y="3188967"/>
            <a:ext cx="369757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Бонусы самым шустрым</a:t>
            </a:r>
          </a:p>
        </p:txBody>
      </p:sp>
      <p:sp>
        <p:nvSpPr>
          <p:cNvPr id="67" name="Google Shape;1517;p42">
            <a:extLst>
              <a:ext uri="{FF2B5EF4-FFF2-40B4-BE49-F238E27FC236}">
                <a16:creationId xmlns:a16="http://schemas.microsoft.com/office/drawing/2014/main" id="{D57C1D82-52F8-455F-BCEA-27814BE509AC}"/>
              </a:ext>
            </a:extLst>
          </p:cNvPr>
          <p:cNvSpPr txBox="1">
            <a:spLocks/>
          </p:cNvSpPr>
          <p:nvPr/>
        </p:nvSpPr>
        <p:spPr>
          <a:xfrm>
            <a:off x="1376587" y="4083058"/>
            <a:ext cx="3724723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1800" b="0" i="0" u="none" strike="noStrike" cap="none">
                <a:solidFill>
                  <a:schemeClr val="lt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na"/>
              <a:buNone/>
              <a:defRPr sz="2400" b="0" i="0" u="none" strike="noStrike" cap="none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defRPr>
            </a:lvl9pPr>
          </a:lstStyle>
          <a:p>
            <a:pPr marL="0" indent="0"/>
            <a:r>
              <a:rPr lang="ru-RU" sz="2400" dirty="0"/>
              <a:t>Повышение стоимости токена</a:t>
            </a:r>
            <a:br>
              <a:rPr lang="ru-RU" sz="2400" dirty="0"/>
            </a:br>
            <a:r>
              <a:rPr lang="ru-RU" sz="2400" dirty="0"/>
              <a:t>и входа</a:t>
            </a:r>
          </a:p>
        </p:txBody>
      </p:sp>
      <p:sp>
        <p:nvSpPr>
          <p:cNvPr id="68" name="Google Shape;1503;p42">
            <a:extLst>
              <a:ext uri="{FF2B5EF4-FFF2-40B4-BE49-F238E27FC236}">
                <a16:creationId xmlns:a16="http://schemas.microsoft.com/office/drawing/2014/main" id="{2165CF83-E032-45B2-B3E0-A6FD45A8B93E}"/>
              </a:ext>
            </a:extLst>
          </p:cNvPr>
          <p:cNvSpPr/>
          <p:nvPr/>
        </p:nvSpPr>
        <p:spPr>
          <a:xfrm>
            <a:off x="562527" y="3938687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504;p42">
            <a:extLst>
              <a:ext uri="{FF2B5EF4-FFF2-40B4-BE49-F238E27FC236}">
                <a16:creationId xmlns:a16="http://schemas.microsoft.com/office/drawing/2014/main" id="{0D4AD5F5-E87D-4249-B623-124B83DB415C}"/>
              </a:ext>
            </a:extLst>
          </p:cNvPr>
          <p:cNvSpPr txBox="1">
            <a:spLocks/>
          </p:cNvSpPr>
          <p:nvPr/>
        </p:nvSpPr>
        <p:spPr>
          <a:xfrm>
            <a:off x="589677" y="4021063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4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71" name="Google Shape;1503;p42">
            <a:extLst>
              <a:ext uri="{FF2B5EF4-FFF2-40B4-BE49-F238E27FC236}">
                <a16:creationId xmlns:a16="http://schemas.microsoft.com/office/drawing/2014/main" id="{EB2B7F9A-B01C-48B8-85F4-3052D709A8AB}"/>
              </a:ext>
            </a:extLst>
          </p:cNvPr>
          <p:cNvSpPr/>
          <p:nvPr/>
        </p:nvSpPr>
        <p:spPr>
          <a:xfrm>
            <a:off x="5074160" y="2151125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504;p42">
            <a:extLst>
              <a:ext uri="{FF2B5EF4-FFF2-40B4-BE49-F238E27FC236}">
                <a16:creationId xmlns:a16="http://schemas.microsoft.com/office/drawing/2014/main" id="{ED60E03F-C38D-44F9-B56C-480E5EEDD2B8}"/>
              </a:ext>
            </a:extLst>
          </p:cNvPr>
          <p:cNvSpPr txBox="1">
            <a:spLocks/>
          </p:cNvSpPr>
          <p:nvPr/>
        </p:nvSpPr>
        <p:spPr>
          <a:xfrm>
            <a:off x="5101310" y="2233501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5</a:t>
            </a:r>
            <a:endParaRPr lang="en" sz="2600" dirty="0">
              <a:solidFill>
                <a:schemeClr val="bg1"/>
              </a:solidFill>
            </a:endParaRPr>
          </a:p>
        </p:txBody>
      </p:sp>
      <p:sp>
        <p:nvSpPr>
          <p:cNvPr id="73" name="Google Shape;1503;p42">
            <a:extLst>
              <a:ext uri="{FF2B5EF4-FFF2-40B4-BE49-F238E27FC236}">
                <a16:creationId xmlns:a16="http://schemas.microsoft.com/office/drawing/2014/main" id="{797C1A76-3877-472D-B33D-240E1D44A581}"/>
              </a:ext>
            </a:extLst>
          </p:cNvPr>
          <p:cNvSpPr/>
          <p:nvPr/>
        </p:nvSpPr>
        <p:spPr>
          <a:xfrm>
            <a:off x="5074160" y="3492098"/>
            <a:ext cx="697200" cy="697200"/>
          </a:xfrm>
          <a:prstGeom prst="ellipse">
            <a:avLst/>
          </a:prstGeom>
          <a:solidFill>
            <a:srgbClr val="E8A130"/>
          </a:solidFill>
          <a:ln w="9525" cap="flat" cmpd="sng">
            <a:solidFill>
              <a:srgbClr val="E8A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504;p42">
            <a:extLst>
              <a:ext uri="{FF2B5EF4-FFF2-40B4-BE49-F238E27FC236}">
                <a16:creationId xmlns:a16="http://schemas.microsoft.com/office/drawing/2014/main" id="{C75EA6D6-701A-4111-8FDF-20D7D5260543}"/>
              </a:ext>
            </a:extLst>
          </p:cNvPr>
          <p:cNvSpPr txBox="1">
            <a:spLocks/>
          </p:cNvSpPr>
          <p:nvPr/>
        </p:nvSpPr>
        <p:spPr>
          <a:xfrm>
            <a:off x="5101310" y="3574474"/>
            <a:ext cx="642900" cy="55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usso One"/>
              <a:buNone/>
              <a:defRPr sz="3800" b="0" i="0" u="none" strike="noStrike" cap="none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" sz="2600" dirty="0">
                <a:solidFill>
                  <a:schemeClr val="bg1"/>
                </a:solidFill>
              </a:rPr>
              <a:t>0</a:t>
            </a:r>
            <a:r>
              <a:rPr lang="ru-RU" sz="2600" dirty="0">
                <a:solidFill>
                  <a:schemeClr val="bg1"/>
                </a:solidFill>
              </a:rPr>
              <a:t>6</a:t>
            </a:r>
            <a:endParaRPr lang="en" sz="2600" dirty="0">
              <a:solidFill>
                <a:schemeClr val="bg1"/>
              </a:solidFill>
            </a:endParaRPr>
          </a:p>
        </p:txBody>
      </p:sp>
      <p:pic>
        <p:nvPicPr>
          <p:cNvPr id="75" name="Google Shape;1859;p59">
            <a:extLst>
              <a:ext uri="{FF2B5EF4-FFF2-40B4-BE49-F238E27FC236}">
                <a16:creationId xmlns:a16="http://schemas.microsoft.com/office/drawing/2014/main" id="{D72322B5-A850-4A2B-AF7C-F7D1BBFFD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359" b="7367"/>
          <a:stretch/>
        </p:blipFill>
        <p:spPr>
          <a:xfrm rot="-1258721">
            <a:off x="7539961" y="17606"/>
            <a:ext cx="1363314" cy="139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860;p59">
            <a:extLst>
              <a:ext uri="{FF2B5EF4-FFF2-40B4-BE49-F238E27FC236}">
                <a16:creationId xmlns:a16="http://schemas.microsoft.com/office/drawing/2014/main" id="{E0A1476A-B966-4977-BF3F-B3B626AC46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80" r="2489"/>
          <a:stretch/>
        </p:blipFill>
        <p:spPr>
          <a:xfrm rot="-1258728">
            <a:off x="6321402" y="723674"/>
            <a:ext cx="1265321" cy="12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3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64"/>
          <p:cNvSpPr txBox="1">
            <a:spLocks noGrp="1"/>
          </p:cNvSpPr>
          <p:nvPr>
            <p:ph type="title"/>
          </p:nvPr>
        </p:nvSpPr>
        <p:spPr>
          <a:xfrm>
            <a:off x="464623" y="518377"/>
            <a:ext cx="5151177" cy="5727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4 Этап. СКАМ (закрытие) проекта</a:t>
            </a:r>
            <a:endParaRPr sz="3200" dirty="0"/>
          </a:p>
        </p:txBody>
      </p:sp>
      <p:sp>
        <p:nvSpPr>
          <p:cNvPr id="1944" name="Google Shape;1944;p64"/>
          <p:cNvSpPr txBox="1"/>
          <p:nvPr/>
        </p:nvSpPr>
        <p:spPr>
          <a:xfrm>
            <a:off x="6694904" y="3078525"/>
            <a:ext cx="2452096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Невозможность вывода</a:t>
            </a:r>
            <a:b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средств</a:t>
            </a:r>
            <a:endParaRPr sz="2000" dirty="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946" name="Google Shape;1946;p64"/>
          <p:cNvSpPr txBox="1"/>
          <p:nvPr/>
        </p:nvSpPr>
        <p:spPr>
          <a:xfrm>
            <a:off x="4739650" y="2307497"/>
            <a:ext cx="1752300" cy="40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Снижение стоимости токена</a:t>
            </a:r>
            <a:endParaRPr sz="2000" dirty="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950" name="Google Shape;1950;p64"/>
          <p:cNvSpPr txBox="1"/>
          <p:nvPr/>
        </p:nvSpPr>
        <p:spPr>
          <a:xfrm>
            <a:off x="202872" y="2298152"/>
            <a:ext cx="1940870" cy="738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Отключение кнопки вывода</a:t>
            </a:r>
            <a:endParaRPr sz="2000" dirty="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952" name="Google Shape;1952;p64"/>
          <p:cNvSpPr/>
          <p:nvPr/>
        </p:nvSpPr>
        <p:spPr>
          <a:xfrm>
            <a:off x="1249500" y="333037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64"/>
          <p:cNvSpPr txBox="1">
            <a:spLocks noGrp="1"/>
          </p:cNvSpPr>
          <p:nvPr>
            <p:ph type="title" idx="4294967295"/>
          </p:nvPr>
        </p:nvSpPr>
        <p:spPr>
          <a:xfrm>
            <a:off x="1289350" y="3413275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</a:t>
            </a:r>
            <a:endParaRPr sz="3600" dirty="0"/>
          </a:p>
        </p:txBody>
      </p:sp>
      <p:sp>
        <p:nvSpPr>
          <p:cNvPr id="1954" name="Google Shape;1954;p64"/>
          <p:cNvSpPr/>
          <p:nvPr/>
        </p:nvSpPr>
        <p:spPr>
          <a:xfrm>
            <a:off x="3229575" y="167497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64"/>
          <p:cNvSpPr txBox="1">
            <a:spLocks noGrp="1"/>
          </p:cNvSpPr>
          <p:nvPr>
            <p:ph type="title" idx="4294967295"/>
          </p:nvPr>
        </p:nvSpPr>
        <p:spPr>
          <a:xfrm>
            <a:off x="3269425" y="1758900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</a:t>
            </a:r>
            <a:endParaRPr sz="3600" dirty="0"/>
          </a:p>
        </p:txBody>
      </p:sp>
      <p:sp>
        <p:nvSpPr>
          <p:cNvPr id="1956" name="Google Shape;1956;p64"/>
          <p:cNvSpPr/>
          <p:nvPr/>
        </p:nvSpPr>
        <p:spPr>
          <a:xfrm>
            <a:off x="5267200" y="3330375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64"/>
          <p:cNvSpPr txBox="1">
            <a:spLocks noGrp="1"/>
          </p:cNvSpPr>
          <p:nvPr>
            <p:ph type="title" idx="4294967295"/>
          </p:nvPr>
        </p:nvSpPr>
        <p:spPr>
          <a:xfrm>
            <a:off x="5307050" y="3413275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3</a:t>
            </a:r>
            <a:endParaRPr sz="3600" dirty="0"/>
          </a:p>
        </p:txBody>
      </p:sp>
      <p:sp>
        <p:nvSpPr>
          <p:cNvPr id="1958" name="Google Shape;1958;p64"/>
          <p:cNvSpPr/>
          <p:nvPr/>
        </p:nvSpPr>
        <p:spPr>
          <a:xfrm>
            <a:off x="7204875" y="1676000"/>
            <a:ext cx="697200" cy="69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64"/>
          <p:cNvSpPr txBox="1">
            <a:spLocks noGrp="1"/>
          </p:cNvSpPr>
          <p:nvPr>
            <p:ph type="title" idx="4294967295"/>
          </p:nvPr>
        </p:nvSpPr>
        <p:spPr>
          <a:xfrm>
            <a:off x="7232025" y="1763397"/>
            <a:ext cx="642900" cy="556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4</a:t>
            </a:r>
            <a:endParaRPr sz="3600" dirty="0"/>
          </a:p>
        </p:txBody>
      </p:sp>
      <p:cxnSp>
        <p:nvCxnSpPr>
          <p:cNvPr id="1960" name="Google Shape;1960;p64"/>
          <p:cNvCxnSpPr>
            <a:stCxn id="1952" idx="7"/>
            <a:endCxn id="1954" idx="3"/>
          </p:cNvCxnSpPr>
          <p:nvPr/>
        </p:nvCxnSpPr>
        <p:spPr>
          <a:xfrm rot="10800000" flipH="1">
            <a:off x="1844597" y="2269978"/>
            <a:ext cx="1487100" cy="116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61" name="Google Shape;1961;p64"/>
          <p:cNvCxnSpPr>
            <a:stCxn id="1954" idx="5"/>
            <a:endCxn id="1956" idx="1"/>
          </p:cNvCxnSpPr>
          <p:nvPr/>
        </p:nvCxnSpPr>
        <p:spPr>
          <a:xfrm>
            <a:off x="3824672" y="2270072"/>
            <a:ext cx="1544700" cy="116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62" name="Google Shape;1962;p64"/>
          <p:cNvCxnSpPr>
            <a:stCxn id="1956" idx="7"/>
            <a:endCxn id="1958" idx="3"/>
          </p:cNvCxnSpPr>
          <p:nvPr/>
        </p:nvCxnSpPr>
        <p:spPr>
          <a:xfrm rot="10800000" flipH="1">
            <a:off x="5862297" y="2271178"/>
            <a:ext cx="1444800" cy="116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63" name="Google Shape;1963;p64"/>
          <p:cNvCxnSpPr>
            <a:cxnSpLocks/>
          </p:cNvCxnSpPr>
          <p:nvPr/>
        </p:nvCxnSpPr>
        <p:spPr>
          <a:xfrm>
            <a:off x="534948" y="1467800"/>
            <a:ext cx="167774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950;p64">
            <a:extLst>
              <a:ext uri="{FF2B5EF4-FFF2-40B4-BE49-F238E27FC236}">
                <a16:creationId xmlns:a16="http://schemas.microsoft.com/office/drawing/2014/main" id="{FA1955B4-2252-4B24-A9DA-BC519209A072}"/>
              </a:ext>
            </a:extLst>
          </p:cNvPr>
          <p:cNvSpPr txBox="1"/>
          <p:nvPr/>
        </p:nvSpPr>
        <p:spPr>
          <a:xfrm>
            <a:off x="2212693" y="2850016"/>
            <a:ext cx="2717905" cy="738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Отключение сайта/</a:t>
            </a:r>
            <a:b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-RU" sz="2000" dirty="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платформы</a:t>
            </a:r>
            <a:endParaRPr sz="2000" dirty="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7" name="Google Shape;3592;p67">
            <a:extLst>
              <a:ext uri="{FF2B5EF4-FFF2-40B4-BE49-F238E27FC236}">
                <a16:creationId xmlns:a16="http://schemas.microsoft.com/office/drawing/2014/main" id="{D0CDD02C-6236-4C27-8460-556BA88CF6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95" r="11095"/>
          <a:stretch/>
        </p:blipFill>
        <p:spPr>
          <a:xfrm rot="3617275">
            <a:off x="5190815" y="129161"/>
            <a:ext cx="1189750" cy="135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593;p67">
            <a:extLst>
              <a:ext uri="{FF2B5EF4-FFF2-40B4-BE49-F238E27FC236}">
                <a16:creationId xmlns:a16="http://schemas.microsoft.com/office/drawing/2014/main" id="{4075920E-8B30-495F-926A-F3CD781B2D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36385" flipH="1">
            <a:off x="7281964" y="-93819"/>
            <a:ext cx="831828" cy="13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ypto Mining Project Proposal by Slidesgo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4581EB"/>
      </a:lt2>
      <a:accent1>
        <a:srgbClr val="F5C434"/>
      </a:accent1>
      <a:accent2>
        <a:srgbClr val="E69138"/>
      </a:accent2>
      <a:accent3>
        <a:srgbClr val="FEEC45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523</Words>
  <Application>Microsoft Office PowerPoint</Application>
  <PresentationFormat>Экран (16:9)</PresentationFormat>
  <Paragraphs>160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Catamaran</vt:lpstr>
      <vt:lpstr>Unna</vt:lpstr>
      <vt:lpstr>Arial</vt:lpstr>
      <vt:lpstr>맑은 고딕</vt:lpstr>
      <vt:lpstr>Eras Bold ITC</vt:lpstr>
      <vt:lpstr>Calibri</vt:lpstr>
      <vt:lpstr>Russo One</vt:lpstr>
      <vt:lpstr>Crypto Mining Project Proposal by Slidesgo</vt:lpstr>
      <vt:lpstr>Финансовые пирамиды Система выкачки денег</vt:lpstr>
      <vt:lpstr>Что такое финансовая пирамида?</vt:lpstr>
      <vt:lpstr>Финансовая пирамида</vt:lpstr>
      <vt:lpstr>Презентация PowerPoint</vt:lpstr>
      <vt:lpstr>Структура создания</vt:lpstr>
      <vt:lpstr>1 этап. ПОДГОТОВКА</vt:lpstr>
      <vt:lpstr>2 этап. ПРЕДЗАПУСК</vt:lpstr>
      <vt:lpstr>3 этап. ЗАПУСК</vt:lpstr>
      <vt:lpstr>4 Этап. СКАМ (закрытие) проекта</vt:lpstr>
      <vt:lpstr>ОСОБЕННОСТЬ</vt:lpstr>
      <vt:lpstr>ПРИЗНАКИ финансовой пирамиды</vt:lpstr>
      <vt:lpstr>Финансовая пирамида обладает следующими признаками:</vt:lpstr>
      <vt:lpstr>Презентация PowerPoint</vt:lpstr>
      <vt:lpstr>Акценты вовлечения</vt:lpstr>
      <vt:lpstr>Целевая аудитория</vt:lpstr>
      <vt:lpstr>На чем делают акцент при продаже</vt:lpstr>
      <vt:lpstr>На чем делают акцент при продаже</vt:lpstr>
      <vt:lpstr>Психологические акценты</vt:lpstr>
      <vt:lpstr>Как сбивают с осознанности?</vt:lpstr>
      <vt:lpstr>Основные правила инвестирования</vt:lpstr>
      <vt:lpstr>ОСНОВНЫЕ ПРАВИЛА</vt:lpstr>
      <vt:lpstr>А если хочется?</vt:lpstr>
      <vt:lpstr>05</vt:lpstr>
      <vt:lpstr>Где еще проверить?</vt:lpstr>
      <vt:lpstr>Обязательно проверяйте финансовую организацию по следующим признакам:</vt:lpstr>
      <vt:lpstr>Воропай Владимир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пирамиды Система выкачки денег</dc:title>
  <dc:creator>Владимир</dc:creator>
  <cp:lastModifiedBy>Vladimir Voropay</cp:lastModifiedBy>
  <cp:revision>41</cp:revision>
  <dcterms:modified xsi:type="dcterms:W3CDTF">2023-04-12T10:09:44Z</dcterms:modified>
</cp:coreProperties>
</file>