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1" r:id="rId1"/>
  </p:sldMasterIdLst>
  <p:notesMasterIdLst>
    <p:notesMasterId r:id="rId18"/>
  </p:notesMasterIdLst>
  <p:sldIdLst>
    <p:sldId id="256" r:id="rId2"/>
    <p:sldId id="257" r:id="rId3"/>
    <p:sldId id="310" r:id="rId4"/>
    <p:sldId id="258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Poppins" pitchFamily="2" charset="0"/>
      <p:regular r:id="rId25"/>
      <p:bold r:id="rId26"/>
      <p:italic r:id="rId27"/>
      <p:boldItalic r:id="rId28"/>
    </p:embeddedFont>
    <p:embeddedFont>
      <p:font typeface="Poppins ExtraBold" pitchFamily="2" charset="0"/>
      <p:bold r:id="rId29"/>
      <p:boldItalic r:id="rId30"/>
    </p:embeddedFont>
    <p:embeddedFont>
      <p:font typeface="Poppins Medium" pitchFamily="2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B3D089-3AAF-43A3-AEAB-922DB0D2D300}">
  <a:tblStyle styleId="{2FB3D089-3AAF-43A3-AEAB-922DB0D2D3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7DCD81-9CFE-4406-AB7E-4AD0061EAE9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384" y="29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ad7caeb9cf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ad7caeb9cf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a08807920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a08807920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a08807920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a08807920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5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a08807920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a08807920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99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a08807920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a08807920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38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a08807920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a08807920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96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a08807920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a08807920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68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70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23407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68127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30913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2111400" y="465250"/>
            <a:ext cx="492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665700" y="1149100"/>
            <a:ext cx="7848300" cy="3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Kulim Park"/>
              <a:buAutoNum type="arabicPeriod"/>
              <a:defRPr sz="11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25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tle 3">
  <p:cSld name="Only tittle 3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1"/>
          <p:cNvSpPr txBox="1">
            <a:spLocks noGrp="1"/>
          </p:cNvSpPr>
          <p:nvPr>
            <p:ph type="title"/>
          </p:nvPr>
        </p:nvSpPr>
        <p:spPr>
          <a:xfrm>
            <a:off x="319250" y="1807775"/>
            <a:ext cx="85206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rgbClr val="FF8D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6" name="Google Shape;726;p31"/>
          <p:cNvSpPr txBox="1">
            <a:spLocks noGrp="1"/>
          </p:cNvSpPr>
          <p:nvPr>
            <p:ph type="subTitle" idx="1"/>
          </p:nvPr>
        </p:nvSpPr>
        <p:spPr>
          <a:xfrm>
            <a:off x="1535450" y="2699250"/>
            <a:ext cx="6088200" cy="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23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80025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0919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302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1735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59825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35860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07834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DEB7-2B9D-4688-A535-631C2077E02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27837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zk9peLsRuYNdw8gp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7"/>
          <p:cNvSpPr txBox="1">
            <a:spLocks noGrp="1"/>
          </p:cNvSpPr>
          <p:nvPr>
            <p:ph type="ctrTitle"/>
          </p:nvPr>
        </p:nvSpPr>
        <p:spPr>
          <a:xfrm>
            <a:off x="4081795" y="1820248"/>
            <a:ext cx="4639065" cy="10014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F0000"/>
                </a:solidFill>
              </a:rPr>
              <a:t>ВЫЗОВ СЕБЕ</a:t>
            </a:r>
            <a:endParaRPr sz="5400" b="1" dirty="0">
              <a:solidFill>
                <a:srgbClr val="FF0000"/>
              </a:solidFill>
            </a:endParaRPr>
          </a:p>
        </p:txBody>
      </p:sp>
      <p:sp>
        <p:nvSpPr>
          <p:cNvPr id="959" name="Google Shape;959;p37"/>
          <p:cNvSpPr txBox="1">
            <a:spLocks noGrp="1"/>
          </p:cNvSpPr>
          <p:nvPr>
            <p:ph type="subTitle" idx="1"/>
          </p:nvPr>
        </p:nvSpPr>
        <p:spPr>
          <a:xfrm>
            <a:off x="4942333" y="3080875"/>
            <a:ext cx="3571792" cy="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Твой проводник – </a:t>
            </a:r>
            <a:r>
              <a:rPr lang="ru-RU" sz="2000" dirty="0" err="1"/>
              <a:t>Виктори</a:t>
            </a:r>
            <a:r>
              <a:rPr lang="ru-RU" sz="2000" dirty="0"/>
              <a:t> – эксперт по </a:t>
            </a:r>
            <a:r>
              <a:rPr lang="ru-RU" sz="2000" dirty="0" err="1"/>
              <a:t>челленджам</a:t>
            </a:r>
            <a:endParaRPr sz="2000" dirty="0"/>
          </a:p>
        </p:txBody>
      </p:sp>
      <p:grpSp>
        <p:nvGrpSpPr>
          <p:cNvPr id="960" name="Google Shape;960;p37"/>
          <p:cNvGrpSpPr/>
          <p:nvPr/>
        </p:nvGrpSpPr>
        <p:grpSpPr>
          <a:xfrm>
            <a:off x="483915" y="767632"/>
            <a:ext cx="3656460" cy="3608223"/>
            <a:chOff x="1473725" y="528200"/>
            <a:chExt cx="4737575" cy="4675075"/>
          </a:xfrm>
        </p:grpSpPr>
        <p:sp>
          <p:nvSpPr>
            <p:cNvPr id="961" name="Google Shape;961;p37"/>
            <p:cNvSpPr/>
            <p:nvPr/>
          </p:nvSpPr>
          <p:spPr>
            <a:xfrm>
              <a:off x="1473725" y="528200"/>
              <a:ext cx="4737575" cy="4675075"/>
            </a:xfrm>
            <a:custGeom>
              <a:avLst/>
              <a:gdLst/>
              <a:ahLst/>
              <a:cxnLst/>
              <a:rect l="l" t="t" r="r" b="b"/>
              <a:pathLst>
                <a:path w="189503" h="187003" extrusionOk="0">
                  <a:moveTo>
                    <a:pt x="84871" y="0"/>
                  </a:moveTo>
                  <a:cubicBezTo>
                    <a:pt x="65963" y="0"/>
                    <a:pt x="46277" y="7653"/>
                    <a:pt x="31756" y="22555"/>
                  </a:cubicBezTo>
                  <a:cubicBezTo>
                    <a:pt x="5071" y="49941"/>
                    <a:pt x="3470" y="78228"/>
                    <a:pt x="3470" y="78228"/>
                  </a:cubicBezTo>
                  <a:cubicBezTo>
                    <a:pt x="3470" y="78228"/>
                    <a:pt x="0" y="111552"/>
                    <a:pt x="24651" y="139205"/>
                  </a:cubicBezTo>
                  <a:cubicBezTo>
                    <a:pt x="49269" y="166858"/>
                    <a:pt x="87396" y="176131"/>
                    <a:pt x="118118" y="184471"/>
                  </a:cubicBezTo>
                  <a:cubicBezTo>
                    <a:pt x="124430" y="186182"/>
                    <a:pt x="130551" y="187003"/>
                    <a:pt x="136356" y="187003"/>
                  </a:cubicBezTo>
                  <a:cubicBezTo>
                    <a:pt x="158834" y="187003"/>
                    <a:pt x="176571" y="174695"/>
                    <a:pt x="182297" y="154149"/>
                  </a:cubicBezTo>
                  <a:cubicBezTo>
                    <a:pt x="189502" y="128297"/>
                    <a:pt x="166886" y="115755"/>
                    <a:pt x="158147" y="82931"/>
                  </a:cubicBezTo>
                  <a:cubicBezTo>
                    <a:pt x="149440" y="50108"/>
                    <a:pt x="151942" y="40401"/>
                    <a:pt x="127258" y="16350"/>
                  </a:cubicBezTo>
                  <a:cubicBezTo>
                    <a:pt x="116005" y="5371"/>
                    <a:pt x="100711" y="0"/>
                    <a:pt x="84871" y="0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473725" y="528200"/>
              <a:ext cx="4737575" cy="4675075"/>
            </a:xfrm>
            <a:custGeom>
              <a:avLst/>
              <a:gdLst/>
              <a:ahLst/>
              <a:cxnLst/>
              <a:rect l="l" t="t" r="r" b="b"/>
              <a:pathLst>
                <a:path w="189503" h="187003" extrusionOk="0">
                  <a:moveTo>
                    <a:pt x="84871" y="0"/>
                  </a:moveTo>
                  <a:cubicBezTo>
                    <a:pt x="65963" y="0"/>
                    <a:pt x="46277" y="7653"/>
                    <a:pt x="31756" y="22555"/>
                  </a:cubicBezTo>
                  <a:cubicBezTo>
                    <a:pt x="5071" y="49941"/>
                    <a:pt x="3470" y="78228"/>
                    <a:pt x="3470" y="78228"/>
                  </a:cubicBezTo>
                  <a:cubicBezTo>
                    <a:pt x="3470" y="78228"/>
                    <a:pt x="0" y="111552"/>
                    <a:pt x="24651" y="139205"/>
                  </a:cubicBezTo>
                  <a:cubicBezTo>
                    <a:pt x="49269" y="166858"/>
                    <a:pt x="87396" y="176131"/>
                    <a:pt x="118118" y="184471"/>
                  </a:cubicBezTo>
                  <a:cubicBezTo>
                    <a:pt x="124430" y="186182"/>
                    <a:pt x="130551" y="187003"/>
                    <a:pt x="136356" y="187003"/>
                  </a:cubicBezTo>
                  <a:cubicBezTo>
                    <a:pt x="158834" y="187003"/>
                    <a:pt x="176571" y="174695"/>
                    <a:pt x="182297" y="154149"/>
                  </a:cubicBezTo>
                  <a:cubicBezTo>
                    <a:pt x="189502" y="128297"/>
                    <a:pt x="166886" y="115755"/>
                    <a:pt x="158147" y="82931"/>
                  </a:cubicBezTo>
                  <a:cubicBezTo>
                    <a:pt x="149440" y="50108"/>
                    <a:pt x="151942" y="40401"/>
                    <a:pt x="127258" y="16350"/>
                  </a:cubicBezTo>
                  <a:cubicBezTo>
                    <a:pt x="116005" y="5371"/>
                    <a:pt x="100711" y="0"/>
                    <a:pt x="84871" y="0"/>
                  </a:cubicBezTo>
                  <a:close/>
                </a:path>
              </a:pathLst>
            </a:custGeom>
            <a:solidFill>
              <a:srgbClr val="FFFFFF">
                <a:alpha val="7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2511125" y="1018675"/>
              <a:ext cx="2905450" cy="2142400"/>
            </a:xfrm>
            <a:custGeom>
              <a:avLst/>
              <a:gdLst/>
              <a:ahLst/>
              <a:cxnLst/>
              <a:rect l="l" t="t" r="r" b="b"/>
              <a:pathLst>
                <a:path w="116218" h="85696" fill="none" extrusionOk="0">
                  <a:moveTo>
                    <a:pt x="1" y="0"/>
                  </a:moveTo>
                  <a:lnTo>
                    <a:pt x="52438" y="85695"/>
                  </a:lnTo>
                  <a:lnTo>
                    <a:pt x="116217" y="25318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822300" y="2543925"/>
              <a:ext cx="1999800" cy="715550"/>
            </a:xfrm>
            <a:custGeom>
              <a:avLst/>
              <a:gdLst/>
              <a:ahLst/>
              <a:cxnLst/>
              <a:rect l="l" t="t" r="r" b="b"/>
              <a:pathLst>
                <a:path w="79992" h="28622" fill="none" extrusionOk="0">
                  <a:moveTo>
                    <a:pt x="1" y="28621"/>
                  </a:moveTo>
                  <a:lnTo>
                    <a:pt x="79991" y="24685"/>
                  </a:lnTo>
                  <a:lnTo>
                    <a:pt x="2175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3846250" y="766000"/>
              <a:ext cx="1826325" cy="2807850"/>
            </a:xfrm>
            <a:custGeom>
              <a:avLst/>
              <a:gdLst/>
              <a:ahLst/>
              <a:cxnLst/>
              <a:rect l="l" t="t" r="r" b="b"/>
              <a:pathLst>
                <a:path w="73053" h="112314" fill="none" extrusionOk="0">
                  <a:moveTo>
                    <a:pt x="11876" y="0"/>
                  </a:moveTo>
                  <a:lnTo>
                    <a:pt x="1" y="97837"/>
                  </a:lnTo>
                  <a:lnTo>
                    <a:pt x="73053" y="11231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2397725" y="3161050"/>
              <a:ext cx="2903750" cy="1525275"/>
            </a:xfrm>
            <a:custGeom>
              <a:avLst/>
              <a:gdLst/>
              <a:ahLst/>
              <a:cxnLst/>
              <a:rect l="l" t="t" r="r" b="b"/>
              <a:pathLst>
                <a:path w="116150" h="61011" fill="none" extrusionOk="0">
                  <a:moveTo>
                    <a:pt x="0" y="61010"/>
                  </a:moveTo>
                  <a:lnTo>
                    <a:pt x="56974" y="0"/>
                  </a:lnTo>
                  <a:lnTo>
                    <a:pt x="116150" y="44865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522925" y="2988425"/>
              <a:ext cx="508725" cy="507875"/>
            </a:xfrm>
            <a:custGeom>
              <a:avLst/>
              <a:gdLst/>
              <a:ahLst/>
              <a:cxnLst/>
              <a:rect l="l" t="t" r="r" b="b"/>
              <a:pathLst>
                <a:path w="20349" h="20315" extrusionOk="0">
                  <a:moveTo>
                    <a:pt x="10174" y="0"/>
                  </a:moveTo>
                  <a:cubicBezTo>
                    <a:pt x="4537" y="0"/>
                    <a:pt x="1" y="4537"/>
                    <a:pt x="1" y="10174"/>
                  </a:cubicBezTo>
                  <a:cubicBezTo>
                    <a:pt x="1" y="15778"/>
                    <a:pt x="4537" y="20315"/>
                    <a:pt x="10174" y="20315"/>
                  </a:cubicBezTo>
                  <a:cubicBezTo>
                    <a:pt x="15812" y="20315"/>
                    <a:pt x="20348" y="15778"/>
                    <a:pt x="20348" y="10174"/>
                  </a:cubicBezTo>
                  <a:cubicBezTo>
                    <a:pt x="20348" y="4537"/>
                    <a:pt x="15812" y="0"/>
                    <a:pt x="101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636350" y="3095150"/>
              <a:ext cx="296900" cy="308575"/>
            </a:xfrm>
            <a:custGeom>
              <a:avLst/>
              <a:gdLst/>
              <a:ahLst/>
              <a:cxnLst/>
              <a:rect l="l" t="t" r="r" b="b"/>
              <a:pathLst>
                <a:path w="11876" h="12343" extrusionOk="0">
                  <a:moveTo>
                    <a:pt x="11875" y="5638"/>
                  </a:moveTo>
                  <a:cubicBezTo>
                    <a:pt x="11675" y="2436"/>
                    <a:pt x="8873" y="1"/>
                    <a:pt x="5637" y="234"/>
                  </a:cubicBezTo>
                  <a:cubicBezTo>
                    <a:pt x="2769" y="434"/>
                    <a:pt x="500" y="2669"/>
                    <a:pt x="200" y="5505"/>
                  </a:cubicBezTo>
                  <a:lnTo>
                    <a:pt x="200" y="5772"/>
                  </a:lnTo>
                  <a:cubicBezTo>
                    <a:pt x="200" y="6806"/>
                    <a:pt x="500" y="7840"/>
                    <a:pt x="1034" y="8774"/>
                  </a:cubicBezTo>
                  <a:lnTo>
                    <a:pt x="0" y="11843"/>
                  </a:lnTo>
                  <a:lnTo>
                    <a:pt x="3202" y="10809"/>
                  </a:lnTo>
                  <a:cubicBezTo>
                    <a:pt x="6038" y="12343"/>
                    <a:pt x="9607" y="11309"/>
                    <a:pt x="11141" y="8474"/>
                  </a:cubicBezTo>
                  <a:cubicBezTo>
                    <a:pt x="11575" y="7640"/>
                    <a:pt x="11842" y="6672"/>
                    <a:pt x="11842" y="5705"/>
                  </a:cubicBezTo>
                  <a:cubicBezTo>
                    <a:pt x="11875" y="5738"/>
                    <a:pt x="11875" y="5672"/>
                    <a:pt x="11875" y="5638"/>
                  </a:cubicBezTo>
                  <a:close/>
                  <a:moveTo>
                    <a:pt x="6038" y="10642"/>
                  </a:moveTo>
                  <a:cubicBezTo>
                    <a:pt x="5104" y="10642"/>
                    <a:pt x="4170" y="10342"/>
                    <a:pt x="3336" y="9841"/>
                  </a:cubicBezTo>
                  <a:lnTo>
                    <a:pt x="1468" y="10442"/>
                  </a:lnTo>
                  <a:lnTo>
                    <a:pt x="2102" y="8640"/>
                  </a:lnTo>
                  <a:cubicBezTo>
                    <a:pt x="1468" y="7806"/>
                    <a:pt x="1168" y="6806"/>
                    <a:pt x="1168" y="5805"/>
                  </a:cubicBezTo>
                  <a:cubicBezTo>
                    <a:pt x="1168" y="5638"/>
                    <a:pt x="1168" y="5471"/>
                    <a:pt x="1201" y="5338"/>
                  </a:cubicBezTo>
                  <a:cubicBezTo>
                    <a:pt x="1468" y="2636"/>
                    <a:pt x="3803" y="635"/>
                    <a:pt x="6505" y="901"/>
                  </a:cubicBezTo>
                  <a:cubicBezTo>
                    <a:pt x="8906" y="1102"/>
                    <a:pt x="10808" y="3003"/>
                    <a:pt x="10975" y="5438"/>
                  </a:cubicBezTo>
                  <a:lnTo>
                    <a:pt x="10975" y="5805"/>
                  </a:lnTo>
                  <a:cubicBezTo>
                    <a:pt x="10941" y="8474"/>
                    <a:pt x="8706" y="10642"/>
                    <a:pt x="6038" y="106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1714725" y="3173550"/>
              <a:ext cx="145975" cy="137625"/>
            </a:xfrm>
            <a:custGeom>
              <a:avLst/>
              <a:gdLst/>
              <a:ahLst/>
              <a:cxnLst/>
              <a:rect l="l" t="t" r="r" b="b"/>
              <a:pathLst>
                <a:path w="5839" h="5505" extrusionOk="0">
                  <a:moveTo>
                    <a:pt x="5571" y="3803"/>
                  </a:moveTo>
                  <a:cubicBezTo>
                    <a:pt x="5471" y="3703"/>
                    <a:pt x="4737" y="3369"/>
                    <a:pt x="4637" y="3336"/>
                  </a:cubicBezTo>
                  <a:cubicBezTo>
                    <a:pt x="4504" y="3303"/>
                    <a:pt x="4404" y="3236"/>
                    <a:pt x="4304" y="3403"/>
                  </a:cubicBezTo>
                  <a:cubicBezTo>
                    <a:pt x="4170" y="3570"/>
                    <a:pt x="3903" y="3870"/>
                    <a:pt x="3837" y="3970"/>
                  </a:cubicBezTo>
                  <a:cubicBezTo>
                    <a:pt x="3737" y="4037"/>
                    <a:pt x="3670" y="4070"/>
                    <a:pt x="3503" y="4003"/>
                  </a:cubicBezTo>
                  <a:cubicBezTo>
                    <a:pt x="3070" y="3836"/>
                    <a:pt x="2703" y="3603"/>
                    <a:pt x="2336" y="3303"/>
                  </a:cubicBezTo>
                  <a:cubicBezTo>
                    <a:pt x="2035" y="3003"/>
                    <a:pt x="1735" y="2669"/>
                    <a:pt x="1535" y="2335"/>
                  </a:cubicBezTo>
                  <a:cubicBezTo>
                    <a:pt x="1468" y="2202"/>
                    <a:pt x="1535" y="2135"/>
                    <a:pt x="1635" y="2035"/>
                  </a:cubicBezTo>
                  <a:cubicBezTo>
                    <a:pt x="1702" y="1968"/>
                    <a:pt x="1735" y="1868"/>
                    <a:pt x="1835" y="1802"/>
                  </a:cubicBezTo>
                  <a:lnTo>
                    <a:pt x="1869" y="1702"/>
                  </a:lnTo>
                  <a:cubicBezTo>
                    <a:pt x="1902" y="1668"/>
                    <a:pt x="1969" y="1568"/>
                    <a:pt x="1969" y="1535"/>
                  </a:cubicBezTo>
                  <a:cubicBezTo>
                    <a:pt x="2002" y="1468"/>
                    <a:pt x="2002" y="1368"/>
                    <a:pt x="1969" y="1301"/>
                  </a:cubicBezTo>
                  <a:cubicBezTo>
                    <a:pt x="1902" y="1201"/>
                    <a:pt x="1635" y="501"/>
                    <a:pt x="1502" y="267"/>
                  </a:cubicBezTo>
                  <a:cubicBezTo>
                    <a:pt x="1368" y="0"/>
                    <a:pt x="1235" y="0"/>
                    <a:pt x="1168" y="0"/>
                  </a:cubicBezTo>
                  <a:lnTo>
                    <a:pt x="868" y="0"/>
                  </a:lnTo>
                  <a:cubicBezTo>
                    <a:pt x="735" y="0"/>
                    <a:pt x="568" y="67"/>
                    <a:pt x="501" y="167"/>
                  </a:cubicBezTo>
                  <a:cubicBezTo>
                    <a:pt x="167" y="467"/>
                    <a:pt x="1" y="901"/>
                    <a:pt x="1" y="1335"/>
                  </a:cubicBezTo>
                  <a:cubicBezTo>
                    <a:pt x="1" y="1501"/>
                    <a:pt x="34" y="1668"/>
                    <a:pt x="67" y="1835"/>
                  </a:cubicBezTo>
                  <a:cubicBezTo>
                    <a:pt x="201" y="2169"/>
                    <a:pt x="368" y="2502"/>
                    <a:pt x="568" y="2836"/>
                  </a:cubicBezTo>
                  <a:cubicBezTo>
                    <a:pt x="668" y="2902"/>
                    <a:pt x="1568" y="4404"/>
                    <a:pt x="3003" y="4971"/>
                  </a:cubicBezTo>
                  <a:cubicBezTo>
                    <a:pt x="4404" y="5504"/>
                    <a:pt x="4471" y="5338"/>
                    <a:pt x="4704" y="5338"/>
                  </a:cubicBezTo>
                  <a:cubicBezTo>
                    <a:pt x="5138" y="5237"/>
                    <a:pt x="5471" y="5004"/>
                    <a:pt x="5671" y="4670"/>
                  </a:cubicBezTo>
                  <a:cubicBezTo>
                    <a:pt x="5738" y="4470"/>
                    <a:pt x="5805" y="4203"/>
                    <a:pt x="5738" y="4003"/>
                  </a:cubicBezTo>
                  <a:cubicBezTo>
                    <a:pt x="5838" y="3937"/>
                    <a:pt x="5705" y="3870"/>
                    <a:pt x="5571" y="38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199250" y="724300"/>
              <a:ext cx="515375" cy="508750"/>
            </a:xfrm>
            <a:custGeom>
              <a:avLst/>
              <a:gdLst/>
              <a:ahLst/>
              <a:cxnLst/>
              <a:rect l="l" t="t" r="r" b="b"/>
              <a:pathLst>
                <a:path w="20615" h="20350" extrusionOk="0">
                  <a:moveTo>
                    <a:pt x="10107" y="0"/>
                  </a:moveTo>
                  <a:cubicBezTo>
                    <a:pt x="4470" y="100"/>
                    <a:pt x="0" y="4737"/>
                    <a:pt x="134" y="10374"/>
                  </a:cubicBezTo>
                  <a:cubicBezTo>
                    <a:pt x="267" y="15845"/>
                    <a:pt x="4637" y="20215"/>
                    <a:pt x="10107" y="20348"/>
                  </a:cubicBezTo>
                  <a:cubicBezTo>
                    <a:pt x="10169" y="20349"/>
                    <a:pt x="10231" y="20350"/>
                    <a:pt x="10293" y="20350"/>
                  </a:cubicBezTo>
                  <a:cubicBezTo>
                    <a:pt x="15814" y="20350"/>
                    <a:pt x="20350" y="15949"/>
                    <a:pt x="20481" y="10374"/>
                  </a:cubicBezTo>
                  <a:cubicBezTo>
                    <a:pt x="20615" y="4737"/>
                    <a:pt x="16145" y="100"/>
                    <a:pt x="105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280975" y="859400"/>
              <a:ext cx="341925" cy="238525"/>
            </a:xfrm>
            <a:custGeom>
              <a:avLst/>
              <a:gdLst/>
              <a:ahLst/>
              <a:cxnLst/>
              <a:rect l="l" t="t" r="r" b="b"/>
              <a:pathLst>
                <a:path w="13677" h="9541" extrusionOk="0">
                  <a:moveTo>
                    <a:pt x="6838" y="0"/>
                  </a:moveTo>
                  <a:cubicBezTo>
                    <a:pt x="6838" y="0"/>
                    <a:pt x="2602" y="0"/>
                    <a:pt x="1568" y="300"/>
                  </a:cubicBezTo>
                  <a:cubicBezTo>
                    <a:pt x="1001" y="467"/>
                    <a:pt x="534" y="934"/>
                    <a:pt x="367" y="1501"/>
                  </a:cubicBezTo>
                  <a:cubicBezTo>
                    <a:pt x="0" y="3669"/>
                    <a:pt x="0" y="5871"/>
                    <a:pt x="367" y="8039"/>
                  </a:cubicBezTo>
                  <a:cubicBezTo>
                    <a:pt x="534" y="8640"/>
                    <a:pt x="1001" y="9107"/>
                    <a:pt x="1568" y="9273"/>
                  </a:cubicBezTo>
                  <a:cubicBezTo>
                    <a:pt x="2602" y="9540"/>
                    <a:pt x="6838" y="9540"/>
                    <a:pt x="6838" y="9540"/>
                  </a:cubicBezTo>
                  <a:cubicBezTo>
                    <a:pt x="6838" y="9540"/>
                    <a:pt x="11041" y="9540"/>
                    <a:pt x="12075" y="9273"/>
                  </a:cubicBezTo>
                  <a:cubicBezTo>
                    <a:pt x="12676" y="9107"/>
                    <a:pt x="13110" y="8640"/>
                    <a:pt x="13276" y="8039"/>
                  </a:cubicBezTo>
                  <a:cubicBezTo>
                    <a:pt x="13677" y="5871"/>
                    <a:pt x="13677" y="3669"/>
                    <a:pt x="13276" y="1501"/>
                  </a:cubicBezTo>
                  <a:cubicBezTo>
                    <a:pt x="13110" y="934"/>
                    <a:pt x="12709" y="467"/>
                    <a:pt x="12075" y="300"/>
                  </a:cubicBezTo>
                  <a:cubicBezTo>
                    <a:pt x="11041" y="0"/>
                    <a:pt x="6838" y="0"/>
                    <a:pt x="6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416900" y="928600"/>
              <a:ext cx="87575" cy="100925"/>
            </a:xfrm>
            <a:custGeom>
              <a:avLst/>
              <a:gdLst/>
              <a:ahLst/>
              <a:cxnLst/>
              <a:rect l="l" t="t" r="r" b="b"/>
              <a:pathLst>
                <a:path w="3503" h="4037" extrusionOk="0">
                  <a:moveTo>
                    <a:pt x="0" y="1"/>
                  </a:moveTo>
                  <a:lnTo>
                    <a:pt x="0" y="4037"/>
                  </a:lnTo>
                  <a:lnTo>
                    <a:pt x="3503" y="20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081650" y="4366075"/>
              <a:ext cx="667175" cy="667150"/>
            </a:xfrm>
            <a:custGeom>
              <a:avLst/>
              <a:gdLst/>
              <a:ahLst/>
              <a:cxnLst/>
              <a:rect l="l" t="t" r="r" b="b"/>
              <a:pathLst>
                <a:path w="26687" h="26686" extrusionOk="0">
                  <a:moveTo>
                    <a:pt x="13344" y="0"/>
                  </a:moveTo>
                  <a:cubicBezTo>
                    <a:pt x="5972" y="0"/>
                    <a:pt x="1" y="5971"/>
                    <a:pt x="1" y="13343"/>
                  </a:cubicBezTo>
                  <a:cubicBezTo>
                    <a:pt x="1" y="20715"/>
                    <a:pt x="5972" y="26686"/>
                    <a:pt x="13344" y="26686"/>
                  </a:cubicBezTo>
                  <a:cubicBezTo>
                    <a:pt x="20716" y="26686"/>
                    <a:pt x="26687" y="20715"/>
                    <a:pt x="26687" y="13343"/>
                  </a:cubicBezTo>
                  <a:cubicBezTo>
                    <a:pt x="26687" y="5971"/>
                    <a:pt x="20716" y="0"/>
                    <a:pt x="133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315150" y="4485325"/>
              <a:ext cx="196850" cy="427825"/>
            </a:xfrm>
            <a:custGeom>
              <a:avLst/>
              <a:gdLst/>
              <a:ahLst/>
              <a:cxnLst/>
              <a:rect l="l" t="t" r="r" b="b"/>
              <a:pathLst>
                <a:path w="7874" h="17113" extrusionOk="0">
                  <a:moveTo>
                    <a:pt x="5505" y="0"/>
                  </a:moveTo>
                  <a:cubicBezTo>
                    <a:pt x="2903" y="0"/>
                    <a:pt x="1769" y="1101"/>
                    <a:pt x="1769" y="3269"/>
                  </a:cubicBezTo>
                  <a:lnTo>
                    <a:pt x="1769" y="5571"/>
                  </a:lnTo>
                  <a:lnTo>
                    <a:pt x="1" y="5571"/>
                  </a:lnTo>
                  <a:lnTo>
                    <a:pt x="1" y="8506"/>
                  </a:lnTo>
                  <a:lnTo>
                    <a:pt x="1769" y="8506"/>
                  </a:lnTo>
                  <a:lnTo>
                    <a:pt x="1769" y="17113"/>
                  </a:lnTo>
                  <a:lnTo>
                    <a:pt x="5205" y="17113"/>
                  </a:lnTo>
                  <a:lnTo>
                    <a:pt x="5205" y="8506"/>
                  </a:lnTo>
                  <a:lnTo>
                    <a:pt x="7606" y="8506"/>
                  </a:lnTo>
                  <a:lnTo>
                    <a:pt x="7873" y="5604"/>
                  </a:lnTo>
                  <a:lnTo>
                    <a:pt x="5205" y="5604"/>
                  </a:lnTo>
                  <a:lnTo>
                    <a:pt x="5205" y="3936"/>
                  </a:lnTo>
                  <a:cubicBezTo>
                    <a:pt x="5205" y="3269"/>
                    <a:pt x="5338" y="3002"/>
                    <a:pt x="6005" y="3002"/>
                  </a:cubicBezTo>
                  <a:lnTo>
                    <a:pt x="7873" y="3002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5056275" y="4033325"/>
              <a:ext cx="508725" cy="508725"/>
            </a:xfrm>
            <a:custGeom>
              <a:avLst/>
              <a:gdLst/>
              <a:ahLst/>
              <a:cxnLst/>
              <a:rect l="l" t="t" r="r" b="b"/>
              <a:pathLst>
                <a:path w="20349" h="20349" extrusionOk="0">
                  <a:moveTo>
                    <a:pt x="10175" y="1"/>
                  </a:moveTo>
                  <a:cubicBezTo>
                    <a:pt x="4571" y="1"/>
                    <a:pt x="1" y="4571"/>
                    <a:pt x="1" y="10175"/>
                  </a:cubicBezTo>
                  <a:cubicBezTo>
                    <a:pt x="1" y="15812"/>
                    <a:pt x="4571" y="20349"/>
                    <a:pt x="10175" y="20349"/>
                  </a:cubicBezTo>
                  <a:cubicBezTo>
                    <a:pt x="15812" y="20349"/>
                    <a:pt x="20349" y="15812"/>
                    <a:pt x="20349" y="10175"/>
                  </a:cubicBezTo>
                  <a:cubicBezTo>
                    <a:pt x="20315" y="4571"/>
                    <a:pt x="15779" y="1"/>
                    <a:pt x="101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5162200" y="4140075"/>
              <a:ext cx="300225" cy="299400"/>
            </a:xfrm>
            <a:custGeom>
              <a:avLst/>
              <a:gdLst/>
              <a:ahLst/>
              <a:cxnLst/>
              <a:rect l="l" t="t" r="r" b="b"/>
              <a:pathLst>
                <a:path w="12009" h="11976" extrusionOk="0">
                  <a:moveTo>
                    <a:pt x="5938" y="1068"/>
                  </a:moveTo>
                  <a:cubicBezTo>
                    <a:pt x="7539" y="1068"/>
                    <a:pt x="7739" y="1068"/>
                    <a:pt x="8373" y="1135"/>
                  </a:cubicBezTo>
                  <a:cubicBezTo>
                    <a:pt x="8740" y="1135"/>
                    <a:pt x="9107" y="1201"/>
                    <a:pt x="9440" y="1335"/>
                  </a:cubicBezTo>
                  <a:cubicBezTo>
                    <a:pt x="9707" y="1401"/>
                    <a:pt x="9941" y="1568"/>
                    <a:pt x="10107" y="1802"/>
                  </a:cubicBezTo>
                  <a:cubicBezTo>
                    <a:pt x="10341" y="2002"/>
                    <a:pt x="10441" y="2202"/>
                    <a:pt x="10574" y="2469"/>
                  </a:cubicBezTo>
                  <a:cubicBezTo>
                    <a:pt x="10708" y="2802"/>
                    <a:pt x="10774" y="3169"/>
                    <a:pt x="10774" y="3536"/>
                  </a:cubicBezTo>
                  <a:cubicBezTo>
                    <a:pt x="10841" y="4170"/>
                    <a:pt x="10841" y="4370"/>
                    <a:pt x="10841" y="5905"/>
                  </a:cubicBezTo>
                  <a:cubicBezTo>
                    <a:pt x="10841" y="7472"/>
                    <a:pt x="10841" y="7706"/>
                    <a:pt x="10774" y="8340"/>
                  </a:cubicBezTo>
                  <a:cubicBezTo>
                    <a:pt x="10774" y="8707"/>
                    <a:pt x="10708" y="9074"/>
                    <a:pt x="10574" y="9407"/>
                  </a:cubicBezTo>
                  <a:cubicBezTo>
                    <a:pt x="10508" y="9674"/>
                    <a:pt x="10341" y="9907"/>
                    <a:pt x="10107" y="10074"/>
                  </a:cubicBezTo>
                  <a:cubicBezTo>
                    <a:pt x="9907" y="10308"/>
                    <a:pt x="9707" y="10408"/>
                    <a:pt x="9440" y="10541"/>
                  </a:cubicBezTo>
                  <a:cubicBezTo>
                    <a:pt x="9107" y="10675"/>
                    <a:pt x="8740" y="10741"/>
                    <a:pt x="8373" y="10741"/>
                  </a:cubicBezTo>
                  <a:cubicBezTo>
                    <a:pt x="7739" y="10808"/>
                    <a:pt x="7539" y="10808"/>
                    <a:pt x="5938" y="10808"/>
                  </a:cubicBezTo>
                  <a:cubicBezTo>
                    <a:pt x="4370" y="10808"/>
                    <a:pt x="4170" y="10808"/>
                    <a:pt x="3536" y="10741"/>
                  </a:cubicBezTo>
                  <a:cubicBezTo>
                    <a:pt x="3169" y="10741"/>
                    <a:pt x="2769" y="10675"/>
                    <a:pt x="2435" y="10541"/>
                  </a:cubicBezTo>
                  <a:cubicBezTo>
                    <a:pt x="2202" y="10475"/>
                    <a:pt x="1935" y="10308"/>
                    <a:pt x="1768" y="10074"/>
                  </a:cubicBezTo>
                  <a:cubicBezTo>
                    <a:pt x="1568" y="9874"/>
                    <a:pt x="1434" y="9674"/>
                    <a:pt x="1301" y="9407"/>
                  </a:cubicBezTo>
                  <a:cubicBezTo>
                    <a:pt x="1201" y="9074"/>
                    <a:pt x="1101" y="8707"/>
                    <a:pt x="1101" y="8340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70"/>
                    <a:pt x="1101" y="3536"/>
                  </a:cubicBezTo>
                  <a:cubicBezTo>
                    <a:pt x="1101" y="3169"/>
                    <a:pt x="1201" y="2802"/>
                    <a:pt x="1301" y="2469"/>
                  </a:cubicBezTo>
                  <a:cubicBezTo>
                    <a:pt x="1401" y="2202"/>
                    <a:pt x="1568" y="1968"/>
                    <a:pt x="1768" y="1802"/>
                  </a:cubicBezTo>
                  <a:cubicBezTo>
                    <a:pt x="1968" y="1568"/>
                    <a:pt x="2202" y="1468"/>
                    <a:pt x="2435" y="1335"/>
                  </a:cubicBezTo>
                  <a:cubicBezTo>
                    <a:pt x="2769" y="1201"/>
                    <a:pt x="3169" y="1135"/>
                    <a:pt x="3536" y="1135"/>
                  </a:cubicBezTo>
                  <a:cubicBezTo>
                    <a:pt x="4170" y="1068"/>
                    <a:pt x="4370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3002" y="34"/>
                    <a:pt x="2535" y="134"/>
                    <a:pt x="2068" y="301"/>
                  </a:cubicBezTo>
                  <a:cubicBezTo>
                    <a:pt x="1268" y="567"/>
                    <a:pt x="667" y="1201"/>
                    <a:pt x="334" y="2035"/>
                  </a:cubicBezTo>
                  <a:cubicBezTo>
                    <a:pt x="167" y="2502"/>
                    <a:pt x="67" y="3003"/>
                    <a:pt x="33" y="3503"/>
                  </a:cubicBezTo>
                  <a:cubicBezTo>
                    <a:pt x="0" y="4137"/>
                    <a:pt x="0" y="4337"/>
                    <a:pt x="0" y="5971"/>
                  </a:cubicBezTo>
                  <a:cubicBezTo>
                    <a:pt x="0" y="7572"/>
                    <a:pt x="0" y="7806"/>
                    <a:pt x="33" y="8406"/>
                  </a:cubicBezTo>
                  <a:cubicBezTo>
                    <a:pt x="33" y="8907"/>
                    <a:pt x="100" y="9374"/>
                    <a:pt x="334" y="9874"/>
                  </a:cubicBezTo>
                  <a:cubicBezTo>
                    <a:pt x="601" y="10675"/>
                    <a:pt x="1234" y="11342"/>
                    <a:pt x="2068" y="11642"/>
                  </a:cubicBezTo>
                  <a:cubicBezTo>
                    <a:pt x="2535" y="11809"/>
                    <a:pt x="3036" y="11876"/>
                    <a:pt x="3536" y="11909"/>
                  </a:cubicBezTo>
                  <a:cubicBezTo>
                    <a:pt x="4170" y="11976"/>
                    <a:pt x="4370" y="11976"/>
                    <a:pt x="6004" y="11976"/>
                  </a:cubicBezTo>
                  <a:cubicBezTo>
                    <a:pt x="7606" y="11976"/>
                    <a:pt x="7839" y="11976"/>
                    <a:pt x="8439" y="11909"/>
                  </a:cubicBezTo>
                  <a:cubicBezTo>
                    <a:pt x="8940" y="11909"/>
                    <a:pt x="9407" y="11842"/>
                    <a:pt x="9907" y="11642"/>
                  </a:cubicBezTo>
                  <a:cubicBezTo>
                    <a:pt x="10708" y="11342"/>
                    <a:pt x="11342" y="10708"/>
                    <a:pt x="11675" y="9874"/>
                  </a:cubicBezTo>
                  <a:cubicBezTo>
                    <a:pt x="11842" y="9407"/>
                    <a:pt x="11909" y="8907"/>
                    <a:pt x="11942" y="8406"/>
                  </a:cubicBezTo>
                  <a:cubicBezTo>
                    <a:pt x="12009" y="7806"/>
                    <a:pt x="12009" y="7572"/>
                    <a:pt x="12009" y="5971"/>
                  </a:cubicBezTo>
                  <a:cubicBezTo>
                    <a:pt x="12009" y="4337"/>
                    <a:pt x="12009" y="4170"/>
                    <a:pt x="11942" y="3503"/>
                  </a:cubicBezTo>
                  <a:cubicBezTo>
                    <a:pt x="11942" y="3003"/>
                    <a:pt x="11875" y="2536"/>
                    <a:pt x="11675" y="2035"/>
                  </a:cubicBezTo>
                  <a:cubicBezTo>
                    <a:pt x="11375" y="1235"/>
                    <a:pt x="10741" y="634"/>
                    <a:pt x="9907" y="301"/>
                  </a:cubicBezTo>
                  <a:cubicBezTo>
                    <a:pt x="9440" y="134"/>
                    <a:pt x="8940" y="34"/>
                    <a:pt x="8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5234750" y="4211800"/>
              <a:ext cx="152625" cy="152625"/>
            </a:xfrm>
            <a:custGeom>
              <a:avLst/>
              <a:gdLst/>
              <a:ahLst/>
              <a:cxnLst/>
              <a:rect l="l" t="t" r="r" b="b"/>
              <a:pathLst>
                <a:path w="6105" h="6105" extrusionOk="0">
                  <a:moveTo>
                    <a:pt x="3036" y="1101"/>
                  </a:moveTo>
                  <a:cubicBezTo>
                    <a:pt x="4136" y="1101"/>
                    <a:pt x="5004" y="1968"/>
                    <a:pt x="5004" y="3036"/>
                  </a:cubicBezTo>
                  <a:cubicBezTo>
                    <a:pt x="5004" y="4136"/>
                    <a:pt x="4136" y="5004"/>
                    <a:pt x="3036" y="5004"/>
                  </a:cubicBezTo>
                  <a:cubicBezTo>
                    <a:pt x="1968" y="5004"/>
                    <a:pt x="1101" y="4136"/>
                    <a:pt x="1101" y="3036"/>
                  </a:cubicBezTo>
                  <a:cubicBezTo>
                    <a:pt x="1101" y="1968"/>
                    <a:pt x="1968" y="1101"/>
                    <a:pt x="3036" y="1101"/>
                  </a:cubicBezTo>
                  <a:close/>
                  <a:moveTo>
                    <a:pt x="3036" y="0"/>
                  </a:moveTo>
                  <a:cubicBezTo>
                    <a:pt x="1368" y="0"/>
                    <a:pt x="0" y="1368"/>
                    <a:pt x="0" y="3036"/>
                  </a:cubicBezTo>
                  <a:cubicBezTo>
                    <a:pt x="0" y="4703"/>
                    <a:pt x="1368" y="6104"/>
                    <a:pt x="3036" y="6104"/>
                  </a:cubicBezTo>
                  <a:cubicBezTo>
                    <a:pt x="4704" y="6104"/>
                    <a:pt x="6105" y="4703"/>
                    <a:pt x="6105" y="3036"/>
                  </a:cubicBezTo>
                  <a:cubicBezTo>
                    <a:pt x="6105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5372350" y="4190950"/>
              <a:ext cx="35875" cy="35875"/>
            </a:xfrm>
            <a:custGeom>
              <a:avLst/>
              <a:gdLst/>
              <a:ahLst/>
              <a:cxnLst/>
              <a:rect l="l" t="t" r="r" b="b"/>
              <a:pathLst>
                <a:path w="1435" h="1435" extrusionOk="0">
                  <a:moveTo>
                    <a:pt x="701" y="0"/>
                  </a:moveTo>
                  <a:cubicBezTo>
                    <a:pt x="334" y="0"/>
                    <a:pt x="0" y="334"/>
                    <a:pt x="0" y="701"/>
                  </a:cubicBezTo>
                  <a:cubicBezTo>
                    <a:pt x="0" y="1068"/>
                    <a:pt x="334" y="1435"/>
                    <a:pt x="701" y="1435"/>
                  </a:cubicBezTo>
                  <a:cubicBezTo>
                    <a:pt x="1101" y="1435"/>
                    <a:pt x="1434" y="1068"/>
                    <a:pt x="1434" y="701"/>
                  </a:cubicBezTo>
                  <a:cubicBezTo>
                    <a:pt x="1434" y="334"/>
                    <a:pt x="1101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5017925" y="1234650"/>
              <a:ext cx="771400" cy="771425"/>
            </a:xfrm>
            <a:custGeom>
              <a:avLst/>
              <a:gdLst/>
              <a:ahLst/>
              <a:cxnLst/>
              <a:rect l="l" t="t" r="r" b="b"/>
              <a:pathLst>
                <a:path w="30856" h="30857" extrusionOk="0">
                  <a:moveTo>
                    <a:pt x="15445" y="1"/>
                  </a:moveTo>
                  <a:cubicBezTo>
                    <a:pt x="6939" y="1"/>
                    <a:pt x="0" y="6906"/>
                    <a:pt x="0" y="15445"/>
                  </a:cubicBezTo>
                  <a:cubicBezTo>
                    <a:pt x="0" y="23951"/>
                    <a:pt x="6939" y="30856"/>
                    <a:pt x="15445" y="30856"/>
                  </a:cubicBezTo>
                  <a:cubicBezTo>
                    <a:pt x="23951" y="30856"/>
                    <a:pt x="30856" y="23985"/>
                    <a:pt x="30856" y="15445"/>
                  </a:cubicBezTo>
                  <a:cubicBezTo>
                    <a:pt x="30856" y="6906"/>
                    <a:pt x="23951" y="1"/>
                    <a:pt x="15445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5198050" y="1453825"/>
              <a:ext cx="411150" cy="334600"/>
            </a:xfrm>
            <a:custGeom>
              <a:avLst/>
              <a:gdLst/>
              <a:ahLst/>
              <a:cxnLst/>
              <a:rect l="l" t="t" r="r" b="b"/>
              <a:pathLst>
                <a:path w="16446" h="13384" extrusionOk="0">
                  <a:moveTo>
                    <a:pt x="11374" y="1"/>
                  </a:moveTo>
                  <a:cubicBezTo>
                    <a:pt x="10557" y="1"/>
                    <a:pt x="9745" y="302"/>
                    <a:pt x="9107" y="907"/>
                  </a:cubicBezTo>
                  <a:cubicBezTo>
                    <a:pt x="8206" y="1741"/>
                    <a:pt x="7839" y="2942"/>
                    <a:pt x="8140" y="4110"/>
                  </a:cubicBezTo>
                  <a:cubicBezTo>
                    <a:pt x="5438" y="3976"/>
                    <a:pt x="2869" y="2709"/>
                    <a:pt x="1168" y="607"/>
                  </a:cubicBezTo>
                  <a:lnTo>
                    <a:pt x="1168" y="607"/>
                  </a:lnTo>
                  <a:cubicBezTo>
                    <a:pt x="301" y="2142"/>
                    <a:pt x="701" y="4110"/>
                    <a:pt x="2202" y="5110"/>
                  </a:cubicBezTo>
                  <a:cubicBezTo>
                    <a:pt x="1668" y="5110"/>
                    <a:pt x="1168" y="4944"/>
                    <a:pt x="668" y="4710"/>
                  </a:cubicBezTo>
                  <a:lnTo>
                    <a:pt x="668" y="4710"/>
                  </a:lnTo>
                  <a:cubicBezTo>
                    <a:pt x="668" y="6311"/>
                    <a:pt x="1802" y="7712"/>
                    <a:pt x="3403" y="8046"/>
                  </a:cubicBezTo>
                  <a:cubicBezTo>
                    <a:pt x="3103" y="8106"/>
                    <a:pt x="2802" y="8154"/>
                    <a:pt x="2495" y="8154"/>
                  </a:cubicBezTo>
                  <a:cubicBezTo>
                    <a:pt x="2290" y="8154"/>
                    <a:pt x="2082" y="8133"/>
                    <a:pt x="1868" y="8079"/>
                  </a:cubicBezTo>
                  <a:lnTo>
                    <a:pt x="1868" y="8079"/>
                  </a:lnTo>
                  <a:cubicBezTo>
                    <a:pt x="2335" y="9447"/>
                    <a:pt x="3603" y="10414"/>
                    <a:pt x="5004" y="10414"/>
                  </a:cubicBezTo>
                  <a:cubicBezTo>
                    <a:pt x="3775" y="11414"/>
                    <a:pt x="2277" y="11925"/>
                    <a:pt x="762" y="11925"/>
                  </a:cubicBezTo>
                  <a:cubicBezTo>
                    <a:pt x="508" y="11925"/>
                    <a:pt x="254" y="11911"/>
                    <a:pt x="0" y="11882"/>
                  </a:cubicBezTo>
                  <a:lnTo>
                    <a:pt x="0" y="11882"/>
                  </a:lnTo>
                  <a:cubicBezTo>
                    <a:pt x="1568" y="12883"/>
                    <a:pt x="3336" y="13383"/>
                    <a:pt x="5171" y="13383"/>
                  </a:cubicBezTo>
                  <a:cubicBezTo>
                    <a:pt x="11442" y="13383"/>
                    <a:pt x="14978" y="8079"/>
                    <a:pt x="14778" y="3343"/>
                  </a:cubicBezTo>
                  <a:cubicBezTo>
                    <a:pt x="15445" y="2876"/>
                    <a:pt x="15979" y="2242"/>
                    <a:pt x="16446" y="1575"/>
                  </a:cubicBezTo>
                  <a:lnTo>
                    <a:pt x="16446" y="1575"/>
                  </a:lnTo>
                  <a:cubicBezTo>
                    <a:pt x="15812" y="1875"/>
                    <a:pt x="15178" y="2042"/>
                    <a:pt x="14511" y="2108"/>
                  </a:cubicBezTo>
                  <a:cubicBezTo>
                    <a:pt x="15211" y="1708"/>
                    <a:pt x="15712" y="1041"/>
                    <a:pt x="15979" y="240"/>
                  </a:cubicBezTo>
                  <a:lnTo>
                    <a:pt x="15979" y="240"/>
                  </a:lnTo>
                  <a:cubicBezTo>
                    <a:pt x="15311" y="641"/>
                    <a:pt x="14611" y="907"/>
                    <a:pt x="13844" y="1074"/>
                  </a:cubicBezTo>
                  <a:cubicBezTo>
                    <a:pt x="13164" y="360"/>
                    <a:pt x="12267" y="1"/>
                    <a:pt x="11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2179225" y="2330450"/>
              <a:ext cx="402825" cy="401975"/>
            </a:xfrm>
            <a:custGeom>
              <a:avLst/>
              <a:gdLst/>
              <a:ahLst/>
              <a:cxnLst/>
              <a:rect l="l" t="t" r="r" b="b"/>
              <a:pathLst>
                <a:path w="16113" h="16079" extrusionOk="0">
                  <a:moveTo>
                    <a:pt x="8073" y="0"/>
                  </a:moveTo>
                  <a:cubicBezTo>
                    <a:pt x="3637" y="0"/>
                    <a:pt x="1" y="3569"/>
                    <a:pt x="1" y="8039"/>
                  </a:cubicBezTo>
                  <a:cubicBezTo>
                    <a:pt x="1" y="12476"/>
                    <a:pt x="3603" y="16078"/>
                    <a:pt x="8073" y="16078"/>
                  </a:cubicBezTo>
                  <a:cubicBezTo>
                    <a:pt x="12510" y="16078"/>
                    <a:pt x="16112" y="12509"/>
                    <a:pt x="16112" y="8039"/>
                  </a:cubicBezTo>
                  <a:cubicBezTo>
                    <a:pt x="16079" y="3636"/>
                    <a:pt x="12476" y="0"/>
                    <a:pt x="8073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277625" y="2478050"/>
              <a:ext cx="43400" cy="142625"/>
            </a:xfrm>
            <a:custGeom>
              <a:avLst/>
              <a:gdLst/>
              <a:ahLst/>
              <a:cxnLst/>
              <a:rect l="l" t="t" r="r" b="b"/>
              <a:pathLst>
                <a:path w="1736" h="5705" extrusionOk="0">
                  <a:moveTo>
                    <a:pt x="1" y="0"/>
                  </a:moveTo>
                  <a:lnTo>
                    <a:pt x="1" y="5705"/>
                  </a:lnTo>
                  <a:lnTo>
                    <a:pt x="1735" y="5705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273450" y="2408825"/>
              <a:ext cx="51750" cy="51725"/>
            </a:xfrm>
            <a:custGeom>
              <a:avLst/>
              <a:gdLst/>
              <a:ahLst/>
              <a:cxnLst/>
              <a:rect l="l" t="t" r="r" b="b"/>
              <a:pathLst>
                <a:path w="2070" h="2069" extrusionOk="0">
                  <a:moveTo>
                    <a:pt x="1035" y="1"/>
                  </a:moveTo>
                  <a:cubicBezTo>
                    <a:pt x="468" y="1"/>
                    <a:pt x="1" y="434"/>
                    <a:pt x="1" y="1035"/>
                  </a:cubicBezTo>
                  <a:cubicBezTo>
                    <a:pt x="1" y="1569"/>
                    <a:pt x="468" y="2069"/>
                    <a:pt x="1035" y="2069"/>
                  </a:cubicBezTo>
                  <a:cubicBezTo>
                    <a:pt x="1635" y="2069"/>
                    <a:pt x="2069" y="1602"/>
                    <a:pt x="2069" y="1035"/>
                  </a:cubicBezTo>
                  <a:cubicBezTo>
                    <a:pt x="2069" y="434"/>
                    <a:pt x="1635" y="1"/>
                    <a:pt x="1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349350" y="2475550"/>
              <a:ext cx="137625" cy="146800"/>
            </a:xfrm>
            <a:custGeom>
              <a:avLst/>
              <a:gdLst/>
              <a:ahLst/>
              <a:cxnLst/>
              <a:rect l="l" t="t" r="r" b="b"/>
              <a:pathLst>
                <a:path w="5505" h="5872" extrusionOk="0">
                  <a:moveTo>
                    <a:pt x="3436" y="0"/>
                  </a:moveTo>
                  <a:cubicBezTo>
                    <a:pt x="2702" y="0"/>
                    <a:pt x="2069" y="334"/>
                    <a:pt x="1702" y="934"/>
                  </a:cubicBezTo>
                  <a:lnTo>
                    <a:pt x="1702" y="167"/>
                  </a:lnTo>
                  <a:lnTo>
                    <a:pt x="0" y="167"/>
                  </a:lnTo>
                  <a:lnTo>
                    <a:pt x="0" y="5871"/>
                  </a:lnTo>
                  <a:lnTo>
                    <a:pt x="1702" y="5871"/>
                  </a:lnTo>
                  <a:lnTo>
                    <a:pt x="1702" y="2869"/>
                  </a:lnTo>
                  <a:cubicBezTo>
                    <a:pt x="1702" y="2069"/>
                    <a:pt x="2102" y="1568"/>
                    <a:pt x="2802" y="1568"/>
                  </a:cubicBezTo>
                  <a:cubicBezTo>
                    <a:pt x="3503" y="1568"/>
                    <a:pt x="3736" y="2035"/>
                    <a:pt x="3736" y="2869"/>
                  </a:cubicBezTo>
                  <a:lnTo>
                    <a:pt x="3736" y="5871"/>
                  </a:lnTo>
                  <a:lnTo>
                    <a:pt x="5504" y="5871"/>
                  </a:lnTo>
                  <a:lnTo>
                    <a:pt x="5504" y="2235"/>
                  </a:lnTo>
                  <a:cubicBezTo>
                    <a:pt x="5504" y="701"/>
                    <a:pt x="4637" y="0"/>
                    <a:pt x="3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5452400" y="3337000"/>
              <a:ext cx="416975" cy="416975"/>
            </a:xfrm>
            <a:custGeom>
              <a:avLst/>
              <a:gdLst/>
              <a:ahLst/>
              <a:cxnLst/>
              <a:rect l="l" t="t" r="r" b="b"/>
              <a:pathLst>
                <a:path w="16679" h="16679" extrusionOk="0">
                  <a:moveTo>
                    <a:pt x="8340" y="0"/>
                  </a:moveTo>
                  <a:cubicBezTo>
                    <a:pt x="3770" y="0"/>
                    <a:pt x="0" y="3770"/>
                    <a:pt x="0" y="8340"/>
                  </a:cubicBezTo>
                  <a:cubicBezTo>
                    <a:pt x="0" y="12943"/>
                    <a:pt x="3770" y="16679"/>
                    <a:pt x="8340" y="16679"/>
                  </a:cubicBezTo>
                  <a:cubicBezTo>
                    <a:pt x="12976" y="16679"/>
                    <a:pt x="16679" y="12976"/>
                    <a:pt x="16679" y="8340"/>
                  </a:cubicBezTo>
                  <a:cubicBezTo>
                    <a:pt x="16679" y="3770"/>
                    <a:pt x="12943" y="0"/>
                    <a:pt x="8340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5545800" y="3480975"/>
              <a:ext cx="118450" cy="146250"/>
            </a:xfrm>
            <a:custGeom>
              <a:avLst/>
              <a:gdLst/>
              <a:ahLst/>
              <a:cxnLst/>
              <a:rect l="l" t="t" r="r" b="b"/>
              <a:pathLst>
                <a:path w="4738" h="5850" extrusionOk="0">
                  <a:moveTo>
                    <a:pt x="2369" y="1013"/>
                  </a:moveTo>
                  <a:cubicBezTo>
                    <a:pt x="2602" y="1013"/>
                    <a:pt x="2836" y="1046"/>
                    <a:pt x="3069" y="1080"/>
                  </a:cubicBezTo>
                  <a:cubicBezTo>
                    <a:pt x="3269" y="1180"/>
                    <a:pt x="3403" y="1380"/>
                    <a:pt x="3403" y="1647"/>
                  </a:cubicBezTo>
                  <a:cubicBezTo>
                    <a:pt x="3436" y="1847"/>
                    <a:pt x="3336" y="2047"/>
                    <a:pt x="3169" y="2147"/>
                  </a:cubicBezTo>
                  <a:cubicBezTo>
                    <a:pt x="2979" y="2202"/>
                    <a:pt x="2810" y="2256"/>
                    <a:pt x="2646" y="2256"/>
                  </a:cubicBezTo>
                  <a:cubicBezTo>
                    <a:pt x="2609" y="2256"/>
                    <a:pt x="2572" y="2253"/>
                    <a:pt x="2536" y="2247"/>
                  </a:cubicBezTo>
                  <a:lnTo>
                    <a:pt x="1101" y="2247"/>
                  </a:lnTo>
                  <a:lnTo>
                    <a:pt x="1101" y="1013"/>
                  </a:lnTo>
                  <a:close/>
                  <a:moveTo>
                    <a:pt x="2569" y="3315"/>
                  </a:moveTo>
                  <a:cubicBezTo>
                    <a:pt x="2769" y="3315"/>
                    <a:pt x="3003" y="3348"/>
                    <a:pt x="3169" y="3381"/>
                  </a:cubicBezTo>
                  <a:cubicBezTo>
                    <a:pt x="3403" y="3515"/>
                    <a:pt x="3570" y="3748"/>
                    <a:pt x="3536" y="4015"/>
                  </a:cubicBezTo>
                  <a:cubicBezTo>
                    <a:pt x="3570" y="4282"/>
                    <a:pt x="3403" y="4582"/>
                    <a:pt x="3169" y="4749"/>
                  </a:cubicBezTo>
                  <a:cubicBezTo>
                    <a:pt x="3003" y="4849"/>
                    <a:pt x="2769" y="4882"/>
                    <a:pt x="2569" y="4882"/>
                  </a:cubicBezTo>
                  <a:lnTo>
                    <a:pt x="1101" y="4849"/>
                  </a:lnTo>
                  <a:lnTo>
                    <a:pt x="1101" y="3315"/>
                  </a:lnTo>
                  <a:close/>
                  <a:moveTo>
                    <a:pt x="3027" y="1"/>
                  </a:moveTo>
                  <a:cubicBezTo>
                    <a:pt x="2964" y="1"/>
                    <a:pt x="2900" y="5"/>
                    <a:pt x="2836" y="12"/>
                  </a:cubicBezTo>
                  <a:lnTo>
                    <a:pt x="0" y="12"/>
                  </a:lnTo>
                  <a:lnTo>
                    <a:pt x="0" y="5850"/>
                  </a:lnTo>
                  <a:lnTo>
                    <a:pt x="2602" y="5850"/>
                  </a:lnTo>
                  <a:cubicBezTo>
                    <a:pt x="2869" y="5850"/>
                    <a:pt x="3103" y="5816"/>
                    <a:pt x="3403" y="5750"/>
                  </a:cubicBezTo>
                  <a:cubicBezTo>
                    <a:pt x="3670" y="5716"/>
                    <a:pt x="3870" y="5616"/>
                    <a:pt x="4070" y="5483"/>
                  </a:cubicBezTo>
                  <a:cubicBezTo>
                    <a:pt x="4237" y="5349"/>
                    <a:pt x="4370" y="5183"/>
                    <a:pt x="4504" y="5016"/>
                  </a:cubicBezTo>
                  <a:cubicBezTo>
                    <a:pt x="4670" y="4716"/>
                    <a:pt x="4737" y="4415"/>
                    <a:pt x="4737" y="4082"/>
                  </a:cubicBezTo>
                  <a:cubicBezTo>
                    <a:pt x="4737" y="3815"/>
                    <a:pt x="4670" y="3515"/>
                    <a:pt x="4537" y="3214"/>
                  </a:cubicBezTo>
                  <a:cubicBezTo>
                    <a:pt x="4370" y="2948"/>
                    <a:pt x="4103" y="2781"/>
                    <a:pt x="3870" y="2714"/>
                  </a:cubicBezTo>
                  <a:cubicBezTo>
                    <a:pt x="4037" y="2614"/>
                    <a:pt x="4203" y="2514"/>
                    <a:pt x="4337" y="2381"/>
                  </a:cubicBezTo>
                  <a:cubicBezTo>
                    <a:pt x="4537" y="2114"/>
                    <a:pt x="4604" y="1847"/>
                    <a:pt x="4570" y="1513"/>
                  </a:cubicBezTo>
                  <a:cubicBezTo>
                    <a:pt x="4570" y="1180"/>
                    <a:pt x="4504" y="879"/>
                    <a:pt x="4337" y="613"/>
                  </a:cubicBezTo>
                  <a:cubicBezTo>
                    <a:pt x="3982" y="228"/>
                    <a:pt x="3522" y="1"/>
                    <a:pt x="3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5670050" y="3516225"/>
              <a:ext cx="107600" cy="115250"/>
            </a:xfrm>
            <a:custGeom>
              <a:avLst/>
              <a:gdLst/>
              <a:ahLst/>
              <a:cxnLst/>
              <a:rect l="l" t="t" r="r" b="b"/>
              <a:pathLst>
                <a:path w="4304" h="4610" extrusionOk="0">
                  <a:moveTo>
                    <a:pt x="2236" y="937"/>
                  </a:moveTo>
                  <a:cubicBezTo>
                    <a:pt x="2469" y="937"/>
                    <a:pt x="2736" y="1004"/>
                    <a:pt x="2903" y="1171"/>
                  </a:cubicBezTo>
                  <a:cubicBezTo>
                    <a:pt x="3103" y="1337"/>
                    <a:pt x="3203" y="1604"/>
                    <a:pt x="3203" y="1838"/>
                  </a:cubicBezTo>
                  <a:lnTo>
                    <a:pt x="1235" y="1838"/>
                  </a:lnTo>
                  <a:cubicBezTo>
                    <a:pt x="1268" y="1604"/>
                    <a:pt x="1402" y="1337"/>
                    <a:pt x="1568" y="1171"/>
                  </a:cubicBezTo>
                  <a:cubicBezTo>
                    <a:pt x="1735" y="1004"/>
                    <a:pt x="1969" y="937"/>
                    <a:pt x="2236" y="937"/>
                  </a:cubicBezTo>
                  <a:close/>
                  <a:moveTo>
                    <a:pt x="2073" y="0"/>
                  </a:moveTo>
                  <a:cubicBezTo>
                    <a:pt x="1542" y="0"/>
                    <a:pt x="1044" y="257"/>
                    <a:pt x="634" y="604"/>
                  </a:cubicBezTo>
                  <a:cubicBezTo>
                    <a:pt x="234" y="1071"/>
                    <a:pt x="1" y="1671"/>
                    <a:pt x="67" y="2305"/>
                  </a:cubicBezTo>
                  <a:cubicBezTo>
                    <a:pt x="34" y="2972"/>
                    <a:pt x="267" y="3606"/>
                    <a:pt x="734" y="4073"/>
                  </a:cubicBezTo>
                  <a:cubicBezTo>
                    <a:pt x="1135" y="4406"/>
                    <a:pt x="1702" y="4606"/>
                    <a:pt x="2236" y="4606"/>
                  </a:cubicBezTo>
                  <a:cubicBezTo>
                    <a:pt x="2275" y="4609"/>
                    <a:pt x="2315" y="4610"/>
                    <a:pt x="2355" y="4610"/>
                  </a:cubicBezTo>
                  <a:cubicBezTo>
                    <a:pt x="2940" y="4610"/>
                    <a:pt x="3464" y="4379"/>
                    <a:pt x="3870" y="3973"/>
                  </a:cubicBezTo>
                  <a:cubicBezTo>
                    <a:pt x="4070" y="3773"/>
                    <a:pt x="4237" y="3472"/>
                    <a:pt x="4270" y="3172"/>
                  </a:cubicBezTo>
                  <a:lnTo>
                    <a:pt x="3103" y="3172"/>
                  </a:lnTo>
                  <a:cubicBezTo>
                    <a:pt x="3069" y="3306"/>
                    <a:pt x="2969" y="3406"/>
                    <a:pt x="2903" y="3472"/>
                  </a:cubicBezTo>
                  <a:cubicBezTo>
                    <a:pt x="2736" y="3606"/>
                    <a:pt x="2469" y="3672"/>
                    <a:pt x="2269" y="3672"/>
                  </a:cubicBezTo>
                  <a:cubicBezTo>
                    <a:pt x="2069" y="3672"/>
                    <a:pt x="1869" y="3639"/>
                    <a:pt x="1635" y="3506"/>
                  </a:cubicBezTo>
                  <a:cubicBezTo>
                    <a:pt x="1368" y="3306"/>
                    <a:pt x="1201" y="2972"/>
                    <a:pt x="1201" y="2605"/>
                  </a:cubicBezTo>
                  <a:lnTo>
                    <a:pt x="4304" y="2605"/>
                  </a:lnTo>
                  <a:cubicBezTo>
                    <a:pt x="4304" y="2305"/>
                    <a:pt x="4304" y="2005"/>
                    <a:pt x="4270" y="1738"/>
                  </a:cubicBezTo>
                  <a:cubicBezTo>
                    <a:pt x="4237" y="1404"/>
                    <a:pt x="4104" y="1104"/>
                    <a:pt x="3937" y="837"/>
                  </a:cubicBezTo>
                  <a:cubicBezTo>
                    <a:pt x="3770" y="570"/>
                    <a:pt x="3470" y="337"/>
                    <a:pt x="3170" y="237"/>
                  </a:cubicBezTo>
                  <a:cubicBezTo>
                    <a:pt x="2836" y="103"/>
                    <a:pt x="2502" y="3"/>
                    <a:pt x="2169" y="3"/>
                  </a:cubicBezTo>
                  <a:cubicBezTo>
                    <a:pt x="2137" y="1"/>
                    <a:pt x="2105" y="0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5692575" y="3489600"/>
              <a:ext cx="63400" cy="14200"/>
            </a:xfrm>
            <a:custGeom>
              <a:avLst/>
              <a:gdLst/>
              <a:ahLst/>
              <a:cxnLst/>
              <a:rect l="l" t="t" r="r" b="b"/>
              <a:pathLst>
                <a:path w="2536" h="568" extrusionOk="0">
                  <a:moveTo>
                    <a:pt x="0" y="1"/>
                  </a:moveTo>
                  <a:lnTo>
                    <a:pt x="0" y="568"/>
                  </a:lnTo>
                  <a:lnTo>
                    <a:pt x="2535" y="568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3934650" y="556675"/>
              <a:ext cx="416975" cy="417000"/>
            </a:xfrm>
            <a:custGeom>
              <a:avLst/>
              <a:gdLst/>
              <a:ahLst/>
              <a:cxnLst/>
              <a:rect l="l" t="t" r="r" b="b"/>
              <a:pathLst>
                <a:path w="16679" h="16680" extrusionOk="0">
                  <a:moveTo>
                    <a:pt x="8340" y="0"/>
                  </a:moveTo>
                  <a:cubicBezTo>
                    <a:pt x="3770" y="0"/>
                    <a:pt x="0" y="3770"/>
                    <a:pt x="0" y="8340"/>
                  </a:cubicBezTo>
                  <a:cubicBezTo>
                    <a:pt x="0" y="12943"/>
                    <a:pt x="3770" y="16679"/>
                    <a:pt x="8340" y="16679"/>
                  </a:cubicBezTo>
                  <a:cubicBezTo>
                    <a:pt x="12976" y="16679"/>
                    <a:pt x="16679" y="12976"/>
                    <a:pt x="16679" y="8340"/>
                  </a:cubicBezTo>
                  <a:cubicBezTo>
                    <a:pt x="16679" y="3770"/>
                    <a:pt x="12943" y="0"/>
                    <a:pt x="8340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4017200" y="649250"/>
              <a:ext cx="246875" cy="233525"/>
            </a:xfrm>
            <a:custGeom>
              <a:avLst/>
              <a:gdLst/>
              <a:ahLst/>
              <a:cxnLst/>
              <a:rect l="l" t="t" r="r" b="b"/>
              <a:pathLst>
                <a:path w="9875" h="9341" extrusionOk="0">
                  <a:moveTo>
                    <a:pt x="9874" y="7105"/>
                  </a:moveTo>
                  <a:lnTo>
                    <a:pt x="9874" y="7105"/>
                  </a:lnTo>
                  <a:lnTo>
                    <a:pt x="9874" y="7105"/>
                  </a:lnTo>
                  <a:lnTo>
                    <a:pt x="9874" y="7105"/>
                  </a:lnTo>
                  <a:cubicBezTo>
                    <a:pt x="9808" y="7072"/>
                    <a:pt x="9674" y="7038"/>
                    <a:pt x="9541" y="7005"/>
                  </a:cubicBezTo>
                  <a:lnTo>
                    <a:pt x="9541" y="7005"/>
                  </a:lnTo>
                  <a:cubicBezTo>
                    <a:pt x="9041" y="6838"/>
                    <a:pt x="8574" y="6505"/>
                    <a:pt x="8240" y="6038"/>
                  </a:cubicBezTo>
                  <a:cubicBezTo>
                    <a:pt x="8040" y="5771"/>
                    <a:pt x="7906" y="5537"/>
                    <a:pt x="7806" y="5237"/>
                  </a:cubicBezTo>
                  <a:lnTo>
                    <a:pt x="7806" y="5237"/>
                  </a:lnTo>
                  <a:cubicBezTo>
                    <a:pt x="7740" y="5170"/>
                    <a:pt x="7740" y="5037"/>
                    <a:pt x="7806" y="4904"/>
                  </a:cubicBezTo>
                  <a:lnTo>
                    <a:pt x="7806" y="4904"/>
                  </a:lnTo>
                  <a:cubicBezTo>
                    <a:pt x="7906" y="4770"/>
                    <a:pt x="8040" y="4670"/>
                    <a:pt x="8240" y="4603"/>
                  </a:cubicBezTo>
                  <a:lnTo>
                    <a:pt x="8240" y="4603"/>
                  </a:lnTo>
                  <a:cubicBezTo>
                    <a:pt x="8473" y="4537"/>
                    <a:pt x="8674" y="4437"/>
                    <a:pt x="8840" y="4337"/>
                  </a:cubicBezTo>
                  <a:lnTo>
                    <a:pt x="8840" y="4337"/>
                  </a:lnTo>
                  <a:cubicBezTo>
                    <a:pt x="8874" y="4270"/>
                    <a:pt x="8907" y="4236"/>
                    <a:pt x="8907" y="4203"/>
                  </a:cubicBezTo>
                  <a:lnTo>
                    <a:pt x="8907" y="4170"/>
                  </a:lnTo>
                  <a:cubicBezTo>
                    <a:pt x="8974" y="4103"/>
                    <a:pt x="8974" y="4036"/>
                    <a:pt x="8907" y="4003"/>
                  </a:cubicBezTo>
                  <a:lnTo>
                    <a:pt x="8907" y="4003"/>
                  </a:lnTo>
                  <a:cubicBezTo>
                    <a:pt x="8874" y="3903"/>
                    <a:pt x="8807" y="3836"/>
                    <a:pt x="8707" y="3769"/>
                  </a:cubicBezTo>
                  <a:lnTo>
                    <a:pt x="8707" y="3769"/>
                  </a:lnTo>
                  <a:cubicBezTo>
                    <a:pt x="8574" y="3703"/>
                    <a:pt x="8473" y="3703"/>
                    <a:pt x="8340" y="3736"/>
                  </a:cubicBezTo>
                  <a:lnTo>
                    <a:pt x="8340" y="3736"/>
                  </a:lnTo>
                  <a:cubicBezTo>
                    <a:pt x="8240" y="3769"/>
                    <a:pt x="8140" y="3836"/>
                    <a:pt x="8006" y="3836"/>
                  </a:cubicBezTo>
                  <a:lnTo>
                    <a:pt x="8006" y="3836"/>
                  </a:lnTo>
                  <a:cubicBezTo>
                    <a:pt x="7873" y="3870"/>
                    <a:pt x="7740" y="3870"/>
                    <a:pt x="7640" y="3836"/>
                  </a:cubicBezTo>
                  <a:lnTo>
                    <a:pt x="7640" y="3736"/>
                  </a:lnTo>
                  <a:lnTo>
                    <a:pt x="7640" y="3736"/>
                  </a:lnTo>
                  <a:lnTo>
                    <a:pt x="7640" y="3069"/>
                  </a:lnTo>
                  <a:lnTo>
                    <a:pt x="7640" y="3069"/>
                  </a:lnTo>
                  <a:cubicBezTo>
                    <a:pt x="7673" y="2702"/>
                    <a:pt x="7640" y="2368"/>
                    <a:pt x="7573" y="2002"/>
                  </a:cubicBezTo>
                  <a:lnTo>
                    <a:pt x="7573" y="2002"/>
                  </a:lnTo>
                  <a:cubicBezTo>
                    <a:pt x="7473" y="1368"/>
                    <a:pt x="7072" y="834"/>
                    <a:pt x="6572" y="500"/>
                  </a:cubicBezTo>
                  <a:cubicBezTo>
                    <a:pt x="6205" y="234"/>
                    <a:pt x="5805" y="67"/>
                    <a:pt x="5338" y="33"/>
                  </a:cubicBezTo>
                  <a:lnTo>
                    <a:pt x="5338" y="33"/>
                  </a:lnTo>
                  <a:lnTo>
                    <a:pt x="4871" y="33"/>
                  </a:lnTo>
                  <a:cubicBezTo>
                    <a:pt x="3803" y="0"/>
                    <a:pt x="2736" y="601"/>
                    <a:pt x="2336" y="1668"/>
                  </a:cubicBezTo>
                  <a:lnTo>
                    <a:pt x="2336" y="1668"/>
                  </a:lnTo>
                  <a:cubicBezTo>
                    <a:pt x="2202" y="2068"/>
                    <a:pt x="2136" y="2535"/>
                    <a:pt x="2202" y="3002"/>
                  </a:cubicBezTo>
                  <a:lnTo>
                    <a:pt x="2202" y="3002"/>
                  </a:lnTo>
                  <a:cubicBezTo>
                    <a:pt x="2236" y="3269"/>
                    <a:pt x="2236" y="3569"/>
                    <a:pt x="2202" y="3870"/>
                  </a:cubicBezTo>
                  <a:lnTo>
                    <a:pt x="2202" y="3870"/>
                  </a:lnTo>
                  <a:cubicBezTo>
                    <a:pt x="2069" y="3903"/>
                    <a:pt x="1902" y="3903"/>
                    <a:pt x="1802" y="3870"/>
                  </a:cubicBezTo>
                  <a:lnTo>
                    <a:pt x="1802" y="3870"/>
                  </a:lnTo>
                  <a:cubicBezTo>
                    <a:pt x="1702" y="3870"/>
                    <a:pt x="1569" y="3836"/>
                    <a:pt x="1468" y="3769"/>
                  </a:cubicBezTo>
                  <a:lnTo>
                    <a:pt x="1468" y="3769"/>
                  </a:lnTo>
                  <a:cubicBezTo>
                    <a:pt x="1335" y="3769"/>
                    <a:pt x="1235" y="3769"/>
                    <a:pt x="1135" y="3870"/>
                  </a:cubicBezTo>
                  <a:lnTo>
                    <a:pt x="1135" y="3870"/>
                  </a:lnTo>
                  <a:cubicBezTo>
                    <a:pt x="1035" y="3903"/>
                    <a:pt x="968" y="4036"/>
                    <a:pt x="968" y="4103"/>
                  </a:cubicBezTo>
                  <a:lnTo>
                    <a:pt x="968" y="4170"/>
                  </a:lnTo>
                  <a:lnTo>
                    <a:pt x="968" y="4170"/>
                  </a:lnTo>
                  <a:cubicBezTo>
                    <a:pt x="968" y="4236"/>
                    <a:pt x="1001" y="4270"/>
                    <a:pt x="1068" y="4337"/>
                  </a:cubicBezTo>
                  <a:lnTo>
                    <a:pt x="1202" y="4403"/>
                  </a:lnTo>
                  <a:lnTo>
                    <a:pt x="1202" y="4403"/>
                  </a:lnTo>
                  <a:cubicBezTo>
                    <a:pt x="1402" y="4537"/>
                    <a:pt x="1635" y="4603"/>
                    <a:pt x="1869" y="4703"/>
                  </a:cubicBezTo>
                  <a:lnTo>
                    <a:pt x="1869" y="4703"/>
                  </a:lnTo>
                  <a:cubicBezTo>
                    <a:pt x="2002" y="4737"/>
                    <a:pt x="2136" y="4870"/>
                    <a:pt x="2169" y="5004"/>
                  </a:cubicBezTo>
                  <a:cubicBezTo>
                    <a:pt x="2169" y="5170"/>
                    <a:pt x="2136" y="5371"/>
                    <a:pt x="2036" y="5504"/>
                  </a:cubicBezTo>
                  <a:lnTo>
                    <a:pt x="2036" y="5504"/>
                  </a:lnTo>
                  <a:cubicBezTo>
                    <a:pt x="1802" y="5938"/>
                    <a:pt x="1468" y="6338"/>
                    <a:pt x="1035" y="6672"/>
                  </a:cubicBezTo>
                  <a:cubicBezTo>
                    <a:pt x="801" y="6838"/>
                    <a:pt x="534" y="6905"/>
                    <a:pt x="301" y="7005"/>
                  </a:cubicBezTo>
                  <a:lnTo>
                    <a:pt x="301" y="7005"/>
                  </a:lnTo>
                  <a:cubicBezTo>
                    <a:pt x="168" y="7005"/>
                    <a:pt x="67" y="7072"/>
                    <a:pt x="34" y="7172"/>
                  </a:cubicBezTo>
                  <a:lnTo>
                    <a:pt x="34" y="7205"/>
                  </a:lnTo>
                  <a:cubicBezTo>
                    <a:pt x="1" y="7272"/>
                    <a:pt x="34" y="7372"/>
                    <a:pt x="67" y="7405"/>
                  </a:cubicBezTo>
                  <a:cubicBezTo>
                    <a:pt x="134" y="7439"/>
                    <a:pt x="168" y="7505"/>
                    <a:pt x="201" y="7505"/>
                  </a:cubicBezTo>
                  <a:lnTo>
                    <a:pt x="201" y="7505"/>
                  </a:lnTo>
                  <a:cubicBezTo>
                    <a:pt x="401" y="7606"/>
                    <a:pt x="668" y="7706"/>
                    <a:pt x="868" y="7739"/>
                  </a:cubicBezTo>
                  <a:lnTo>
                    <a:pt x="868" y="7739"/>
                  </a:lnTo>
                  <a:cubicBezTo>
                    <a:pt x="1001" y="7772"/>
                    <a:pt x="1168" y="7772"/>
                    <a:pt x="1302" y="7872"/>
                  </a:cubicBezTo>
                  <a:lnTo>
                    <a:pt x="1335" y="8006"/>
                  </a:lnTo>
                  <a:cubicBezTo>
                    <a:pt x="1368" y="8106"/>
                    <a:pt x="1368" y="8239"/>
                    <a:pt x="1468" y="8406"/>
                  </a:cubicBezTo>
                  <a:cubicBezTo>
                    <a:pt x="1468" y="8439"/>
                    <a:pt x="1502" y="8506"/>
                    <a:pt x="1535" y="8506"/>
                  </a:cubicBezTo>
                  <a:cubicBezTo>
                    <a:pt x="1602" y="8540"/>
                    <a:pt x="1669" y="8540"/>
                    <a:pt x="1702" y="8506"/>
                  </a:cubicBezTo>
                  <a:lnTo>
                    <a:pt x="1702" y="8506"/>
                  </a:lnTo>
                  <a:cubicBezTo>
                    <a:pt x="2069" y="8406"/>
                    <a:pt x="2402" y="8406"/>
                    <a:pt x="2803" y="8439"/>
                  </a:cubicBezTo>
                  <a:lnTo>
                    <a:pt x="2803" y="8439"/>
                  </a:lnTo>
                  <a:cubicBezTo>
                    <a:pt x="3170" y="8573"/>
                    <a:pt x="3503" y="8773"/>
                    <a:pt x="3837" y="9040"/>
                  </a:cubicBezTo>
                  <a:lnTo>
                    <a:pt x="3837" y="9040"/>
                  </a:lnTo>
                  <a:cubicBezTo>
                    <a:pt x="4104" y="9207"/>
                    <a:pt x="4371" y="9340"/>
                    <a:pt x="4671" y="9340"/>
                  </a:cubicBezTo>
                  <a:lnTo>
                    <a:pt x="4671" y="9340"/>
                  </a:lnTo>
                  <a:lnTo>
                    <a:pt x="5371" y="9340"/>
                  </a:lnTo>
                  <a:lnTo>
                    <a:pt x="5371" y="9340"/>
                  </a:lnTo>
                  <a:cubicBezTo>
                    <a:pt x="5571" y="9340"/>
                    <a:pt x="5738" y="9240"/>
                    <a:pt x="5905" y="9173"/>
                  </a:cubicBezTo>
                  <a:lnTo>
                    <a:pt x="5905" y="9173"/>
                  </a:lnTo>
                  <a:cubicBezTo>
                    <a:pt x="6305" y="8940"/>
                    <a:pt x="6639" y="8706"/>
                    <a:pt x="6972" y="8540"/>
                  </a:cubicBezTo>
                  <a:lnTo>
                    <a:pt x="6972" y="8540"/>
                  </a:lnTo>
                  <a:cubicBezTo>
                    <a:pt x="7106" y="8506"/>
                    <a:pt x="7239" y="8506"/>
                    <a:pt x="7373" y="8506"/>
                  </a:cubicBezTo>
                  <a:lnTo>
                    <a:pt x="7373" y="8506"/>
                  </a:lnTo>
                  <a:cubicBezTo>
                    <a:pt x="7673" y="8506"/>
                    <a:pt x="7973" y="8506"/>
                    <a:pt x="8273" y="8540"/>
                  </a:cubicBezTo>
                  <a:lnTo>
                    <a:pt x="8307" y="8540"/>
                  </a:lnTo>
                  <a:cubicBezTo>
                    <a:pt x="8340" y="8540"/>
                    <a:pt x="8373" y="8506"/>
                    <a:pt x="8440" y="8506"/>
                  </a:cubicBezTo>
                  <a:cubicBezTo>
                    <a:pt x="8440" y="8506"/>
                    <a:pt x="8473" y="8439"/>
                    <a:pt x="8473" y="8406"/>
                  </a:cubicBezTo>
                  <a:cubicBezTo>
                    <a:pt x="8473" y="8373"/>
                    <a:pt x="8473" y="8373"/>
                    <a:pt x="8473" y="8406"/>
                  </a:cubicBezTo>
                  <a:lnTo>
                    <a:pt x="8473" y="8373"/>
                  </a:lnTo>
                  <a:cubicBezTo>
                    <a:pt x="8507" y="8206"/>
                    <a:pt x="8540" y="8073"/>
                    <a:pt x="8640" y="7939"/>
                  </a:cubicBezTo>
                  <a:cubicBezTo>
                    <a:pt x="8674" y="7906"/>
                    <a:pt x="8774" y="7872"/>
                    <a:pt x="8807" y="7906"/>
                  </a:cubicBezTo>
                  <a:lnTo>
                    <a:pt x="8807" y="7906"/>
                  </a:lnTo>
                  <a:cubicBezTo>
                    <a:pt x="9041" y="7872"/>
                    <a:pt x="9307" y="7772"/>
                    <a:pt x="9508" y="7706"/>
                  </a:cubicBezTo>
                  <a:lnTo>
                    <a:pt x="9508" y="7706"/>
                  </a:lnTo>
                  <a:cubicBezTo>
                    <a:pt x="9641" y="7672"/>
                    <a:pt x="9708" y="7572"/>
                    <a:pt x="9808" y="7505"/>
                  </a:cubicBezTo>
                  <a:lnTo>
                    <a:pt x="9808" y="7505"/>
                  </a:lnTo>
                  <a:cubicBezTo>
                    <a:pt x="9874" y="7405"/>
                    <a:pt x="9841" y="7272"/>
                    <a:pt x="9741" y="7205"/>
                  </a:cubicBezTo>
                  <a:lnTo>
                    <a:pt x="9741" y="7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2807175" y="1130425"/>
              <a:ext cx="1971425" cy="3846950"/>
            </a:xfrm>
            <a:custGeom>
              <a:avLst/>
              <a:gdLst/>
              <a:ahLst/>
              <a:cxnLst/>
              <a:rect l="l" t="t" r="r" b="b"/>
              <a:pathLst>
                <a:path w="78857" h="153878" extrusionOk="0">
                  <a:moveTo>
                    <a:pt x="6072" y="0"/>
                  </a:moveTo>
                  <a:cubicBezTo>
                    <a:pt x="2702" y="0"/>
                    <a:pt x="1" y="2702"/>
                    <a:pt x="34" y="6038"/>
                  </a:cubicBezTo>
                  <a:lnTo>
                    <a:pt x="34" y="147806"/>
                  </a:lnTo>
                  <a:cubicBezTo>
                    <a:pt x="34" y="151142"/>
                    <a:pt x="2736" y="153877"/>
                    <a:pt x="6072" y="153877"/>
                  </a:cubicBezTo>
                  <a:lnTo>
                    <a:pt x="72786" y="153877"/>
                  </a:lnTo>
                  <a:cubicBezTo>
                    <a:pt x="76122" y="153877"/>
                    <a:pt x="78857" y="151142"/>
                    <a:pt x="78857" y="147806"/>
                  </a:cubicBezTo>
                  <a:lnTo>
                    <a:pt x="78857" y="6038"/>
                  </a:lnTo>
                  <a:cubicBezTo>
                    <a:pt x="78857" y="2702"/>
                    <a:pt x="76122" y="0"/>
                    <a:pt x="727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807175" y="1130425"/>
              <a:ext cx="1210900" cy="3806900"/>
            </a:xfrm>
            <a:custGeom>
              <a:avLst/>
              <a:gdLst/>
              <a:ahLst/>
              <a:cxnLst/>
              <a:rect l="l" t="t" r="r" b="b"/>
              <a:pathLst>
                <a:path w="48436" h="152276" extrusionOk="0">
                  <a:moveTo>
                    <a:pt x="6805" y="0"/>
                  </a:moveTo>
                  <a:cubicBezTo>
                    <a:pt x="3036" y="0"/>
                    <a:pt x="1" y="3036"/>
                    <a:pt x="1" y="6805"/>
                  </a:cubicBezTo>
                  <a:lnTo>
                    <a:pt x="1" y="147072"/>
                  </a:lnTo>
                  <a:cubicBezTo>
                    <a:pt x="1" y="149074"/>
                    <a:pt x="868" y="150975"/>
                    <a:pt x="2402" y="152276"/>
                  </a:cubicBezTo>
                  <a:lnTo>
                    <a:pt x="48435" y="0"/>
                  </a:lnTo>
                  <a:close/>
                </a:path>
              </a:pathLst>
            </a:custGeom>
            <a:solidFill>
              <a:srgbClr val="FFFFFF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3726175" y="4798875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fill="none" extrusionOk="0">
                  <a:moveTo>
                    <a:pt x="5337" y="2669"/>
                  </a:moveTo>
                  <a:cubicBezTo>
                    <a:pt x="5337" y="1168"/>
                    <a:pt x="4136" y="1"/>
                    <a:pt x="2669" y="1"/>
                  </a:cubicBezTo>
                  <a:cubicBezTo>
                    <a:pt x="1168" y="1"/>
                    <a:pt x="0" y="1201"/>
                    <a:pt x="0" y="2669"/>
                  </a:cubicBezTo>
                  <a:cubicBezTo>
                    <a:pt x="0" y="4137"/>
                    <a:pt x="1234" y="5338"/>
                    <a:pt x="2669" y="5338"/>
                  </a:cubicBezTo>
                  <a:lnTo>
                    <a:pt x="2669" y="5338"/>
                  </a:lnTo>
                  <a:cubicBezTo>
                    <a:pt x="4136" y="5338"/>
                    <a:pt x="5337" y="4170"/>
                    <a:pt x="5337" y="2669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807175" y="1130425"/>
              <a:ext cx="1971425" cy="3846950"/>
            </a:xfrm>
            <a:custGeom>
              <a:avLst/>
              <a:gdLst/>
              <a:ahLst/>
              <a:cxnLst/>
              <a:rect l="l" t="t" r="r" b="b"/>
              <a:pathLst>
                <a:path w="78857" h="153878" fill="none" extrusionOk="0">
                  <a:moveTo>
                    <a:pt x="6072" y="0"/>
                  </a:moveTo>
                  <a:lnTo>
                    <a:pt x="72786" y="0"/>
                  </a:lnTo>
                  <a:cubicBezTo>
                    <a:pt x="76122" y="0"/>
                    <a:pt x="78857" y="2702"/>
                    <a:pt x="78857" y="6038"/>
                  </a:cubicBezTo>
                  <a:lnTo>
                    <a:pt x="78857" y="147806"/>
                  </a:lnTo>
                  <a:cubicBezTo>
                    <a:pt x="78857" y="151142"/>
                    <a:pt x="76122" y="153877"/>
                    <a:pt x="72786" y="153877"/>
                  </a:cubicBezTo>
                  <a:lnTo>
                    <a:pt x="6072" y="153877"/>
                  </a:lnTo>
                  <a:cubicBezTo>
                    <a:pt x="2736" y="153877"/>
                    <a:pt x="34" y="151142"/>
                    <a:pt x="34" y="147806"/>
                  </a:cubicBezTo>
                  <a:lnTo>
                    <a:pt x="34" y="6038"/>
                  </a:lnTo>
                  <a:cubicBezTo>
                    <a:pt x="1" y="2702"/>
                    <a:pt x="2702" y="0"/>
                    <a:pt x="6072" y="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894750" y="1392275"/>
              <a:ext cx="1796300" cy="3356600"/>
            </a:xfrm>
            <a:custGeom>
              <a:avLst/>
              <a:gdLst/>
              <a:ahLst/>
              <a:cxnLst/>
              <a:rect l="l" t="t" r="r" b="b"/>
              <a:pathLst>
                <a:path w="71852" h="134264" extrusionOk="0">
                  <a:moveTo>
                    <a:pt x="0" y="0"/>
                  </a:moveTo>
                  <a:lnTo>
                    <a:pt x="0" y="134263"/>
                  </a:lnTo>
                  <a:lnTo>
                    <a:pt x="71851" y="134263"/>
                  </a:lnTo>
                  <a:lnTo>
                    <a:pt x="71851" y="0"/>
                  </a:lnTo>
                  <a:close/>
                </a:path>
              </a:pathLst>
            </a:custGeom>
            <a:solidFill>
              <a:srgbClr val="FF8D00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941450" y="2422175"/>
              <a:ext cx="1647025" cy="1647050"/>
            </a:xfrm>
            <a:custGeom>
              <a:avLst/>
              <a:gdLst/>
              <a:ahLst/>
              <a:cxnLst/>
              <a:rect l="l" t="t" r="r" b="b"/>
              <a:pathLst>
                <a:path w="65881" h="65882" extrusionOk="0">
                  <a:moveTo>
                    <a:pt x="32957" y="1"/>
                  </a:moveTo>
                  <a:cubicBezTo>
                    <a:pt x="14744" y="1"/>
                    <a:pt x="0" y="14744"/>
                    <a:pt x="0" y="32924"/>
                  </a:cubicBezTo>
                  <a:cubicBezTo>
                    <a:pt x="0" y="51137"/>
                    <a:pt x="14744" y="65881"/>
                    <a:pt x="32957" y="65881"/>
                  </a:cubicBezTo>
                  <a:cubicBezTo>
                    <a:pt x="51137" y="65881"/>
                    <a:pt x="65880" y="51137"/>
                    <a:pt x="65880" y="32924"/>
                  </a:cubicBezTo>
                  <a:cubicBezTo>
                    <a:pt x="65880" y="14744"/>
                    <a:pt x="51137" y="1"/>
                    <a:pt x="329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957275" y="1794225"/>
              <a:ext cx="1677900" cy="382800"/>
            </a:xfrm>
            <a:custGeom>
              <a:avLst/>
              <a:gdLst/>
              <a:ahLst/>
              <a:cxnLst/>
              <a:rect l="l" t="t" r="r" b="b"/>
              <a:pathLst>
                <a:path w="67116" h="15312" extrusionOk="0">
                  <a:moveTo>
                    <a:pt x="1" y="1"/>
                  </a:moveTo>
                  <a:lnTo>
                    <a:pt x="1" y="15312"/>
                  </a:lnTo>
                  <a:lnTo>
                    <a:pt x="67115" y="15312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957275" y="4304350"/>
              <a:ext cx="1677900" cy="382800"/>
            </a:xfrm>
            <a:custGeom>
              <a:avLst/>
              <a:gdLst/>
              <a:ahLst/>
              <a:cxnLst/>
              <a:rect l="l" t="t" r="r" b="b"/>
              <a:pathLst>
                <a:path w="67116" h="15312" extrusionOk="0">
                  <a:moveTo>
                    <a:pt x="1" y="1"/>
                  </a:moveTo>
                  <a:lnTo>
                    <a:pt x="1" y="15312"/>
                  </a:lnTo>
                  <a:lnTo>
                    <a:pt x="67115" y="15312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2957275" y="4170925"/>
              <a:ext cx="1677900" cy="16700"/>
            </a:xfrm>
            <a:custGeom>
              <a:avLst/>
              <a:gdLst/>
              <a:ahLst/>
              <a:cxnLst/>
              <a:rect l="l" t="t" r="r" b="b"/>
              <a:pathLst>
                <a:path w="67116" h="668" extrusionOk="0">
                  <a:moveTo>
                    <a:pt x="1" y="1"/>
                  </a:moveTo>
                  <a:lnTo>
                    <a:pt x="1" y="668"/>
                  </a:lnTo>
                  <a:lnTo>
                    <a:pt x="67115" y="668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2957275" y="4245975"/>
              <a:ext cx="1677900" cy="16700"/>
            </a:xfrm>
            <a:custGeom>
              <a:avLst/>
              <a:gdLst/>
              <a:ahLst/>
              <a:cxnLst/>
              <a:rect l="l" t="t" r="r" b="b"/>
              <a:pathLst>
                <a:path w="67116" h="668" extrusionOk="0">
                  <a:moveTo>
                    <a:pt x="1" y="1"/>
                  </a:moveTo>
                  <a:lnTo>
                    <a:pt x="1" y="668"/>
                  </a:lnTo>
                  <a:lnTo>
                    <a:pt x="67115" y="668"/>
                  </a:lnTo>
                  <a:lnTo>
                    <a:pt x="67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4480875" y="1426475"/>
              <a:ext cx="149300" cy="81750"/>
            </a:xfrm>
            <a:custGeom>
              <a:avLst/>
              <a:gdLst/>
              <a:ahLst/>
              <a:cxnLst/>
              <a:rect l="l" t="t" r="r" b="b"/>
              <a:pathLst>
                <a:path w="5972" h="3270" fill="none" extrusionOk="0">
                  <a:moveTo>
                    <a:pt x="0" y="0"/>
                  </a:moveTo>
                  <a:lnTo>
                    <a:pt x="5971" y="0"/>
                  </a:lnTo>
                  <a:lnTo>
                    <a:pt x="5971" y="3269"/>
                  </a:lnTo>
                  <a:lnTo>
                    <a:pt x="0" y="3269"/>
                  </a:lnTo>
                  <a:close/>
                </a:path>
              </a:pathLst>
            </a:custGeom>
            <a:noFill/>
            <a:ln w="83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4480875" y="1426475"/>
              <a:ext cx="115925" cy="81750"/>
            </a:xfrm>
            <a:custGeom>
              <a:avLst/>
              <a:gdLst/>
              <a:ahLst/>
              <a:cxnLst/>
              <a:rect l="l" t="t" r="r" b="b"/>
              <a:pathLst>
                <a:path w="4637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4637" y="3269"/>
                  </a:lnTo>
                  <a:lnTo>
                    <a:pt x="4637" y="0"/>
                  </a:lnTo>
                  <a:close/>
                </a:path>
              </a:pathLst>
            </a:custGeom>
            <a:solidFill>
              <a:srgbClr val="263238"/>
            </a:solidFill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4629300" y="1448975"/>
              <a:ext cx="20875" cy="35900"/>
            </a:xfrm>
            <a:custGeom>
              <a:avLst/>
              <a:gdLst/>
              <a:ahLst/>
              <a:cxnLst/>
              <a:rect l="l" t="t" r="r" b="b"/>
              <a:pathLst>
                <a:path w="835" h="1436" extrusionOk="0">
                  <a:moveTo>
                    <a:pt x="1" y="1"/>
                  </a:moveTo>
                  <a:lnTo>
                    <a:pt x="1" y="1435"/>
                  </a:lnTo>
                  <a:lnTo>
                    <a:pt x="835" y="1435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263238"/>
            </a:solidFill>
            <a:ln w="75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934775" y="1451475"/>
              <a:ext cx="27525" cy="46725"/>
            </a:xfrm>
            <a:custGeom>
              <a:avLst/>
              <a:gdLst/>
              <a:ahLst/>
              <a:cxnLst/>
              <a:rect l="l" t="t" r="r" b="b"/>
              <a:pathLst>
                <a:path w="1101" h="1869" extrusionOk="0">
                  <a:moveTo>
                    <a:pt x="0" y="1"/>
                  </a:moveTo>
                  <a:lnTo>
                    <a:pt x="0" y="1869"/>
                  </a:lnTo>
                  <a:lnTo>
                    <a:pt x="1101" y="1869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263238"/>
            </a:solidFill>
            <a:ln w="9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2978125" y="1434800"/>
              <a:ext cx="26725" cy="63400"/>
            </a:xfrm>
            <a:custGeom>
              <a:avLst/>
              <a:gdLst/>
              <a:ahLst/>
              <a:cxnLst/>
              <a:rect l="l" t="t" r="r" b="b"/>
              <a:pathLst>
                <a:path w="1069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1068" y="2536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263238"/>
            </a:solidFill>
            <a:ln w="9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3020650" y="1416450"/>
              <a:ext cx="27550" cy="81750"/>
            </a:xfrm>
            <a:custGeom>
              <a:avLst/>
              <a:gdLst/>
              <a:ahLst/>
              <a:cxnLst/>
              <a:rect l="l" t="t" r="r" b="b"/>
              <a:pathLst>
                <a:path w="1102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102" y="3270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63238"/>
            </a:solidFill>
            <a:ln w="9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2923925" y="1553225"/>
              <a:ext cx="1723750" cy="129275"/>
            </a:xfrm>
            <a:custGeom>
              <a:avLst/>
              <a:gdLst/>
              <a:ahLst/>
              <a:cxnLst/>
              <a:rect l="l" t="t" r="r" b="b"/>
              <a:pathLst>
                <a:path w="68950" h="5171" extrusionOk="0">
                  <a:moveTo>
                    <a:pt x="1" y="0"/>
                  </a:moveTo>
                  <a:lnTo>
                    <a:pt x="1" y="5171"/>
                  </a:lnTo>
                  <a:lnTo>
                    <a:pt x="68950" y="5171"/>
                  </a:lnTo>
                  <a:lnTo>
                    <a:pt x="6895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3025675" y="2715725"/>
              <a:ext cx="2061475" cy="1344125"/>
            </a:xfrm>
            <a:custGeom>
              <a:avLst/>
              <a:gdLst/>
              <a:ahLst/>
              <a:cxnLst/>
              <a:rect l="l" t="t" r="r" b="b"/>
              <a:pathLst>
                <a:path w="82459" h="53765" extrusionOk="0">
                  <a:moveTo>
                    <a:pt x="68349" y="0"/>
                  </a:moveTo>
                  <a:lnTo>
                    <a:pt x="69383" y="17246"/>
                  </a:lnTo>
                  <a:cubicBezTo>
                    <a:pt x="69383" y="17313"/>
                    <a:pt x="69350" y="17413"/>
                    <a:pt x="69283" y="17446"/>
                  </a:cubicBezTo>
                  <a:cubicBezTo>
                    <a:pt x="69241" y="17460"/>
                    <a:pt x="69206" y="17468"/>
                    <a:pt x="69171" y="17468"/>
                  </a:cubicBezTo>
                  <a:cubicBezTo>
                    <a:pt x="69122" y="17468"/>
                    <a:pt x="69075" y="17452"/>
                    <a:pt x="69016" y="17413"/>
                  </a:cubicBezTo>
                  <a:cubicBezTo>
                    <a:pt x="68949" y="17313"/>
                    <a:pt x="60610" y="9807"/>
                    <a:pt x="57708" y="7639"/>
                  </a:cubicBezTo>
                  <a:cubicBezTo>
                    <a:pt x="56107" y="6405"/>
                    <a:pt x="50203" y="2302"/>
                    <a:pt x="43364" y="1835"/>
                  </a:cubicBezTo>
                  <a:cubicBezTo>
                    <a:pt x="42222" y="1757"/>
                    <a:pt x="40989" y="1726"/>
                    <a:pt x="39743" y="1726"/>
                  </a:cubicBezTo>
                  <a:cubicBezTo>
                    <a:pt x="34554" y="1726"/>
                    <a:pt x="29141" y="2269"/>
                    <a:pt x="29088" y="2269"/>
                  </a:cubicBezTo>
                  <a:cubicBezTo>
                    <a:pt x="28987" y="2269"/>
                    <a:pt x="19481" y="3236"/>
                    <a:pt x="14344" y="4270"/>
                  </a:cubicBezTo>
                  <a:cubicBezTo>
                    <a:pt x="9774" y="5171"/>
                    <a:pt x="7005" y="8673"/>
                    <a:pt x="5170" y="15945"/>
                  </a:cubicBezTo>
                  <a:cubicBezTo>
                    <a:pt x="4437" y="18914"/>
                    <a:pt x="2235" y="26819"/>
                    <a:pt x="0" y="34625"/>
                  </a:cubicBezTo>
                  <a:cubicBezTo>
                    <a:pt x="4951" y="46066"/>
                    <a:pt x="16349" y="53764"/>
                    <a:pt x="29101" y="53764"/>
                  </a:cubicBezTo>
                  <a:cubicBezTo>
                    <a:pt x="30440" y="53764"/>
                    <a:pt x="31794" y="53680"/>
                    <a:pt x="33157" y="53505"/>
                  </a:cubicBezTo>
                  <a:cubicBezTo>
                    <a:pt x="33657" y="53472"/>
                    <a:pt x="34124" y="53372"/>
                    <a:pt x="34625" y="53305"/>
                  </a:cubicBezTo>
                  <a:cubicBezTo>
                    <a:pt x="35792" y="51204"/>
                    <a:pt x="37093" y="49169"/>
                    <a:pt x="38428" y="47167"/>
                  </a:cubicBezTo>
                  <a:cubicBezTo>
                    <a:pt x="41797" y="42497"/>
                    <a:pt x="52137" y="26920"/>
                    <a:pt x="52204" y="26753"/>
                  </a:cubicBezTo>
                  <a:cubicBezTo>
                    <a:pt x="52254" y="26678"/>
                    <a:pt x="52323" y="26640"/>
                    <a:pt x="52396" y="26640"/>
                  </a:cubicBezTo>
                  <a:cubicBezTo>
                    <a:pt x="52421" y="26640"/>
                    <a:pt x="52446" y="26644"/>
                    <a:pt x="52471" y="26653"/>
                  </a:cubicBezTo>
                  <a:cubicBezTo>
                    <a:pt x="52504" y="26653"/>
                    <a:pt x="53038" y="26920"/>
                    <a:pt x="57208" y="28120"/>
                  </a:cubicBezTo>
                  <a:cubicBezTo>
                    <a:pt x="59543" y="28788"/>
                    <a:pt x="62978" y="30022"/>
                    <a:pt x="66614" y="31323"/>
                  </a:cubicBezTo>
                  <a:cubicBezTo>
                    <a:pt x="69683" y="32423"/>
                    <a:pt x="72885" y="33591"/>
                    <a:pt x="75888" y="34592"/>
                  </a:cubicBezTo>
                  <a:lnTo>
                    <a:pt x="77856" y="35259"/>
                  </a:lnTo>
                  <a:cubicBezTo>
                    <a:pt x="80303" y="36043"/>
                    <a:pt x="81058" y="36302"/>
                    <a:pt x="81350" y="36302"/>
                  </a:cubicBezTo>
                  <a:cubicBezTo>
                    <a:pt x="81468" y="36302"/>
                    <a:pt x="81510" y="36260"/>
                    <a:pt x="81558" y="36193"/>
                  </a:cubicBezTo>
                  <a:cubicBezTo>
                    <a:pt x="81625" y="36126"/>
                    <a:pt x="81692" y="36026"/>
                    <a:pt x="81825" y="35959"/>
                  </a:cubicBezTo>
                  <a:cubicBezTo>
                    <a:pt x="82459" y="35492"/>
                    <a:pt x="82459" y="33491"/>
                    <a:pt x="81725" y="29188"/>
                  </a:cubicBezTo>
                  <a:cubicBezTo>
                    <a:pt x="81058" y="24985"/>
                    <a:pt x="76021" y="2635"/>
                    <a:pt x="75521" y="601"/>
                  </a:cubicBezTo>
                  <a:lnTo>
                    <a:pt x="68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3021500" y="2706550"/>
              <a:ext cx="2079000" cy="1341825"/>
            </a:xfrm>
            <a:custGeom>
              <a:avLst/>
              <a:gdLst/>
              <a:ahLst/>
              <a:cxnLst/>
              <a:rect l="l" t="t" r="r" b="b"/>
              <a:pathLst>
                <a:path w="83160" h="53673" extrusionOk="0">
                  <a:moveTo>
                    <a:pt x="68449" y="0"/>
                  </a:moveTo>
                  <a:cubicBezTo>
                    <a:pt x="68382" y="0"/>
                    <a:pt x="68316" y="0"/>
                    <a:pt x="68282" y="34"/>
                  </a:cubicBezTo>
                  <a:cubicBezTo>
                    <a:pt x="68216" y="100"/>
                    <a:pt x="68182" y="134"/>
                    <a:pt x="68216" y="200"/>
                  </a:cubicBezTo>
                  <a:lnTo>
                    <a:pt x="69216" y="17146"/>
                  </a:lnTo>
                  <a:cubicBezTo>
                    <a:pt x="67549" y="15645"/>
                    <a:pt x="60810" y="9641"/>
                    <a:pt x="58275" y="7706"/>
                  </a:cubicBezTo>
                  <a:cubicBezTo>
                    <a:pt x="56607" y="6472"/>
                    <a:pt x="50636" y="2335"/>
                    <a:pt x="43698" y="1835"/>
                  </a:cubicBezTo>
                  <a:cubicBezTo>
                    <a:pt x="42549" y="1758"/>
                    <a:pt x="41310" y="1726"/>
                    <a:pt x="40058" y="1726"/>
                  </a:cubicBezTo>
                  <a:cubicBezTo>
                    <a:pt x="34841" y="1726"/>
                    <a:pt x="29402" y="2269"/>
                    <a:pt x="29321" y="2269"/>
                  </a:cubicBezTo>
                  <a:cubicBezTo>
                    <a:pt x="29255" y="2269"/>
                    <a:pt x="19681" y="3203"/>
                    <a:pt x="14577" y="4270"/>
                  </a:cubicBezTo>
                  <a:cubicBezTo>
                    <a:pt x="9774" y="5204"/>
                    <a:pt x="6939" y="8807"/>
                    <a:pt x="5071" y="16279"/>
                  </a:cubicBezTo>
                  <a:cubicBezTo>
                    <a:pt x="4303" y="19147"/>
                    <a:pt x="2169" y="26820"/>
                    <a:pt x="0" y="34392"/>
                  </a:cubicBezTo>
                  <a:cubicBezTo>
                    <a:pt x="67" y="34492"/>
                    <a:pt x="100" y="34625"/>
                    <a:pt x="134" y="34692"/>
                  </a:cubicBezTo>
                  <a:cubicBezTo>
                    <a:pt x="2302" y="27020"/>
                    <a:pt x="4504" y="19214"/>
                    <a:pt x="5237" y="16312"/>
                  </a:cubicBezTo>
                  <a:cubicBezTo>
                    <a:pt x="6905" y="9774"/>
                    <a:pt x="9407" y="5504"/>
                    <a:pt x="14577" y="4470"/>
                  </a:cubicBezTo>
                  <a:cubicBezTo>
                    <a:pt x="19748" y="3436"/>
                    <a:pt x="29288" y="2469"/>
                    <a:pt x="29288" y="2469"/>
                  </a:cubicBezTo>
                  <a:cubicBezTo>
                    <a:pt x="29288" y="2469"/>
                    <a:pt x="34690" y="1926"/>
                    <a:pt x="39947" y="1926"/>
                  </a:cubicBezTo>
                  <a:cubicBezTo>
                    <a:pt x="41209" y="1926"/>
                    <a:pt x="42463" y="1958"/>
                    <a:pt x="43631" y="2035"/>
                  </a:cubicBezTo>
                  <a:cubicBezTo>
                    <a:pt x="49669" y="2469"/>
                    <a:pt x="55140" y="5671"/>
                    <a:pt x="58042" y="7873"/>
                  </a:cubicBezTo>
                  <a:cubicBezTo>
                    <a:pt x="60977" y="10108"/>
                    <a:pt x="69383" y="17646"/>
                    <a:pt x="69383" y="17646"/>
                  </a:cubicBezTo>
                  <a:lnTo>
                    <a:pt x="68349" y="200"/>
                  </a:lnTo>
                  <a:lnTo>
                    <a:pt x="75955" y="834"/>
                  </a:lnTo>
                  <a:cubicBezTo>
                    <a:pt x="75955" y="834"/>
                    <a:pt x="81458" y="25152"/>
                    <a:pt x="82159" y="29622"/>
                  </a:cubicBezTo>
                  <a:cubicBezTo>
                    <a:pt x="82859" y="34058"/>
                    <a:pt x="82893" y="36059"/>
                    <a:pt x="82159" y="36560"/>
                  </a:cubicBezTo>
                  <a:cubicBezTo>
                    <a:pt x="81854" y="36758"/>
                    <a:pt x="81876" y="36931"/>
                    <a:pt x="81595" y="36931"/>
                  </a:cubicBezTo>
                  <a:cubicBezTo>
                    <a:pt x="81168" y="36931"/>
                    <a:pt x="80044" y="36533"/>
                    <a:pt x="76021" y="35226"/>
                  </a:cubicBezTo>
                  <a:cubicBezTo>
                    <a:pt x="69350" y="33057"/>
                    <a:pt x="61578" y="30022"/>
                    <a:pt x="57341" y="28821"/>
                  </a:cubicBezTo>
                  <a:cubicBezTo>
                    <a:pt x="53105" y="27553"/>
                    <a:pt x="52538" y="27353"/>
                    <a:pt x="52538" y="27353"/>
                  </a:cubicBezTo>
                  <a:cubicBezTo>
                    <a:pt x="52538" y="27353"/>
                    <a:pt x="42130" y="43031"/>
                    <a:pt x="38828" y="47701"/>
                  </a:cubicBezTo>
                  <a:cubicBezTo>
                    <a:pt x="37494" y="49636"/>
                    <a:pt x="36293" y="51637"/>
                    <a:pt x="35125" y="53672"/>
                  </a:cubicBezTo>
                  <a:cubicBezTo>
                    <a:pt x="35192" y="53672"/>
                    <a:pt x="35292" y="53639"/>
                    <a:pt x="35426" y="53639"/>
                  </a:cubicBezTo>
                  <a:cubicBezTo>
                    <a:pt x="36526" y="51671"/>
                    <a:pt x="37761" y="49703"/>
                    <a:pt x="38995" y="47868"/>
                  </a:cubicBezTo>
                  <a:cubicBezTo>
                    <a:pt x="42130" y="43331"/>
                    <a:pt x="51637" y="29021"/>
                    <a:pt x="52671" y="27487"/>
                  </a:cubicBezTo>
                  <a:cubicBezTo>
                    <a:pt x="53038" y="27620"/>
                    <a:pt x="54139" y="27954"/>
                    <a:pt x="57308" y="28888"/>
                  </a:cubicBezTo>
                  <a:cubicBezTo>
                    <a:pt x="59643" y="29555"/>
                    <a:pt x="63045" y="30822"/>
                    <a:pt x="66681" y="32090"/>
                  </a:cubicBezTo>
                  <a:cubicBezTo>
                    <a:pt x="69783" y="33224"/>
                    <a:pt x="72986" y="34358"/>
                    <a:pt x="75988" y="35359"/>
                  </a:cubicBezTo>
                  <a:lnTo>
                    <a:pt x="77956" y="36026"/>
                  </a:lnTo>
                  <a:cubicBezTo>
                    <a:pt x="80369" y="36838"/>
                    <a:pt x="81237" y="37130"/>
                    <a:pt x="81655" y="37130"/>
                  </a:cubicBezTo>
                  <a:cubicBezTo>
                    <a:pt x="81889" y="37130"/>
                    <a:pt x="81982" y="37037"/>
                    <a:pt x="82126" y="36893"/>
                  </a:cubicBezTo>
                  <a:cubicBezTo>
                    <a:pt x="82159" y="36860"/>
                    <a:pt x="82192" y="36793"/>
                    <a:pt x="82326" y="36727"/>
                  </a:cubicBezTo>
                  <a:cubicBezTo>
                    <a:pt x="83160" y="36160"/>
                    <a:pt x="83160" y="34225"/>
                    <a:pt x="82392" y="29555"/>
                  </a:cubicBezTo>
                  <a:cubicBezTo>
                    <a:pt x="81692" y="25152"/>
                    <a:pt x="76221" y="1034"/>
                    <a:pt x="76188" y="801"/>
                  </a:cubicBezTo>
                  <a:cubicBezTo>
                    <a:pt x="76188" y="701"/>
                    <a:pt x="76121" y="634"/>
                    <a:pt x="76021" y="634"/>
                  </a:cubicBezTo>
                  <a:lnTo>
                    <a:pt x="6844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3027325" y="2708225"/>
              <a:ext cx="2069000" cy="1337650"/>
            </a:xfrm>
            <a:custGeom>
              <a:avLst/>
              <a:gdLst/>
              <a:ahLst/>
              <a:cxnLst/>
              <a:rect l="l" t="t" r="r" b="b"/>
              <a:pathLst>
                <a:path w="82760" h="53506" extrusionOk="0">
                  <a:moveTo>
                    <a:pt x="68216" y="0"/>
                  </a:moveTo>
                  <a:lnTo>
                    <a:pt x="69250" y="17446"/>
                  </a:lnTo>
                  <a:cubicBezTo>
                    <a:pt x="69250" y="17446"/>
                    <a:pt x="60811" y="9907"/>
                    <a:pt x="57909" y="7672"/>
                  </a:cubicBezTo>
                  <a:cubicBezTo>
                    <a:pt x="54973" y="5471"/>
                    <a:pt x="49469" y="2268"/>
                    <a:pt x="43465" y="1835"/>
                  </a:cubicBezTo>
                  <a:cubicBezTo>
                    <a:pt x="42303" y="1757"/>
                    <a:pt x="41053" y="1726"/>
                    <a:pt x="39794" y="1726"/>
                  </a:cubicBezTo>
                  <a:cubicBezTo>
                    <a:pt x="34545" y="1726"/>
                    <a:pt x="29122" y="2268"/>
                    <a:pt x="29122" y="2268"/>
                  </a:cubicBezTo>
                  <a:cubicBezTo>
                    <a:pt x="29122" y="2268"/>
                    <a:pt x="19581" y="3236"/>
                    <a:pt x="14411" y="4270"/>
                  </a:cubicBezTo>
                  <a:cubicBezTo>
                    <a:pt x="9241" y="5304"/>
                    <a:pt x="6739" y="9574"/>
                    <a:pt x="5071" y="16112"/>
                  </a:cubicBezTo>
                  <a:cubicBezTo>
                    <a:pt x="4337" y="19014"/>
                    <a:pt x="2169" y="26819"/>
                    <a:pt x="1" y="34491"/>
                  </a:cubicBezTo>
                  <a:cubicBezTo>
                    <a:pt x="34" y="34591"/>
                    <a:pt x="68" y="34692"/>
                    <a:pt x="101" y="34792"/>
                  </a:cubicBezTo>
                  <a:cubicBezTo>
                    <a:pt x="2236" y="27119"/>
                    <a:pt x="4437" y="19147"/>
                    <a:pt x="5205" y="16245"/>
                  </a:cubicBezTo>
                  <a:cubicBezTo>
                    <a:pt x="7039" y="8973"/>
                    <a:pt x="9774" y="5471"/>
                    <a:pt x="14378" y="4570"/>
                  </a:cubicBezTo>
                  <a:cubicBezTo>
                    <a:pt x="19515" y="3503"/>
                    <a:pt x="29022" y="2569"/>
                    <a:pt x="29088" y="2569"/>
                  </a:cubicBezTo>
                  <a:cubicBezTo>
                    <a:pt x="29169" y="2569"/>
                    <a:pt x="34565" y="2026"/>
                    <a:pt x="39765" y="2026"/>
                  </a:cubicBezTo>
                  <a:cubicBezTo>
                    <a:pt x="41013" y="2026"/>
                    <a:pt x="42249" y="2057"/>
                    <a:pt x="43398" y="2135"/>
                  </a:cubicBezTo>
                  <a:cubicBezTo>
                    <a:pt x="50203" y="2602"/>
                    <a:pt x="56074" y="6672"/>
                    <a:pt x="57742" y="7939"/>
                  </a:cubicBezTo>
                  <a:cubicBezTo>
                    <a:pt x="60611" y="10107"/>
                    <a:pt x="68950" y="17613"/>
                    <a:pt x="69050" y="17679"/>
                  </a:cubicBezTo>
                  <a:cubicBezTo>
                    <a:pt x="69099" y="17728"/>
                    <a:pt x="69166" y="17759"/>
                    <a:pt x="69224" y="17759"/>
                  </a:cubicBezTo>
                  <a:cubicBezTo>
                    <a:pt x="69245" y="17759"/>
                    <a:pt x="69266" y="17755"/>
                    <a:pt x="69284" y="17746"/>
                  </a:cubicBezTo>
                  <a:cubicBezTo>
                    <a:pt x="69384" y="17679"/>
                    <a:pt x="69417" y="17613"/>
                    <a:pt x="69417" y="17546"/>
                  </a:cubicBezTo>
                  <a:lnTo>
                    <a:pt x="68383" y="300"/>
                  </a:lnTo>
                  <a:lnTo>
                    <a:pt x="68383" y="300"/>
                  </a:lnTo>
                  <a:lnTo>
                    <a:pt x="75555" y="901"/>
                  </a:lnTo>
                  <a:cubicBezTo>
                    <a:pt x="75988" y="2935"/>
                    <a:pt x="81059" y="25285"/>
                    <a:pt x="81759" y="29488"/>
                  </a:cubicBezTo>
                  <a:cubicBezTo>
                    <a:pt x="82460" y="33791"/>
                    <a:pt x="82460" y="35792"/>
                    <a:pt x="81826" y="36259"/>
                  </a:cubicBezTo>
                  <a:cubicBezTo>
                    <a:pt x="81726" y="36326"/>
                    <a:pt x="81626" y="36426"/>
                    <a:pt x="81592" y="36493"/>
                  </a:cubicBezTo>
                  <a:cubicBezTo>
                    <a:pt x="81546" y="36540"/>
                    <a:pt x="81502" y="36573"/>
                    <a:pt x="81387" y="36573"/>
                  </a:cubicBezTo>
                  <a:cubicBezTo>
                    <a:pt x="81094" y="36573"/>
                    <a:pt x="80339" y="36351"/>
                    <a:pt x="77890" y="35559"/>
                  </a:cubicBezTo>
                  <a:lnTo>
                    <a:pt x="75922" y="34858"/>
                  </a:lnTo>
                  <a:cubicBezTo>
                    <a:pt x="72920" y="33891"/>
                    <a:pt x="69717" y="32757"/>
                    <a:pt x="66615" y="31623"/>
                  </a:cubicBezTo>
                  <a:cubicBezTo>
                    <a:pt x="62979" y="30322"/>
                    <a:pt x="59577" y="29121"/>
                    <a:pt x="57242" y="28420"/>
                  </a:cubicBezTo>
                  <a:cubicBezTo>
                    <a:pt x="53072" y="27220"/>
                    <a:pt x="52472" y="26953"/>
                    <a:pt x="52472" y="26953"/>
                  </a:cubicBezTo>
                  <a:cubicBezTo>
                    <a:pt x="52454" y="26944"/>
                    <a:pt x="52431" y="26940"/>
                    <a:pt x="52407" y="26940"/>
                  </a:cubicBezTo>
                  <a:cubicBezTo>
                    <a:pt x="52341" y="26940"/>
                    <a:pt x="52263" y="26971"/>
                    <a:pt x="52238" y="27019"/>
                  </a:cubicBezTo>
                  <a:cubicBezTo>
                    <a:pt x="52105" y="27186"/>
                    <a:pt x="41764" y="42764"/>
                    <a:pt x="38528" y="47401"/>
                  </a:cubicBezTo>
                  <a:cubicBezTo>
                    <a:pt x="37194" y="49335"/>
                    <a:pt x="35893" y="51404"/>
                    <a:pt x="34726" y="53505"/>
                  </a:cubicBezTo>
                  <a:cubicBezTo>
                    <a:pt x="34792" y="53505"/>
                    <a:pt x="34892" y="53472"/>
                    <a:pt x="34959" y="53472"/>
                  </a:cubicBezTo>
                  <a:cubicBezTo>
                    <a:pt x="36127" y="51437"/>
                    <a:pt x="37361" y="49469"/>
                    <a:pt x="38695" y="47501"/>
                  </a:cubicBezTo>
                  <a:cubicBezTo>
                    <a:pt x="41964" y="42831"/>
                    <a:pt x="52405" y="27153"/>
                    <a:pt x="52405" y="27153"/>
                  </a:cubicBezTo>
                  <a:cubicBezTo>
                    <a:pt x="52405" y="27153"/>
                    <a:pt x="52939" y="27353"/>
                    <a:pt x="57175" y="28621"/>
                  </a:cubicBezTo>
                  <a:cubicBezTo>
                    <a:pt x="61445" y="29855"/>
                    <a:pt x="69250" y="32857"/>
                    <a:pt x="75888" y="35025"/>
                  </a:cubicBezTo>
                  <a:cubicBezTo>
                    <a:pt x="79893" y="36340"/>
                    <a:pt x="81016" y="36759"/>
                    <a:pt x="81443" y="36759"/>
                  </a:cubicBezTo>
                  <a:cubicBezTo>
                    <a:pt x="81720" y="36759"/>
                    <a:pt x="81704" y="36583"/>
                    <a:pt x="81993" y="36359"/>
                  </a:cubicBezTo>
                  <a:cubicBezTo>
                    <a:pt x="82760" y="35826"/>
                    <a:pt x="82727" y="33858"/>
                    <a:pt x="81993" y="29421"/>
                  </a:cubicBezTo>
                  <a:cubicBezTo>
                    <a:pt x="81292" y="24951"/>
                    <a:pt x="75788" y="634"/>
                    <a:pt x="75788" y="634"/>
                  </a:cubicBezTo>
                  <a:lnTo>
                    <a:pt x="682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4329100" y="3260800"/>
              <a:ext cx="231025" cy="132100"/>
            </a:xfrm>
            <a:custGeom>
              <a:avLst/>
              <a:gdLst/>
              <a:ahLst/>
              <a:cxnLst/>
              <a:rect l="l" t="t" r="r" b="b"/>
              <a:pathLst>
                <a:path w="9241" h="5284" extrusionOk="0">
                  <a:moveTo>
                    <a:pt x="3218" y="0"/>
                  </a:moveTo>
                  <a:cubicBezTo>
                    <a:pt x="3128" y="0"/>
                    <a:pt x="3027" y="38"/>
                    <a:pt x="3002" y="113"/>
                  </a:cubicBezTo>
                  <a:lnTo>
                    <a:pt x="34" y="4950"/>
                  </a:lnTo>
                  <a:cubicBezTo>
                    <a:pt x="0" y="5016"/>
                    <a:pt x="0" y="5117"/>
                    <a:pt x="67" y="5183"/>
                  </a:cubicBezTo>
                  <a:cubicBezTo>
                    <a:pt x="100" y="5217"/>
                    <a:pt x="200" y="5283"/>
                    <a:pt x="234" y="5283"/>
                  </a:cubicBezTo>
                  <a:cubicBezTo>
                    <a:pt x="301" y="5283"/>
                    <a:pt x="301" y="5217"/>
                    <a:pt x="367" y="5217"/>
                  </a:cubicBezTo>
                  <a:lnTo>
                    <a:pt x="9107" y="380"/>
                  </a:lnTo>
                  <a:cubicBezTo>
                    <a:pt x="9207" y="313"/>
                    <a:pt x="9240" y="180"/>
                    <a:pt x="9207" y="113"/>
                  </a:cubicBezTo>
                  <a:cubicBezTo>
                    <a:pt x="9132" y="38"/>
                    <a:pt x="9057" y="0"/>
                    <a:pt x="8982" y="0"/>
                  </a:cubicBezTo>
                  <a:cubicBezTo>
                    <a:pt x="8957" y="0"/>
                    <a:pt x="8932" y="5"/>
                    <a:pt x="8907" y="13"/>
                  </a:cubicBezTo>
                  <a:lnTo>
                    <a:pt x="834" y="4483"/>
                  </a:lnTo>
                  <a:lnTo>
                    <a:pt x="3369" y="313"/>
                  </a:lnTo>
                  <a:cubicBezTo>
                    <a:pt x="3403" y="213"/>
                    <a:pt x="3369" y="46"/>
                    <a:pt x="3303" y="13"/>
                  </a:cubicBezTo>
                  <a:cubicBezTo>
                    <a:pt x="3278" y="5"/>
                    <a:pt x="3248" y="0"/>
                    <a:pt x="3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3145750" y="2873550"/>
              <a:ext cx="1948075" cy="1185250"/>
            </a:xfrm>
            <a:custGeom>
              <a:avLst/>
              <a:gdLst/>
              <a:ahLst/>
              <a:cxnLst/>
              <a:rect l="l" t="t" r="r" b="b"/>
              <a:pathLst>
                <a:path w="77923" h="47410" extrusionOk="0">
                  <a:moveTo>
                    <a:pt x="35377" y="0"/>
                  </a:moveTo>
                  <a:cubicBezTo>
                    <a:pt x="32813" y="0"/>
                    <a:pt x="30236" y="378"/>
                    <a:pt x="27687" y="1193"/>
                  </a:cubicBezTo>
                  <a:cubicBezTo>
                    <a:pt x="22050" y="3027"/>
                    <a:pt x="17346" y="4829"/>
                    <a:pt x="13877" y="8298"/>
                  </a:cubicBezTo>
                  <a:cubicBezTo>
                    <a:pt x="11175" y="11000"/>
                    <a:pt x="3336" y="28345"/>
                    <a:pt x="1" y="35884"/>
                  </a:cubicBezTo>
                  <a:cubicBezTo>
                    <a:pt x="5899" y="43015"/>
                    <a:pt x="14818" y="47410"/>
                    <a:pt x="24486" y="47410"/>
                  </a:cubicBezTo>
                  <a:cubicBezTo>
                    <a:pt x="25808" y="47410"/>
                    <a:pt x="27144" y="47327"/>
                    <a:pt x="28488" y="47159"/>
                  </a:cubicBezTo>
                  <a:cubicBezTo>
                    <a:pt x="29021" y="47059"/>
                    <a:pt x="29622" y="46992"/>
                    <a:pt x="30155" y="46892"/>
                  </a:cubicBezTo>
                  <a:cubicBezTo>
                    <a:pt x="31323" y="44857"/>
                    <a:pt x="32557" y="42856"/>
                    <a:pt x="33891" y="40888"/>
                  </a:cubicBezTo>
                  <a:cubicBezTo>
                    <a:pt x="37160" y="36184"/>
                    <a:pt x="47568" y="20506"/>
                    <a:pt x="47568" y="20506"/>
                  </a:cubicBezTo>
                  <a:cubicBezTo>
                    <a:pt x="47568" y="20506"/>
                    <a:pt x="48135" y="20707"/>
                    <a:pt x="52371" y="21974"/>
                  </a:cubicBezTo>
                  <a:cubicBezTo>
                    <a:pt x="56608" y="23208"/>
                    <a:pt x="64413" y="26211"/>
                    <a:pt x="71051" y="28379"/>
                  </a:cubicBezTo>
                  <a:cubicBezTo>
                    <a:pt x="75142" y="29715"/>
                    <a:pt x="76230" y="30114"/>
                    <a:pt x="76643" y="30114"/>
                  </a:cubicBezTo>
                  <a:cubicBezTo>
                    <a:pt x="76900" y="30114"/>
                    <a:pt x="76895" y="29959"/>
                    <a:pt x="77189" y="29780"/>
                  </a:cubicBezTo>
                  <a:cubicBezTo>
                    <a:pt x="77923" y="29279"/>
                    <a:pt x="77923" y="27278"/>
                    <a:pt x="77189" y="22808"/>
                  </a:cubicBezTo>
                  <a:cubicBezTo>
                    <a:pt x="76755" y="20140"/>
                    <a:pt x="74587" y="10433"/>
                    <a:pt x="72986" y="2994"/>
                  </a:cubicBezTo>
                  <a:lnTo>
                    <a:pt x="72986" y="2994"/>
                  </a:lnTo>
                  <a:cubicBezTo>
                    <a:pt x="73653" y="11767"/>
                    <a:pt x="73887" y="20306"/>
                    <a:pt x="72552" y="21907"/>
                  </a:cubicBezTo>
                  <a:cubicBezTo>
                    <a:pt x="71750" y="22867"/>
                    <a:pt x="70842" y="23214"/>
                    <a:pt x="69950" y="23214"/>
                  </a:cubicBezTo>
                  <a:cubicBezTo>
                    <a:pt x="67615" y="23214"/>
                    <a:pt x="65381" y="20840"/>
                    <a:pt x="65381" y="20840"/>
                  </a:cubicBezTo>
                  <a:lnTo>
                    <a:pt x="64547" y="14135"/>
                  </a:lnTo>
                  <a:cubicBezTo>
                    <a:pt x="64547" y="14135"/>
                    <a:pt x="50003" y="3394"/>
                    <a:pt x="44566" y="1560"/>
                  </a:cubicBezTo>
                  <a:cubicBezTo>
                    <a:pt x="41569" y="555"/>
                    <a:pt x="38482" y="0"/>
                    <a:pt x="35377" y="0"/>
                  </a:cubicBezTo>
                  <a:close/>
                </a:path>
              </a:pathLst>
            </a:custGeom>
            <a:solidFill>
              <a:srgbClr val="000000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4755225" y="3145200"/>
              <a:ext cx="92600" cy="298575"/>
            </a:xfrm>
            <a:custGeom>
              <a:avLst/>
              <a:gdLst/>
              <a:ahLst/>
              <a:cxnLst/>
              <a:rect l="l" t="t" r="r" b="b"/>
              <a:pathLst>
                <a:path w="3704" h="1194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435" y="8640"/>
                    <a:pt x="935" y="9974"/>
                  </a:cubicBezTo>
                  <a:cubicBezTo>
                    <a:pt x="1435" y="11308"/>
                    <a:pt x="3703" y="11942"/>
                    <a:pt x="3703" y="119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4750225" y="3140200"/>
              <a:ext cx="104275" cy="308575"/>
            </a:xfrm>
            <a:custGeom>
              <a:avLst/>
              <a:gdLst/>
              <a:ahLst/>
              <a:cxnLst/>
              <a:rect l="l" t="t" r="r" b="b"/>
              <a:pathLst>
                <a:path w="4171" h="12343" extrusionOk="0">
                  <a:moveTo>
                    <a:pt x="201" y="0"/>
                  </a:moveTo>
                  <a:cubicBezTo>
                    <a:pt x="67" y="0"/>
                    <a:pt x="1" y="67"/>
                    <a:pt x="1" y="200"/>
                  </a:cubicBezTo>
                  <a:cubicBezTo>
                    <a:pt x="34" y="601"/>
                    <a:pt x="401" y="8873"/>
                    <a:pt x="935" y="10274"/>
                  </a:cubicBezTo>
                  <a:cubicBezTo>
                    <a:pt x="1502" y="11675"/>
                    <a:pt x="3837" y="12309"/>
                    <a:pt x="3903" y="12342"/>
                  </a:cubicBezTo>
                  <a:lnTo>
                    <a:pt x="3970" y="12342"/>
                  </a:lnTo>
                  <a:cubicBezTo>
                    <a:pt x="4037" y="12342"/>
                    <a:pt x="4137" y="12309"/>
                    <a:pt x="4170" y="12209"/>
                  </a:cubicBezTo>
                  <a:cubicBezTo>
                    <a:pt x="4170" y="12075"/>
                    <a:pt x="4104" y="12009"/>
                    <a:pt x="4004" y="11975"/>
                  </a:cubicBezTo>
                  <a:cubicBezTo>
                    <a:pt x="3937" y="11975"/>
                    <a:pt x="1769" y="11375"/>
                    <a:pt x="1335" y="10141"/>
                  </a:cubicBezTo>
                  <a:cubicBezTo>
                    <a:pt x="835" y="8806"/>
                    <a:pt x="401" y="300"/>
                    <a:pt x="401" y="200"/>
                  </a:cubicBezTo>
                  <a:cubicBezTo>
                    <a:pt x="401" y="67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3583575" y="2801675"/>
              <a:ext cx="494525" cy="443625"/>
            </a:xfrm>
            <a:custGeom>
              <a:avLst/>
              <a:gdLst/>
              <a:ahLst/>
              <a:cxnLst/>
              <a:rect l="l" t="t" r="r" b="b"/>
              <a:pathLst>
                <a:path w="19781" h="17745" extrusionOk="0">
                  <a:moveTo>
                    <a:pt x="11400" y="0"/>
                  </a:moveTo>
                  <a:cubicBezTo>
                    <a:pt x="7082" y="0"/>
                    <a:pt x="6227" y="3387"/>
                    <a:pt x="4203" y="7403"/>
                  </a:cubicBezTo>
                  <a:cubicBezTo>
                    <a:pt x="2135" y="11640"/>
                    <a:pt x="1134" y="13508"/>
                    <a:pt x="1134" y="13508"/>
                  </a:cubicBezTo>
                  <a:cubicBezTo>
                    <a:pt x="1134" y="13508"/>
                    <a:pt x="0" y="16210"/>
                    <a:pt x="534" y="16210"/>
                  </a:cubicBezTo>
                  <a:cubicBezTo>
                    <a:pt x="1101" y="16210"/>
                    <a:pt x="4803" y="14809"/>
                    <a:pt x="6505" y="14809"/>
                  </a:cubicBezTo>
                  <a:cubicBezTo>
                    <a:pt x="8206" y="14809"/>
                    <a:pt x="10041" y="17744"/>
                    <a:pt x="10041" y="17744"/>
                  </a:cubicBezTo>
                  <a:cubicBezTo>
                    <a:pt x="10041" y="17744"/>
                    <a:pt x="14472" y="14473"/>
                    <a:pt x="16258" y="14473"/>
                  </a:cubicBezTo>
                  <a:cubicBezTo>
                    <a:pt x="16363" y="14473"/>
                    <a:pt x="16460" y="14484"/>
                    <a:pt x="16545" y="14508"/>
                  </a:cubicBezTo>
                  <a:cubicBezTo>
                    <a:pt x="17312" y="14742"/>
                    <a:pt x="18013" y="15176"/>
                    <a:pt x="18613" y="15709"/>
                  </a:cubicBezTo>
                  <a:cubicBezTo>
                    <a:pt x="18730" y="15826"/>
                    <a:pt x="18879" y="15879"/>
                    <a:pt x="19030" y="15879"/>
                  </a:cubicBezTo>
                  <a:cubicBezTo>
                    <a:pt x="19222" y="15879"/>
                    <a:pt x="19416" y="15792"/>
                    <a:pt x="19547" y="15643"/>
                  </a:cubicBezTo>
                  <a:cubicBezTo>
                    <a:pt x="19647" y="15509"/>
                    <a:pt x="19714" y="15342"/>
                    <a:pt x="19714" y="15209"/>
                  </a:cubicBezTo>
                  <a:cubicBezTo>
                    <a:pt x="19781" y="14475"/>
                    <a:pt x="19781" y="13408"/>
                    <a:pt x="19781" y="12073"/>
                  </a:cubicBezTo>
                  <a:cubicBezTo>
                    <a:pt x="19781" y="8971"/>
                    <a:pt x="17046" y="498"/>
                    <a:pt x="12142" y="31"/>
                  </a:cubicBezTo>
                  <a:cubicBezTo>
                    <a:pt x="11884" y="11"/>
                    <a:pt x="11637" y="0"/>
                    <a:pt x="11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3561600" y="2680700"/>
              <a:ext cx="542350" cy="546425"/>
            </a:xfrm>
            <a:custGeom>
              <a:avLst/>
              <a:gdLst/>
              <a:ahLst/>
              <a:cxnLst/>
              <a:rect l="l" t="t" r="r" b="b"/>
              <a:pathLst>
                <a:path w="21694" h="21857" extrusionOk="0">
                  <a:moveTo>
                    <a:pt x="12654" y="0"/>
                  </a:moveTo>
                  <a:cubicBezTo>
                    <a:pt x="12654" y="0"/>
                    <a:pt x="7851" y="634"/>
                    <a:pt x="5682" y="2702"/>
                  </a:cubicBezTo>
                  <a:cubicBezTo>
                    <a:pt x="3514" y="4804"/>
                    <a:pt x="4215" y="8073"/>
                    <a:pt x="3081" y="11142"/>
                  </a:cubicBezTo>
                  <a:cubicBezTo>
                    <a:pt x="1986" y="14161"/>
                    <a:pt x="0" y="20182"/>
                    <a:pt x="996" y="20182"/>
                  </a:cubicBezTo>
                  <a:cubicBezTo>
                    <a:pt x="1001" y="20182"/>
                    <a:pt x="1007" y="20182"/>
                    <a:pt x="1012" y="20181"/>
                  </a:cubicBezTo>
                  <a:cubicBezTo>
                    <a:pt x="1935" y="20092"/>
                    <a:pt x="4931" y="17771"/>
                    <a:pt x="6299" y="17771"/>
                  </a:cubicBezTo>
                  <a:cubicBezTo>
                    <a:pt x="6464" y="17771"/>
                    <a:pt x="6605" y="17804"/>
                    <a:pt x="6717" y="17880"/>
                  </a:cubicBezTo>
                  <a:cubicBezTo>
                    <a:pt x="7751" y="18580"/>
                    <a:pt x="10152" y="21649"/>
                    <a:pt x="10553" y="21849"/>
                  </a:cubicBezTo>
                  <a:cubicBezTo>
                    <a:pt x="10564" y="21854"/>
                    <a:pt x="10578" y="21857"/>
                    <a:pt x="10595" y="21857"/>
                  </a:cubicBezTo>
                  <a:cubicBezTo>
                    <a:pt x="11251" y="21857"/>
                    <a:pt x="16275" y="18203"/>
                    <a:pt x="16991" y="17813"/>
                  </a:cubicBezTo>
                  <a:cubicBezTo>
                    <a:pt x="17022" y="17793"/>
                    <a:pt x="17060" y="17784"/>
                    <a:pt x="17103" y="17784"/>
                  </a:cubicBezTo>
                  <a:cubicBezTo>
                    <a:pt x="17889" y="17784"/>
                    <a:pt x="20448" y="20937"/>
                    <a:pt x="21172" y="20937"/>
                  </a:cubicBezTo>
                  <a:cubicBezTo>
                    <a:pt x="21277" y="20937"/>
                    <a:pt x="21344" y="20869"/>
                    <a:pt x="21360" y="20715"/>
                  </a:cubicBezTo>
                  <a:cubicBezTo>
                    <a:pt x="21494" y="19481"/>
                    <a:pt x="21694" y="12076"/>
                    <a:pt x="20927" y="7639"/>
                  </a:cubicBezTo>
                  <a:cubicBezTo>
                    <a:pt x="20226" y="3136"/>
                    <a:pt x="15056" y="134"/>
                    <a:pt x="1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3557700" y="2674850"/>
              <a:ext cx="552100" cy="557100"/>
            </a:xfrm>
            <a:custGeom>
              <a:avLst/>
              <a:gdLst/>
              <a:ahLst/>
              <a:cxnLst/>
              <a:rect l="l" t="t" r="r" b="b"/>
              <a:pathLst>
                <a:path w="22084" h="22284" extrusionOk="0">
                  <a:moveTo>
                    <a:pt x="12843" y="468"/>
                  </a:moveTo>
                  <a:cubicBezTo>
                    <a:pt x="15212" y="601"/>
                    <a:pt x="20215" y="3570"/>
                    <a:pt x="20916" y="7906"/>
                  </a:cubicBezTo>
                  <a:cubicBezTo>
                    <a:pt x="21650" y="12343"/>
                    <a:pt x="21416" y="19782"/>
                    <a:pt x="21350" y="20949"/>
                  </a:cubicBezTo>
                  <a:lnTo>
                    <a:pt x="21350" y="20982"/>
                  </a:lnTo>
                  <a:cubicBezTo>
                    <a:pt x="21049" y="20916"/>
                    <a:pt x="20182" y="20082"/>
                    <a:pt x="19582" y="19515"/>
                  </a:cubicBezTo>
                  <a:cubicBezTo>
                    <a:pt x="18506" y="18469"/>
                    <a:pt x="17760" y="17802"/>
                    <a:pt x="17277" y="17802"/>
                  </a:cubicBezTo>
                  <a:cubicBezTo>
                    <a:pt x="17206" y="17802"/>
                    <a:pt x="17140" y="17817"/>
                    <a:pt x="17080" y="17847"/>
                  </a:cubicBezTo>
                  <a:cubicBezTo>
                    <a:pt x="16846" y="17980"/>
                    <a:pt x="16246" y="18414"/>
                    <a:pt x="15512" y="18914"/>
                  </a:cubicBezTo>
                  <a:cubicBezTo>
                    <a:pt x="14144" y="19815"/>
                    <a:pt x="11309" y="21783"/>
                    <a:pt x="10809" y="21850"/>
                  </a:cubicBezTo>
                  <a:cubicBezTo>
                    <a:pt x="10575" y="21750"/>
                    <a:pt x="10008" y="21016"/>
                    <a:pt x="9474" y="20449"/>
                  </a:cubicBezTo>
                  <a:cubicBezTo>
                    <a:pt x="8574" y="19481"/>
                    <a:pt x="7573" y="18347"/>
                    <a:pt x="7006" y="17947"/>
                  </a:cubicBezTo>
                  <a:cubicBezTo>
                    <a:pt x="6873" y="17814"/>
                    <a:pt x="6672" y="17780"/>
                    <a:pt x="6472" y="17780"/>
                  </a:cubicBezTo>
                  <a:cubicBezTo>
                    <a:pt x="5572" y="17780"/>
                    <a:pt x="4337" y="18547"/>
                    <a:pt x="3070" y="19281"/>
                  </a:cubicBezTo>
                  <a:cubicBezTo>
                    <a:pt x="2303" y="19748"/>
                    <a:pt x="1502" y="20182"/>
                    <a:pt x="1168" y="20249"/>
                  </a:cubicBezTo>
                  <a:cubicBezTo>
                    <a:pt x="802" y="19915"/>
                    <a:pt x="1869" y="15612"/>
                    <a:pt x="3470" y="11476"/>
                  </a:cubicBezTo>
                  <a:cubicBezTo>
                    <a:pt x="3870" y="10308"/>
                    <a:pt x="4037" y="9107"/>
                    <a:pt x="4204" y="7940"/>
                  </a:cubicBezTo>
                  <a:cubicBezTo>
                    <a:pt x="4471" y="6105"/>
                    <a:pt x="4704" y="4404"/>
                    <a:pt x="6005" y="3136"/>
                  </a:cubicBezTo>
                  <a:cubicBezTo>
                    <a:pt x="8040" y="1168"/>
                    <a:pt x="12510" y="501"/>
                    <a:pt x="12843" y="468"/>
                  </a:cubicBezTo>
                  <a:close/>
                  <a:moveTo>
                    <a:pt x="12810" y="1"/>
                  </a:moveTo>
                  <a:cubicBezTo>
                    <a:pt x="12577" y="67"/>
                    <a:pt x="7907" y="668"/>
                    <a:pt x="5705" y="2803"/>
                  </a:cubicBezTo>
                  <a:cubicBezTo>
                    <a:pt x="4304" y="4137"/>
                    <a:pt x="4037" y="5938"/>
                    <a:pt x="3804" y="7806"/>
                  </a:cubicBezTo>
                  <a:cubicBezTo>
                    <a:pt x="3637" y="8941"/>
                    <a:pt x="3470" y="10141"/>
                    <a:pt x="3036" y="11276"/>
                  </a:cubicBezTo>
                  <a:cubicBezTo>
                    <a:pt x="3003" y="11342"/>
                    <a:pt x="1" y="19415"/>
                    <a:pt x="802" y="20449"/>
                  </a:cubicBezTo>
                  <a:cubicBezTo>
                    <a:pt x="868" y="20582"/>
                    <a:pt x="1002" y="20616"/>
                    <a:pt x="1168" y="20616"/>
                  </a:cubicBezTo>
                  <a:cubicBezTo>
                    <a:pt x="1569" y="20582"/>
                    <a:pt x="2369" y="20115"/>
                    <a:pt x="3237" y="19615"/>
                  </a:cubicBezTo>
                  <a:cubicBezTo>
                    <a:pt x="4317" y="19018"/>
                    <a:pt x="5713" y="18202"/>
                    <a:pt x="6432" y="18202"/>
                  </a:cubicBezTo>
                  <a:cubicBezTo>
                    <a:pt x="6556" y="18202"/>
                    <a:pt x="6660" y="18226"/>
                    <a:pt x="6739" y="18281"/>
                  </a:cubicBezTo>
                  <a:cubicBezTo>
                    <a:pt x="7306" y="18647"/>
                    <a:pt x="8307" y="19782"/>
                    <a:pt x="9141" y="20682"/>
                  </a:cubicBezTo>
                  <a:cubicBezTo>
                    <a:pt x="9975" y="21650"/>
                    <a:pt x="10408" y="22150"/>
                    <a:pt x="10642" y="22250"/>
                  </a:cubicBezTo>
                  <a:cubicBezTo>
                    <a:pt x="10675" y="22283"/>
                    <a:pt x="10709" y="22283"/>
                    <a:pt x="10742" y="22283"/>
                  </a:cubicBezTo>
                  <a:cubicBezTo>
                    <a:pt x="11142" y="22283"/>
                    <a:pt x="12176" y="21650"/>
                    <a:pt x="15712" y="19248"/>
                  </a:cubicBezTo>
                  <a:cubicBezTo>
                    <a:pt x="16413" y="18748"/>
                    <a:pt x="17046" y="18314"/>
                    <a:pt x="17247" y="18180"/>
                  </a:cubicBezTo>
                  <a:cubicBezTo>
                    <a:pt x="17256" y="18178"/>
                    <a:pt x="17265" y="18177"/>
                    <a:pt x="17276" y="18177"/>
                  </a:cubicBezTo>
                  <a:cubicBezTo>
                    <a:pt x="17615" y="18177"/>
                    <a:pt x="18699" y="19199"/>
                    <a:pt x="19281" y="19782"/>
                  </a:cubicBezTo>
                  <a:cubicBezTo>
                    <a:pt x="20344" y="20785"/>
                    <a:pt x="20936" y="21345"/>
                    <a:pt x="21359" y="21345"/>
                  </a:cubicBezTo>
                  <a:cubicBezTo>
                    <a:pt x="21414" y="21345"/>
                    <a:pt x="21466" y="21335"/>
                    <a:pt x="21516" y="21316"/>
                  </a:cubicBezTo>
                  <a:cubicBezTo>
                    <a:pt x="21650" y="21283"/>
                    <a:pt x="21750" y="21183"/>
                    <a:pt x="21750" y="20949"/>
                  </a:cubicBezTo>
                  <a:cubicBezTo>
                    <a:pt x="21883" y="19682"/>
                    <a:pt x="22083" y="12343"/>
                    <a:pt x="21350" y="7806"/>
                  </a:cubicBezTo>
                  <a:cubicBezTo>
                    <a:pt x="20582" y="3236"/>
                    <a:pt x="15345" y="134"/>
                    <a:pt x="128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3762150" y="2535600"/>
              <a:ext cx="454400" cy="696425"/>
            </a:xfrm>
            <a:custGeom>
              <a:avLst/>
              <a:gdLst/>
              <a:ahLst/>
              <a:cxnLst/>
              <a:rect l="l" t="t" r="r" b="b"/>
              <a:pathLst>
                <a:path w="18176" h="27857" extrusionOk="0">
                  <a:moveTo>
                    <a:pt x="6300" y="0"/>
                  </a:moveTo>
                  <a:cubicBezTo>
                    <a:pt x="6300" y="0"/>
                    <a:pt x="4532" y="5371"/>
                    <a:pt x="3064" y="7305"/>
                  </a:cubicBezTo>
                  <a:cubicBezTo>
                    <a:pt x="1630" y="9173"/>
                    <a:pt x="996" y="9474"/>
                    <a:pt x="496" y="13843"/>
                  </a:cubicBezTo>
                  <a:cubicBezTo>
                    <a:pt x="0" y="18169"/>
                    <a:pt x="2186" y="27856"/>
                    <a:pt x="2974" y="27856"/>
                  </a:cubicBezTo>
                  <a:cubicBezTo>
                    <a:pt x="2982" y="27856"/>
                    <a:pt x="2990" y="27855"/>
                    <a:pt x="2998" y="27853"/>
                  </a:cubicBezTo>
                  <a:cubicBezTo>
                    <a:pt x="3731" y="27653"/>
                    <a:pt x="10870" y="16212"/>
                    <a:pt x="13305" y="14344"/>
                  </a:cubicBezTo>
                  <a:cubicBezTo>
                    <a:pt x="15673" y="12476"/>
                    <a:pt x="18175" y="10508"/>
                    <a:pt x="18175" y="10508"/>
                  </a:cubicBezTo>
                  <a:cubicBezTo>
                    <a:pt x="18175" y="10508"/>
                    <a:pt x="12338" y="8773"/>
                    <a:pt x="10370" y="6271"/>
                  </a:cubicBezTo>
                  <a:cubicBezTo>
                    <a:pt x="8868" y="4270"/>
                    <a:pt x="7501" y="2168"/>
                    <a:pt x="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3866275" y="2535600"/>
              <a:ext cx="349425" cy="337750"/>
            </a:xfrm>
            <a:custGeom>
              <a:avLst/>
              <a:gdLst/>
              <a:ahLst/>
              <a:cxnLst/>
              <a:rect l="l" t="t" r="r" b="b"/>
              <a:pathLst>
                <a:path w="13977" h="13510" extrusionOk="0">
                  <a:moveTo>
                    <a:pt x="2135" y="0"/>
                  </a:moveTo>
                  <a:cubicBezTo>
                    <a:pt x="1501" y="1835"/>
                    <a:pt x="834" y="3636"/>
                    <a:pt x="0" y="5371"/>
                  </a:cubicBezTo>
                  <a:cubicBezTo>
                    <a:pt x="901" y="7839"/>
                    <a:pt x="3336" y="11842"/>
                    <a:pt x="10141" y="13510"/>
                  </a:cubicBezTo>
                  <a:cubicBezTo>
                    <a:pt x="12175" y="11942"/>
                    <a:pt x="13977" y="10474"/>
                    <a:pt x="13977" y="10474"/>
                  </a:cubicBezTo>
                  <a:cubicBezTo>
                    <a:pt x="13977" y="10474"/>
                    <a:pt x="8139" y="8706"/>
                    <a:pt x="6171" y="6205"/>
                  </a:cubicBezTo>
                  <a:cubicBezTo>
                    <a:pt x="4670" y="4203"/>
                    <a:pt x="3336" y="2135"/>
                    <a:pt x="2135" y="0"/>
                  </a:cubicBezTo>
                  <a:close/>
                </a:path>
              </a:pathLst>
            </a:custGeom>
            <a:solidFill>
              <a:srgbClr val="000000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3884600" y="2535600"/>
              <a:ext cx="331100" cy="317750"/>
            </a:xfrm>
            <a:custGeom>
              <a:avLst/>
              <a:gdLst/>
              <a:ahLst/>
              <a:cxnLst/>
              <a:rect l="l" t="t" r="r" b="b"/>
              <a:pathLst>
                <a:path w="13244" h="12710" extrusionOk="0">
                  <a:moveTo>
                    <a:pt x="1402" y="0"/>
                  </a:moveTo>
                  <a:cubicBezTo>
                    <a:pt x="1402" y="0"/>
                    <a:pt x="802" y="1835"/>
                    <a:pt x="1" y="3703"/>
                  </a:cubicBezTo>
                  <a:cubicBezTo>
                    <a:pt x="635" y="5604"/>
                    <a:pt x="1969" y="8373"/>
                    <a:pt x="4271" y="10007"/>
                  </a:cubicBezTo>
                  <a:cubicBezTo>
                    <a:pt x="6139" y="11275"/>
                    <a:pt x="8240" y="12176"/>
                    <a:pt x="10442" y="12709"/>
                  </a:cubicBezTo>
                  <a:lnTo>
                    <a:pt x="13244" y="10508"/>
                  </a:lnTo>
                  <a:cubicBezTo>
                    <a:pt x="13244" y="10474"/>
                    <a:pt x="7440" y="8706"/>
                    <a:pt x="5438" y="6205"/>
                  </a:cubicBezTo>
                  <a:cubicBezTo>
                    <a:pt x="3937" y="4203"/>
                    <a:pt x="2603" y="2135"/>
                    <a:pt x="14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3757025" y="2530575"/>
              <a:ext cx="462025" cy="706375"/>
            </a:xfrm>
            <a:custGeom>
              <a:avLst/>
              <a:gdLst/>
              <a:ahLst/>
              <a:cxnLst/>
              <a:rect l="l" t="t" r="r" b="b"/>
              <a:pathLst>
                <a:path w="18481" h="28255" extrusionOk="0">
                  <a:moveTo>
                    <a:pt x="6538" y="701"/>
                  </a:moveTo>
                  <a:cubicBezTo>
                    <a:pt x="7706" y="2703"/>
                    <a:pt x="9007" y="4704"/>
                    <a:pt x="10408" y="6572"/>
                  </a:cubicBezTo>
                  <a:cubicBezTo>
                    <a:pt x="12109" y="8741"/>
                    <a:pt x="16579" y="10342"/>
                    <a:pt x="17913" y="10809"/>
                  </a:cubicBezTo>
                  <a:cubicBezTo>
                    <a:pt x="17146" y="11376"/>
                    <a:pt x="15211" y="12910"/>
                    <a:pt x="13343" y="14378"/>
                  </a:cubicBezTo>
                  <a:cubicBezTo>
                    <a:pt x="11942" y="15479"/>
                    <a:pt x="8940" y="19748"/>
                    <a:pt x="6572" y="23184"/>
                  </a:cubicBezTo>
                  <a:cubicBezTo>
                    <a:pt x="5071" y="25319"/>
                    <a:pt x="3536" y="27521"/>
                    <a:pt x="3169" y="27821"/>
                  </a:cubicBezTo>
                  <a:cubicBezTo>
                    <a:pt x="2435" y="27087"/>
                    <a:pt x="367" y="18214"/>
                    <a:pt x="868" y="14044"/>
                  </a:cubicBezTo>
                  <a:cubicBezTo>
                    <a:pt x="1301" y="10242"/>
                    <a:pt x="1835" y="9641"/>
                    <a:pt x="2936" y="8207"/>
                  </a:cubicBezTo>
                  <a:cubicBezTo>
                    <a:pt x="3069" y="8040"/>
                    <a:pt x="3236" y="7840"/>
                    <a:pt x="3403" y="7640"/>
                  </a:cubicBezTo>
                  <a:cubicBezTo>
                    <a:pt x="4637" y="6005"/>
                    <a:pt x="6071" y="2036"/>
                    <a:pt x="6538" y="701"/>
                  </a:cubicBezTo>
                  <a:close/>
                  <a:moveTo>
                    <a:pt x="6438" y="1"/>
                  </a:moveTo>
                  <a:cubicBezTo>
                    <a:pt x="6372" y="1"/>
                    <a:pt x="6338" y="34"/>
                    <a:pt x="6271" y="134"/>
                  </a:cubicBezTo>
                  <a:cubicBezTo>
                    <a:pt x="6238" y="168"/>
                    <a:pt x="4504" y="5505"/>
                    <a:pt x="3069" y="7340"/>
                  </a:cubicBezTo>
                  <a:cubicBezTo>
                    <a:pt x="2902" y="7540"/>
                    <a:pt x="2736" y="7740"/>
                    <a:pt x="2602" y="7907"/>
                  </a:cubicBezTo>
                  <a:cubicBezTo>
                    <a:pt x="1501" y="9341"/>
                    <a:pt x="901" y="10041"/>
                    <a:pt x="434" y="13978"/>
                  </a:cubicBezTo>
                  <a:cubicBezTo>
                    <a:pt x="0" y="18014"/>
                    <a:pt x="1935" y="27321"/>
                    <a:pt x="2902" y="28154"/>
                  </a:cubicBezTo>
                  <a:cubicBezTo>
                    <a:pt x="3036" y="28221"/>
                    <a:pt x="3069" y="28221"/>
                    <a:pt x="3169" y="28221"/>
                  </a:cubicBezTo>
                  <a:cubicBezTo>
                    <a:pt x="3203" y="28221"/>
                    <a:pt x="3203" y="28221"/>
                    <a:pt x="3203" y="28255"/>
                  </a:cubicBezTo>
                  <a:cubicBezTo>
                    <a:pt x="3536" y="28154"/>
                    <a:pt x="4504" y="26854"/>
                    <a:pt x="6872" y="23418"/>
                  </a:cubicBezTo>
                  <a:cubicBezTo>
                    <a:pt x="9240" y="20015"/>
                    <a:pt x="12209" y="15746"/>
                    <a:pt x="13543" y="14712"/>
                  </a:cubicBezTo>
                  <a:cubicBezTo>
                    <a:pt x="15912" y="12844"/>
                    <a:pt x="18413" y="10875"/>
                    <a:pt x="18413" y="10875"/>
                  </a:cubicBezTo>
                  <a:cubicBezTo>
                    <a:pt x="18480" y="10842"/>
                    <a:pt x="18480" y="10742"/>
                    <a:pt x="18480" y="10675"/>
                  </a:cubicBezTo>
                  <a:cubicBezTo>
                    <a:pt x="18480" y="10575"/>
                    <a:pt x="18447" y="10542"/>
                    <a:pt x="18380" y="10508"/>
                  </a:cubicBezTo>
                  <a:cubicBezTo>
                    <a:pt x="18347" y="10508"/>
                    <a:pt x="12609" y="8741"/>
                    <a:pt x="10708" y="6339"/>
                  </a:cubicBezTo>
                  <a:cubicBezTo>
                    <a:pt x="9207" y="4371"/>
                    <a:pt x="7873" y="2303"/>
                    <a:pt x="6672" y="134"/>
                  </a:cubicBezTo>
                  <a:cubicBezTo>
                    <a:pt x="6605" y="34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3846250" y="2059375"/>
              <a:ext cx="649650" cy="783450"/>
            </a:xfrm>
            <a:custGeom>
              <a:avLst/>
              <a:gdLst/>
              <a:ahLst/>
              <a:cxnLst/>
              <a:rect l="l" t="t" r="r" b="b"/>
              <a:pathLst>
                <a:path w="25986" h="31338" extrusionOk="0">
                  <a:moveTo>
                    <a:pt x="13018" y="0"/>
                  </a:moveTo>
                  <a:cubicBezTo>
                    <a:pt x="10434" y="0"/>
                    <a:pt x="7860" y="618"/>
                    <a:pt x="5504" y="1837"/>
                  </a:cubicBezTo>
                  <a:cubicBezTo>
                    <a:pt x="834" y="4305"/>
                    <a:pt x="1" y="12077"/>
                    <a:pt x="701" y="14379"/>
                  </a:cubicBezTo>
                  <a:cubicBezTo>
                    <a:pt x="1435" y="16681"/>
                    <a:pt x="2269" y="23719"/>
                    <a:pt x="6839" y="27155"/>
                  </a:cubicBezTo>
                  <a:cubicBezTo>
                    <a:pt x="10700" y="30009"/>
                    <a:pt x="15288" y="31337"/>
                    <a:pt x="17730" y="31337"/>
                  </a:cubicBezTo>
                  <a:cubicBezTo>
                    <a:pt x="18200" y="31337"/>
                    <a:pt x="18590" y="31288"/>
                    <a:pt x="18881" y="31191"/>
                  </a:cubicBezTo>
                  <a:cubicBezTo>
                    <a:pt x="20682" y="30557"/>
                    <a:pt x="22216" y="28156"/>
                    <a:pt x="24084" y="24420"/>
                  </a:cubicBezTo>
                  <a:cubicBezTo>
                    <a:pt x="25986" y="20717"/>
                    <a:pt x="25085" y="16747"/>
                    <a:pt x="24918" y="14446"/>
                  </a:cubicBezTo>
                  <a:cubicBezTo>
                    <a:pt x="24785" y="12178"/>
                    <a:pt x="25052" y="5206"/>
                    <a:pt x="25052" y="5206"/>
                  </a:cubicBezTo>
                  <a:cubicBezTo>
                    <a:pt x="25052" y="5206"/>
                    <a:pt x="20248" y="1503"/>
                    <a:pt x="17747" y="703"/>
                  </a:cubicBezTo>
                  <a:cubicBezTo>
                    <a:pt x="16198" y="233"/>
                    <a:pt x="14606" y="0"/>
                    <a:pt x="130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3940475" y="2057975"/>
              <a:ext cx="533750" cy="217250"/>
            </a:xfrm>
            <a:custGeom>
              <a:avLst/>
              <a:gdLst/>
              <a:ahLst/>
              <a:cxnLst/>
              <a:rect l="l" t="t" r="r" b="b"/>
              <a:pathLst>
                <a:path w="21350" h="8690" extrusionOk="0">
                  <a:moveTo>
                    <a:pt x="9360" y="0"/>
                  </a:moveTo>
                  <a:cubicBezTo>
                    <a:pt x="6738" y="0"/>
                    <a:pt x="4143" y="631"/>
                    <a:pt x="1769" y="1859"/>
                  </a:cubicBezTo>
                  <a:cubicBezTo>
                    <a:pt x="1102" y="2226"/>
                    <a:pt x="535" y="2693"/>
                    <a:pt x="1" y="3227"/>
                  </a:cubicBezTo>
                  <a:lnTo>
                    <a:pt x="2403" y="4928"/>
                  </a:lnTo>
                  <a:cubicBezTo>
                    <a:pt x="2403" y="4928"/>
                    <a:pt x="3461" y="3881"/>
                    <a:pt x="5718" y="3881"/>
                  </a:cubicBezTo>
                  <a:cubicBezTo>
                    <a:pt x="7324" y="3881"/>
                    <a:pt x="9538" y="4412"/>
                    <a:pt x="12410" y="6229"/>
                  </a:cubicBezTo>
                  <a:cubicBezTo>
                    <a:pt x="15436" y="8107"/>
                    <a:pt x="18062" y="8689"/>
                    <a:pt x="20110" y="8689"/>
                  </a:cubicBezTo>
                  <a:cubicBezTo>
                    <a:pt x="20500" y="8689"/>
                    <a:pt x="20869" y="8668"/>
                    <a:pt x="21216" y="8631"/>
                  </a:cubicBezTo>
                  <a:cubicBezTo>
                    <a:pt x="21249" y="6796"/>
                    <a:pt x="21349" y="5262"/>
                    <a:pt x="21349" y="5262"/>
                  </a:cubicBezTo>
                  <a:cubicBezTo>
                    <a:pt x="21349" y="5262"/>
                    <a:pt x="16546" y="1526"/>
                    <a:pt x="14078" y="692"/>
                  </a:cubicBezTo>
                  <a:cubicBezTo>
                    <a:pt x="12524" y="228"/>
                    <a:pt x="10937" y="0"/>
                    <a:pt x="9360" y="0"/>
                  </a:cubicBezTo>
                  <a:close/>
                </a:path>
              </a:pathLst>
            </a:custGeom>
            <a:solidFill>
              <a:srgbClr val="000000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3842925" y="2053575"/>
              <a:ext cx="652975" cy="794775"/>
            </a:xfrm>
            <a:custGeom>
              <a:avLst/>
              <a:gdLst/>
              <a:ahLst/>
              <a:cxnLst/>
              <a:rect l="l" t="t" r="r" b="b"/>
              <a:pathLst>
                <a:path w="26119" h="31791" extrusionOk="0">
                  <a:moveTo>
                    <a:pt x="13176" y="401"/>
                  </a:moveTo>
                  <a:cubicBezTo>
                    <a:pt x="14744" y="401"/>
                    <a:pt x="16312" y="634"/>
                    <a:pt x="17813" y="1068"/>
                  </a:cubicBezTo>
                  <a:cubicBezTo>
                    <a:pt x="20048" y="1802"/>
                    <a:pt x="24284" y="5038"/>
                    <a:pt x="24951" y="5538"/>
                  </a:cubicBezTo>
                  <a:cubicBezTo>
                    <a:pt x="24918" y="6439"/>
                    <a:pt x="24651" y="12576"/>
                    <a:pt x="24851" y="14711"/>
                  </a:cubicBezTo>
                  <a:cubicBezTo>
                    <a:pt x="24918" y="14978"/>
                    <a:pt x="24951" y="15378"/>
                    <a:pt x="24985" y="15745"/>
                  </a:cubicBezTo>
                  <a:cubicBezTo>
                    <a:pt x="25251" y="17980"/>
                    <a:pt x="25652" y="21416"/>
                    <a:pt x="24084" y="24552"/>
                  </a:cubicBezTo>
                  <a:cubicBezTo>
                    <a:pt x="22283" y="28087"/>
                    <a:pt x="20748" y="30556"/>
                    <a:pt x="18980" y="31156"/>
                  </a:cubicBezTo>
                  <a:cubicBezTo>
                    <a:pt x="18697" y="31260"/>
                    <a:pt x="18311" y="31312"/>
                    <a:pt x="17842" y="31312"/>
                  </a:cubicBezTo>
                  <a:cubicBezTo>
                    <a:pt x="15438" y="31312"/>
                    <a:pt x="10879" y="29945"/>
                    <a:pt x="7139" y="27153"/>
                  </a:cubicBezTo>
                  <a:cubicBezTo>
                    <a:pt x="3469" y="24418"/>
                    <a:pt x="2235" y="19281"/>
                    <a:pt x="1501" y="16212"/>
                  </a:cubicBezTo>
                  <a:cubicBezTo>
                    <a:pt x="1401" y="15478"/>
                    <a:pt x="1234" y="14911"/>
                    <a:pt x="1101" y="14478"/>
                  </a:cubicBezTo>
                  <a:cubicBezTo>
                    <a:pt x="434" y="12476"/>
                    <a:pt x="1101" y="4704"/>
                    <a:pt x="5771" y="2202"/>
                  </a:cubicBezTo>
                  <a:cubicBezTo>
                    <a:pt x="8106" y="1035"/>
                    <a:pt x="10641" y="401"/>
                    <a:pt x="13176" y="401"/>
                  </a:cubicBezTo>
                  <a:close/>
                  <a:moveTo>
                    <a:pt x="13215" y="0"/>
                  </a:moveTo>
                  <a:cubicBezTo>
                    <a:pt x="10587" y="0"/>
                    <a:pt x="7986" y="626"/>
                    <a:pt x="5604" y="1869"/>
                  </a:cubicBezTo>
                  <a:cubicBezTo>
                    <a:pt x="634" y="4471"/>
                    <a:pt x="0" y="12476"/>
                    <a:pt x="734" y="14644"/>
                  </a:cubicBezTo>
                  <a:cubicBezTo>
                    <a:pt x="834" y="15078"/>
                    <a:pt x="967" y="15645"/>
                    <a:pt x="1134" y="16312"/>
                  </a:cubicBezTo>
                  <a:cubicBezTo>
                    <a:pt x="1835" y="19448"/>
                    <a:pt x="3102" y="24718"/>
                    <a:pt x="6905" y="27554"/>
                  </a:cubicBezTo>
                  <a:cubicBezTo>
                    <a:pt x="10674" y="30422"/>
                    <a:pt x="15378" y="31790"/>
                    <a:pt x="17880" y="31790"/>
                  </a:cubicBezTo>
                  <a:cubicBezTo>
                    <a:pt x="18413" y="31790"/>
                    <a:pt x="18814" y="31723"/>
                    <a:pt x="19180" y="31590"/>
                  </a:cubicBezTo>
                  <a:cubicBezTo>
                    <a:pt x="21082" y="30956"/>
                    <a:pt x="22650" y="28388"/>
                    <a:pt x="24484" y="24752"/>
                  </a:cubicBezTo>
                  <a:cubicBezTo>
                    <a:pt x="26119" y="21483"/>
                    <a:pt x="25685" y="17980"/>
                    <a:pt x="25452" y="15712"/>
                  </a:cubicBezTo>
                  <a:cubicBezTo>
                    <a:pt x="25385" y="15312"/>
                    <a:pt x="25352" y="14978"/>
                    <a:pt x="25318" y="14644"/>
                  </a:cubicBezTo>
                  <a:cubicBezTo>
                    <a:pt x="25151" y="12410"/>
                    <a:pt x="25452" y="5538"/>
                    <a:pt x="25452" y="5438"/>
                  </a:cubicBezTo>
                  <a:cubicBezTo>
                    <a:pt x="25452" y="5405"/>
                    <a:pt x="25418" y="5304"/>
                    <a:pt x="25352" y="5271"/>
                  </a:cubicBezTo>
                  <a:cubicBezTo>
                    <a:pt x="25151" y="5138"/>
                    <a:pt x="20515" y="1535"/>
                    <a:pt x="18013" y="701"/>
                  </a:cubicBezTo>
                  <a:cubicBezTo>
                    <a:pt x="16433" y="233"/>
                    <a:pt x="14819" y="0"/>
                    <a:pt x="13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4195675" y="2390475"/>
              <a:ext cx="30875" cy="66750"/>
            </a:xfrm>
            <a:custGeom>
              <a:avLst/>
              <a:gdLst/>
              <a:ahLst/>
              <a:cxnLst/>
              <a:rect l="l" t="t" r="r" b="b"/>
              <a:pathLst>
                <a:path w="1235" h="2670" extrusionOk="0">
                  <a:moveTo>
                    <a:pt x="634" y="1"/>
                  </a:moveTo>
                  <a:cubicBezTo>
                    <a:pt x="300" y="1"/>
                    <a:pt x="0" y="601"/>
                    <a:pt x="0" y="1335"/>
                  </a:cubicBezTo>
                  <a:cubicBezTo>
                    <a:pt x="0" y="2102"/>
                    <a:pt x="300" y="2670"/>
                    <a:pt x="634" y="2670"/>
                  </a:cubicBezTo>
                  <a:cubicBezTo>
                    <a:pt x="968" y="2670"/>
                    <a:pt x="1234" y="2102"/>
                    <a:pt x="1234" y="1335"/>
                  </a:cubicBezTo>
                  <a:cubicBezTo>
                    <a:pt x="1234" y="635"/>
                    <a:pt x="968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4384975" y="2408825"/>
              <a:ext cx="31700" cy="66750"/>
            </a:xfrm>
            <a:custGeom>
              <a:avLst/>
              <a:gdLst/>
              <a:ahLst/>
              <a:cxnLst/>
              <a:rect l="l" t="t" r="r" b="b"/>
              <a:pathLst>
                <a:path w="1268" h="2670" extrusionOk="0">
                  <a:moveTo>
                    <a:pt x="634" y="1"/>
                  </a:moveTo>
                  <a:cubicBezTo>
                    <a:pt x="300" y="1"/>
                    <a:pt x="0" y="568"/>
                    <a:pt x="0" y="1335"/>
                  </a:cubicBezTo>
                  <a:cubicBezTo>
                    <a:pt x="0" y="2069"/>
                    <a:pt x="300" y="2669"/>
                    <a:pt x="634" y="2669"/>
                  </a:cubicBezTo>
                  <a:cubicBezTo>
                    <a:pt x="968" y="2669"/>
                    <a:pt x="1268" y="2069"/>
                    <a:pt x="1268" y="1335"/>
                  </a:cubicBezTo>
                  <a:cubicBezTo>
                    <a:pt x="1268" y="568"/>
                    <a:pt x="968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4257375" y="2386950"/>
              <a:ext cx="119275" cy="170350"/>
            </a:xfrm>
            <a:custGeom>
              <a:avLst/>
              <a:gdLst/>
              <a:ahLst/>
              <a:cxnLst/>
              <a:rect l="l" t="t" r="r" b="b"/>
              <a:pathLst>
                <a:path w="4771" h="6814" extrusionOk="0">
                  <a:moveTo>
                    <a:pt x="4375" y="0"/>
                  </a:moveTo>
                  <a:cubicBezTo>
                    <a:pt x="4320" y="0"/>
                    <a:pt x="4270" y="25"/>
                    <a:pt x="4237" y="75"/>
                  </a:cubicBezTo>
                  <a:cubicBezTo>
                    <a:pt x="3970" y="275"/>
                    <a:pt x="2135" y="2143"/>
                    <a:pt x="2736" y="3111"/>
                  </a:cubicBezTo>
                  <a:cubicBezTo>
                    <a:pt x="2936" y="3411"/>
                    <a:pt x="3136" y="3644"/>
                    <a:pt x="3403" y="3878"/>
                  </a:cubicBezTo>
                  <a:cubicBezTo>
                    <a:pt x="3870" y="4312"/>
                    <a:pt x="4270" y="4745"/>
                    <a:pt x="4070" y="5446"/>
                  </a:cubicBezTo>
                  <a:cubicBezTo>
                    <a:pt x="3903" y="5913"/>
                    <a:pt x="3270" y="6280"/>
                    <a:pt x="2536" y="6380"/>
                  </a:cubicBezTo>
                  <a:cubicBezTo>
                    <a:pt x="2451" y="6387"/>
                    <a:pt x="2363" y="6392"/>
                    <a:pt x="2274" y="6392"/>
                  </a:cubicBezTo>
                  <a:cubicBezTo>
                    <a:pt x="1592" y="6392"/>
                    <a:pt x="814" y="6150"/>
                    <a:pt x="401" y="5412"/>
                  </a:cubicBezTo>
                  <a:cubicBezTo>
                    <a:pt x="351" y="5337"/>
                    <a:pt x="263" y="5300"/>
                    <a:pt x="180" y="5300"/>
                  </a:cubicBezTo>
                  <a:cubicBezTo>
                    <a:pt x="153" y="5300"/>
                    <a:pt x="126" y="5304"/>
                    <a:pt x="101" y="5312"/>
                  </a:cubicBezTo>
                  <a:cubicBezTo>
                    <a:pt x="34" y="5412"/>
                    <a:pt x="1" y="5546"/>
                    <a:pt x="34" y="5613"/>
                  </a:cubicBezTo>
                  <a:cubicBezTo>
                    <a:pt x="534" y="6547"/>
                    <a:pt x="1435" y="6813"/>
                    <a:pt x="2236" y="6813"/>
                  </a:cubicBezTo>
                  <a:cubicBezTo>
                    <a:pt x="2369" y="6813"/>
                    <a:pt x="2436" y="6813"/>
                    <a:pt x="2602" y="6780"/>
                  </a:cubicBezTo>
                  <a:cubicBezTo>
                    <a:pt x="3536" y="6680"/>
                    <a:pt x="4270" y="6180"/>
                    <a:pt x="4470" y="5579"/>
                  </a:cubicBezTo>
                  <a:cubicBezTo>
                    <a:pt x="4771" y="4612"/>
                    <a:pt x="4204" y="4078"/>
                    <a:pt x="3703" y="3578"/>
                  </a:cubicBezTo>
                  <a:cubicBezTo>
                    <a:pt x="3470" y="3344"/>
                    <a:pt x="3270" y="3144"/>
                    <a:pt x="3103" y="2911"/>
                  </a:cubicBezTo>
                  <a:cubicBezTo>
                    <a:pt x="2803" y="2444"/>
                    <a:pt x="3770" y="1109"/>
                    <a:pt x="4537" y="342"/>
                  </a:cubicBezTo>
                  <a:cubicBezTo>
                    <a:pt x="4604" y="275"/>
                    <a:pt x="4604" y="142"/>
                    <a:pt x="4537" y="75"/>
                  </a:cubicBezTo>
                  <a:cubicBezTo>
                    <a:pt x="4487" y="25"/>
                    <a:pt x="4429" y="0"/>
                    <a:pt x="43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4072250" y="2553100"/>
              <a:ext cx="200175" cy="141525"/>
            </a:xfrm>
            <a:custGeom>
              <a:avLst/>
              <a:gdLst/>
              <a:ahLst/>
              <a:cxnLst/>
              <a:rect l="l" t="t" r="r" b="b"/>
              <a:pathLst>
                <a:path w="8007" h="5661" extrusionOk="0">
                  <a:moveTo>
                    <a:pt x="1668" y="1"/>
                  </a:moveTo>
                  <a:cubicBezTo>
                    <a:pt x="1668" y="1"/>
                    <a:pt x="0" y="5338"/>
                    <a:pt x="1902" y="5638"/>
                  </a:cubicBezTo>
                  <a:cubicBezTo>
                    <a:pt x="1997" y="5653"/>
                    <a:pt x="2098" y="5661"/>
                    <a:pt x="2204" y="5661"/>
                  </a:cubicBezTo>
                  <a:cubicBezTo>
                    <a:pt x="4190" y="5661"/>
                    <a:pt x="8006" y="3136"/>
                    <a:pt x="8006" y="3136"/>
                  </a:cubicBezTo>
                  <a:cubicBezTo>
                    <a:pt x="5571" y="3069"/>
                    <a:pt x="3269" y="1935"/>
                    <a:pt x="1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4077250" y="2548100"/>
              <a:ext cx="201825" cy="150975"/>
            </a:xfrm>
            <a:custGeom>
              <a:avLst/>
              <a:gdLst/>
              <a:ahLst/>
              <a:cxnLst/>
              <a:rect l="l" t="t" r="r" b="b"/>
              <a:pathLst>
                <a:path w="8073" h="6039" extrusionOk="0">
                  <a:moveTo>
                    <a:pt x="1568" y="634"/>
                  </a:moveTo>
                  <a:cubicBezTo>
                    <a:pt x="3036" y="2269"/>
                    <a:pt x="5037" y="3269"/>
                    <a:pt x="7139" y="3503"/>
                  </a:cubicBezTo>
                  <a:cubicBezTo>
                    <a:pt x="6006" y="4164"/>
                    <a:pt x="3391" y="5655"/>
                    <a:pt x="1950" y="5655"/>
                  </a:cubicBezTo>
                  <a:cubicBezTo>
                    <a:pt x="1862" y="5655"/>
                    <a:pt x="1780" y="5649"/>
                    <a:pt x="1702" y="5638"/>
                  </a:cubicBezTo>
                  <a:cubicBezTo>
                    <a:pt x="1468" y="5571"/>
                    <a:pt x="1368" y="5471"/>
                    <a:pt x="1235" y="5304"/>
                  </a:cubicBezTo>
                  <a:cubicBezTo>
                    <a:pt x="668" y="4370"/>
                    <a:pt x="1235" y="1868"/>
                    <a:pt x="1568" y="634"/>
                  </a:cubicBezTo>
                  <a:close/>
                  <a:moveTo>
                    <a:pt x="1435" y="0"/>
                  </a:moveTo>
                  <a:cubicBezTo>
                    <a:pt x="1335" y="0"/>
                    <a:pt x="1301" y="34"/>
                    <a:pt x="1268" y="134"/>
                  </a:cubicBezTo>
                  <a:cubicBezTo>
                    <a:pt x="1235" y="301"/>
                    <a:pt x="0" y="4137"/>
                    <a:pt x="901" y="5504"/>
                  </a:cubicBezTo>
                  <a:cubicBezTo>
                    <a:pt x="1068" y="5805"/>
                    <a:pt x="1301" y="5971"/>
                    <a:pt x="1635" y="6005"/>
                  </a:cubicBezTo>
                  <a:cubicBezTo>
                    <a:pt x="1768" y="6038"/>
                    <a:pt x="1835" y="6038"/>
                    <a:pt x="1969" y="6038"/>
                  </a:cubicBezTo>
                  <a:cubicBezTo>
                    <a:pt x="4037" y="6038"/>
                    <a:pt x="7773" y="3636"/>
                    <a:pt x="7939" y="3536"/>
                  </a:cubicBezTo>
                  <a:cubicBezTo>
                    <a:pt x="8006" y="3470"/>
                    <a:pt x="8073" y="3370"/>
                    <a:pt x="8006" y="3303"/>
                  </a:cubicBezTo>
                  <a:cubicBezTo>
                    <a:pt x="7973" y="3203"/>
                    <a:pt x="7906" y="3136"/>
                    <a:pt x="7806" y="3136"/>
                  </a:cubicBezTo>
                  <a:cubicBezTo>
                    <a:pt x="5438" y="3036"/>
                    <a:pt x="3169" y="1935"/>
                    <a:pt x="1635" y="101"/>
                  </a:cubicBezTo>
                  <a:cubicBezTo>
                    <a:pt x="1602" y="0"/>
                    <a:pt x="1502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4133125" y="2283625"/>
              <a:ext cx="147625" cy="46850"/>
            </a:xfrm>
            <a:custGeom>
              <a:avLst/>
              <a:gdLst/>
              <a:ahLst/>
              <a:cxnLst/>
              <a:rect l="l" t="t" r="r" b="b"/>
              <a:pathLst>
                <a:path w="5905" h="1874" extrusionOk="0">
                  <a:moveTo>
                    <a:pt x="3386" y="0"/>
                  </a:moveTo>
                  <a:cubicBezTo>
                    <a:pt x="1208" y="0"/>
                    <a:pt x="67" y="1514"/>
                    <a:pt x="67" y="1540"/>
                  </a:cubicBezTo>
                  <a:cubicBezTo>
                    <a:pt x="0" y="1606"/>
                    <a:pt x="34" y="1740"/>
                    <a:pt x="100" y="1840"/>
                  </a:cubicBezTo>
                  <a:cubicBezTo>
                    <a:pt x="167" y="1873"/>
                    <a:pt x="201" y="1873"/>
                    <a:pt x="234" y="1873"/>
                  </a:cubicBezTo>
                  <a:cubicBezTo>
                    <a:pt x="301" y="1873"/>
                    <a:pt x="367" y="1873"/>
                    <a:pt x="401" y="1840"/>
                  </a:cubicBezTo>
                  <a:cubicBezTo>
                    <a:pt x="477" y="1764"/>
                    <a:pt x="1454" y="460"/>
                    <a:pt x="3406" y="460"/>
                  </a:cubicBezTo>
                  <a:cubicBezTo>
                    <a:pt x="4028" y="460"/>
                    <a:pt x="4749" y="593"/>
                    <a:pt x="5571" y="939"/>
                  </a:cubicBezTo>
                  <a:cubicBezTo>
                    <a:pt x="5608" y="958"/>
                    <a:pt x="5646" y="966"/>
                    <a:pt x="5681" y="966"/>
                  </a:cubicBezTo>
                  <a:cubicBezTo>
                    <a:pt x="5771" y="966"/>
                    <a:pt x="5847" y="911"/>
                    <a:pt x="5871" y="839"/>
                  </a:cubicBezTo>
                  <a:cubicBezTo>
                    <a:pt x="5905" y="706"/>
                    <a:pt x="5871" y="572"/>
                    <a:pt x="5738" y="539"/>
                  </a:cubicBezTo>
                  <a:cubicBezTo>
                    <a:pt x="4854" y="149"/>
                    <a:pt x="4069" y="0"/>
                    <a:pt x="3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4377475" y="2320800"/>
              <a:ext cx="90900" cy="53025"/>
            </a:xfrm>
            <a:custGeom>
              <a:avLst/>
              <a:gdLst/>
              <a:ahLst/>
              <a:cxnLst/>
              <a:rect l="l" t="t" r="r" b="b"/>
              <a:pathLst>
                <a:path w="3636" h="2121" extrusionOk="0">
                  <a:moveTo>
                    <a:pt x="846" y="0"/>
                  </a:moveTo>
                  <a:cubicBezTo>
                    <a:pt x="488" y="0"/>
                    <a:pt x="244" y="53"/>
                    <a:pt x="234" y="53"/>
                  </a:cubicBezTo>
                  <a:cubicBezTo>
                    <a:pt x="100" y="86"/>
                    <a:pt x="0" y="186"/>
                    <a:pt x="67" y="286"/>
                  </a:cubicBezTo>
                  <a:cubicBezTo>
                    <a:pt x="93" y="390"/>
                    <a:pt x="160" y="474"/>
                    <a:pt x="235" y="474"/>
                  </a:cubicBezTo>
                  <a:cubicBezTo>
                    <a:pt x="256" y="474"/>
                    <a:pt x="278" y="468"/>
                    <a:pt x="300" y="453"/>
                  </a:cubicBezTo>
                  <a:cubicBezTo>
                    <a:pt x="331" y="453"/>
                    <a:pt x="538" y="413"/>
                    <a:pt x="832" y="413"/>
                  </a:cubicBezTo>
                  <a:cubicBezTo>
                    <a:pt x="1512" y="413"/>
                    <a:pt x="2657" y="624"/>
                    <a:pt x="3169" y="2021"/>
                  </a:cubicBezTo>
                  <a:cubicBezTo>
                    <a:pt x="3236" y="2087"/>
                    <a:pt x="3302" y="2121"/>
                    <a:pt x="3402" y="2121"/>
                  </a:cubicBezTo>
                  <a:cubicBezTo>
                    <a:pt x="3402" y="2121"/>
                    <a:pt x="3436" y="2121"/>
                    <a:pt x="3469" y="2087"/>
                  </a:cubicBezTo>
                  <a:cubicBezTo>
                    <a:pt x="3603" y="2054"/>
                    <a:pt x="3636" y="1954"/>
                    <a:pt x="3603" y="1854"/>
                  </a:cubicBezTo>
                  <a:cubicBezTo>
                    <a:pt x="2962" y="252"/>
                    <a:pt x="1629" y="0"/>
                    <a:pt x="8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3784550" y="1922650"/>
              <a:ext cx="887325" cy="566275"/>
            </a:xfrm>
            <a:custGeom>
              <a:avLst/>
              <a:gdLst/>
              <a:ahLst/>
              <a:cxnLst/>
              <a:rect l="l" t="t" r="r" b="b"/>
              <a:pathLst>
                <a:path w="35493" h="22651" extrusionOk="0">
                  <a:moveTo>
                    <a:pt x="24218" y="1"/>
                  </a:moveTo>
                  <a:cubicBezTo>
                    <a:pt x="23599" y="1"/>
                    <a:pt x="22975" y="54"/>
                    <a:pt x="22349" y="167"/>
                  </a:cubicBezTo>
                  <a:cubicBezTo>
                    <a:pt x="20682" y="468"/>
                    <a:pt x="19114" y="1135"/>
                    <a:pt x="17446" y="1302"/>
                  </a:cubicBezTo>
                  <a:cubicBezTo>
                    <a:pt x="17144" y="1333"/>
                    <a:pt x="16847" y="1347"/>
                    <a:pt x="16553" y="1347"/>
                  </a:cubicBezTo>
                  <a:cubicBezTo>
                    <a:pt x="14660" y="1347"/>
                    <a:pt x="12902" y="775"/>
                    <a:pt x="11044" y="775"/>
                  </a:cubicBezTo>
                  <a:cubicBezTo>
                    <a:pt x="10477" y="775"/>
                    <a:pt x="9900" y="828"/>
                    <a:pt x="9307" y="968"/>
                  </a:cubicBezTo>
                  <a:cubicBezTo>
                    <a:pt x="6938" y="1535"/>
                    <a:pt x="4837" y="2836"/>
                    <a:pt x="3269" y="4704"/>
                  </a:cubicBezTo>
                  <a:cubicBezTo>
                    <a:pt x="734" y="7873"/>
                    <a:pt x="0" y="13710"/>
                    <a:pt x="3936" y="22650"/>
                  </a:cubicBezTo>
                  <a:cubicBezTo>
                    <a:pt x="3936" y="22650"/>
                    <a:pt x="4837" y="18614"/>
                    <a:pt x="7139" y="17146"/>
                  </a:cubicBezTo>
                  <a:cubicBezTo>
                    <a:pt x="9440" y="15678"/>
                    <a:pt x="11608" y="16012"/>
                    <a:pt x="10274" y="14011"/>
                  </a:cubicBezTo>
                  <a:cubicBezTo>
                    <a:pt x="8940" y="12009"/>
                    <a:pt x="8173" y="10041"/>
                    <a:pt x="11108" y="9140"/>
                  </a:cubicBezTo>
                  <a:cubicBezTo>
                    <a:pt x="11724" y="8942"/>
                    <a:pt x="12467" y="8857"/>
                    <a:pt x="13288" y="8857"/>
                  </a:cubicBezTo>
                  <a:cubicBezTo>
                    <a:pt x="16334" y="8857"/>
                    <a:pt x="20441" y="10036"/>
                    <a:pt x="23017" y="11008"/>
                  </a:cubicBezTo>
                  <a:cubicBezTo>
                    <a:pt x="24272" y="11491"/>
                    <a:pt x="25987" y="11847"/>
                    <a:pt x="27721" y="11847"/>
                  </a:cubicBezTo>
                  <a:cubicBezTo>
                    <a:pt x="30546" y="11847"/>
                    <a:pt x="33424" y="10900"/>
                    <a:pt x="34458" y="8006"/>
                  </a:cubicBezTo>
                  <a:cubicBezTo>
                    <a:pt x="35492" y="5138"/>
                    <a:pt x="32490" y="2836"/>
                    <a:pt x="30288" y="1635"/>
                  </a:cubicBezTo>
                  <a:cubicBezTo>
                    <a:pt x="28404" y="628"/>
                    <a:pt x="26339" y="1"/>
                    <a:pt x="242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3816225" y="1947675"/>
              <a:ext cx="747225" cy="234350"/>
            </a:xfrm>
            <a:custGeom>
              <a:avLst/>
              <a:gdLst/>
              <a:ahLst/>
              <a:cxnLst/>
              <a:rect l="l" t="t" r="r" b="b"/>
              <a:pathLst>
                <a:path w="29889" h="9374" extrusionOk="0">
                  <a:moveTo>
                    <a:pt x="27654" y="0"/>
                  </a:moveTo>
                  <a:lnTo>
                    <a:pt x="27654" y="0"/>
                  </a:lnTo>
                  <a:cubicBezTo>
                    <a:pt x="28254" y="601"/>
                    <a:pt x="28955" y="1468"/>
                    <a:pt x="29222" y="2535"/>
                  </a:cubicBezTo>
                  <a:cubicBezTo>
                    <a:pt x="29488" y="3836"/>
                    <a:pt x="29088" y="5171"/>
                    <a:pt x="28021" y="6538"/>
                  </a:cubicBezTo>
                  <a:cubicBezTo>
                    <a:pt x="26618" y="8350"/>
                    <a:pt x="25243" y="8989"/>
                    <a:pt x="23579" y="8989"/>
                  </a:cubicBezTo>
                  <a:cubicBezTo>
                    <a:pt x="22118" y="8989"/>
                    <a:pt x="20435" y="8496"/>
                    <a:pt x="18314" y="7873"/>
                  </a:cubicBezTo>
                  <a:cubicBezTo>
                    <a:pt x="16512" y="7339"/>
                    <a:pt x="14411" y="6772"/>
                    <a:pt x="11909" y="6238"/>
                  </a:cubicBezTo>
                  <a:cubicBezTo>
                    <a:pt x="10455" y="5956"/>
                    <a:pt x="9094" y="5838"/>
                    <a:pt x="7835" y="5838"/>
                  </a:cubicBezTo>
                  <a:cubicBezTo>
                    <a:pt x="4475" y="5838"/>
                    <a:pt x="1839" y="6681"/>
                    <a:pt x="67" y="7506"/>
                  </a:cubicBezTo>
                  <a:cubicBezTo>
                    <a:pt x="34" y="7672"/>
                    <a:pt x="1" y="7839"/>
                    <a:pt x="1" y="8006"/>
                  </a:cubicBezTo>
                  <a:cubicBezTo>
                    <a:pt x="1659" y="7214"/>
                    <a:pt x="4345" y="6294"/>
                    <a:pt x="7856" y="6294"/>
                  </a:cubicBezTo>
                  <a:cubicBezTo>
                    <a:pt x="9077" y="6294"/>
                    <a:pt x="10397" y="6405"/>
                    <a:pt x="11809" y="6672"/>
                  </a:cubicBezTo>
                  <a:cubicBezTo>
                    <a:pt x="14311" y="7139"/>
                    <a:pt x="16346" y="7773"/>
                    <a:pt x="18114" y="8273"/>
                  </a:cubicBezTo>
                  <a:cubicBezTo>
                    <a:pt x="20248" y="8873"/>
                    <a:pt x="22016" y="9374"/>
                    <a:pt x="23551" y="9374"/>
                  </a:cubicBezTo>
                  <a:cubicBezTo>
                    <a:pt x="25285" y="9374"/>
                    <a:pt x="26820" y="8707"/>
                    <a:pt x="28288" y="6805"/>
                  </a:cubicBezTo>
                  <a:cubicBezTo>
                    <a:pt x="29455" y="5304"/>
                    <a:pt x="29889" y="3836"/>
                    <a:pt x="29588" y="2469"/>
                  </a:cubicBezTo>
                  <a:cubicBezTo>
                    <a:pt x="29422" y="1668"/>
                    <a:pt x="29055" y="1001"/>
                    <a:pt x="28621" y="467"/>
                  </a:cubicBezTo>
                  <a:cubicBezTo>
                    <a:pt x="28288" y="301"/>
                    <a:pt x="27954" y="134"/>
                    <a:pt x="2765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3812050" y="2189500"/>
              <a:ext cx="197675" cy="83425"/>
            </a:xfrm>
            <a:custGeom>
              <a:avLst/>
              <a:gdLst/>
              <a:ahLst/>
              <a:cxnLst/>
              <a:rect l="l" t="t" r="r" b="b"/>
              <a:pathLst>
                <a:path w="7907" h="3337" extrusionOk="0">
                  <a:moveTo>
                    <a:pt x="7907" y="1"/>
                  </a:moveTo>
                  <a:cubicBezTo>
                    <a:pt x="7339" y="68"/>
                    <a:pt x="6672" y="168"/>
                    <a:pt x="5872" y="301"/>
                  </a:cubicBezTo>
                  <a:cubicBezTo>
                    <a:pt x="3003" y="801"/>
                    <a:pt x="1135" y="1869"/>
                    <a:pt x="1" y="2836"/>
                  </a:cubicBezTo>
                  <a:cubicBezTo>
                    <a:pt x="1" y="3003"/>
                    <a:pt x="34" y="3170"/>
                    <a:pt x="68" y="3337"/>
                  </a:cubicBezTo>
                  <a:cubicBezTo>
                    <a:pt x="1168" y="2369"/>
                    <a:pt x="3003" y="1202"/>
                    <a:pt x="5905" y="701"/>
                  </a:cubicBezTo>
                  <a:cubicBezTo>
                    <a:pt x="6606" y="568"/>
                    <a:pt x="7239" y="501"/>
                    <a:pt x="7840" y="435"/>
                  </a:cubicBezTo>
                  <a:cubicBezTo>
                    <a:pt x="7840" y="268"/>
                    <a:pt x="7873" y="134"/>
                    <a:pt x="7907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3759525" y="1917600"/>
              <a:ext cx="919850" cy="576325"/>
            </a:xfrm>
            <a:custGeom>
              <a:avLst/>
              <a:gdLst/>
              <a:ahLst/>
              <a:cxnLst/>
              <a:rect l="l" t="t" r="r" b="b"/>
              <a:pathLst>
                <a:path w="36794" h="23053" extrusionOk="0">
                  <a:moveTo>
                    <a:pt x="25224" y="351"/>
                  </a:moveTo>
                  <a:cubicBezTo>
                    <a:pt x="27191" y="351"/>
                    <a:pt x="29220" y="896"/>
                    <a:pt x="31189" y="1971"/>
                  </a:cubicBezTo>
                  <a:cubicBezTo>
                    <a:pt x="32790" y="2838"/>
                    <a:pt x="36326" y="5139"/>
                    <a:pt x="35292" y="8075"/>
                  </a:cubicBezTo>
                  <a:cubicBezTo>
                    <a:pt x="34792" y="9409"/>
                    <a:pt x="33858" y="10410"/>
                    <a:pt x="32524" y="11044"/>
                  </a:cubicBezTo>
                  <a:cubicBezTo>
                    <a:pt x="31388" y="11567"/>
                    <a:pt x="30044" y="11782"/>
                    <a:pt x="28700" y="11782"/>
                  </a:cubicBezTo>
                  <a:cubicBezTo>
                    <a:pt x="27044" y="11782"/>
                    <a:pt x="25388" y="11456"/>
                    <a:pt x="24118" y="10977"/>
                  </a:cubicBezTo>
                  <a:cubicBezTo>
                    <a:pt x="21135" y="9862"/>
                    <a:pt x="17185" y="8787"/>
                    <a:pt x="14242" y="8787"/>
                  </a:cubicBezTo>
                  <a:cubicBezTo>
                    <a:pt x="13400" y="8787"/>
                    <a:pt x="12640" y="8875"/>
                    <a:pt x="12009" y="9076"/>
                  </a:cubicBezTo>
                  <a:cubicBezTo>
                    <a:pt x="10908" y="9476"/>
                    <a:pt x="10241" y="9976"/>
                    <a:pt x="9974" y="10710"/>
                  </a:cubicBezTo>
                  <a:cubicBezTo>
                    <a:pt x="9607" y="11878"/>
                    <a:pt x="10408" y="13245"/>
                    <a:pt x="11108" y="14313"/>
                  </a:cubicBezTo>
                  <a:cubicBezTo>
                    <a:pt x="11442" y="14746"/>
                    <a:pt x="11575" y="15080"/>
                    <a:pt x="11475" y="15313"/>
                  </a:cubicBezTo>
                  <a:cubicBezTo>
                    <a:pt x="11409" y="15647"/>
                    <a:pt x="10841" y="15847"/>
                    <a:pt x="10141" y="16147"/>
                  </a:cubicBezTo>
                  <a:cubicBezTo>
                    <a:pt x="9574" y="16381"/>
                    <a:pt x="8807" y="16681"/>
                    <a:pt x="8073" y="17148"/>
                  </a:cubicBezTo>
                  <a:cubicBezTo>
                    <a:pt x="6205" y="18316"/>
                    <a:pt x="5271" y="20984"/>
                    <a:pt x="4904" y="22185"/>
                  </a:cubicBezTo>
                  <a:cubicBezTo>
                    <a:pt x="601" y="12144"/>
                    <a:pt x="2769" y="7074"/>
                    <a:pt x="4470" y="5006"/>
                  </a:cubicBezTo>
                  <a:cubicBezTo>
                    <a:pt x="5971" y="3205"/>
                    <a:pt x="8106" y="1870"/>
                    <a:pt x="10374" y="1337"/>
                  </a:cubicBezTo>
                  <a:cubicBezTo>
                    <a:pt x="10975" y="1170"/>
                    <a:pt x="11575" y="1137"/>
                    <a:pt x="12109" y="1137"/>
                  </a:cubicBezTo>
                  <a:cubicBezTo>
                    <a:pt x="13010" y="1137"/>
                    <a:pt x="13910" y="1303"/>
                    <a:pt x="14778" y="1370"/>
                  </a:cubicBezTo>
                  <a:cubicBezTo>
                    <a:pt x="15755" y="1506"/>
                    <a:pt x="16733" y="1664"/>
                    <a:pt x="17765" y="1664"/>
                  </a:cubicBezTo>
                  <a:cubicBezTo>
                    <a:pt x="18000" y="1664"/>
                    <a:pt x="18238" y="1656"/>
                    <a:pt x="18480" y="1637"/>
                  </a:cubicBezTo>
                  <a:cubicBezTo>
                    <a:pt x="19448" y="1504"/>
                    <a:pt x="20382" y="1237"/>
                    <a:pt x="21316" y="1003"/>
                  </a:cubicBezTo>
                  <a:cubicBezTo>
                    <a:pt x="22016" y="836"/>
                    <a:pt x="22750" y="636"/>
                    <a:pt x="23450" y="503"/>
                  </a:cubicBezTo>
                  <a:cubicBezTo>
                    <a:pt x="24034" y="402"/>
                    <a:pt x="24626" y="351"/>
                    <a:pt x="25224" y="351"/>
                  </a:cubicBezTo>
                  <a:close/>
                  <a:moveTo>
                    <a:pt x="25227" y="0"/>
                  </a:moveTo>
                  <a:cubicBezTo>
                    <a:pt x="24583" y="0"/>
                    <a:pt x="23945" y="56"/>
                    <a:pt x="23317" y="169"/>
                  </a:cubicBezTo>
                  <a:cubicBezTo>
                    <a:pt x="22583" y="269"/>
                    <a:pt x="21849" y="436"/>
                    <a:pt x="21149" y="670"/>
                  </a:cubicBezTo>
                  <a:cubicBezTo>
                    <a:pt x="20282" y="903"/>
                    <a:pt x="19314" y="1170"/>
                    <a:pt x="18414" y="1237"/>
                  </a:cubicBezTo>
                  <a:cubicBezTo>
                    <a:pt x="18131" y="1267"/>
                    <a:pt x="17851" y="1280"/>
                    <a:pt x="17572" y="1280"/>
                  </a:cubicBezTo>
                  <a:cubicBezTo>
                    <a:pt x="16632" y="1280"/>
                    <a:pt x="15711" y="1132"/>
                    <a:pt x="14811" y="1003"/>
                  </a:cubicBezTo>
                  <a:cubicBezTo>
                    <a:pt x="13874" y="875"/>
                    <a:pt x="12924" y="721"/>
                    <a:pt x="11952" y="721"/>
                  </a:cubicBezTo>
                  <a:cubicBezTo>
                    <a:pt x="11400" y="721"/>
                    <a:pt x="10842" y="770"/>
                    <a:pt x="10274" y="903"/>
                  </a:cubicBezTo>
                  <a:cubicBezTo>
                    <a:pt x="7906" y="1504"/>
                    <a:pt x="5738" y="2871"/>
                    <a:pt x="4137" y="4739"/>
                  </a:cubicBezTo>
                  <a:cubicBezTo>
                    <a:pt x="2335" y="6974"/>
                    <a:pt x="0" y="12311"/>
                    <a:pt x="4737" y="22919"/>
                  </a:cubicBezTo>
                  <a:cubicBezTo>
                    <a:pt x="4770" y="23019"/>
                    <a:pt x="4837" y="23052"/>
                    <a:pt x="4937" y="23052"/>
                  </a:cubicBezTo>
                  <a:cubicBezTo>
                    <a:pt x="5071" y="23052"/>
                    <a:pt x="5137" y="22986"/>
                    <a:pt x="5104" y="22919"/>
                  </a:cubicBezTo>
                  <a:cubicBezTo>
                    <a:pt x="5104" y="22885"/>
                    <a:pt x="6071" y="18916"/>
                    <a:pt x="8240" y="17548"/>
                  </a:cubicBezTo>
                  <a:cubicBezTo>
                    <a:pt x="8940" y="17081"/>
                    <a:pt x="9641" y="16814"/>
                    <a:pt x="10241" y="16581"/>
                  </a:cubicBezTo>
                  <a:cubicBezTo>
                    <a:pt x="11075" y="16247"/>
                    <a:pt x="11642" y="16014"/>
                    <a:pt x="11809" y="15514"/>
                  </a:cubicBezTo>
                  <a:cubicBezTo>
                    <a:pt x="11942" y="15147"/>
                    <a:pt x="11775" y="14713"/>
                    <a:pt x="11409" y="14146"/>
                  </a:cubicBezTo>
                  <a:cubicBezTo>
                    <a:pt x="10775" y="13212"/>
                    <a:pt x="9974" y="11911"/>
                    <a:pt x="10308" y="10910"/>
                  </a:cubicBezTo>
                  <a:cubicBezTo>
                    <a:pt x="10508" y="10343"/>
                    <a:pt x="11108" y="9876"/>
                    <a:pt x="12109" y="9543"/>
                  </a:cubicBezTo>
                  <a:cubicBezTo>
                    <a:pt x="12705" y="9351"/>
                    <a:pt x="13429" y="9267"/>
                    <a:pt x="14236" y="9267"/>
                  </a:cubicBezTo>
                  <a:cubicBezTo>
                    <a:pt x="17089" y="9267"/>
                    <a:pt x="20979" y="10319"/>
                    <a:pt x="23917" y="11411"/>
                  </a:cubicBezTo>
                  <a:cubicBezTo>
                    <a:pt x="25265" y="11927"/>
                    <a:pt x="26990" y="12271"/>
                    <a:pt x="28709" y="12271"/>
                  </a:cubicBezTo>
                  <a:cubicBezTo>
                    <a:pt x="30097" y="12271"/>
                    <a:pt x="31480" y="12047"/>
                    <a:pt x="32657" y="11511"/>
                  </a:cubicBezTo>
                  <a:cubicBezTo>
                    <a:pt x="34125" y="10844"/>
                    <a:pt x="35125" y="9743"/>
                    <a:pt x="35626" y="8308"/>
                  </a:cubicBezTo>
                  <a:cubicBezTo>
                    <a:pt x="36793" y="5006"/>
                    <a:pt x="33024" y="2571"/>
                    <a:pt x="31356" y="1670"/>
                  </a:cubicBezTo>
                  <a:cubicBezTo>
                    <a:pt x="29332" y="557"/>
                    <a:pt x="27250" y="0"/>
                    <a:pt x="252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3761950" y="2354100"/>
              <a:ext cx="183575" cy="188050"/>
            </a:xfrm>
            <a:custGeom>
              <a:avLst/>
              <a:gdLst/>
              <a:ahLst/>
              <a:cxnLst/>
              <a:rect l="l" t="t" r="r" b="b"/>
              <a:pathLst>
                <a:path w="7343" h="7522" extrusionOk="0">
                  <a:moveTo>
                    <a:pt x="3635" y="1"/>
                  </a:moveTo>
                  <a:cubicBezTo>
                    <a:pt x="3149" y="1"/>
                    <a:pt x="2653" y="263"/>
                    <a:pt x="2172" y="922"/>
                  </a:cubicBezTo>
                  <a:cubicBezTo>
                    <a:pt x="1" y="3857"/>
                    <a:pt x="3407" y="7521"/>
                    <a:pt x="6508" y="7521"/>
                  </a:cubicBezTo>
                  <a:cubicBezTo>
                    <a:pt x="6790" y="7521"/>
                    <a:pt x="7069" y="7491"/>
                    <a:pt x="7342" y="7427"/>
                  </a:cubicBezTo>
                  <a:lnTo>
                    <a:pt x="7209" y="3891"/>
                  </a:lnTo>
                  <a:cubicBezTo>
                    <a:pt x="7209" y="3891"/>
                    <a:pt x="5505" y="1"/>
                    <a:pt x="3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3787050" y="2348575"/>
              <a:ext cx="163475" cy="198725"/>
            </a:xfrm>
            <a:custGeom>
              <a:avLst/>
              <a:gdLst/>
              <a:ahLst/>
              <a:cxnLst/>
              <a:rect l="l" t="t" r="r" b="b"/>
              <a:pathLst>
                <a:path w="6539" h="7949" extrusionOk="0">
                  <a:moveTo>
                    <a:pt x="2669" y="1"/>
                  </a:moveTo>
                  <a:cubicBezTo>
                    <a:pt x="2063" y="1"/>
                    <a:pt x="1490" y="337"/>
                    <a:pt x="1001" y="1010"/>
                  </a:cubicBezTo>
                  <a:cubicBezTo>
                    <a:pt x="0" y="2311"/>
                    <a:pt x="34" y="3945"/>
                    <a:pt x="1001" y="5413"/>
                  </a:cubicBezTo>
                  <a:cubicBezTo>
                    <a:pt x="2002" y="6947"/>
                    <a:pt x="3836" y="7948"/>
                    <a:pt x="5471" y="7948"/>
                  </a:cubicBezTo>
                  <a:cubicBezTo>
                    <a:pt x="5738" y="7948"/>
                    <a:pt x="6038" y="7915"/>
                    <a:pt x="6338" y="7848"/>
                  </a:cubicBezTo>
                  <a:cubicBezTo>
                    <a:pt x="6438" y="7815"/>
                    <a:pt x="6538" y="7748"/>
                    <a:pt x="6505" y="7615"/>
                  </a:cubicBezTo>
                  <a:cubicBezTo>
                    <a:pt x="6450" y="7504"/>
                    <a:pt x="6394" y="7439"/>
                    <a:pt x="6301" y="7439"/>
                  </a:cubicBezTo>
                  <a:cubicBezTo>
                    <a:pt x="6282" y="7439"/>
                    <a:pt x="6261" y="7442"/>
                    <a:pt x="6238" y="7448"/>
                  </a:cubicBezTo>
                  <a:cubicBezTo>
                    <a:pt x="5990" y="7507"/>
                    <a:pt x="5732" y="7536"/>
                    <a:pt x="5468" y="7536"/>
                  </a:cubicBezTo>
                  <a:cubicBezTo>
                    <a:pt x="3958" y="7536"/>
                    <a:pt x="2272" y="6599"/>
                    <a:pt x="1334" y="5179"/>
                  </a:cubicBezTo>
                  <a:cubicBezTo>
                    <a:pt x="467" y="3845"/>
                    <a:pt x="400" y="2444"/>
                    <a:pt x="1301" y="1277"/>
                  </a:cubicBezTo>
                  <a:cubicBezTo>
                    <a:pt x="1692" y="706"/>
                    <a:pt x="2136" y="433"/>
                    <a:pt x="2586" y="433"/>
                  </a:cubicBezTo>
                  <a:cubicBezTo>
                    <a:pt x="2636" y="433"/>
                    <a:pt x="2686" y="436"/>
                    <a:pt x="2735" y="443"/>
                  </a:cubicBezTo>
                  <a:cubicBezTo>
                    <a:pt x="4403" y="643"/>
                    <a:pt x="6004" y="4145"/>
                    <a:pt x="6004" y="4179"/>
                  </a:cubicBezTo>
                  <a:cubicBezTo>
                    <a:pt x="6055" y="4281"/>
                    <a:pt x="6126" y="4324"/>
                    <a:pt x="6216" y="4324"/>
                  </a:cubicBezTo>
                  <a:cubicBezTo>
                    <a:pt x="6244" y="4324"/>
                    <a:pt x="6273" y="4320"/>
                    <a:pt x="6305" y="4312"/>
                  </a:cubicBezTo>
                  <a:cubicBezTo>
                    <a:pt x="6405" y="4245"/>
                    <a:pt x="6471" y="4145"/>
                    <a:pt x="6405" y="4012"/>
                  </a:cubicBezTo>
                  <a:cubicBezTo>
                    <a:pt x="6371" y="3845"/>
                    <a:pt x="4737" y="243"/>
                    <a:pt x="2836" y="9"/>
                  </a:cubicBezTo>
                  <a:cubicBezTo>
                    <a:pt x="2780" y="4"/>
                    <a:pt x="2725" y="1"/>
                    <a:pt x="26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4607625" y="2431350"/>
              <a:ext cx="90100" cy="127625"/>
            </a:xfrm>
            <a:custGeom>
              <a:avLst/>
              <a:gdLst/>
              <a:ahLst/>
              <a:cxnLst/>
              <a:rect l="l" t="t" r="r" b="b"/>
              <a:pathLst>
                <a:path w="3604" h="5105" extrusionOk="0">
                  <a:moveTo>
                    <a:pt x="3603" y="0"/>
                  </a:moveTo>
                  <a:lnTo>
                    <a:pt x="2703" y="101"/>
                  </a:lnTo>
                  <a:cubicBezTo>
                    <a:pt x="2703" y="101"/>
                    <a:pt x="2600" y="87"/>
                    <a:pt x="2439" y="87"/>
                  </a:cubicBezTo>
                  <a:cubicBezTo>
                    <a:pt x="1933" y="87"/>
                    <a:pt x="854" y="221"/>
                    <a:pt x="601" y="1335"/>
                  </a:cubicBezTo>
                  <a:cubicBezTo>
                    <a:pt x="267" y="2802"/>
                    <a:pt x="1" y="5104"/>
                    <a:pt x="601" y="5104"/>
                  </a:cubicBezTo>
                  <a:cubicBezTo>
                    <a:pt x="1235" y="5104"/>
                    <a:pt x="2369" y="4804"/>
                    <a:pt x="2769" y="3837"/>
                  </a:cubicBezTo>
                  <a:cubicBezTo>
                    <a:pt x="3203" y="2869"/>
                    <a:pt x="3603" y="1"/>
                    <a:pt x="3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4601800" y="2426350"/>
              <a:ext cx="103425" cy="137625"/>
            </a:xfrm>
            <a:custGeom>
              <a:avLst/>
              <a:gdLst/>
              <a:ahLst/>
              <a:cxnLst/>
              <a:rect l="l" t="t" r="r" b="b"/>
              <a:pathLst>
                <a:path w="4137" h="5505" extrusionOk="0">
                  <a:moveTo>
                    <a:pt x="3603" y="367"/>
                  </a:moveTo>
                  <a:lnTo>
                    <a:pt x="3603" y="367"/>
                  </a:lnTo>
                  <a:cubicBezTo>
                    <a:pt x="3469" y="1134"/>
                    <a:pt x="3136" y="3169"/>
                    <a:pt x="2802" y="3903"/>
                  </a:cubicBezTo>
                  <a:cubicBezTo>
                    <a:pt x="2469" y="4737"/>
                    <a:pt x="1434" y="5037"/>
                    <a:pt x="801" y="5037"/>
                  </a:cubicBezTo>
                  <a:cubicBezTo>
                    <a:pt x="601" y="4737"/>
                    <a:pt x="667" y="3236"/>
                    <a:pt x="1068" y="1568"/>
                  </a:cubicBezTo>
                  <a:cubicBezTo>
                    <a:pt x="1268" y="634"/>
                    <a:pt x="2235" y="501"/>
                    <a:pt x="2669" y="501"/>
                  </a:cubicBezTo>
                  <a:cubicBezTo>
                    <a:pt x="2802" y="501"/>
                    <a:pt x="2902" y="501"/>
                    <a:pt x="2869" y="467"/>
                  </a:cubicBezTo>
                  <a:lnTo>
                    <a:pt x="2936" y="467"/>
                  </a:lnTo>
                  <a:lnTo>
                    <a:pt x="3603" y="367"/>
                  </a:lnTo>
                  <a:close/>
                  <a:moveTo>
                    <a:pt x="3903" y="0"/>
                  </a:moveTo>
                  <a:lnTo>
                    <a:pt x="2969" y="67"/>
                  </a:lnTo>
                  <a:cubicBezTo>
                    <a:pt x="2897" y="60"/>
                    <a:pt x="2818" y="56"/>
                    <a:pt x="2734" y="56"/>
                  </a:cubicBezTo>
                  <a:cubicBezTo>
                    <a:pt x="2028" y="56"/>
                    <a:pt x="935" y="340"/>
                    <a:pt x="667" y="1501"/>
                  </a:cubicBezTo>
                  <a:cubicBezTo>
                    <a:pt x="567" y="2035"/>
                    <a:pt x="0" y="4704"/>
                    <a:pt x="500" y="5337"/>
                  </a:cubicBezTo>
                  <a:cubicBezTo>
                    <a:pt x="601" y="5471"/>
                    <a:pt x="734" y="5504"/>
                    <a:pt x="834" y="5504"/>
                  </a:cubicBezTo>
                  <a:cubicBezTo>
                    <a:pt x="1468" y="5504"/>
                    <a:pt x="2735" y="5237"/>
                    <a:pt x="3269" y="4170"/>
                  </a:cubicBezTo>
                  <a:cubicBezTo>
                    <a:pt x="3669" y="3203"/>
                    <a:pt x="4103" y="367"/>
                    <a:pt x="4103" y="234"/>
                  </a:cubicBezTo>
                  <a:cubicBezTo>
                    <a:pt x="4136" y="200"/>
                    <a:pt x="4103" y="167"/>
                    <a:pt x="4036" y="67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4657675" y="2418925"/>
              <a:ext cx="87575" cy="121900"/>
            </a:xfrm>
            <a:custGeom>
              <a:avLst/>
              <a:gdLst/>
              <a:ahLst/>
              <a:cxnLst/>
              <a:rect l="l" t="t" r="r" b="b"/>
              <a:pathLst>
                <a:path w="3503" h="4876" extrusionOk="0">
                  <a:moveTo>
                    <a:pt x="2322" y="0"/>
                  </a:moveTo>
                  <a:cubicBezTo>
                    <a:pt x="1629" y="0"/>
                    <a:pt x="859" y="121"/>
                    <a:pt x="701" y="631"/>
                  </a:cubicBezTo>
                  <a:cubicBezTo>
                    <a:pt x="400" y="1598"/>
                    <a:pt x="0" y="4801"/>
                    <a:pt x="267" y="4867"/>
                  </a:cubicBezTo>
                  <a:cubicBezTo>
                    <a:pt x="285" y="4873"/>
                    <a:pt x="308" y="4876"/>
                    <a:pt x="335" y="4876"/>
                  </a:cubicBezTo>
                  <a:cubicBezTo>
                    <a:pt x="780" y="4876"/>
                    <a:pt x="2435" y="4167"/>
                    <a:pt x="2435" y="4167"/>
                  </a:cubicBezTo>
                  <a:lnTo>
                    <a:pt x="3503" y="97"/>
                  </a:lnTo>
                  <a:cubicBezTo>
                    <a:pt x="3503" y="97"/>
                    <a:pt x="2943" y="0"/>
                    <a:pt x="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4651825" y="2413325"/>
              <a:ext cx="99275" cy="133125"/>
            </a:xfrm>
            <a:custGeom>
              <a:avLst/>
              <a:gdLst/>
              <a:ahLst/>
              <a:cxnLst/>
              <a:rect l="l" t="t" r="r" b="b"/>
              <a:pathLst>
                <a:path w="3971" h="5325" extrusionOk="0">
                  <a:moveTo>
                    <a:pt x="2569" y="421"/>
                  </a:moveTo>
                  <a:cubicBezTo>
                    <a:pt x="2903" y="421"/>
                    <a:pt x="3169" y="421"/>
                    <a:pt x="3436" y="521"/>
                  </a:cubicBezTo>
                  <a:lnTo>
                    <a:pt x="2469" y="4224"/>
                  </a:lnTo>
                  <a:cubicBezTo>
                    <a:pt x="1735" y="4558"/>
                    <a:pt x="901" y="4858"/>
                    <a:pt x="601" y="4891"/>
                  </a:cubicBezTo>
                  <a:cubicBezTo>
                    <a:pt x="501" y="4357"/>
                    <a:pt x="801" y="1789"/>
                    <a:pt x="1101" y="888"/>
                  </a:cubicBezTo>
                  <a:cubicBezTo>
                    <a:pt x="1235" y="555"/>
                    <a:pt x="1902" y="421"/>
                    <a:pt x="2569" y="421"/>
                  </a:cubicBezTo>
                  <a:close/>
                  <a:moveTo>
                    <a:pt x="2614" y="0"/>
                  </a:moveTo>
                  <a:cubicBezTo>
                    <a:pt x="1844" y="0"/>
                    <a:pt x="961" y="138"/>
                    <a:pt x="768" y="755"/>
                  </a:cubicBezTo>
                  <a:cubicBezTo>
                    <a:pt x="501" y="1555"/>
                    <a:pt x="1" y="4658"/>
                    <a:pt x="301" y="5158"/>
                  </a:cubicBezTo>
                  <a:cubicBezTo>
                    <a:pt x="334" y="5258"/>
                    <a:pt x="434" y="5325"/>
                    <a:pt x="468" y="5325"/>
                  </a:cubicBezTo>
                  <a:lnTo>
                    <a:pt x="568" y="5325"/>
                  </a:lnTo>
                  <a:cubicBezTo>
                    <a:pt x="968" y="5325"/>
                    <a:pt x="2102" y="4858"/>
                    <a:pt x="2803" y="4524"/>
                  </a:cubicBezTo>
                  <a:cubicBezTo>
                    <a:pt x="2903" y="4524"/>
                    <a:pt x="2936" y="4424"/>
                    <a:pt x="2936" y="4391"/>
                  </a:cubicBezTo>
                  <a:lnTo>
                    <a:pt x="3970" y="355"/>
                  </a:lnTo>
                  <a:cubicBezTo>
                    <a:pt x="3970" y="321"/>
                    <a:pt x="3937" y="221"/>
                    <a:pt x="3937" y="188"/>
                  </a:cubicBezTo>
                  <a:cubicBezTo>
                    <a:pt x="3937" y="154"/>
                    <a:pt x="3837" y="88"/>
                    <a:pt x="3803" y="88"/>
                  </a:cubicBezTo>
                  <a:cubicBezTo>
                    <a:pt x="3677" y="74"/>
                    <a:pt x="3175" y="0"/>
                    <a:pt x="26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4718550" y="2396450"/>
              <a:ext cx="150125" cy="127800"/>
            </a:xfrm>
            <a:custGeom>
              <a:avLst/>
              <a:gdLst/>
              <a:ahLst/>
              <a:cxnLst/>
              <a:rect l="l" t="t" r="r" b="b"/>
              <a:pathLst>
                <a:path w="6005" h="5112" extrusionOk="0">
                  <a:moveTo>
                    <a:pt x="1414" y="1"/>
                  </a:moveTo>
                  <a:cubicBezTo>
                    <a:pt x="1137" y="1"/>
                    <a:pt x="907" y="76"/>
                    <a:pt x="767" y="262"/>
                  </a:cubicBezTo>
                  <a:cubicBezTo>
                    <a:pt x="67" y="1230"/>
                    <a:pt x="0" y="5066"/>
                    <a:pt x="0" y="5066"/>
                  </a:cubicBezTo>
                  <a:cubicBezTo>
                    <a:pt x="131" y="5097"/>
                    <a:pt x="260" y="5111"/>
                    <a:pt x="386" y="5111"/>
                  </a:cubicBezTo>
                  <a:cubicBezTo>
                    <a:pt x="805" y="5111"/>
                    <a:pt x="1186" y="4948"/>
                    <a:pt x="1468" y="4665"/>
                  </a:cubicBezTo>
                  <a:cubicBezTo>
                    <a:pt x="2002" y="4032"/>
                    <a:pt x="2602" y="3198"/>
                    <a:pt x="2602" y="3198"/>
                  </a:cubicBezTo>
                  <a:cubicBezTo>
                    <a:pt x="2602" y="3198"/>
                    <a:pt x="4311" y="3611"/>
                    <a:pt x="4848" y="3611"/>
                  </a:cubicBezTo>
                  <a:cubicBezTo>
                    <a:pt x="4901" y="3611"/>
                    <a:pt x="4943" y="3607"/>
                    <a:pt x="4970" y="3598"/>
                  </a:cubicBezTo>
                  <a:cubicBezTo>
                    <a:pt x="5271" y="3531"/>
                    <a:pt x="6004" y="3598"/>
                    <a:pt x="5804" y="2564"/>
                  </a:cubicBezTo>
                  <a:cubicBezTo>
                    <a:pt x="5604" y="1530"/>
                    <a:pt x="4403" y="1196"/>
                    <a:pt x="4403" y="1196"/>
                  </a:cubicBezTo>
                  <a:cubicBezTo>
                    <a:pt x="4403" y="1196"/>
                    <a:pt x="2525" y="1"/>
                    <a:pt x="1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4714375" y="2390350"/>
              <a:ext cx="158475" cy="137750"/>
            </a:xfrm>
            <a:custGeom>
              <a:avLst/>
              <a:gdLst/>
              <a:ahLst/>
              <a:cxnLst/>
              <a:rect l="l" t="t" r="r" b="b"/>
              <a:pathLst>
                <a:path w="6339" h="5510" extrusionOk="0">
                  <a:moveTo>
                    <a:pt x="1560" y="421"/>
                  </a:moveTo>
                  <a:cubicBezTo>
                    <a:pt x="2319" y="421"/>
                    <a:pt x="3705" y="1137"/>
                    <a:pt x="4437" y="1607"/>
                  </a:cubicBezTo>
                  <a:cubicBezTo>
                    <a:pt x="4437" y="1640"/>
                    <a:pt x="4437" y="1640"/>
                    <a:pt x="4470" y="1640"/>
                  </a:cubicBezTo>
                  <a:cubicBezTo>
                    <a:pt x="4470" y="1640"/>
                    <a:pt x="5604" y="1974"/>
                    <a:pt x="5771" y="2841"/>
                  </a:cubicBezTo>
                  <a:cubicBezTo>
                    <a:pt x="5804" y="3142"/>
                    <a:pt x="5804" y="3308"/>
                    <a:pt x="5738" y="3442"/>
                  </a:cubicBezTo>
                  <a:cubicBezTo>
                    <a:pt x="5638" y="3575"/>
                    <a:pt x="5471" y="3575"/>
                    <a:pt x="5304" y="3609"/>
                  </a:cubicBezTo>
                  <a:cubicBezTo>
                    <a:pt x="5237" y="3609"/>
                    <a:pt x="5137" y="3642"/>
                    <a:pt x="5104" y="3642"/>
                  </a:cubicBezTo>
                  <a:cubicBezTo>
                    <a:pt x="5089" y="3644"/>
                    <a:pt x="5069" y="3646"/>
                    <a:pt x="5045" y="3646"/>
                  </a:cubicBezTo>
                  <a:cubicBezTo>
                    <a:pt x="4737" y="3646"/>
                    <a:pt x="3698" y="3458"/>
                    <a:pt x="2802" y="3242"/>
                  </a:cubicBezTo>
                  <a:cubicBezTo>
                    <a:pt x="2736" y="3242"/>
                    <a:pt x="2636" y="3242"/>
                    <a:pt x="2602" y="3308"/>
                  </a:cubicBezTo>
                  <a:cubicBezTo>
                    <a:pt x="2602" y="3308"/>
                    <a:pt x="1968" y="4142"/>
                    <a:pt x="1468" y="4743"/>
                  </a:cubicBezTo>
                  <a:cubicBezTo>
                    <a:pt x="1198" y="4983"/>
                    <a:pt x="874" y="5115"/>
                    <a:pt x="521" y="5115"/>
                  </a:cubicBezTo>
                  <a:cubicBezTo>
                    <a:pt x="481" y="5115"/>
                    <a:pt x="441" y="5113"/>
                    <a:pt x="401" y="5110"/>
                  </a:cubicBezTo>
                  <a:cubicBezTo>
                    <a:pt x="434" y="3942"/>
                    <a:pt x="567" y="1307"/>
                    <a:pt x="1101" y="606"/>
                  </a:cubicBezTo>
                  <a:cubicBezTo>
                    <a:pt x="1188" y="476"/>
                    <a:pt x="1350" y="421"/>
                    <a:pt x="1560" y="421"/>
                  </a:cubicBezTo>
                  <a:close/>
                  <a:moveTo>
                    <a:pt x="1625" y="0"/>
                  </a:moveTo>
                  <a:cubicBezTo>
                    <a:pt x="1282" y="0"/>
                    <a:pt x="990" y="96"/>
                    <a:pt x="801" y="340"/>
                  </a:cubicBezTo>
                  <a:cubicBezTo>
                    <a:pt x="67" y="1307"/>
                    <a:pt x="0" y="4843"/>
                    <a:pt x="0" y="5276"/>
                  </a:cubicBezTo>
                  <a:cubicBezTo>
                    <a:pt x="0" y="5343"/>
                    <a:pt x="100" y="5443"/>
                    <a:pt x="167" y="5477"/>
                  </a:cubicBezTo>
                  <a:cubicBezTo>
                    <a:pt x="301" y="5510"/>
                    <a:pt x="434" y="5510"/>
                    <a:pt x="567" y="5510"/>
                  </a:cubicBezTo>
                  <a:cubicBezTo>
                    <a:pt x="1001" y="5510"/>
                    <a:pt x="1468" y="5343"/>
                    <a:pt x="1835" y="4976"/>
                  </a:cubicBezTo>
                  <a:cubicBezTo>
                    <a:pt x="2269" y="4509"/>
                    <a:pt x="2736" y="3875"/>
                    <a:pt x="2936" y="3642"/>
                  </a:cubicBezTo>
                  <a:cubicBezTo>
                    <a:pt x="3540" y="3786"/>
                    <a:pt x="4640" y="4029"/>
                    <a:pt x="5124" y="4029"/>
                  </a:cubicBezTo>
                  <a:cubicBezTo>
                    <a:pt x="5201" y="4029"/>
                    <a:pt x="5263" y="4023"/>
                    <a:pt x="5304" y="4009"/>
                  </a:cubicBezTo>
                  <a:cubicBezTo>
                    <a:pt x="5337" y="3975"/>
                    <a:pt x="5438" y="3975"/>
                    <a:pt x="5471" y="3975"/>
                  </a:cubicBezTo>
                  <a:cubicBezTo>
                    <a:pt x="5671" y="3942"/>
                    <a:pt x="6005" y="3842"/>
                    <a:pt x="6171" y="3609"/>
                  </a:cubicBezTo>
                  <a:cubicBezTo>
                    <a:pt x="6305" y="3375"/>
                    <a:pt x="6338" y="3108"/>
                    <a:pt x="6271" y="2708"/>
                  </a:cubicBezTo>
                  <a:cubicBezTo>
                    <a:pt x="6071" y="1674"/>
                    <a:pt x="4904" y="1307"/>
                    <a:pt x="4670" y="1207"/>
                  </a:cubicBezTo>
                  <a:cubicBezTo>
                    <a:pt x="4364" y="1003"/>
                    <a:pt x="2734" y="0"/>
                    <a:pt x="16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4783575" y="2340200"/>
              <a:ext cx="143475" cy="153725"/>
            </a:xfrm>
            <a:custGeom>
              <a:avLst/>
              <a:gdLst/>
              <a:ahLst/>
              <a:cxnLst/>
              <a:rect l="l" t="t" r="r" b="b"/>
              <a:pathLst>
                <a:path w="5739" h="6149" extrusionOk="0">
                  <a:moveTo>
                    <a:pt x="1219" y="1"/>
                  </a:moveTo>
                  <a:cubicBezTo>
                    <a:pt x="968" y="1"/>
                    <a:pt x="754" y="246"/>
                    <a:pt x="535" y="644"/>
                  </a:cubicBezTo>
                  <a:cubicBezTo>
                    <a:pt x="1" y="1612"/>
                    <a:pt x="635" y="2512"/>
                    <a:pt x="1035" y="3346"/>
                  </a:cubicBezTo>
                  <a:cubicBezTo>
                    <a:pt x="1469" y="4180"/>
                    <a:pt x="3203" y="6148"/>
                    <a:pt x="3203" y="6148"/>
                  </a:cubicBezTo>
                  <a:lnTo>
                    <a:pt x="5738" y="5314"/>
                  </a:lnTo>
                  <a:cubicBezTo>
                    <a:pt x="4471" y="4414"/>
                    <a:pt x="3370" y="3179"/>
                    <a:pt x="2636" y="1778"/>
                  </a:cubicBezTo>
                  <a:cubicBezTo>
                    <a:pt x="2008" y="503"/>
                    <a:pt x="1576" y="1"/>
                    <a:pt x="1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4779425" y="2335450"/>
              <a:ext cx="151800" cy="163475"/>
            </a:xfrm>
            <a:custGeom>
              <a:avLst/>
              <a:gdLst/>
              <a:ahLst/>
              <a:cxnLst/>
              <a:rect l="l" t="t" r="r" b="b"/>
              <a:pathLst>
                <a:path w="6072" h="6539" extrusionOk="0">
                  <a:moveTo>
                    <a:pt x="1368" y="434"/>
                  </a:moveTo>
                  <a:cubicBezTo>
                    <a:pt x="1568" y="434"/>
                    <a:pt x="1968" y="701"/>
                    <a:pt x="2635" y="2102"/>
                  </a:cubicBezTo>
                  <a:cubicBezTo>
                    <a:pt x="3303" y="3436"/>
                    <a:pt x="4303" y="4604"/>
                    <a:pt x="5471" y="5471"/>
                  </a:cubicBezTo>
                  <a:lnTo>
                    <a:pt x="3469" y="6138"/>
                  </a:lnTo>
                  <a:cubicBezTo>
                    <a:pt x="3136" y="5704"/>
                    <a:pt x="1735" y="4170"/>
                    <a:pt x="1401" y="3470"/>
                  </a:cubicBezTo>
                  <a:cubicBezTo>
                    <a:pt x="1368" y="3369"/>
                    <a:pt x="1301" y="3269"/>
                    <a:pt x="1234" y="3169"/>
                  </a:cubicBezTo>
                  <a:cubicBezTo>
                    <a:pt x="867" y="2435"/>
                    <a:pt x="467" y="1702"/>
                    <a:pt x="867" y="968"/>
                  </a:cubicBezTo>
                  <a:cubicBezTo>
                    <a:pt x="1068" y="601"/>
                    <a:pt x="1234" y="434"/>
                    <a:pt x="1368" y="434"/>
                  </a:cubicBezTo>
                  <a:close/>
                  <a:moveTo>
                    <a:pt x="1368" y="0"/>
                  </a:moveTo>
                  <a:cubicBezTo>
                    <a:pt x="968" y="0"/>
                    <a:pt x="701" y="434"/>
                    <a:pt x="501" y="768"/>
                  </a:cubicBezTo>
                  <a:cubicBezTo>
                    <a:pt x="0" y="1668"/>
                    <a:pt x="467" y="2536"/>
                    <a:pt x="867" y="3336"/>
                  </a:cubicBezTo>
                  <a:cubicBezTo>
                    <a:pt x="968" y="3436"/>
                    <a:pt x="1001" y="3536"/>
                    <a:pt x="1034" y="3636"/>
                  </a:cubicBezTo>
                  <a:cubicBezTo>
                    <a:pt x="1468" y="4470"/>
                    <a:pt x="3169" y="6372"/>
                    <a:pt x="3236" y="6472"/>
                  </a:cubicBezTo>
                  <a:cubicBezTo>
                    <a:pt x="3303" y="6505"/>
                    <a:pt x="3369" y="6538"/>
                    <a:pt x="3403" y="6538"/>
                  </a:cubicBezTo>
                  <a:lnTo>
                    <a:pt x="3469" y="6538"/>
                  </a:lnTo>
                  <a:lnTo>
                    <a:pt x="5971" y="5704"/>
                  </a:lnTo>
                  <a:cubicBezTo>
                    <a:pt x="6004" y="5671"/>
                    <a:pt x="6071" y="5638"/>
                    <a:pt x="6071" y="5538"/>
                  </a:cubicBezTo>
                  <a:cubicBezTo>
                    <a:pt x="6071" y="5471"/>
                    <a:pt x="6071" y="5371"/>
                    <a:pt x="6004" y="5338"/>
                  </a:cubicBezTo>
                  <a:cubicBezTo>
                    <a:pt x="4704" y="4470"/>
                    <a:pt x="3669" y="3269"/>
                    <a:pt x="2969" y="1868"/>
                  </a:cubicBezTo>
                  <a:cubicBezTo>
                    <a:pt x="2335" y="601"/>
                    <a:pt x="1835" y="0"/>
                    <a:pt x="1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4422500" y="2835800"/>
              <a:ext cx="138450" cy="368350"/>
            </a:xfrm>
            <a:custGeom>
              <a:avLst/>
              <a:gdLst/>
              <a:ahLst/>
              <a:cxnLst/>
              <a:rect l="l" t="t" r="r" b="b"/>
              <a:pathLst>
                <a:path w="5538" h="14734" extrusionOk="0">
                  <a:moveTo>
                    <a:pt x="1501" y="1"/>
                  </a:moveTo>
                  <a:cubicBezTo>
                    <a:pt x="1501" y="1"/>
                    <a:pt x="0" y="12843"/>
                    <a:pt x="267" y="13544"/>
                  </a:cubicBezTo>
                  <a:cubicBezTo>
                    <a:pt x="455" y="14107"/>
                    <a:pt x="2128" y="14734"/>
                    <a:pt x="3073" y="14734"/>
                  </a:cubicBezTo>
                  <a:cubicBezTo>
                    <a:pt x="3304" y="14734"/>
                    <a:pt x="3491" y="14696"/>
                    <a:pt x="3603" y="14611"/>
                  </a:cubicBezTo>
                  <a:cubicBezTo>
                    <a:pt x="4137" y="14144"/>
                    <a:pt x="3836" y="13210"/>
                    <a:pt x="3603" y="12643"/>
                  </a:cubicBezTo>
                  <a:cubicBezTo>
                    <a:pt x="3336" y="12043"/>
                    <a:pt x="5538" y="1302"/>
                    <a:pt x="5538" y="1302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4416650" y="2830800"/>
              <a:ext cx="148475" cy="379475"/>
            </a:xfrm>
            <a:custGeom>
              <a:avLst/>
              <a:gdLst/>
              <a:ahLst/>
              <a:cxnLst/>
              <a:rect l="l" t="t" r="r" b="b"/>
              <a:pathLst>
                <a:path w="5939" h="15179" extrusionOk="0">
                  <a:moveTo>
                    <a:pt x="1902" y="501"/>
                  </a:moveTo>
                  <a:lnTo>
                    <a:pt x="5538" y="1635"/>
                  </a:lnTo>
                  <a:cubicBezTo>
                    <a:pt x="5004" y="4370"/>
                    <a:pt x="3370" y="12343"/>
                    <a:pt x="3637" y="12910"/>
                  </a:cubicBezTo>
                  <a:cubicBezTo>
                    <a:pt x="3904" y="13577"/>
                    <a:pt x="4137" y="14311"/>
                    <a:pt x="3703" y="14644"/>
                  </a:cubicBezTo>
                  <a:cubicBezTo>
                    <a:pt x="3624" y="14692"/>
                    <a:pt x="3453" y="14732"/>
                    <a:pt x="3210" y="14732"/>
                  </a:cubicBezTo>
                  <a:cubicBezTo>
                    <a:pt x="2943" y="14732"/>
                    <a:pt x="2588" y="14684"/>
                    <a:pt x="2169" y="14544"/>
                  </a:cubicBezTo>
                  <a:cubicBezTo>
                    <a:pt x="1335" y="14311"/>
                    <a:pt x="735" y="13911"/>
                    <a:pt x="668" y="13710"/>
                  </a:cubicBezTo>
                  <a:cubicBezTo>
                    <a:pt x="501" y="13177"/>
                    <a:pt x="1335" y="5638"/>
                    <a:pt x="1902" y="501"/>
                  </a:cubicBezTo>
                  <a:close/>
                  <a:moveTo>
                    <a:pt x="1735" y="1"/>
                  </a:moveTo>
                  <a:cubicBezTo>
                    <a:pt x="1702" y="1"/>
                    <a:pt x="1635" y="1"/>
                    <a:pt x="1569" y="34"/>
                  </a:cubicBezTo>
                  <a:cubicBezTo>
                    <a:pt x="1535" y="67"/>
                    <a:pt x="1502" y="167"/>
                    <a:pt x="1502" y="201"/>
                  </a:cubicBezTo>
                  <a:cubicBezTo>
                    <a:pt x="1235" y="2336"/>
                    <a:pt x="1" y="13143"/>
                    <a:pt x="234" y="13844"/>
                  </a:cubicBezTo>
                  <a:cubicBezTo>
                    <a:pt x="401" y="14344"/>
                    <a:pt x="1302" y="14744"/>
                    <a:pt x="2036" y="14978"/>
                  </a:cubicBezTo>
                  <a:cubicBezTo>
                    <a:pt x="2302" y="15045"/>
                    <a:pt x="2803" y="15178"/>
                    <a:pt x="3236" y="15178"/>
                  </a:cubicBezTo>
                  <a:cubicBezTo>
                    <a:pt x="3537" y="15178"/>
                    <a:pt x="3804" y="15078"/>
                    <a:pt x="3870" y="15011"/>
                  </a:cubicBezTo>
                  <a:cubicBezTo>
                    <a:pt x="4637" y="14411"/>
                    <a:pt x="4170" y="13310"/>
                    <a:pt x="3970" y="12810"/>
                  </a:cubicBezTo>
                  <a:cubicBezTo>
                    <a:pt x="3837" y="12243"/>
                    <a:pt x="5071" y="5571"/>
                    <a:pt x="5905" y="1535"/>
                  </a:cubicBezTo>
                  <a:cubicBezTo>
                    <a:pt x="5938" y="1402"/>
                    <a:pt x="5872" y="1335"/>
                    <a:pt x="5772" y="1302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3192450" y="2854200"/>
              <a:ext cx="1450225" cy="1109950"/>
            </a:xfrm>
            <a:custGeom>
              <a:avLst/>
              <a:gdLst/>
              <a:ahLst/>
              <a:cxnLst/>
              <a:rect l="l" t="t" r="r" b="b"/>
              <a:pathLst>
                <a:path w="58009" h="44398" extrusionOk="0">
                  <a:moveTo>
                    <a:pt x="50881" y="1"/>
                  </a:moveTo>
                  <a:cubicBezTo>
                    <a:pt x="50493" y="1"/>
                    <a:pt x="50167" y="41"/>
                    <a:pt x="49936" y="132"/>
                  </a:cubicBezTo>
                  <a:cubicBezTo>
                    <a:pt x="48468" y="732"/>
                    <a:pt x="46100" y="6737"/>
                    <a:pt x="41997" y="12041"/>
                  </a:cubicBezTo>
                  <a:cubicBezTo>
                    <a:pt x="37928" y="17311"/>
                    <a:pt x="20415" y="27552"/>
                    <a:pt x="20415" y="27552"/>
                  </a:cubicBezTo>
                  <a:lnTo>
                    <a:pt x="12776" y="3735"/>
                  </a:lnTo>
                  <a:lnTo>
                    <a:pt x="1" y="17978"/>
                  </a:lnTo>
                  <a:cubicBezTo>
                    <a:pt x="2765" y="23174"/>
                    <a:pt x="15605" y="44397"/>
                    <a:pt x="17803" y="44397"/>
                  </a:cubicBezTo>
                  <a:cubicBezTo>
                    <a:pt x="17806" y="44397"/>
                    <a:pt x="17810" y="44397"/>
                    <a:pt x="17813" y="44397"/>
                  </a:cubicBezTo>
                  <a:cubicBezTo>
                    <a:pt x="19981" y="44297"/>
                    <a:pt x="33891" y="31588"/>
                    <a:pt x="38328" y="26084"/>
                  </a:cubicBezTo>
                  <a:cubicBezTo>
                    <a:pt x="42764" y="20580"/>
                    <a:pt x="47468" y="11273"/>
                    <a:pt x="48168" y="11140"/>
                  </a:cubicBezTo>
                  <a:cubicBezTo>
                    <a:pt x="49336" y="11006"/>
                    <a:pt x="50470" y="10806"/>
                    <a:pt x="51604" y="10539"/>
                  </a:cubicBezTo>
                  <a:cubicBezTo>
                    <a:pt x="52271" y="10406"/>
                    <a:pt x="52872" y="10206"/>
                    <a:pt x="53472" y="9939"/>
                  </a:cubicBezTo>
                  <a:cubicBezTo>
                    <a:pt x="53772" y="9806"/>
                    <a:pt x="53872" y="9605"/>
                    <a:pt x="54173" y="9205"/>
                  </a:cubicBezTo>
                  <a:cubicBezTo>
                    <a:pt x="54373" y="8805"/>
                    <a:pt x="54539" y="8405"/>
                    <a:pt x="54640" y="7938"/>
                  </a:cubicBezTo>
                  <a:cubicBezTo>
                    <a:pt x="54667" y="7771"/>
                    <a:pt x="54672" y="7743"/>
                    <a:pt x="54697" y="7743"/>
                  </a:cubicBezTo>
                  <a:cubicBezTo>
                    <a:pt x="54709" y="7743"/>
                    <a:pt x="54727" y="7751"/>
                    <a:pt x="54756" y="7751"/>
                  </a:cubicBezTo>
                  <a:cubicBezTo>
                    <a:pt x="54807" y="7751"/>
                    <a:pt x="54891" y="7728"/>
                    <a:pt x="55040" y="7604"/>
                  </a:cubicBezTo>
                  <a:cubicBezTo>
                    <a:pt x="55473" y="7270"/>
                    <a:pt x="55507" y="5402"/>
                    <a:pt x="55507" y="5402"/>
                  </a:cubicBezTo>
                  <a:cubicBezTo>
                    <a:pt x="55507" y="5402"/>
                    <a:pt x="56007" y="5236"/>
                    <a:pt x="56941" y="4402"/>
                  </a:cubicBezTo>
                  <a:cubicBezTo>
                    <a:pt x="57842" y="3568"/>
                    <a:pt x="58009" y="2634"/>
                    <a:pt x="57275" y="1800"/>
                  </a:cubicBezTo>
                  <a:cubicBezTo>
                    <a:pt x="56631" y="1100"/>
                    <a:pt x="52909" y="1"/>
                    <a:pt x="50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3187450" y="2846950"/>
              <a:ext cx="1463575" cy="1121350"/>
            </a:xfrm>
            <a:custGeom>
              <a:avLst/>
              <a:gdLst/>
              <a:ahLst/>
              <a:cxnLst/>
              <a:rect l="l" t="t" r="r" b="b"/>
              <a:pathLst>
                <a:path w="58543" h="44854" extrusionOk="0">
                  <a:moveTo>
                    <a:pt x="51284" y="1"/>
                  </a:moveTo>
                  <a:cubicBezTo>
                    <a:pt x="50847" y="1"/>
                    <a:pt x="50474" y="48"/>
                    <a:pt x="50203" y="155"/>
                  </a:cubicBezTo>
                  <a:cubicBezTo>
                    <a:pt x="49369" y="422"/>
                    <a:pt x="48435" y="2057"/>
                    <a:pt x="47034" y="4525"/>
                  </a:cubicBezTo>
                  <a:cubicBezTo>
                    <a:pt x="45733" y="6760"/>
                    <a:pt x="44165" y="9529"/>
                    <a:pt x="42164" y="12097"/>
                  </a:cubicBezTo>
                  <a:cubicBezTo>
                    <a:pt x="38361" y="17034"/>
                    <a:pt x="22850" y="26240"/>
                    <a:pt x="20815" y="27441"/>
                  </a:cubicBezTo>
                  <a:lnTo>
                    <a:pt x="13243" y="3891"/>
                  </a:lnTo>
                  <a:cubicBezTo>
                    <a:pt x="13214" y="3834"/>
                    <a:pt x="13161" y="3751"/>
                    <a:pt x="13061" y="3751"/>
                  </a:cubicBezTo>
                  <a:cubicBezTo>
                    <a:pt x="13045" y="3751"/>
                    <a:pt x="13028" y="3753"/>
                    <a:pt x="13010" y="3758"/>
                  </a:cubicBezTo>
                  <a:cubicBezTo>
                    <a:pt x="12910" y="3824"/>
                    <a:pt x="12843" y="3891"/>
                    <a:pt x="12876" y="4025"/>
                  </a:cubicBezTo>
                  <a:lnTo>
                    <a:pt x="20515" y="27842"/>
                  </a:lnTo>
                  <a:cubicBezTo>
                    <a:pt x="20515" y="27875"/>
                    <a:pt x="20615" y="27908"/>
                    <a:pt x="20648" y="27942"/>
                  </a:cubicBezTo>
                  <a:cubicBezTo>
                    <a:pt x="20665" y="27975"/>
                    <a:pt x="20699" y="27992"/>
                    <a:pt x="20732" y="27992"/>
                  </a:cubicBezTo>
                  <a:cubicBezTo>
                    <a:pt x="20765" y="27992"/>
                    <a:pt x="20799" y="27975"/>
                    <a:pt x="20815" y="27942"/>
                  </a:cubicBezTo>
                  <a:cubicBezTo>
                    <a:pt x="21516" y="27541"/>
                    <a:pt x="38394" y="17701"/>
                    <a:pt x="42497" y="12397"/>
                  </a:cubicBezTo>
                  <a:cubicBezTo>
                    <a:pt x="44499" y="9762"/>
                    <a:pt x="46067" y="6993"/>
                    <a:pt x="47368" y="4758"/>
                  </a:cubicBezTo>
                  <a:cubicBezTo>
                    <a:pt x="48635" y="2557"/>
                    <a:pt x="49602" y="822"/>
                    <a:pt x="50303" y="555"/>
                  </a:cubicBezTo>
                  <a:cubicBezTo>
                    <a:pt x="50506" y="481"/>
                    <a:pt x="50790" y="448"/>
                    <a:pt x="51129" y="448"/>
                  </a:cubicBezTo>
                  <a:cubicBezTo>
                    <a:pt x="53070" y="448"/>
                    <a:pt x="56807" y="1537"/>
                    <a:pt x="57375" y="2190"/>
                  </a:cubicBezTo>
                  <a:cubicBezTo>
                    <a:pt x="58008" y="2924"/>
                    <a:pt x="57908" y="3691"/>
                    <a:pt x="57041" y="4525"/>
                  </a:cubicBezTo>
                  <a:cubicBezTo>
                    <a:pt x="56207" y="5326"/>
                    <a:pt x="55707" y="5426"/>
                    <a:pt x="55707" y="5426"/>
                  </a:cubicBezTo>
                  <a:cubicBezTo>
                    <a:pt x="55640" y="5492"/>
                    <a:pt x="55540" y="5559"/>
                    <a:pt x="55540" y="5659"/>
                  </a:cubicBezTo>
                  <a:cubicBezTo>
                    <a:pt x="55540" y="6526"/>
                    <a:pt x="55373" y="7527"/>
                    <a:pt x="55173" y="7694"/>
                  </a:cubicBezTo>
                  <a:cubicBezTo>
                    <a:pt x="55073" y="7761"/>
                    <a:pt x="55040" y="7761"/>
                    <a:pt x="55040" y="7761"/>
                  </a:cubicBezTo>
                  <a:cubicBezTo>
                    <a:pt x="55006" y="7744"/>
                    <a:pt x="54965" y="7736"/>
                    <a:pt x="54927" y="7736"/>
                  </a:cubicBezTo>
                  <a:cubicBezTo>
                    <a:pt x="54890" y="7736"/>
                    <a:pt x="54856" y="7744"/>
                    <a:pt x="54840" y="7761"/>
                  </a:cubicBezTo>
                  <a:cubicBezTo>
                    <a:pt x="54739" y="7827"/>
                    <a:pt x="54706" y="7894"/>
                    <a:pt x="54673" y="8094"/>
                  </a:cubicBezTo>
                  <a:cubicBezTo>
                    <a:pt x="54573" y="8528"/>
                    <a:pt x="54406" y="8928"/>
                    <a:pt x="54206" y="9262"/>
                  </a:cubicBezTo>
                  <a:lnTo>
                    <a:pt x="54072" y="9428"/>
                  </a:lnTo>
                  <a:cubicBezTo>
                    <a:pt x="53872" y="9729"/>
                    <a:pt x="53805" y="9862"/>
                    <a:pt x="53572" y="9929"/>
                  </a:cubicBezTo>
                  <a:cubicBezTo>
                    <a:pt x="53005" y="10196"/>
                    <a:pt x="52371" y="10396"/>
                    <a:pt x="51737" y="10529"/>
                  </a:cubicBezTo>
                  <a:cubicBezTo>
                    <a:pt x="50670" y="10829"/>
                    <a:pt x="49536" y="11030"/>
                    <a:pt x="48368" y="11163"/>
                  </a:cubicBezTo>
                  <a:cubicBezTo>
                    <a:pt x="48035" y="11230"/>
                    <a:pt x="47434" y="12097"/>
                    <a:pt x="45399" y="15533"/>
                  </a:cubicBezTo>
                  <a:cubicBezTo>
                    <a:pt x="43498" y="18702"/>
                    <a:pt x="40896" y="23038"/>
                    <a:pt x="38394" y="26174"/>
                  </a:cubicBezTo>
                  <a:cubicBezTo>
                    <a:pt x="33691" y="32078"/>
                    <a:pt x="19981" y="44353"/>
                    <a:pt x="18013" y="44387"/>
                  </a:cubicBezTo>
                  <a:cubicBezTo>
                    <a:pt x="16045" y="44387"/>
                    <a:pt x="3636" y="24206"/>
                    <a:pt x="434" y="18101"/>
                  </a:cubicBezTo>
                  <a:cubicBezTo>
                    <a:pt x="363" y="18054"/>
                    <a:pt x="276" y="18007"/>
                    <a:pt x="207" y="18007"/>
                  </a:cubicBezTo>
                  <a:cubicBezTo>
                    <a:pt x="179" y="18007"/>
                    <a:pt x="153" y="18015"/>
                    <a:pt x="134" y="18035"/>
                  </a:cubicBezTo>
                  <a:cubicBezTo>
                    <a:pt x="34" y="18101"/>
                    <a:pt x="0" y="18235"/>
                    <a:pt x="34" y="18335"/>
                  </a:cubicBezTo>
                  <a:cubicBezTo>
                    <a:pt x="2169" y="22371"/>
                    <a:pt x="15511" y="44854"/>
                    <a:pt x="18013" y="44854"/>
                  </a:cubicBezTo>
                  <a:cubicBezTo>
                    <a:pt x="20382" y="44754"/>
                    <a:pt x="34625" y="31578"/>
                    <a:pt x="38895" y="26374"/>
                  </a:cubicBezTo>
                  <a:cubicBezTo>
                    <a:pt x="41397" y="23205"/>
                    <a:pt x="43998" y="18835"/>
                    <a:pt x="45900" y="15666"/>
                  </a:cubicBezTo>
                  <a:cubicBezTo>
                    <a:pt x="47167" y="13565"/>
                    <a:pt x="48335" y="11597"/>
                    <a:pt x="48568" y="11497"/>
                  </a:cubicBezTo>
                  <a:cubicBezTo>
                    <a:pt x="49736" y="11363"/>
                    <a:pt x="50870" y="11163"/>
                    <a:pt x="52004" y="10863"/>
                  </a:cubicBezTo>
                  <a:cubicBezTo>
                    <a:pt x="52605" y="10729"/>
                    <a:pt x="53272" y="10529"/>
                    <a:pt x="53872" y="10262"/>
                  </a:cubicBezTo>
                  <a:cubicBezTo>
                    <a:pt x="54172" y="10162"/>
                    <a:pt x="54339" y="9929"/>
                    <a:pt x="54539" y="9595"/>
                  </a:cubicBezTo>
                  <a:lnTo>
                    <a:pt x="54673" y="9428"/>
                  </a:lnTo>
                  <a:cubicBezTo>
                    <a:pt x="54906" y="9028"/>
                    <a:pt x="55073" y="8561"/>
                    <a:pt x="55173" y="8094"/>
                  </a:cubicBezTo>
                  <a:lnTo>
                    <a:pt x="55173" y="8061"/>
                  </a:lnTo>
                  <a:cubicBezTo>
                    <a:pt x="55240" y="8061"/>
                    <a:pt x="55373" y="7994"/>
                    <a:pt x="55507" y="7894"/>
                  </a:cubicBezTo>
                  <a:cubicBezTo>
                    <a:pt x="55907" y="7560"/>
                    <a:pt x="56007" y="6260"/>
                    <a:pt x="56040" y="5692"/>
                  </a:cubicBezTo>
                  <a:cubicBezTo>
                    <a:pt x="56307" y="5592"/>
                    <a:pt x="56741" y="5359"/>
                    <a:pt x="57408" y="4725"/>
                  </a:cubicBezTo>
                  <a:cubicBezTo>
                    <a:pt x="58409" y="3758"/>
                    <a:pt x="58542" y="2724"/>
                    <a:pt x="57742" y="1856"/>
                  </a:cubicBezTo>
                  <a:cubicBezTo>
                    <a:pt x="57104" y="1136"/>
                    <a:pt x="53428" y="1"/>
                    <a:pt x="512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3603575" y="3537975"/>
              <a:ext cx="103425" cy="145125"/>
            </a:xfrm>
            <a:custGeom>
              <a:avLst/>
              <a:gdLst/>
              <a:ahLst/>
              <a:cxnLst/>
              <a:rect l="l" t="t" r="r" b="b"/>
              <a:pathLst>
                <a:path w="4137" h="5805" extrusionOk="0">
                  <a:moveTo>
                    <a:pt x="3903" y="0"/>
                  </a:moveTo>
                  <a:cubicBezTo>
                    <a:pt x="3837" y="0"/>
                    <a:pt x="1735" y="134"/>
                    <a:pt x="34" y="5571"/>
                  </a:cubicBezTo>
                  <a:cubicBezTo>
                    <a:pt x="1" y="5638"/>
                    <a:pt x="34" y="5771"/>
                    <a:pt x="167" y="5805"/>
                  </a:cubicBezTo>
                  <a:lnTo>
                    <a:pt x="234" y="5805"/>
                  </a:lnTo>
                  <a:cubicBezTo>
                    <a:pt x="368" y="5805"/>
                    <a:pt x="401" y="5771"/>
                    <a:pt x="401" y="5738"/>
                  </a:cubicBezTo>
                  <a:cubicBezTo>
                    <a:pt x="2002" y="634"/>
                    <a:pt x="3870" y="434"/>
                    <a:pt x="3903" y="434"/>
                  </a:cubicBezTo>
                  <a:cubicBezTo>
                    <a:pt x="4037" y="434"/>
                    <a:pt x="4137" y="334"/>
                    <a:pt x="4137" y="234"/>
                  </a:cubicBezTo>
                  <a:cubicBezTo>
                    <a:pt x="4137" y="101"/>
                    <a:pt x="4037" y="0"/>
                    <a:pt x="39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4254875" y="2854575"/>
              <a:ext cx="386975" cy="355700"/>
            </a:xfrm>
            <a:custGeom>
              <a:avLst/>
              <a:gdLst/>
              <a:ahLst/>
              <a:cxnLst/>
              <a:rect l="l" t="t" r="r" b="b"/>
              <a:pathLst>
                <a:path w="15479" h="14228" extrusionOk="0">
                  <a:moveTo>
                    <a:pt x="8259" y="1"/>
                  </a:moveTo>
                  <a:cubicBezTo>
                    <a:pt x="7899" y="1"/>
                    <a:pt x="7594" y="37"/>
                    <a:pt x="7372" y="117"/>
                  </a:cubicBezTo>
                  <a:cubicBezTo>
                    <a:pt x="5938" y="684"/>
                    <a:pt x="3770" y="6221"/>
                    <a:pt x="1" y="11358"/>
                  </a:cubicBezTo>
                  <a:lnTo>
                    <a:pt x="3503" y="14227"/>
                  </a:lnTo>
                  <a:cubicBezTo>
                    <a:pt x="4604" y="12392"/>
                    <a:pt x="5371" y="11125"/>
                    <a:pt x="5638" y="11092"/>
                  </a:cubicBezTo>
                  <a:cubicBezTo>
                    <a:pt x="6839" y="10958"/>
                    <a:pt x="7973" y="10758"/>
                    <a:pt x="9107" y="10458"/>
                  </a:cubicBezTo>
                  <a:cubicBezTo>
                    <a:pt x="9707" y="10358"/>
                    <a:pt x="10341" y="10124"/>
                    <a:pt x="10975" y="9891"/>
                  </a:cubicBezTo>
                  <a:cubicBezTo>
                    <a:pt x="11275" y="9757"/>
                    <a:pt x="11375" y="9557"/>
                    <a:pt x="11676" y="9123"/>
                  </a:cubicBezTo>
                  <a:cubicBezTo>
                    <a:pt x="11942" y="8757"/>
                    <a:pt x="12109" y="8356"/>
                    <a:pt x="12143" y="7889"/>
                  </a:cubicBezTo>
                  <a:cubicBezTo>
                    <a:pt x="12209" y="7456"/>
                    <a:pt x="12509" y="7356"/>
                    <a:pt x="12876" y="7022"/>
                  </a:cubicBezTo>
                  <a:cubicBezTo>
                    <a:pt x="13277" y="6688"/>
                    <a:pt x="12976" y="5387"/>
                    <a:pt x="12976" y="5387"/>
                  </a:cubicBezTo>
                  <a:cubicBezTo>
                    <a:pt x="12976" y="5387"/>
                    <a:pt x="13477" y="5254"/>
                    <a:pt x="14377" y="4387"/>
                  </a:cubicBezTo>
                  <a:cubicBezTo>
                    <a:pt x="15311" y="3519"/>
                    <a:pt x="15478" y="2585"/>
                    <a:pt x="14711" y="1785"/>
                  </a:cubicBezTo>
                  <a:cubicBezTo>
                    <a:pt x="14088" y="1133"/>
                    <a:pt x="10290" y="1"/>
                    <a:pt x="8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3362563" y="2850575"/>
              <a:ext cx="1280100" cy="1108775"/>
            </a:xfrm>
            <a:custGeom>
              <a:avLst/>
              <a:gdLst/>
              <a:ahLst/>
              <a:cxnLst/>
              <a:rect l="l" t="t" r="r" b="b"/>
              <a:pathLst>
                <a:path w="51204" h="44351" extrusionOk="0">
                  <a:moveTo>
                    <a:pt x="44002" y="0"/>
                  </a:moveTo>
                  <a:cubicBezTo>
                    <a:pt x="43634" y="0"/>
                    <a:pt x="43323" y="37"/>
                    <a:pt x="43097" y="119"/>
                  </a:cubicBezTo>
                  <a:cubicBezTo>
                    <a:pt x="42731" y="285"/>
                    <a:pt x="42264" y="786"/>
                    <a:pt x="41763" y="1586"/>
                  </a:cubicBezTo>
                  <a:cubicBezTo>
                    <a:pt x="42530" y="2821"/>
                    <a:pt x="43431" y="3588"/>
                    <a:pt x="42597" y="5789"/>
                  </a:cubicBezTo>
                  <a:cubicBezTo>
                    <a:pt x="41363" y="9125"/>
                    <a:pt x="38427" y="13295"/>
                    <a:pt x="35926" y="16831"/>
                  </a:cubicBezTo>
                  <a:cubicBezTo>
                    <a:pt x="33449" y="20364"/>
                    <a:pt x="12995" y="39586"/>
                    <a:pt x="10155" y="39586"/>
                  </a:cubicBezTo>
                  <a:cubicBezTo>
                    <a:pt x="10126" y="39586"/>
                    <a:pt x="10099" y="39584"/>
                    <a:pt x="10074" y="39580"/>
                  </a:cubicBezTo>
                  <a:cubicBezTo>
                    <a:pt x="8039" y="39247"/>
                    <a:pt x="2135" y="32075"/>
                    <a:pt x="0" y="29473"/>
                  </a:cubicBezTo>
                  <a:lnTo>
                    <a:pt x="0" y="29473"/>
                  </a:lnTo>
                  <a:cubicBezTo>
                    <a:pt x="4484" y="36713"/>
                    <a:pt x="9629" y="44351"/>
                    <a:pt x="10990" y="44351"/>
                  </a:cubicBezTo>
                  <a:cubicBezTo>
                    <a:pt x="10996" y="44351"/>
                    <a:pt x="11002" y="44351"/>
                    <a:pt x="11008" y="44350"/>
                  </a:cubicBezTo>
                  <a:cubicBezTo>
                    <a:pt x="13176" y="44284"/>
                    <a:pt x="27153" y="31608"/>
                    <a:pt x="31556" y="26071"/>
                  </a:cubicBezTo>
                  <a:cubicBezTo>
                    <a:pt x="35959" y="20500"/>
                    <a:pt x="40662" y="11227"/>
                    <a:pt x="41363" y="11127"/>
                  </a:cubicBezTo>
                  <a:cubicBezTo>
                    <a:pt x="42530" y="10993"/>
                    <a:pt x="43665" y="10793"/>
                    <a:pt x="44765" y="10493"/>
                  </a:cubicBezTo>
                  <a:cubicBezTo>
                    <a:pt x="45399" y="10393"/>
                    <a:pt x="46033" y="10159"/>
                    <a:pt x="46667" y="9926"/>
                  </a:cubicBezTo>
                  <a:cubicBezTo>
                    <a:pt x="47000" y="9792"/>
                    <a:pt x="47067" y="9592"/>
                    <a:pt x="47367" y="9158"/>
                  </a:cubicBezTo>
                  <a:cubicBezTo>
                    <a:pt x="47601" y="8792"/>
                    <a:pt x="47767" y="8391"/>
                    <a:pt x="47834" y="7924"/>
                  </a:cubicBezTo>
                  <a:cubicBezTo>
                    <a:pt x="47861" y="7749"/>
                    <a:pt x="47866" y="7716"/>
                    <a:pt x="47889" y="7716"/>
                  </a:cubicBezTo>
                  <a:cubicBezTo>
                    <a:pt x="47904" y="7716"/>
                    <a:pt x="47925" y="7729"/>
                    <a:pt x="47964" y="7729"/>
                  </a:cubicBezTo>
                  <a:cubicBezTo>
                    <a:pt x="48015" y="7729"/>
                    <a:pt x="48098" y="7705"/>
                    <a:pt x="48234" y="7591"/>
                  </a:cubicBezTo>
                  <a:cubicBezTo>
                    <a:pt x="48668" y="7257"/>
                    <a:pt x="48701" y="5356"/>
                    <a:pt x="48701" y="5356"/>
                  </a:cubicBezTo>
                  <a:cubicBezTo>
                    <a:pt x="48701" y="5356"/>
                    <a:pt x="49202" y="5256"/>
                    <a:pt x="50102" y="4355"/>
                  </a:cubicBezTo>
                  <a:cubicBezTo>
                    <a:pt x="51036" y="3488"/>
                    <a:pt x="51203" y="2587"/>
                    <a:pt x="50436" y="1787"/>
                  </a:cubicBezTo>
                  <a:cubicBezTo>
                    <a:pt x="49815" y="1109"/>
                    <a:pt x="46037" y="0"/>
                    <a:pt x="44002" y="0"/>
                  </a:cubicBezTo>
                  <a:close/>
                </a:path>
              </a:pathLst>
            </a:custGeom>
            <a:solidFill>
              <a:srgbClr val="000000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4250700" y="2849350"/>
              <a:ext cx="396975" cy="365925"/>
            </a:xfrm>
            <a:custGeom>
              <a:avLst/>
              <a:gdLst/>
              <a:ahLst/>
              <a:cxnLst/>
              <a:rect l="l" t="t" r="r" b="b"/>
              <a:pathLst>
                <a:path w="15879" h="14637" extrusionOk="0">
                  <a:moveTo>
                    <a:pt x="8473" y="487"/>
                  </a:moveTo>
                  <a:cubicBezTo>
                    <a:pt x="10403" y="487"/>
                    <a:pt x="14208" y="1601"/>
                    <a:pt x="14778" y="2227"/>
                  </a:cubicBezTo>
                  <a:cubicBezTo>
                    <a:pt x="15612" y="3095"/>
                    <a:pt x="15011" y="3929"/>
                    <a:pt x="14444" y="4496"/>
                  </a:cubicBezTo>
                  <a:cubicBezTo>
                    <a:pt x="13610" y="5296"/>
                    <a:pt x="13110" y="5430"/>
                    <a:pt x="13110" y="5430"/>
                  </a:cubicBezTo>
                  <a:cubicBezTo>
                    <a:pt x="13043" y="5430"/>
                    <a:pt x="13010" y="5463"/>
                    <a:pt x="12977" y="5496"/>
                  </a:cubicBezTo>
                  <a:cubicBezTo>
                    <a:pt x="12943" y="5530"/>
                    <a:pt x="12943" y="5630"/>
                    <a:pt x="12943" y="5663"/>
                  </a:cubicBezTo>
                  <a:cubicBezTo>
                    <a:pt x="13043" y="6130"/>
                    <a:pt x="13143" y="6931"/>
                    <a:pt x="12943" y="7098"/>
                  </a:cubicBezTo>
                  <a:cubicBezTo>
                    <a:pt x="12877" y="7131"/>
                    <a:pt x="12810" y="7164"/>
                    <a:pt x="12777" y="7198"/>
                  </a:cubicBezTo>
                  <a:cubicBezTo>
                    <a:pt x="12443" y="7464"/>
                    <a:pt x="12176" y="7665"/>
                    <a:pt x="12109" y="8098"/>
                  </a:cubicBezTo>
                  <a:cubicBezTo>
                    <a:pt x="12009" y="8499"/>
                    <a:pt x="11843" y="8932"/>
                    <a:pt x="11642" y="9266"/>
                  </a:cubicBezTo>
                  <a:lnTo>
                    <a:pt x="11542" y="9399"/>
                  </a:lnTo>
                  <a:cubicBezTo>
                    <a:pt x="11342" y="9733"/>
                    <a:pt x="11275" y="9833"/>
                    <a:pt x="11042" y="9933"/>
                  </a:cubicBezTo>
                  <a:cubicBezTo>
                    <a:pt x="10475" y="10133"/>
                    <a:pt x="9841" y="10333"/>
                    <a:pt x="9207" y="10467"/>
                  </a:cubicBezTo>
                  <a:cubicBezTo>
                    <a:pt x="8140" y="10767"/>
                    <a:pt x="7006" y="10967"/>
                    <a:pt x="5838" y="11100"/>
                  </a:cubicBezTo>
                  <a:cubicBezTo>
                    <a:pt x="5538" y="11134"/>
                    <a:pt x="5204" y="11567"/>
                    <a:pt x="3670" y="14103"/>
                  </a:cubicBezTo>
                  <a:lnTo>
                    <a:pt x="501" y="11501"/>
                  </a:lnTo>
                  <a:cubicBezTo>
                    <a:pt x="2169" y="9132"/>
                    <a:pt x="3603" y="6731"/>
                    <a:pt x="4704" y="4829"/>
                  </a:cubicBezTo>
                  <a:cubicBezTo>
                    <a:pt x="5972" y="2628"/>
                    <a:pt x="6972" y="826"/>
                    <a:pt x="7673" y="593"/>
                  </a:cubicBezTo>
                  <a:cubicBezTo>
                    <a:pt x="7868" y="520"/>
                    <a:pt x="8143" y="487"/>
                    <a:pt x="8473" y="487"/>
                  </a:cubicBezTo>
                  <a:close/>
                  <a:moveTo>
                    <a:pt x="8476" y="1"/>
                  </a:moveTo>
                  <a:cubicBezTo>
                    <a:pt x="8096" y="1"/>
                    <a:pt x="7774" y="39"/>
                    <a:pt x="7539" y="126"/>
                  </a:cubicBezTo>
                  <a:cubicBezTo>
                    <a:pt x="6672" y="459"/>
                    <a:pt x="5705" y="2227"/>
                    <a:pt x="4337" y="4596"/>
                  </a:cubicBezTo>
                  <a:cubicBezTo>
                    <a:pt x="3203" y="6597"/>
                    <a:pt x="1802" y="9066"/>
                    <a:pt x="34" y="11434"/>
                  </a:cubicBezTo>
                  <a:cubicBezTo>
                    <a:pt x="1" y="11501"/>
                    <a:pt x="1" y="11634"/>
                    <a:pt x="101" y="11734"/>
                  </a:cubicBezTo>
                  <a:lnTo>
                    <a:pt x="3603" y="14603"/>
                  </a:lnTo>
                  <a:cubicBezTo>
                    <a:pt x="3637" y="14636"/>
                    <a:pt x="3670" y="14636"/>
                    <a:pt x="3703" y="14636"/>
                  </a:cubicBezTo>
                  <a:cubicBezTo>
                    <a:pt x="3772" y="14613"/>
                    <a:pt x="3826" y="14574"/>
                    <a:pt x="3874" y="14574"/>
                  </a:cubicBezTo>
                  <a:cubicBezTo>
                    <a:pt x="3896" y="14574"/>
                    <a:pt x="3916" y="14582"/>
                    <a:pt x="3937" y="14603"/>
                  </a:cubicBezTo>
                  <a:cubicBezTo>
                    <a:pt x="4471" y="13736"/>
                    <a:pt x="5671" y="11667"/>
                    <a:pt x="5938" y="11567"/>
                  </a:cubicBezTo>
                  <a:cubicBezTo>
                    <a:pt x="7106" y="11434"/>
                    <a:pt x="8207" y="11234"/>
                    <a:pt x="9341" y="10934"/>
                  </a:cubicBezTo>
                  <a:cubicBezTo>
                    <a:pt x="9975" y="10800"/>
                    <a:pt x="10642" y="10600"/>
                    <a:pt x="11209" y="10333"/>
                  </a:cubicBezTo>
                  <a:cubicBezTo>
                    <a:pt x="11542" y="10233"/>
                    <a:pt x="11676" y="9966"/>
                    <a:pt x="11943" y="9633"/>
                  </a:cubicBezTo>
                  <a:lnTo>
                    <a:pt x="12009" y="9499"/>
                  </a:lnTo>
                  <a:cubicBezTo>
                    <a:pt x="12276" y="9099"/>
                    <a:pt x="12443" y="8632"/>
                    <a:pt x="12510" y="8165"/>
                  </a:cubicBezTo>
                  <a:cubicBezTo>
                    <a:pt x="12543" y="7898"/>
                    <a:pt x="12710" y="7765"/>
                    <a:pt x="13010" y="7565"/>
                  </a:cubicBezTo>
                  <a:cubicBezTo>
                    <a:pt x="13110" y="7464"/>
                    <a:pt x="13143" y="7431"/>
                    <a:pt x="13210" y="7398"/>
                  </a:cubicBezTo>
                  <a:cubicBezTo>
                    <a:pt x="13644" y="7064"/>
                    <a:pt x="13510" y="6130"/>
                    <a:pt x="13444" y="5730"/>
                  </a:cubicBezTo>
                  <a:cubicBezTo>
                    <a:pt x="13677" y="5630"/>
                    <a:pt x="14144" y="5330"/>
                    <a:pt x="14778" y="4763"/>
                  </a:cubicBezTo>
                  <a:cubicBezTo>
                    <a:pt x="15779" y="3762"/>
                    <a:pt x="15879" y="2728"/>
                    <a:pt x="15112" y="1827"/>
                  </a:cubicBezTo>
                  <a:cubicBezTo>
                    <a:pt x="14462" y="1177"/>
                    <a:pt x="10581" y="1"/>
                    <a:pt x="84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4316575" y="2425500"/>
              <a:ext cx="688025" cy="576275"/>
            </a:xfrm>
            <a:custGeom>
              <a:avLst/>
              <a:gdLst/>
              <a:ahLst/>
              <a:cxnLst/>
              <a:rect l="l" t="t" r="r" b="b"/>
              <a:pathLst>
                <a:path w="27521" h="23051" extrusionOk="0">
                  <a:moveTo>
                    <a:pt x="27521" y="1"/>
                  </a:moveTo>
                  <a:lnTo>
                    <a:pt x="2069" y="8040"/>
                  </a:lnTo>
                  <a:cubicBezTo>
                    <a:pt x="902" y="8040"/>
                    <a:pt x="1" y="9708"/>
                    <a:pt x="1" y="11709"/>
                  </a:cubicBezTo>
                  <a:cubicBezTo>
                    <a:pt x="1" y="13711"/>
                    <a:pt x="902" y="15379"/>
                    <a:pt x="2069" y="15379"/>
                  </a:cubicBezTo>
                  <a:lnTo>
                    <a:pt x="27521" y="23051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4312425" y="2422175"/>
              <a:ext cx="697175" cy="585450"/>
            </a:xfrm>
            <a:custGeom>
              <a:avLst/>
              <a:gdLst/>
              <a:ahLst/>
              <a:cxnLst/>
              <a:rect l="l" t="t" r="r" b="b"/>
              <a:pathLst>
                <a:path w="27887" h="23418" extrusionOk="0">
                  <a:moveTo>
                    <a:pt x="27486" y="468"/>
                  </a:moveTo>
                  <a:lnTo>
                    <a:pt x="27486" y="22884"/>
                  </a:lnTo>
                  <a:lnTo>
                    <a:pt x="2302" y="15311"/>
                  </a:lnTo>
                  <a:lnTo>
                    <a:pt x="2235" y="15311"/>
                  </a:lnTo>
                  <a:cubicBezTo>
                    <a:pt x="1234" y="15311"/>
                    <a:pt x="367" y="13710"/>
                    <a:pt x="367" y="11842"/>
                  </a:cubicBezTo>
                  <a:cubicBezTo>
                    <a:pt x="367" y="9974"/>
                    <a:pt x="1234" y="8373"/>
                    <a:pt x="2235" y="8373"/>
                  </a:cubicBezTo>
                  <a:lnTo>
                    <a:pt x="2335" y="8373"/>
                  </a:lnTo>
                  <a:lnTo>
                    <a:pt x="27486" y="468"/>
                  </a:lnTo>
                  <a:close/>
                  <a:moveTo>
                    <a:pt x="27620" y="1"/>
                  </a:moveTo>
                  <a:lnTo>
                    <a:pt x="2235" y="8006"/>
                  </a:lnTo>
                  <a:cubicBezTo>
                    <a:pt x="1001" y="8006"/>
                    <a:pt x="0" y="9741"/>
                    <a:pt x="0" y="11876"/>
                  </a:cubicBezTo>
                  <a:cubicBezTo>
                    <a:pt x="0" y="14011"/>
                    <a:pt x="1001" y="15712"/>
                    <a:pt x="2235" y="15745"/>
                  </a:cubicBezTo>
                  <a:lnTo>
                    <a:pt x="27620" y="23417"/>
                  </a:lnTo>
                  <a:lnTo>
                    <a:pt x="27787" y="23417"/>
                  </a:lnTo>
                  <a:cubicBezTo>
                    <a:pt x="27853" y="23384"/>
                    <a:pt x="27887" y="23351"/>
                    <a:pt x="27887" y="23251"/>
                  </a:cubicBezTo>
                  <a:lnTo>
                    <a:pt x="27887" y="201"/>
                  </a:lnTo>
                  <a:cubicBezTo>
                    <a:pt x="27887" y="101"/>
                    <a:pt x="27853" y="67"/>
                    <a:pt x="27787" y="34"/>
                  </a:cubicBezTo>
                  <a:cubicBezTo>
                    <a:pt x="27753" y="1"/>
                    <a:pt x="27720" y="1"/>
                    <a:pt x="276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4471700" y="2543725"/>
              <a:ext cx="259375" cy="82800"/>
            </a:xfrm>
            <a:custGeom>
              <a:avLst/>
              <a:gdLst/>
              <a:ahLst/>
              <a:cxnLst/>
              <a:rect l="l" t="t" r="r" b="b"/>
              <a:pathLst>
                <a:path w="10375" h="3312" extrusionOk="0">
                  <a:moveTo>
                    <a:pt x="10160" y="0"/>
                  </a:moveTo>
                  <a:cubicBezTo>
                    <a:pt x="10143" y="0"/>
                    <a:pt x="10125" y="3"/>
                    <a:pt x="10108" y="9"/>
                  </a:cubicBezTo>
                  <a:lnTo>
                    <a:pt x="167" y="2877"/>
                  </a:lnTo>
                  <a:cubicBezTo>
                    <a:pt x="100" y="2944"/>
                    <a:pt x="0" y="3011"/>
                    <a:pt x="34" y="3144"/>
                  </a:cubicBezTo>
                  <a:cubicBezTo>
                    <a:pt x="100" y="3278"/>
                    <a:pt x="167" y="3311"/>
                    <a:pt x="234" y="3311"/>
                  </a:cubicBezTo>
                  <a:cubicBezTo>
                    <a:pt x="301" y="3311"/>
                    <a:pt x="301" y="3311"/>
                    <a:pt x="301" y="3278"/>
                  </a:cubicBezTo>
                  <a:lnTo>
                    <a:pt x="10208" y="376"/>
                  </a:lnTo>
                  <a:cubicBezTo>
                    <a:pt x="10308" y="342"/>
                    <a:pt x="10374" y="276"/>
                    <a:pt x="10341" y="142"/>
                  </a:cubicBezTo>
                  <a:cubicBezTo>
                    <a:pt x="10314" y="60"/>
                    <a:pt x="10241" y="0"/>
                    <a:pt x="101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4751075" y="2520875"/>
              <a:ext cx="63400" cy="25575"/>
            </a:xfrm>
            <a:custGeom>
              <a:avLst/>
              <a:gdLst/>
              <a:ahLst/>
              <a:cxnLst/>
              <a:rect l="l" t="t" r="r" b="b"/>
              <a:pathLst>
                <a:path w="2536" h="1023" extrusionOk="0">
                  <a:moveTo>
                    <a:pt x="2337" y="0"/>
                  </a:moveTo>
                  <a:cubicBezTo>
                    <a:pt x="2315" y="0"/>
                    <a:pt x="2292" y="7"/>
                    <a:pt x="2268" y="22"/>
                  </a:cubicBezTo>
                  <a:lnTo>
                    <a:pt x="167" y="589"/>
                  </a:lnTo>
                  <a:cubicBezTo>
                    <a:pt x="100" y="622"/>
                    <a:pt x="0" y="723"/>
                    <a:pt x="33" y="856"/>
                  </a:cubicBezTo>
                  <a:cubicBezTo>
                    <a:pt x="100" y="956"/>
                    <a:pt x="167" y="1023"/>
                    <a:pt x="267" y="1023"/>
                  </a:cubicBezTo>
                  <a:cubicBezTo>
                    <a:pt x="300" y="1023"/>
                    <a:pt x="300" y="1023"/>
                    <a:pt x="300" y="956"/>
                  </a:cubicBezTo>
                  <a:lnTo>
                    <a:pt x="2368" y="389"/>
                  </a:lnTo>
                  <a:cubicBezTo>
                    <a:pt x="2468" y="356"/>
                    <a:pt x="2535" y="256"/>
                    <a:pt x="2502" y="122"/>
                  </a:cubicBezTo>
                  <a:cubicBezTo>
                    <a:pt x="2476" y="71"/>
                    <a:pt x="2411" y="0"/>
                    <a:pt x="23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4316575" y="2600625"/>
              <a:ext cx="133475" cy="231025"/>
            </a:xfrm>
            <a:custGeom>
              <a:avLst/>
              <a:gdLst/>
              <a:ahLst/>
              <a:cxnLst/>
              <a:rect l="l" t="t" r="r" b="b"/>
              <a:pathLst>
                <a:path w="5339" h="9241" extrusionOk="0">
                  <a:moveTo>
                    <a:pt x="5338" y="1"/>
                  </a:moveTo>
                  <a:lnTo>
                    <a:pt x="2069" y="1035"/>
                  </a:lnTo>
                  <a:cubicBezTo>
                    <a:pt x="902" y="1035"/>
                    <a:pt x="1" y="2703"/>
                    <a:pt x="1" y="4704"/>
                  </a:cubicBezTo>
                  <a:cubicBezTo>
                    <a:pt x="1" y="6706"/>
                    <a:pt x="902" y="8374"/>
                    <a:pt x="2069" y="8374"/>
                  </a:cubicBezTo>
                  <a:lnTo>
                    <a:pt x="5005" y="9241"/>
                  </a:lnTo>
                  <a:cubicBezTo>
                    <a:pt x="3637" y="6339"/>
                    <a:pt x="3737" y="2870"/>
                    <a:pt x="53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4312425" y="2596975"/>
              <a:ext cx="142625" cy="241350"/>
            </a:xfrm>
            <a:custGeom>
              <a:avLst/>
              <a:gdLst/>
              <a:ahLst/>
              <a:cxnLst/>
              <a:rect l="l" t="t" r="r" b="b"/>
              <a:pathLst>
                <a:path w="5705" h="9654" extrusionOk="0">
                  <a:moveTo>
                    <a:pt x="5070" y="514"/>
                  </a:moveTo>
                  <a:cubicBezTo>
                    <a:pt x="3736" y="3182"/>
                    <a:pt x="3669" y="6351"/>
                    <a:pt x="4737" y="9053"/>
                  </a:cubicBezTo>
                  <a:lnTo>
                    <a:pt x="2235" y="8319"/>
                  </a:lnTo>
                  <a:lnTo>
                    <a:pt x="2202" y="8319"/>
                  </a:lnTo>
                  <a:cubicBezTo>
                    <a:pt x="1201" y="8319"/>
                    <a:pt x="334" y="6718"/>
                    <a:pt x="334" y="4850"/>
                  </a:cubicBezTo>
                  <a:cubicBezTo>
                    <a:pt x="334" y="2982"/>
                    <a:pt x="1201" y="1381"/>
                    <a:pt x="2202" y="1381"/>
                  </a:cubicBezTo>
                  <a:lnTo>
                    <a:pt x="2302" y="1381"/>
                  </a:lnTo>
                  <a:lnTo>
                    <a:pt x="5070" y="514"/>
                  </a:lnTo>
                  <a:close/>
                  <a:moveTo>
                    <a:pt x="5511" y="0"/>
                  </a:moveTo>
                  <a:cubicBezTo>
                    <a:pt x="5489" y="0"/>
                    <a:pt x="5464" y="5"/>
                    <a:pt x="5437" y="14"/>
                  </a:cubicBezTo>
                  <a:lnTo>
                    <a:pt x="2235" y="1014"/>
                  </a:lnTo>
                  <a:cubicBezTo>
                    <a:pt x="1001" y="1014"/>
                    <a:pt x="0" y="2749"/>
                    <a:pt x="0" y="4884"/>
                  </a:cubicBezTo>
                  <a:cubicBezTo>
                    <a:pt x="0" y="7019"/>
                    <a:pt x="1001" y="8720"/>
                    <a:pt x="2235" y="8753"/>
                  </a:cubicBezTo>
                  <a:lnTo>
                    <a:pt x="5171" y="9654"/>
                  </a:lnTo>
                  <a:lnTo>
                    <a:pt x="5204" y="9654"/>
                  </a:lnTo>
                  <a:cubicBezTo>
                    <a:pt x="5231" y="9654"/>
                    <a:pt x="5279" y="9611"/>
                    <a:pt x="5314" y="9611"/>
                  </a:cubicBezTo>
                  <a:cubicBezTo>
                    <a:pt x="5323" y="9611"/>
                    <a:pt x="5331" y="9614"/>
                    <a:pt x="5337" y="9620"/>
                  </a:cubicBezTo>
                  <a:cubicBezTo>
                    <a:pt x="5404" y="9587"/>
                    <a:pt x="5404" y="9520"/>
                    <a:pt x="5371" y="9420"/>
                  </a:cubicBezTo>
                  <a:cubicBezTo>
                    <a:pt x="4003" y="6552"/>
                    <a:pt x="4070" y="3116"/>
                    <a:pt x="5671" y="347"/>
                  </a:cubicBezTo>
                  <a:cubicBezTo>
                    <a:pt x="5704" y="247"/>
                    <a:pt x="5704" y="180"/>
                    <a:pt x="5671" y="80"/>
                  </a:cubicBezTo>
                  <a:cubicBezTo>
                    <a:pt x="5622" y="31"/>
                    <a:pt x="5573" y="0"/>
                    <a:pt x="55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4841950" y="2331275"/>
              <a:ext cx="435350" cy="773075"/>
            </a:xfrm>
            <a:custGeom>
              <a:avLst/>
              <a:gdLst/>
              <a:ahLst/>
              <a:cxnLst/>
              <a:rect l="l" t="t" r="r" b="b"/>
              <a:pathLst>
                <a:path w="17414" h="30923" extrusionOk="0">
                  <a:moveTo>
                    <a:pt x="8707" y="1"/>
                  </a:moveTo>
                  <a:cubicBezTo>
                    <a:pt x="3904" y="1"/>
                    <a:pt x="1" y="6939"/>
                    <a:pt x="1" y="15478"/>
                  </a:cubicBezTo>
                  <a:cubicBezTo>
                    <a:pt x="1" y="24018"/>
                    <a:pt x="3904" y="30923"/>
                    <a:pt x="8707" y="30923"/>
                  </a:cubicBezTo>
                  <a:cubicBezTo>
                    <a:pt x="13511" y="30923"/>
                    <a:pt x="17413" y="24018"/>
                    <a:pt x="17413" y="15478"/>
                  </a:cubicBezTo>
                  <a:cubicBezTo>
                    <a:pt x="17413" y="6939"/>
                    <a:pt x="13511" y="1"/>
                    <a:pt x="8707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4836950" y="2326275"/>
              <a:ext cx="446175" cy="783925"/>
            </a:xfrm>
            <a:custGeom>
              <a:avLst/>
              <a:gdLst/>
              <a:ahLst/>
              <a:cxnLst/>
              <a:rect l="l" t="t" r="r" b="b"/>
              <a:pathLst>
                <a:path w="17847" h="31357" extrusionOk="0">
                  <a:moveTo>
                    <a:pt x="8907" y="401"/>
                  </a:moveTo>
                  <a:cubicBezTo>
                    <a:pt x="13577" y="401"/>
                    <a:pt x="17413" y="7239"/>
                    <a:pt x="17413" y="15678"/>
                  </a:cubicBezTo>
                  <a:cubicBezTo>
                    <a:pt x="17413" y="24084"/>
                    <a:pt x="13577" y="30923"/>
                    <a:pt x="8907" y="30923"/>
                  </a:cubicBezTo>
                  <a:cubicBezTo>
                    <a:pt x="4237" y="30923"/>
                    <a:pt x="401" y="24084"/>
                    <a:pt x="401" y="15678"/>
                  </a:cubicBezTo>
                  <a:cubicBezTo>
                    <a:pt x="401" y="7239"/>
                    <a:pt x="4204" y="401"/>
                    <a:pt x="8907" y="401"/>
                  </a:cubicBezTo>
                  <a:close/>
                  <a:moveTo>
                    <a:pt x="8907" y="0"/>
                  </a:moveTo>
                  <a:cubicBezTo>
                    <a:pt x="4004" y="0"/>
                    <a:pt x="1" y="7039"/>
                    <a:pt x="1" y="15678"/>
                  </a:cubicBezTo>
                  <a:cubicBezTo>
                    <a:pt x="1" y="24318"/>
                    <a:pt x="4004" y="31356"/>
                    <a:pt x="8907" y="31356"/>
                  </a:cubicBezTo>
                  <a:cubicBezTo>
                    <a:pt x="13844" y="31356"/>
                    <a:pt x="17847" y="24318"/>
                    <a:pt x="17847" y="15678"/>
                  </a:cubicBezTo>
                  <a:cubicBezTo>
                    <a:pt x="17847" y="7039"/>
                    <a:pt x="13811" y="0"/>
                    <a:pt x="89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4833625" y="2576450"/>
              <a:ext cx="233525" cy="299400"/>
            </a:xfrm>
            <a:custGeom>
              <a:avLst/>
              <a:gdLst/>
              <a:ahLst/>
              <a:cxnLst/>
              <a:rect l="l" t="t" r="r" b="b"/>
              <a:pathLst>
                <a:path w="9341" h="11976" extrusionOk="0">
                  <a:moveTo>
                    <a:pt x="701" y="1"/>
                  </a:moveTo>
                  <a:lnTo>
                    <a:pt x="0" y="5905"/>
                  </a:lnTo>
                  <a:lnTo>
                    <a:pt x="901" y="11976"/>
                  </a:lnTo>
                  <a:lnTo>
                    <a:pt x="9040" y="9140"/>
                  </a:lnTo>
                  <a:lnTo>
                    <a:pt x="9340" y="2402"/>
                  </a:lnTo>
                  <a:lnTo>
                    <a:pt x="9040" y="2236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4828625" y="2571450"/>
              <a:ext cx="243525" cy="309400"/>
            </a:xfrm>
            <a:custGeom>
              <a:avLst/>
              <a:gdLst/>
              <a:ahLst/>
              <a:cxnLst/>
              <a:rect l="l" t="t" r="r" b="b"/>
              <a:pathLst>
                <a:path w="9741" h="12376" extrusionOk="0">
                  <a:moveTo>
                    <a:pt x="1034" y="434"/>
                  </a:moveTo>
                  <a:lnTo>
                    <a:pt x="9107" y="2602"/>
                  </a:lnTo>
                  <a:cubicBezTo>
                    <a:pt x="9157" y="2636"/>
                    <a:pt x="9190" y="2652"/>
                    <a:pt x="9215" y="2652"/>
                  </a:cubicBezTo>
                  <a:cubicBezTo>
                    <a:pt x="9240" y="2652"/>
                    <a:pt x="9257" y="2636"/>
                    <a:pt x="9274" y="2602"/>
                  </a:cubicBezTo>
                  <a:lnTo>
                    <a:pt x="9274" y="2602"/>
                  </a:lnTo>
                  <a:lnTo>
                    <a:pt x="9007" y="9174"/>
                  </a:lnTo>
                  <a:lnTo>
                    <a:pt x="1268" y="11876"/>
                  </a:lnTo>
                  <a:lnTo>
                    <a:pt x="401" y="6105"/>
                  </a:lnTo>
                  <a:lnTo>
                    <a:pt x="1034" y="434"/>
                  </a:lnTo>
                  <a:close/>
                  <a:moveTo>
                    <a:pt x="934" y="0"/>
                  </a:moveTo>
                  <a:cubicBezTo>
                    <a:pt x="901" y="0"/>
                    <a:pt x="834" y="0"/>
                    <a:pt x="767" y="34"/>
                  </a:cubicBezTo>
                  <a:cubicBezTo>
                    <a:pt x="734" y="67"/>
                    <a:pt x="701" y="167"/>
                    <a:pt x="701" y="201"/>
                  </a:cubicBezTo>
                  <a:lnTo>
                    <a:pt x="0" y="6105"/>
                  </a:lnTo>
                  <a:lnTo>
                    <a:pt x="0" y="6172"/>
                  </a:lnTo>
                  <a:lnTo>
                    <a:pt x="901" y="12176"/>
                  </a:lnTo>
                  <a:cubicBezTo>
                    <a:pt x="901" y="12243"/>
                    <a:pt x="934" y="12276"/>
                    <a:pt x="1001" y="12343"/>
                  </a:cubicBezTo>
                  <a:cubicBezTo>
                    <a:pt x="1034" y="12376"/>
                    <a:pt x="1068" y="12376"/>
                    <a:pt x="1101" y="12376"/>
                  </a:cubicBezTo>
                  <a:cubicBezTo>
                    <a:pt x="1168" y="12376"/>
                    <a:pt x="1168" y="12376"/>
                    <a:pt x="1201" y="12276"/>
                  </a:cubicBezTo>
                  <a:lnTo>
                    <a:pt x="9274" y="9441"/>
                  </a:lnTo>
                  <a:cubicBezTo>
                    <a:pt x="9374" y="9441"/>
                    <a:pt x="9407" y="9374"/>
                    <a:pt x="9407" y="9274"/>
                  </a:cubicBezTo>
                  <a:lnTo>
                    <a:pt x="9741" y="2569"/>
                  </a:lnTo>
                  <a:cubicBezTo>
                    <a:pt x="9741" y="2436"/>
                    <a:pt x="9640" y="2369"/>
                    <a:pt x="9540" y="2369"/>
                  </a:cubicBezTo>
                  <a:cubicBezTo>
                    <a:pt x="9474" y="2369"/>
                    <a:pt x="9440" y="2402"/>
                    <a:pt x="9407" y="2402"/>
                  </a:cubicBezTo>
                  <a:cubicBezTo>
                    <a:pt x="9407" y="2269"/>
                    <a:pt x="9307" y="2235"/>
                    <a:pt x="9240" y="2202"/>
                  </a:cubicBezTo>
                  <a:lnTo>
                    <a:pt x="9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821950" y="2296250"/>
              <a:ext cx="475350" cy="843975"/>
            </a:xfrm>
            <a:custGeom>
              <a:avLst/>
              <a:gdLst/>
              <a:ahLst/>
              <a:cxnLst/>
              <a:rect l="l" t="t" r="r" b="b"/>
              <a:pathLst>
                <a:path w="19014" h="33759" extrusionOk="0">
                  <a:moveTo>
                    <a:pt x="9707" y="2402"/>
                  </a:moveTo>
                  <a:cubicBezTo>
                    <a:pt x="14110" y="2402"/>
                    <a:pt x="17646" y="8874"/>
                    <a:pt x="17646" y="16879"/>
                  </a:cubicBezTo>
                  <a:cubicBezTo>
                    <a:pt x="17646" y="24885"/>
                    <a:pt x="14110" y="31356"/>
                    <a:pt x="9707" y="31356"/>
                  </a:cubicBezTo>
                  <a:cubicBezTo>
                    <a:pt x="5338" y="31356"/>
                    <a:pt x="1802" y="24885"/>
                    <a:pt x="1802" y="16879"/>
                  </a:cubicBezTo>
                  <a:cubicBezTo>
                    <a:pt x="1802" y="8874"/>
                    <a:pt x="5338" y="2402"/>
                    <a:pt x="9707" y="2402"/>
                  </a:cubicBezTo>
                  <a:close/>
                  <a:moveTo>
                    <a:pt x="9507" y="1"/>
                  </a:moveTo>
                  <a:cubicBezTo>
                    <a:pt x="4270" y="1"/>
                    <a:pt x="0" y="7539"/>
                    <a:pt x="0" y="16879"/>
                  </a:cubicBezTo>
                  <a:cubicBezTo>
                    <a:pt x="0" y="26219"/>
                    <a:pt x="4270" y="33758"/>
                    <a:pt x="9507" y="33758"/>
                  </a:cubicBezTo>
                  <a:cubicBezTo>
                    <a:pt x="14778" y="33758"/>
                    <a:pt x="19014" y="26219"/>
                    <a:pt x="19014" y="16879"/>
                  </a:cubicBezTo>
                  <a:cubicBezTo>
                    <a:pt x="19014" y="7539"/>
                    <a:pt x="14711" y="1"/>
                    <a:pt x="95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816950" y="2290425"/>
              <a:ext cx="485375" cy="854800"/>
            </a:xfrm>
            <a:custGeom>
              <a:avLst/>
              <a:gdLst/>
              <a:ahLst/>
              <a:cxnLst/>
              <a:rect l="l" t="t" r="r" b="b"/>
              <a:pathLst>
                <a:path w="19415" h="34192" extrusionOk="0">
                  <a:moveTo>
                    <a:pt x="9907" y="2835"/>
                  </a:moveTo>
                  <a:cubicBezTo>
                    <a:pt x="14177" y="2835"/>
                    <a:pt x="17646" y="9240"/>
                    <a:pt x="17646" y="17112"/>
                  </a:cubicBezTo>
                  <a:cubicBezTo>
                    <a:pt x="17646" y="24951"/>
                    <a:pt x="14177" y="31356"/>
                    <a:pt x="9907" y="31356"/>
                  </a:cubicBezTo>
                  <a:cubicBezTo>
                    <a:pt x="5671" y="31356"/>
                    <a:pt x="2202" y="24985"/>
                    <a:pt x="2202" y="17112"/>
                  </a:cubicBezTo>
                  <a:cubicBezTo>
                    <a:pt x="2202" y="9273"/>
                    <a:pt x="5671" y="2835"/>
                    <a:pt x="9907" y="2835"/>
                  </a:cubicBezTo>
                  <a:close/>
                  <a:moveTo>
                    <a:pt x="9907" y="2435"/>
                  </a:moveTo>
                  <a:cubicBezTo>
                    <a:pt x="5404" y="2435"/>
                    <a:pt x="1802" y="9007"/>
                    <a:pt x="1802" y="17112"/>
                  </a:cubicBezTo>
                  <a:cubicBezTo>
                    <a:pt x="1802" y="25185"/>
                    <a:pt x="5404" y="31790"/>
                    <a:pt x="9907" y="31790"/>
                  </a:cubicBezTo>
                  <a:cubicBezTo>
                    <a:pt x="14411" y="31790"/>
                    <a:pt x="18046" y="25185"/>
                    <a:pt x="18046" y="17112"/>
                  </a:cubicBezTo>
                  <a:cubicBezTo>
                    <a:pt x="18046" y="9007"/>
                    <a:pt x="14411" y="2435"/>
                    <a:pt x="9907" y="2435"/>
                  </a:cubicBezTo>
                  <a:close/>
                  <a:moveTo>
                    <a:pt x="9707" y="434"/>
                  </a:moveTo>
                  <a:cubicBezTo>
                    <a:pt x="14844" y="434"/>
                    <a:pt x="19014" y="7939"/>
                    <a:pt x="19014" y="17112"/>
                  </a:cubicBezTo>
                  <a:cubicBezTo>
                    <a:pt x="19014" y="26319"/>
                    <a:pt x="14844" y="33791"/>
                    <a:pt x="9707" y="33791"/>
                  </a:cubicBezTo>
                  <a:cubicBezTo>
                    <a:pt x="4570" y="33791"/>
                    <a:pt x="401" y="26286"/>
                    <a:pt x="401" y="17112"/>
                  </a:cubicBezTo>
                  <a:cubicBezTo>
                    <a:pt x="401" y="7906"/>
                    <a:pt x="4570" y="434"/>
                    <a:pt x="9707" y="434"/>
                  </a:cubicBezTo>
                  <a:close/>
                  <a:moveTo>
                    <a:pt x="9707" y="0"/>
                  </a:moveTo>
                  <a:cubicBezTo>
                    <a:pt x="4370" y="0"/>
                    <a:pt x="0" y="7672"/>
                    <a:pt x="0" y="17112"/>
                  </a:cubicBezTo>
                  <a:cubicBezTo>
                    <a:pt x="0" y="26519"/>
                    <a:pt x="4370" y="34191"/>
                    <a:pt x="9707" y="34191"/>
                  </a:cubicBezTo>
                  <a:cubicBezTo>
                    <a:pt x="15044" y="34191"/>
                    <a:pt x="19414" y="26519"/>
                    <a:pt x="19414" y="17112"/>
                  </a:cubicBezTo>
                  <a:cubicBezTo>
                    <a:pt x="19414" y="7672"/>
                    <a:pt x="15044" y="0"/>
                    <a:pt x="97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5012075" y="2632325"/>
              <a:ext cx="95925" cy="170975"/>
            </a:xfrm>
            <a:custGeom>
              <a:avLst/>
              <a:gdLst/>
              <a:ahLst/>
              <a:cxnLst/>
              <a:rect l="l" t="t" r="r" b="b"/>
              <a:pathLst>
                <a:path w="3837" h="6839" extrusionOk="0">
                  <a:moveTo>
                    <a:pt x="1902" y="1"/>
                  </a:moveTo>
                  <a:cubicBezTo>
                    <a:pt x="835" y="1"/>
                    <a:pt x="1" y="1535"/>
                    <a:pt x="1" y="3436"/>
                  </a:cubicBezTo>
                  <a:cubicBezTo>
                    <a:pt x="1" y="5304"/>
                    <a:pt x="835" y="6839"/>
                    <a:pt x="1902" y="6839"/>
                  </a:cubicBezTo>
                  <a:cubicBezTo>
                    <a:pt x="2970" y="6839"/>
                    <a:pt x="3837" y="5304"/>
                    <a:pt x="3837" y="3436"/>
                  </a:cubicBezTo>
                  <a:cubicBezTo>
                    <a:pt x="3837" y="1535"/>
                    <a:pt x="2970" y="1"/>
                    <a:pt x="1902" y="1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5006250" y="2628150"/>
              <a:ext cx="106775" cy="181825"/>
            </a:xfrm>
            <a:custGeom>
              <a:avLst/>
              <a:gdLst/>
              <a:ahLst/>
              <a:cxnLst/>
              <a:rect l="l" t="t" r="r" b="b"/>
              <a:pathLst>
                <a:path w="4271" h="7273" extrusionOk="0">
                  <a:moveTo>
                    <a:pt x="2135" y="401"/>
                  </a:moveTo>
                  <a:cubicBezTo>
                    <a:pt x="3069" y="401"/>
                    <a:pt x="3836" y="1835"/>
                    <a:pt x="3836" y="3603"/>
                  </a:cubicBezTo>
                  <a:cubicBezTo>
                    <a:pt x="3836" y="5338"/>
                    <a:pt x="3069" y="6806"/>
                    <a:pt x="2135" y="6806"/>
                  </a:cubicBezTo>
                  <a:cubicBezTo>
                    <a:pt x="1201" y="6806"/>
                    <a:pt x="434" y="5338"/>
                    <a:pt x="434" y="3603"/>
                  </a:cubicBezTo>
                  <a:cubicBezTo>
                    <a:pt x="434" y="1835"/>
                    <a:pt x="1235" y="401"/>
                    <a:pt x="2135" y="401"/>
                  </a:cubicBezTo>
                  <a:close/>
                  <a:moveTo>
                    <a:pt x="2135" y="1"/>
                  </a:moveTo>
                  <a:cubicBezTo>
                    <a:pt x="968" y="1"/>
                    <a:pt x="0" y="1602"/>
                    <a:pt x="0" y="3637"/>
                  </a:cubicBezTo>
                  <a:cubicBezTo>
                    <a:pt x="0" y="5671"/>
                    <a:pt x="934" y="7273"/>
                    <a:pt x="2135" y="7273"/>
                  </a:cubicBezTo>
                  <a:cubicBezTo>
                    <a:pt x="3303" y="7273"/>
                    <a:pt x="4270" y="5671"/>
                    <a:pt x="4270" y="3637"/>
                  </a:cubicBezTo>
                  <a:cubicBezTo>
                    <a:pt x="4270" y="1602"/>
                    <a:pt x="3336" y="1"/>
                    <a:pt x="2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5666725" y="2260175"/>
              <a:ext cx="59225" cy="25250"/>
            </a:xfrm>
            <a:custGeom>
              <a:avLst/>
              <a:gdLst/>
              <a:ahLst/>
              <a:cxnLst/>
              <a:rect l="l" t="t" r="r" b="b"/>
              <a:pathLst>
                <a:path w="2369" h="1010" extrusionOk="0">
                  <a:moveTo>
                    <a:pt x="2133" y="1"/>
                  </a:moveTo>
                  <a:cubicBezTo>
                    <a:pt x="2114" y="1"/>
                    <a:pt x="2092" y="3"/>
                    <a:pt x="2068" y="9"/>
                  </a:cubicBezTo>
                  <a:lnTo>
                    <a:pt x="167" y="610"/>
                  </a:lnTo>
                  <a:cubicBezTo>
                    <a:pt x="67" y="643"/>
                    <a:pt x="0" y="710"/>
                    <a:pt x="34" y="843"/>
                  </a:cubicBezTo>
                  <a:cubicBezTo>
                    <a:pt x="67" y="977"/>
                    <a:pt x="167" y="1010"/>
                    <a:pt x="234" y="1010"/>
                  </a:cubicBezTo>
                  <a:cubicBezTo>
                    <a:pt x="234" y="1010"/>
                    <a:pt x="267" y="1010"/>
                    <a:pt x="267" y="977"/>
                  </a:cubicBezTo>
                  <a:lnTo>
                    <a:pt x="2202" y="376"/>
                  </a:lnTo>
                  <a:cubicBezTo>
                    <a:pt x="2268" y="343"/>
                    <a:pt x="2369" y="276"/>
                    <a:pt x="2335" y="143"/>
                  </a:cubicBezTo>
                  <a:cubicBezTo>
                    <a:pt x="2280" y="60"/>
                    <a:pt x="2225" y="1"/>
                    <a:pt x="21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5320625" y="2293525"/>
              <a:ext cx="296925" cy="99500"/>
            </a:xfrm>
            <a:custGeom>
              <a:avLst/>
              <a:gdLst/>
              <a:ahLst/>
              <a:cxnLst/>
              <a:rect l="l" t="t" r="r" b="b"/>
              <a:pathLst>
                <a:path w="11877" h="3980" extrusionOk="0">
                  <a:moveTo>
                    <a:pt x="11641" y="1"/>
                  </a:moveTo>
                  <a:cubicBezTo>
                    <a:pt x="11621" y="1"/>
                    <a:pt x="11600" y="4"/>
                    <a:pt x="11576" y="10"/>
                  </a:cubicBezTo>
                  <a:lnTo>
                    <a:pt x="168" y="3545"/>
                  </a:lnTo>
                  <a:cubicBezTo>
                    <a:pt x="68" y="3612"/>
                    <a:pt x="1" y="3679"/>
                    <a:pt x="34" y="3812"/>
                  </a:cubicBezTo>
                  <a:cubicBezTo>
                    <a:pt x="68" y="3946"/>
                    <a:pt x="168" y="3979"/>
                    <a:pt x="234" y="3979"/>
                  </a:cubicBezTo>
                  <a:cubicBezTo>
                    <a:pt x="268" y="3979"/>
                    <a:pt x="268" y="3979"/>
                    <a:pt x="268" y="3946"/>
                  </a:cubicBezTo>
                  <a:lnTo>
                    <a:pt x="11709" y="376"/>
                  </a:lnTo>
                  <a:cubicBezTo>
                    <a:pt x="11776" y="343"/>
                    <a:pt x="11876" y="276"/>
                    <a:pt x="11843" y="143"/>
                  </a:cubicBezTo>
                  <a:cubicBezTo>
                    <a:pt x="11788" y="61"/>
                    <a:pt x="11733" y="1"/>
                    <a:pt x="116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5359000" y="2692375"/>
              <a:ext cx="272725" cy="19200"/>
            </a:xfrm>
            <a:custGeom>
              <a:avLst/>
              <a:gdLst/>
              <a:ahLst/>
              <a:cxnLst/>
              <a:rect l="l" t="t" r="r" b="b"/>
              <a:pathLst>
                <a:path w="10909" h="768" extrusionOk="0">
                  <a:moveTo>
                    <a:pt x="201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34"/>
                    <a:pt x="67" y="401"/>
                    <a:pt x="201" y="401"/>
                  </a:cubicBezTo>
                  <a:lnTo>
                    <a:pt x="10708" y="767"/>
                  </a:lnTo>
                  <a:cubicBezTo>
                    <a:pt x="10841" y="767"/>
                    <a:pt x="10908" y="701"/>
                    <a:pt x="10908" y="567"/>
                  </a:cubicBezTo>
                  <a:cubicBezTo>
                    <a:pt x="10908" y="434"/>
                    <a:pt x="10841" y="367"/>
                    <a:pt x="10708" y="36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5575825" y="3077350"/>
              <a:ext cx="65900" cy="27850"/>
            </a:xfrm>
            <a:custGeom>
              <a:avLst/>
              <a:gdLst/>
              <a:ahLst/>
              <a:cxnLst/>
              <a:rect l="l" t="t" r="r" b="b"/>
              <a:pathLst>
                <a:path w="2636" h="1114" extrusionOk="0">
                  <a:moveTo>
                    <a:pt x="226" y="0"/>
                  </a:moveTo>
                  <a:cubicBezTo>
                    <a:pt x="143" y="0"/>
                    <a:pt x="59" y="44"/>
                    <a:pt x="34" y="146"/>
                  </a:cubicBezTo>
                  <a:cubicBezTo>
                    <a:pt x="0" y="212"/>
                    <a:pt x="34" y="346"/>
                    <a:pt x="167" y="379"/>
                  </a:cubicBezTo>
                  <a:lnTo>
                    <a:pt x="2335" y="1113"/>
                  </a:lnTo>
                  <a:lnTo>
                    <a:pt x="2402" y="1113"/>
                  </a:lnTo>
                  <a:cubicBezTo>
                    <a:pt x="2502" y="1113"/>
                    <a:pt x="2569" y="1046"/>
                    <a:pt x="2569" y="980"/>
                  </a:cubicBezTo>
                  <a:cubicBezTo>
                    <a:pt x="2635" y="880"/>
                    <a:pt x="2569" y="780"/>
                    <a:pt x="2469" y="713"/>
                  </a:cubicBezTo>
                  <a:lnTo>
                    <a:pt x="300" y="12"/>
                  </a:lnTo>
                  <a:cubicBezTo>
                    <a:pt x="277" y="4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5338975" y="3001525"/>
              <a:ext cx="204350" cy="71975"/>
            </a:xfrm>
            <a:custGeom>
              <a:avLst/>
              <a:gdLst/>
              <a:ahLst/>
              <a:cxnLst/>
              <a:rect l="l" t="t" r="r" b="b"/>
              <a:pathLst>
                <a:path w="8174" h="2879" extrusionOk="0">
                  <a:moveTo>
                    <a:pt x="246" y="1"/>
                  </a:moveTo>
                  <a:cubicBezTo>
                    <a:pt x="165" y="1"/>
                    <a:pt x="89" y="55"/>
                    <a:pt x="34" y="110"/>
                  </a:cubicBezTo>
                  <a:cubicBezTo>
                    <a:pt x="1" y="210"/>
                    <a:pt x="34" y="343"/>
                    <a:pt x="168" y="377"/>
                  </a:cubicBezTo>
                  <a:lnTo>
                    <a:pt x="7873" y="2879"/>
                  </a:lnTo>
                  <a:lnTo>
                    <a:pt x="7973" y="2879"/>
                  </a:lnTo>
                  <a:cubicBezTo>
                    <a:pt x="8040" y="2879"/>
                    <a:pt x="8140" y="2845"/>
                    <a:pt x="8140" y="2745"/>
                  </a:cubicBezTo>
                  <a:cubicBezTo>
                    <a:pt x="8173" y="2678"/>
                    <a:pt x="8140" y="2545"/>
                    <a:pt x="8007" y="2512"/>
                  </a:cubicBezTo>
                  <a:lnTo>
                    <a:pt x="301" y="10"/>
                  </a:lnTo>
                  <a:cubicBezTo>
                    <a:pt x="283" y="4"/>
                    <a:pt x="264" y="1"/>
                    <a:pt x="2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5349825" y="2503900"/>
              <a:ext cx="150975" cy="30050"/>
            </a:xfrm>
            <a:custGeom>
              <a:avLst/>
              <a:gdLst/>
              <a:ahLst/>
              <a:cxnLst/>
              <a:rect l="l" t="t" r="r" b="b"/>
              <a:pathLst>
                <a:path w="6039" h="1202" extrusionOk="0">
                  <a:moveTo>
                    <a:pt x="5771" y="1"/>
                  </a:moveTo>
                  <a:lnTo>
                    <a:pt x="167" y="768"/>
                  </a:lnTo>
                  <a:cubicBezTo>
                    <a:pt x="67" y="801"/>
                    <a:pt x="0" y="901"/>
                    <a:pt x="0" y="1035"/>
                  </a:cubicBezTo>
                  <a:cubicBezTo>
                    <a:pt x="0" y="1101"/>
                    <a:pt x="101" y="1201"/>
                    <a:pt x="201" y="1201"/>
                  </a:cubicBezTo>
                  <a:lnTo>
                    <a:pt x="5871" y="434"/>
                  </a:lnTo>
                  <a:cubicBezTo>
                    <a:pt x="5938" y="401"/>
                    <a:pt x="6038" y="301"/>
                    <a:pt x="6038" y="201"/>
                  </a:cubicBezTo>
                  <a:cubicBezTo>
                    <a:pt x="6005" y="101"/>
                    <a:pt x="5905" y="1"/>
                    <a:pt x="57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5283950" y="3103825"/>
              <a:ext cx="113425" cy="94775"/>
            </a:xfrm>
            <a:custGeom>
              <a:avLst/>
              <a:gdLst/>
              <a:ahLst/>
              <a:cxnLst/>
              <a:rect l="l" t="t" r="r" b="b"/>
              <a:pathLst>
                <a:path w="4537" h="3791" extrusionOk="0">
                  <a:moveTo>
                    <a:pt x="207" y="1"/>
                  </a:moveTo>
                  <a:cubicBezTo>
                    <a:pt x="130" y="1"/>
                    <a:pt x="55" y="24"/>
                    <a:pt x="34" y="87"/>
                  </a:cubicBezTo>
                  <a:cubicBezTo>
                    <a:pt x="0" y="154"/>
                    <a:pt x="0" y="288"/>
                    <a:pt x="67" y="354"/>
                  </a:cubicBezTo>
                  <a:lnTo>
                    <a:pt x="4203" y="3757"/>
                  </a:lnTo>
                  <a:cubicBezTo>
                    <a:pt x="4237" y="3790"/>
                    <a:pt x="4303" y="3790"/>
                    <a:pt x="4337" y="3790"/>
                  </a:cubicBezTo>
                  <a:cubicBezTo>
                    <a:pt x="4403" y="3790"/>
                    <a:pt x="4470" y="3790"/>
                    <a:pt x="4503" y="3690"/>
                  </a:cubicBezTo>
                  <a:cubicBezTo>
                    <a:pt x="4537" y="3623"/>
                    <a:pt x="4537" y="3490"/>
                    <a:pt x="4470" y="3423"/>
                  </a:cubicBezTo>
                  <a:lnTo>
                    <a:pt x="334" y="21"/>
                  </a:lnTo>
                  <a:cubicBezTo>
                    <a:pt x="297" y="9"/>
                    <a:pt x="252" y="1"/>
                    <a:pt x="2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9"/>
          <p:cNvSpPr txBox="1">
            <a:spLocks noGrp="1"/>
          </p:cNvSpPr>
          <p:nvPr>
            <p:ph type="title"/>
          </p:nvPr>
        </p:nvSpPr>
        <p:spPr>
          <a:xfrm>
            <a:off x="572909" y="171785"/>
            <a:ext cx="85206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180" dirty="0">
                <a:solidFill>
                  <a:srgbClr val="FF1616"/>
                </a:solidFill>
                <a:latin typeface="Tahoma"/>
                <a:cs typeface="Tahoma"/>
                <a:sym typeface="Poppins ExtraBold"/>
              </a:rPr>
              <a:t>Результаты четвертого вызова</a:t>
            </a:r>
            <a:endParaRPr sz="3200" b="1" spc="180" dirty="0">
              <a:solidFill>
                <a:srgbClr val="FF1616"/>
              </a:solidFill>
              <a:latin typeface="Tahoma"/>
              <a:cs typeface="Tahoma"/>
              <a:sym typeface="Poppins ExtraBold"/>
            </a:endParaRPr>
          </a:p>
        </p:txBody>
      </p:sp>
      <p:sp>
        <p:nvSpPr>
          <p:cNvPr id="1085" name="Google Shape;1085;p39"/>
          <p:cNvSpPr txBox="1">
            <a:spLocks noGrp="1"/>
          </p:cNvSpPr>
          <p:nvPr>
            <p:ph type="subTitle" idx="1"/>
          </p:nvPr>
        </p:nvSpPr>
        <p:spPr>
          <a:xfrm>
            <a:off x="245016" y="953285"/>
            <a:ext cx="8848493" cy="3337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Научишься привлекать внимание и выделяться среди остальных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Вовлечешь свою аудиторию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Начнешь получать заявки от потенциальных клиентов/партнеров 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Соберешь свое первое мероприятие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16" y="189596"/>
            <a:ext cx="937239" cy="9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4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260;p50"/>
          <p:cNvSpPr txBox="1">
            <a:spLocks/>
          </p:cNvSpPr>
          <p:nvPr/>
        </p:nvSpPr>
        <p:spPr>
          <a:xfrm>
            <a:off x="305238" y="-13517"/>
            <a:ext cx="8654960" cy="40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ExtraBold"/>
              <a:buNone/>
              <a:defRPr sz="24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lvl="0">
              <a:spcAft>
                <a:spcPts val="1200"/>
              </a:spcAft>
              <a:buClr>
                <a:srgbClr val="000000"/>
              </a:buClr>
            </a:pPr>
            <a:r>
              <a:rPr lang="ru-RU" sz="3200" b="1" kern="1200" spc="120" dirty="0">
                <a:solidFill>
                  <a:srgbClr val="FF1616"/>
                </a:solidFill>
                <a:latin typeface="Tahoma"/>
                <a:ea typeface="+mj-ea"/>
                <a:cs typeface="Tahoma"/>
              </a:rPr>
              <a:t>5</a:t>
            </a:r>
            <a:r>
              <a:rPr kumimoji="0" lang="ru-RU" sz="3200" b="1" i="0" u="none" strike="noStrike" kern="1200" cap="none" spc="120" normalizeH="0" baseline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 блок –</a:t>
            </a:r>
            <a:r>
              <a:rPr kumimoji="0" lang="ru-RU" sz="3200" b="1" i="0" u="none" strike="noStrike" kern="1200" cap="none" spc="120" normalizeH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 </a:t>
            </a:r>
            <a:r>
              <a:rPr lang="ru-RU" sz="3200" b="1" spc="180" dirty="0">
                <a:solidFill>
                  <a:srgbClr val="FF1616"/>
                </a:solidFill>
                <a:latin typeface="Tahoma"/>
                <a:ea typeface="+mj-ea"/>
                <a:cs typeface="Tahoma"/>
              </a:rPr>
              <a:t>Вызов по окружению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Poppins ExtraBold"/>
              <a:sym typeface="Poppins ExtraBold"/>
            </a:endParaRPr>
          </a:p>
        </p:txBody>
      </p:sp>
      <p:sp>
        <p:nvSpPr>
          <p:cNvPr id="111" name="Google Shape;1262;p50"/>
          <p:cNvSpPr txBox="1">
            <a:spLocks/>
          </p:cNvSpPr>
          <p:nvPr/>
        </p:nvSpPr>
        <p:spPr>
          <a:xfrm>
            <a:off x="1511626" y="1803024"/>
            <a:ext cx="15228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Окружение</a:t>
            </a:r>
          </a:p>
        </p:txBody>
      </p:sp>
      <p:sp>
        <p:nvSpPr>
          <p:cNvPr id="112" name="Google Shape;1263;p50"/>
          <p:cNvSpPr txBox="1">
            <a:spLocks/>
          </p:cNvSpPr>
          <p:nvPr/>
        </p:nvSpPr>
        <p:spPr>
          <a:xfrm>
            <a:off x="567193" y="2142357"/>
            <a:ext cx="3411665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Создание вокруг себя сильного окружения, с которым ты будешь масштабироваться, расти и проводить приятно время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sp>
        <p:nvSpPr>
          <p:cNvPr id="113" name="Google Shape;1264;p50"/>
          <p:cNvSpPr txBox="1">
            <a:spLocks/>
          </p:cNvSpPr>
          <p:nvPr/>
        </p:nvSpPr>
        <p:spPr>
          <a:xfrm>
            <a:off x="5106026" y="2760957"/>
            <a:ext cx="3517618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Инструменты коммуникации</a:t>
            </a:r>
          </a:p>
        </p:txBody>
      </p:sp>
      <p:sp>
        <p:nvSpPr>
          <p:cNvPr id="114" name="Google Shape;1265;p50"/>
          <p:cNvSpPr txBox="1">
            <a:spLocks/>
          </p:cNvSpPr>
          <p:nvPr/>
        </p:nvSpPr>
        <p:spPr>
          <a:xfrm>
            <a:off x="4771962" y="3011157"/>
            <a:ext cx="4185747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Урок моих авторских инструментов коммуникации  через онлайн и </a:t>
            </a:r>
            <a:r>
              <a:rPr lang="ru-RU" dirty="0" err="1">
                <a:solidFill>
                  <a:srgbClr val="000000"/>
                </a:solidFill>
              </a:rPr>
              <a:t>оффлайн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835" y="2024696"/>
            <a:ext cx="684000" cy="68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026" y="1109991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9"/>
          <p:cNvSpPr txBox="1">
            <a:spLocks noGrp="1"/>
          </p:cNvSpPr>
          <p:nvPr>
            <p:ph type="title"/>
          </p:nvPr>
        </p:nvSpPr>
        <p:spPr>
          <a:xfrm>
            <a:off x="572909" y="171785"/>
            <a:ext cx="85206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180" dirty="0">
                <a:solidFill>
                  <a:srgbClr val="FF1616"/>
                </a:solidFill>
                <a:latin typeface="Tahoma"/>
                <a:cs typeface="Tahoma"/>
                <a:sym typeface="Poppins ExtraBold"/>
              </a:rPr>
              <a:t>Результаты пятого вызова</a:t>
            </a:r>
            <a:endParaRPr sz="3200" b="1" spc="180" dirty="0">
              <a:solidFill>
                <a:srgbClr val="FF1616"/>
              </a:solidFill>
              <a:latin typeface="Tahoma"/>
              <a:cs typeface="Tahoma"/>
              <a:sym typeface="Poppins ExtraBold"/>
            </a:endParaRPr>
          </a:p>
        </p:txBody>
      </p:sp>
      <p:sp>
        <p:nvSpPr>
          <p:cNvPr id="1085" name="Google Shape;1085;p39"/>
          <p:cNvSpPr txBox="1">
            <a:spLocks noGrp="1"/>
          </p:cNvSpPr>
          <p:nvPr>
            <p:ph type="subTitle" idx="1"/>
          </p:nvPr>
        </p:nvSpPr>
        <p:spPr>
          <a:xfrm>
            <a:off x="245016" y="953285"/>
            <a:ext cx="8848493" cy="3337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У тебя будет крутое окружение, которое поможет тебе развиваться и масштабироваться, с </a:t>
            </a:r>
            <a:r>
              <a:rPr lang="ru-RU" sz="2400" spc="185" dirty="0" err="1">
                <a:latin typeface="Tahoma"/>
                <a:cs typeface="Tahoma"/>
              </a:rPr>
              <a:t>нимии</a:t>
            </a:r>
            <a:r>
              <a:rPr lang="ru-RU" sz="2400" spc="185" dirty="0">
                <a:latin typeface="Tahoma"/>
                <a:cs typeface="Tahoma"/>
              </a:rPr>
              <a:t> можно не только работать, но и отдыхать </a:t>
            </a:r>
            <a:r>
              <a:rPr lang="ru-RU" sz="2400" spc="185" dirty="0">
                <a:latin typeface="Tahoma"/>
                <a:cs typeface="Tahoma"/>
                <a:sym typeface="Wingdings" panose="05000000000000000000" pitchFamily="2" charset="2"/>
              </a:rPr>
              <a:t>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  <a:sym typeface="Wingdings" panose="05000000000000000000" pitchFamily="2" charset="2"/>
              </a:rPr>
              <a:t>Станешь обладателем моих авторских инструментов коммуникации 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endParaRPr lang="ru-RU" sz="2400" spc="185" dirty="0">
              <a:latin typeface="Tahoma"/>
              <a:cs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16" y="171785"/>
            <a:ext cx="1117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260;p50"/>
          <p:cNvSpPr txBox="1">
            <a:spLocks/>
          </p:cNvSpPr>
          <p:nvPr/>
        </p:nvSpPr>
        <p:spPr>
          <a:xfrm>
            <a:off x="305238" y="-13517"/>
            <a:ext cx="8654960" cy="40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ExtraBold"/>
              <a:buNone/>
              <a:defRPr sz="24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lvl="0">
              <a:spcAft>
                <a:spcPts val="1200"/>
              </a:spcAft>
              <a:buClr>
                <a:srgbClr val="000000"/>
              </a:buClr>
            </a:pPr>
            <a:r>
              <a:rPr lang="ru-RU" sz="3200" b="1" kern="1200" spc="120" dirty="0">
                <a:solidFill>
                  <a:srgbClr val="FF1616"/>
                </a:solidFill>
                <a:latin typeface="Tahoma"/>
                <a:ea typeface="+mj-ea"/>
                <a:cs typeface="Tahoma"/>
              </a:rPr>
              <a:t>6</a:t>
            </a:r>
            <a:r>
              <a:rPr kumimoji="0" lang="ru-RU" sz="3200" b="1" i="0" u="none" strike="noStrike" kern="1200" cap="none" spc="120" normalizeH="0" baseline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 блок –</a:t>
            </a:r>
            <a:r>
              <a:rPr kumimoji="0" lang="ru-RU" sz="3200" b="1" i="0" u="none" strike="noStrike" kern="1200" cap="none" spc="120" normalizeH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 </a:t>
            </a:r>
            <a:r>
              <a:rPr lang="ru-RU" sz="3200" b="1" spc="180" dirty="0">
                <a:solidFill>
                  <a:srgbClr val="FF1616"/>
                </a:solidFill>
                <a:latin typeface="Tahoma"/>
                <a:ea typeface="+mj-ea"/>
                <a:cs typeface="Tahoma"/>
              </a:rPr>
              <a:t>Вызов по масштабированию</a:t>
            </a:r>
          </a:p>
          <a:p>
            <a:pPr lvl="0">
              <a:spcAft>
                <a:spcPts val="1200"/>
              </a:spcAft>
              <a:buClr>
                <a:srgbClr val="000000"/>
              </a:buClr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Poppins ExtraBold"/>
              <a:sym typeface="Poppins ExtraBold"/>
            </a:endParaRPr>
          </a:p>
        </p:txBody>
      </p:sp>
      <p:sp>
        <p:nvSpPr>
          <p:cNvPr id="111" name="Google Shape;1262;p50"/>
          <p:cNvSpPr txBox="1">
            <a:spLocks/>
          </p:cNvSpPr>
          <p:nvPr/>
        </p:nvSpPr>
        <p:spPr>
          <a:xfrm>
            <a:off x="1511626" y="1803024"/>
            <a:ext cx="15228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Партнеры</a:t>
            </a:r>
          </a:p>
        </p:txBody>
      </p:sp>
      <p:sp>
        <p:nvSpPr>
          <p:cNvPr id="112" name="Google Shape;1263;p50"/>
          <p:cNvSpPr txBox="1">
            <a:spLocks/>
          </p:cNvSpPr>
          <p:nvPr/>
        </p:nvSpPr>
        <p:spPr>
          <a:xfrm>
            <a:off x="567193" y="2142357"/>
            <a:ext cx="3411665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Как завязывать долгосрочные связи и строить партнёрства</a:t>
            </a:r>
          </a:p>
        </p:txBody>
      </p:sp>
      <p:sp>
        <p:nvSpPr>
          <p:cNvPr id="113" name="Google Shape;1264;p50"/>
          <p:cNvSpPr txBox="1">
            <a:spLocks/>
          </p:cNvSpPr>
          <p:nvPr/>
        </p:nvSpPr>
        <p:spPr>
          <a:xfrm>
            <a:off x="5106026" y="2760957"/>
            <a:ext cx="3517618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Итоги</a:t>
            </a:r>
          </a:p>
        </p:txBody>
      </p:sp>
      <p:sp>
        <p:nvSpPr>
          <p:cNvPr id="114" name="Google Shape;1265;p50"/>
          <p:cNvSpPr txBox="1">
            <a:spLocks/>
          </p:cNvSpPr>
          <p:nvPr/>
        </p:nvSpPr>
        <p:spPr>
          <a:xfrm>
            <a:off x="4771962" y="3011157"/>
            <a:ext cx="4185747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Подведение итогов, написание стратегии для дальнейшего роста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25" y="1284174"/>
            <a:ext cx="684000" cy="68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35" y="201659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9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9"/>
          <p:cNvSpPr txBox="1">
            <a:spLocks noGrp="1"/>
          </p:cNvSpPr>
          <p:nvPr>
            <p:ph type="title"/>
          </p:nvPr>
        </p:nvSpPr>
        <p:spPr>
          <a:xfrm>
            <a:off x="572909" y="171785"/>
            <a:ext cx="85206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120" dirty="0">
                <a:solidFill>
                  <a:srgbClr val="FF1616"/>
                </a:solidFill>
                <a:latin typeface="Tahoma"/>
                <a:cs typeface="Tahoma"/>
                <a:sym typeface="Poppins ExtraBold"/>
              </a:rPr>
              <a:t>Результаты шестого вызова</a:t>
            </a:r>
            <a:endParaRPr sz="3200" b="1" spc="120" dirty="0">
              <a:solidFill>
                <a:srgbClr val="FF1616"/>
              </a:solidFill>
              <a:latin typeface="Tahoma"/>
              <a:cs typeface="Tahoma"/>
              <a:sym typeface="Poppins ExtraBold"/>
            </a:endParaRPr>
          </a:p>
        </p:txBody>
      </p:sp>
      <p:sp>
        <p:nvSpPr>
          <p:cNvPr id="1085" name="Google Shape;1085;p39"/>
          <p:cNvSpPr txBox="1">
            <a:spLocks noGrp="1"/>
          </p:cNvSpPr>
          <p:nvPr>
            <p:ph type="subTitle" idx="1"/>
          </p:nvPr>
        </p:nvSpPr>
        <p:spPr>
          <a:xfrm>
            <a:off x="245016" y="953285"/>
            <a:ext cx="8848493" cy="3337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Найдешь себе взаимовыгодные, долгосрочные и интересные партнерства 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Подведем итоги за 7 недель наставничества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Пропишем стратегии, как тебе двигаться дальше  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endParaRPr lang="ru-RU" sz="2400" spc="185" dirty="0">
              <a:latin typeface="Tahoma"/>
              <a:cs typeface="Tahoma"/>
            </a:endParaRP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16" y="171785"/>
            <a:ext cx="1084695" cy="10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26" y="282177"/>
            <a:ext cx="8571347" cy="579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005" marR="5080" indent="-535940" algn="ctr">
              <a:lnSpc>
                <a:spcPct val="114999"/>
              </a:lnSpc>
              <a:spcBef>
                <a:spcPts val="100"/>
              </a:spcBef>
            </a:pPr>
            <a:r>
              <a:rPr sz="3200" b="1" spc="120" dirty="0">
                <a:solidFill>
                  <a:srgbClr val="FF1616"/>
                </a:solidFill>
                <a:latin typeface="Tahoma"/>
                <a:cs typeface="Tahoma"/>
              </a:rPr>
              <a:t>Конечный </a:t>
            </a:r>
            <a:r>
              <a:rPr sz="3200" b="1" spc="120" dirty="0" err="1">
                <a:solidFill>
                  <a:srgbClr val="FF1616"/>
                </a:solidFill>
                <a:latin typeface="Tahoma"/>
                <a:cs typeface="Tahoma"/>
              </a:rPr>
              <a:t>результат</a:t>
            </a:r>
            <a:r>
              <a:rPr sz="3200" b="1" spc="120" dirty="0">
                <a:solidFill>
                  <a:srgbClr val="FF1616"/>
                </a:solidFill>
                <a:latin typeface="Tahoma"/>
                <a:cs typeface="Tahoma"/>
              </a:rPr>
              <a:t>  </a:t>
            </a:r>
            <a:r>
              <a:rPr sz="3200" b="1" spc="120" dirty="0" err="1">
                <a:solidFill>
                  <a:srgbClr val="FF1616"/>
                </a:solidFill>
                <a:latin typeface="Tahoma"/>
                <a:cs typeface="Tahoma"/>
              </a:rPr>
              <a:t>наставничества</a:t>
            </a:r>
            <a:endParaRPr sz="3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02541" y="1000155"/>
            <a:ext cx="5439641" cy="4025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4999"/>
              </a:lnSpc>
              <a:spcBef>
                <a:spcPts val="100"/>
              </a:spcBef>
            </a:pPr>
            <a:r>
              <a:rPr sz="1600" spc="185" dirty="0" err="1">
                <a:latin typeface="Tahoma"/>
                <a:cs typeface="Tahoma"/>
              </a:rPr>
              <a:t>Ты</a:t>
            </a:r>
            <a:r>
              <a:rPr sz="1600" spc="185" dirty="0">
                <a:latin typeface="Tahoma"/>
                <a:cs typeface="Tahoma"/>
              </a:rPr>
              <a:t> </a:t>
            </a:r>
            <a:r>
              <a:rPr sz="1600" spc="185" dirty="0" err="1">
                <a:latin typeface="Tahoma"/>
                <a:cs typeface="Tahoma"/>
              </a:rPr>
              <a:t>научил</a:t>
            </a:r>
            <a:r>
              <a:rPr lang="ru-RU" sz="1600" spc="185" dirty="0">
                <a:latin typeface="Tahoma"/>
                <a:cs typeface="Tahoma"/>
              </a:rPr>
              <a:t>ась</a:t>
            </a:r>
            <a:r>
              <a:rPr sz="1600" spc="185" dirty="0">
                <a:latin typeface="Tahoma"/>
                <a:cs typeface="Tahoma"/>
              </a:rPr>
              <a:t> </a:t>
            </a:r>
            <a:r>
              <a:rPr lang="ru-RU" sz="1600" spc="185" dirty="0">
                <a:latin typeface="Tahoma"/>
                <a:cs typeface="Tahoma"/>
              </a:rPr>
              <a:t>превращать свои мысли в действия</a:t>
            </a:r>
          </a:p>
          <a:p>
            <a:pPr marR="5080">
              <a:lnSpc>
                <a:spcPct val="114999"/>
              </a:lnSpc>
              <a:spcBef>
                <a:spcPts val="100"/>
              </a:spcBef>
            </a:pPr>
            <a:r>
              <a:rPr lang="ru-RU" sz="1600" spc="185" dirty="0">
                <a:latin typeface="Tahoma"/>
                <a:cs typeface="Tahoma"/>
              </a:rPr>
              <a:t>Ты </a:t>
            </a:r>
            <a:r>
              <a:rPr lang="ru-RU" sz="1600" spc="185" dirty="0" err="1">
                <a:latin typeface="Tahoma"/>
                <a:cs typeface="Tahoma"/>
              </a:rPr>
              <a:t>медийная</a:t>
            </a:r>
            <a:r>
              <a:rPr lang="ru-RU" sz="1600" spc="185" dirty="0">
                <a:latin typeface="Tahoma"/>
                <a:cs typeface="Tahoma"/>
              </a:rPr>
              <a:t> и узнаваемая личность, ты масштабировалась</a:t>
            </a:r>
          </a:p>
          <a:p>
            <a:pPr marR="5080">
              <a:lnSpc>
                <a:spcPct val="114999"/>
              </a:lnSpc>
              <a:spcBef>
                <a:spcPts val="100"/>
              </a:spcBef>
            </a:pPr>
            <a:r>
              <a:rPr lang="ru-RU" sz="1600" spc="185" dirty="0">
                <a:latin typeface="Tahoma"/>
                <a:cs typeface="Tahoma"/>
              </a:rPr>
              <a:t>У тебя теперь сильное окружение или даже свое </a:t>
            </a:r>
            <a:r>
              <a:rPr lang="ru-RU" sz="1600" spc="185" dirty="0" err="1">
                <a:latin typeface="Tahoma"/>
                <a:cs typeface="Tahoma"/>
              </a:rPr>
              <a:t>комьюнити</a:t>
            </a:r>
            <a:r>
              <a:rPr lang="ru-RU" sz="1600" spc="185" dirty="0">
                <a:latin typeface="Tahoma"/>
                <a:cs typeface="Tahoma"/>
              </a:rPr>
              <a:t> </a:t>
            </a:r>
          </a:p>
          <a:p>
            <a:pPr marR="5080">
              <a:lnSpc>
                <a:spcPct val="114999"/>
              </a:lnSpc>
              <a:spcBef>
                <a:spcPts val="100"/>
              </a:spcBef>
            </a:pPr>
            <a:r>
              <a:rPr lang="ru-RU" sz="1600" spc="185" dirty="0">
                <a:latin typeface="Tahoma"/>
                <a:cs typeface="Tahoma"/>
              </a:rPr>
              <a:t>Ты умеешь привлекать трафик подписчиков </a:t>
            </a:r>
            <a:r>
              <a:rPr lang="ru-RU" sz="1600" spc="185" dirty="0" err="1">
                <a:latin typeface="Tahoma"/>
                <a:cs typeface="Tahoma"/>
              </a:rPr>
              <a:t>оффлайн</a:t>
            </a:r>
            <a:r>
              <a:rPr lang="ru-RU" sz="1600" spc="185" dirty="0">
                <a:latin typeface="Tahoma"/>
                <a:cs typeface="Tahoma"/>
              </a:rPr>
              <a:t> и онлайн</a:t>
            </a:r>
          </a:p>
          <a:p>
            <a:pPr marR="5080">
              <a:lnSpc>
                <a:spcPct val="114999"/>
              </a:lnSpc>
              <a:spcBef>
                <a:spcPts val="100"/>
              </a:spcBef>
            </a:pPr>
            <a:r>
              <a:rPr lang="ru-RU" sz="1600" spc="185" dirty="0">
                <a:latin typeface="Tahoma"/>
                <a:cs typeface="Tahoma"/>
              </a:rPr>
              <a:t>Ты теперь продаешь </a:t>
            </a:r>
            <a:r>
              <a:rPr lang="ru-RU" sz="1600" spc="185" dirty="0" err="1">
                <a:latin typeface="Tahoma"/>
                <a:cs typeface="Tahoma"/>
              </a:rPr>
              <a:t>экологично</a:t>
            </a:r>
            <a:r>
              <a:rPr lang="ru-RU" sz="1600" spc="185" dirty="0">
                <a:latin typeface="Tahoma"/>
                <a:cs typeface="Tahoma"/>
              </a:rPr>
              <a:t>, через коммуникации</a:t>
            </a:r>
          </a:p>
          <a:p>
            <a:pPr marR="5080">
              <a:lnSpc>
                <a:spcPct val="114999"/>
              </a:lnSpc>
              <a:spcBef>
                <a:spcPts val="100"/>
              </a:spcBef>
            </a:pPr>
            <a:r>
              <a:rPr lang="ru-RU" sz="1600" spc="185" dirty="0">
                <a:latin typeface="Tahoma"/>
                <a:cs typeface="Tahoma"/>
              </a:rPr>
              <a:t>Ты умеешь создавать эффективный </a:t>
            </a:r>
            <a:r>
              <a:rPr lang="ru-RU" sz="1600" spc="185">
                <a:latin typeface="Tahoma"/>
                <a:cs typeface="Tahoma"/>
              </a:rPr>
              <a:t>коммуникационные воронки </a:t>
            </a:r>
            <a:r>
              <a:rPr lang="ru-RU" sz="1600" spc="185" dirty="0">
                <a:latin typeface="Tahoma"/>
                <a:cs typeface="Tahoma"/>
              </a:rPr>
              <a:t>продаж</a:t>
            </a:r>
          </a:p>
          <a:p>
            <a:pPr marR="5080">
              <a:lnSpc>
                <a:spcPct val="114999"/>
              </a:lnSpc>
              <a:spcBef>
                <a:spcPts val="100"/>
              </a:spcBef>
            </a:pPr>
            <a:r>
              <a:rPr lang="ru-RU" sz="1600" spc="185" dirty="0">
                <a:latin typeface="Tahoma"/>
                <a:cs typeface="Tahoma"/>
              </a:rPr>
              <a:t>У тебя есть свои фишки и ты отличаешься от конкурентов </a:t>
            </a:r>
            <a:endParaRPr sz="1600" spc="185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775" y="2849379"/>
            <a:ext cx="284633" cy="267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597" y="1136073"/>
            <a:ext cx="2782439" cy="370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61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pc="120" dirty="0">
                <a:solidFill>
                  <a:srgbClr val="FF1616"/>
                </a:solidFill>
                <a:latin typeface="Tahoma"/>
                <a:cs typeface="Tahoma"/>
              </a:rPr>
              <a:t>Ссылка на анкету </a:t>
            </a:r>
            <a:r>
              <a:rPr lang="ru-RU" sz="3200" b="1" spc="120" dirty="0" err="1">
                <a:solidFill>
                  <a:srgbClr val="FF1616"/>
                </a:solidFill>
                <a:latin typeface="Tahoma"/>
                <a:cs typeface="Tahoma"/>
              </a:rPr>
              <a:t>предзаписи</a:t>
            </a:r>
            <a:r>
              <a:rPr lang="ru-RU" sz="3200" b="1" spc="120" dirty="0">
                <a:solidFill>
                  <a:srgbClr val="FF1616"/>
                </a:solidFill>
                <a:latin typeface="Tahoma"/>
                <a:cs typeface="Tahoma"/>
              </a:rPr>
              <a:t> в фокус группу «ВЫЗОВ СЕБЕ»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71750"/>
            <a:ext cx="7886700" cy="625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spc="185" dirty="0">
                <a:latin typeface="Tahoma"/>
                <a:cs typeface="Tahoma"/>
                <a:hlinkClick r:id="rId2"/>
              </a:rPr>
              <a:t>Твой входной билет в фокус-группу</a:t>
            </a:r>
            <a:endParaRPr lang="ru-RU" sz="2400" spc="18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8651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8"/>
          <p:cNvSpPr txBox="1">
            <a:spLocks noGrp="1"/>
          </p:cNvSpPr>
          <p:nvPr>
            <p:ph type="title"/>
          </p:nvPr>
        </p:nvSpPr>
        <p:spPr>
          <a:xfrm>
            <a:off x="1079801" y="438149"/>
            <a:ext cx="69113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120" dirty="0">
                <a:solidFill>
                  <a:srgbClr val="FF1616"/>
                </a:solidFill>
                <a:latin typeface="Tahoma"/>
                <a:cs typeface="Tahoma"/>
                <a:sym typeface="Poppins ExtraBold"/>
              </a:rPr>
              <a:t>РАССКАЖУ ВАМ О ПРОДУКТЕ</a:t>
            </a:r>
            <a:endParaRPr sz="3200" b="1" spc="120" dirty="0">
              <a:solidFill>
                <a:srgbClr val="FF1616"/>
              </a:solidFill>
              <a:latin typeface="Tahoma"/>
              <a:cs typeface="Tahoma"/>
              <a:sym typeface="Poppi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0" name="Google Shape;1080;p38"/>
          <p:cNvSpPr txBox="1">
            <a:spLocks noGrp="1"/>
          </p:cNvSpPr>
          <p:nvPr>
            <p:ph type="body" idx="1"/>
          </p:nvPr>
        </p:nvSpPr>
        <p:spPr>
          <a:xfrm>
            <a:off x="665700" y="1149100"/>
            <a:ext cx="5139788" cy="3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Привет! На связи </a:t>
            </a:r>
            <a:r>
              <a:rPr lang="ru-RU" sz="1600" dirty="0" err="1">
                <a:solidFill>
                  <a:schemeClr val="tx1"/>
                </a:solidFill>
              </a:rPr>
              <a:t>Виктори</a:t>
            </a:r>
            <a:endParaRPr lang="ru-RU" sz="16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Обо мне вы уже знаете много, давайте чуть подробнее поговорим о продукте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Проект </a:t>
            </a:r>
            <a:r>
              <a:rPr lang="ru-RU" sz="1600" b="1" dirty="0">
                <a:solidFill>
                  <a:schemeClr val="tx1"/>
                </a:solidFill>
              </a:rPr>
              <a:t>«ВЫЗОВ СЕБЕ» </a:t>
            </a:r>
            <a:r>
              <a:rPr lang="ru-RU" sz="1600" dirty="0">
                <a:solidFill>
                  <a:schemeClr val="tx1"/>
                </a:solidFill>
              </a:rPr>
              <a:t>будет проходить в формате </a:t>
            </a:r>
            <a:r>
              <a:rPr lang="ru-RU" sz="1600" b="1" dirty="0">
                <a:solidFill>
                  <a:schemeClr val="tx1"/>
                </a:solidFill>
              </a:rPr>
              <a:t>7 недель </a:t>
            </a:r>
            <a:r>
              <a:rPr lang="ru-RU" sz="1600" dirty="0">
                <a:solidFill>
                  <a:schemeClr val="tx1"/>
                </a:solidFill>
              </a:rPr>
              <a:t>и состоять из </a:t>
            </a:r>
            <a:r>
              <a:rPr lang="ru-RU" sz="1600" b="1" dirty="0">
                <a:solidFill>
                  <a:schemeClr val="tx1"/>
                </a:solidFill>
              </a:rPr>
              <a:t>6 блоков – вызовов</a:t>
            </a:r>
            <a:endParaRPr lang="en-US" sz="16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chemeClr val="tx1"/>
                </a:solidFill>
              </a:rPr>
              <a:t>За эти </a:t>
            </a:r>
            <a:r>
              <a:rPr lang="ru-RU" sz="1600" b="1" dirty="0">
                <a:solidFill>
                  <a:schemeClr val="tx1"/>
                </a:solidFill>
              </a:rPr>
              <a:t>7 недель </a:t>
            </a:r>
            <a:r>
              <a:rPr lang="ru-RU" sz="1600" dirty="0">
                <a:solidFill>
                  <a:schemeClr val="tx1"/>
                </a:solidFill>
              </a:rPr>
              <a:t>мы по </a:t>
            </a:r>
            <a:r>
              <a:rPr lang="ru-RU" sz="1600" b="1" dirty="0">
                <a:solidFill>
                  <a:schemeClr val="tx1"/>
                </a:solidFill>
              </a:rPr>
              <a:t>каждому</a:t>
            </a:r>
            <a:r>
              <a:rPr lang="ru-RU" sz="1600" dirty="0">
                <a:solidFill>
                  <a:schemeClr val="tx1"/>
                </a:solidFill>
              </a:rPr>
              <a:t> вызову поставим тебе </a:t>
            </a:r>
            <a:r>
              <a:rPr lang="ru-RU" sz="1600" b="1" dirty="0">
                <a:solidFill>
                  <a:schemeClr val="tx1"/>
                </a:solidFill>
              </a:rPr>
              <a:t>индивидуальные цели </a:t>
            </a:r>
            <a:r>
              <a:rPr lang="ru-RU" sz="1600" dirty="0">
                <a:solidFill>
                  <a:schemeClr val="tx1"/>
                </a:solidFill>
              </a:rPr>
              <a:t>и проработаем путь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к их достижению. С первого же дня начнем превращать все твои мысли в действия!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chemeClr val="tx1"/>
                </a:solidFill>
              </a:rPr>
              <a:t>Интересно? Читай дальше про каждый блох-вызов и скорее пиши мне, проведем </a:t>
            </a:r>
            <a:r>
              <a:rPr lang="ru-RU" sz="1600" dirty="0" err="1">
                <a:solidFill>
                  <a:schemeClr val="tx1"/>
                </a:solidFill>
              </a:rPr>
              <a:t>созвон</a:t>
            </a:r>
            <a:r>
              <a:rPr lang="ru-RU" sz="1600" dirty="0">
                <a:solidFill>
                  <a:schemeClr val="tx1"/>
                </a:solidFill>
              </a:rPr>
              <a:t> и начнем работать вместе! 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88" y="1149100"/>
            <a:ext cx="2690812" cy="358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259;p50"/>
          <p:cNvSpPr txBox="1">
            <a:spLocks/>
          </p:cNvSpPr>
          <p:nvPr/>
        </p:nvSpPr>
        <p:spPr>
          <a:xfrm>
            <a:off x="-155665" y="2192919"/>
            <a:ext cx="29319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Poppins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Poppins"/>
                <a:sym typeface="Poppins"/>
              </a:rPr>
              <a:t>Найдем твои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Poppins"/>
                <a:sym typeface="Poppins"/>
              </a:rPr>
              <a:t>затыки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Poppins"/>
                <a:sym typeface="Poppins"/>
              </a:rPr>
              <a:t> в мышлении и ограничивающие установки </a:t>
            </a:r>
          </a:p>
        </p:txBody>
      </p:sp>
      <p:sp>
        <p:nvSpPr>
          <p:cNvPr id="109" name="Google Shape;1260;p50"/>
          <p:cNvSpPr txBox="1">
            <a:spLocks/>
          </p:cNvSpPr>
          <p:nvPr/>
        </p:nvSpPr>
        <p:spPr>
          <a:xfrm>
            <a:off x="1318770" y="5645"/>
            <a:ext cx="6507336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ExtraBold"/>
              <a:buNone/>
              <a:defRPr sz="24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Poppins ExtraBold"/>
              <a:buNone/>
              <a:tabLst/>
              <a:defRPr/>
            </a:pPr>
            <a:r>
              <a:rPr kumimoji="0" lang="ru-RU" sz="3200" b="1" i="0" u="none" strike="noStrike" kern="1200" cap="none" spc="120" normalizeH="0" baseline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1 блок – Вызов мышлению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Poppins ExtraBold"/>
              <a:sym typeface="Poppins ExtraBold"/>
            </a:endParaRPr>
          </a:p>
        </p:txBody>
      </p:sp>
      <p:sp>
        <p:nvSpPr>
          <p:cNvPr id="110" name="Google Shape;1261;p50"/>
          <p:cNvSpPr txBox="1">
            <a:spLocks/>
          </p:cNvSpPr>
          <p:nvPr/>
        </p:nvSpPr>
        <p:spPr>
          <a:xfrm>
            <a:off x="77785" y="1867576"/>
            <a:ext cx="2465000" cy="2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Созвон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 с психологом</a:t>
            </a:r>
          </a:p>
        </p:txBody>
      </p:sp>
      <p:sp>
        <p:nvSpPr>
          <p:cNvPr id="111" name="Google Shape;1262;p50"/>
          <p:cNvSpPr txBox="1">
            <a:spLocks/>
          </p:cNvSpPr>
          <p:nvPr/>
        </p:nvSpPr>
        <p:spPr>
          <a:xfrm>
            <a:off x="3802553" y="1739154"/>
            <a:ext cx="15228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Разбор от меня</a:t>
            </a:r>
          </a:p>
        </p:txBody>
      </p:sp>
      <p:sp>
        <p:nvSpPr>
          <p:cNvPr id="112" name="Google Shape;1263;p50"/>
          <p:cNvSpPr txBox="1">
            <a:spLocks/>
          </p:cNvSpPr>
          <p:nvPr/>
        </p:nvSpPr>
        <p:spPr>
          <a:xfrm>
            <a:off x="3225300" y="2192919"/>
            <a:ext cx="260005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Poppins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Poppins"/>
                <a:sym typeface="Poppins"/>
              </a:rPr>
              <a:t>Выявим целевые действия к которым будем идти в формате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Poppins"/>
                <a:sym typeface="Poppins"/>
              </a:rPr>
              <a:t>челленджа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sp>
        <p:nvSpPr>
          <p:cNvPr id="113" name="Google Shape;1264;p50"/>
          <p:cNvSpPr txBox="1">
            <a:spLocks/>
          </p:cNvSpPr>
          <p:nvPr/>
        </p:nvSpPr>
        <p:spPr>
          <a:xfrm>
            <a:off x="6789306" y="1819254"/>
            <a:ext cx="15444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Награда</a:t>
            </a:r>
          </a:p>
        </p:txBody>
      </p:sp>
      <p:sp>
        <p:nvSpPr>
          <p:cNvPr id="114" name="Google Shape;1265;p50"/>
          <p:cNvSpPr txBox="1">
            <a:spLocks/>
          </p:cNvSpPr>
          <p:nvPr/>
        </p:nvSpPr>
        <p:spPr>
          <a:xfrm>
            <a:off x="6247050" y="2192919"/>
            <a:ext cx="289695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Poppins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Poppins"/>
                <a:sym typeface="Poppins"/>
              </a:rPr>
              <a:t>Выстроим систему вознаграждений и мотивации </a:t>
            </a:r>
          </a:p>
        </p:txBody>
      </p:sp>
      <p:sp>
        <p:nvSpPr>
          <p:cNvPr id="115" name="Google Shape;1266;p50"/>
          <p:cNvSpPr txBox="1">
            <a:spLocks/>
          </p:cNvSpPr>
          <p:nvPr/>
        </p:nvSpPr>
        <p:spPr>
          <a:xfrm>
            <a:off x="2109020" y="3652961"/>
            <a:ext cx="16491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Твой путь </a:t>
            </a:r>
          </a:p>
        </p:txBody>
      </p:sp>
      <p:sp>
        <p:nvSpPr>
          <p:cNvPr id="116" name="Google Shape;1267;p50"/>
          <p:cNvSpPr txBox="1">
            <a:spLocks/>
          </p:cNvSpPr>
          <p:nvPr/>
        </p:nvSpPr>
        <p:spPr>
          <a:xfrm>
            <a:off x="1815138" y="3869556"/>
            <a:ext cx="24529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Poppins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Poppins"/>
                <a:sym typeface="Poppins"/>
              </a:rPr>
              <a:t>Зафиксируем точки А и Б</a:t>
            </a:r>
          </a:p>
        </p:txBody>
      </p:sp>
      <p:sp>
        <p:nvSpPr>
          <p:cNvPr id="117" name="Google Shape;1268;p50"/>
          <p:cNvSpPr txBox="1">
            <a:spLocks/>
          </p:cNvSpPr>
          <p:nvPr/>
        </p:nvSpPr>
        <p:spPr>
          <a:xfrm>
            <a:off x="5266506" y="3636011"/>
            <a:ext cx="15228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Цели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Poppins"/>
                <a:sym typeface="Poppins"/>
              </a:rPr>
              <a:t> </a:t>
            </a:r>
          </a:p>
        </p:txBody>
      </p:sp>
      <p:sp>
        <p:nvSpPr>
          <p:cNvPr id="118" name="Google Shape;1269;p50"/>
          <p:cNvSpPr txBox="1">
            <a:spLocks/>
          </p:cNvSpPr>
          <p:nvPr/>
        </p:nvSpPr>
        <p:spPr>
          <a:xfrm>
            <a:off x="4572438" y="3869556"/>
            <a:ext cx="29186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Poppins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Poppins"/>
                <a:sym typeface="Poppins"/>
              </a:rPr>
              <a:t>Поставим цели и пойдем к ним</a:t>
            </a:r>
          </a:p>
        </p:txBody>
      </p:sp>
      <p:pic>
        <p:nvPicPr>
          <p:cNvPr id="212" name="Рисунок 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906" y="2968961"/>
            <a:ext cx="684000" cy="684000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85" y="1079645"/>
            <a:ext cx="684000" cy="684000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438" y="1063682"/>
            <a:ext cx="684000" cy="684000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506" y="1079645"/>
            <a:ext cx="684000" cy="684000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700" y="2911015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9"/>
          <p:cNvSpPr txBox="1">
            <a:spLocks noGrp="1"/>
          </p:cNvSpPr>
          <p:nvPr>
            <p:ph type="title"/>
          </p:nvPr>
        </p:nvSpPr>
        <p:spPr>
          <a:xfrm>
            <a:off x="572909" y="171785"/>
            <a:ext cx="85206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120" dirty="0">
                <a:solidFill>
                  <a:srgbClr val="FF1616"/>
                </a:solidFill>
                <a:latin typeface="Tahoma"/>
                <a:cs typeface="Tahoma"/>
                <a:sym typeface="Poppins ExtraBold"/>
              </a:rPr>
              <a:t>Результаты первого вызова</a:t>
            </a:r>
            <a:endParaRPr sz="3200" b="1" spc="120" dirty="0">
              <a:solidFill>
                <a:srgbClr val="FF1616"/>
              </a:solidFill>
              <a:latin typeface="Tahoma"/>
              <a:cs typeface="Tahoma"/>
              <a:sym typeface="Poppins ExtraBold"/>
            </a:endParaRPr>
          </a:p>
        </p:txBody>
      </p:sp>
      <p:sp>
        <p:nvSpPr>
          <p:cNvPr id="1085" name="Google Shape;1085;p39"/>
          <p:cNvSpPr txBox="1">
            <a:spLocks noGrp="1"/>
          </p:cNvSpPr>
          <p:nvPr>
            <p:ph type="subTitle" idx="1"/>
          </p:nvPr>
        </p:nvSpPr>
        <p:spPr>
          <a:xfrm>
            <a:off x="1644950" y="1540492"/>
            <a:ext cx="6538468" cy="3337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ru-RU" sz="3200" dirty="0">
                <a:latin typeface="Poppins Medium"/>
                <a:ea typeface="Poppins Medium"/>
                <a:cs typeface="Poppins Medium"/>
              </a:rPr>
              <a:t>Ты чётко знаешь свои </a:t>
            </a:r>
            <a:r>
              <a:rPr lang="ru-RU" sz="3200" dirty="0" err="1">
                <a:latin typeface="Poppins Medium"/>
                <a:ea typeface="Poppins Medium"/>
                <a:cs typeface="Poppins Medium"/>
              </a:rPr>
              <a:t>затыки</a:t>
            </a:r>
            <a:r>
              <a:rPr lang="ru-RU" sz="3200" dirty="0">
                <a:latin typeface="Poppins Medium"/>
                <a:ea typeface="Poppins Medium"/>
                <a:cs typeface="Poppins Medium"/>
              </a:rPr>
              <a:t> в мышлении и ограничивающие установки</a:t>
            </a:r>
          </a:p>
          <a:p>
            <a:pPr marL="0" indent="0">
              <a:spcAft>
                <a:spcPts val="1600"/>
              </a:spcAft>
            </a:pPr>
            <a:r>
              <a:rPr lang="ru-RU" sz="3200" dirty="0">
                <a:latin typeface="Poppins Medium"/>
                <a:ea typeface="Poppins Medium"/>
                <a:cs typeface="Poppins Medium"/>
              </a:rPr>
              <a:t>Поставлены четкие цели  и проработан </a:t>
            </a:r>
            <a:r>
              <a:rPr lang="ru-RU" sz="3200" dirty="0">
                <a:latin typeface="Poppins Medium"/>
                <a:ea typeface="Poppins Medium"/>
                <a:cs typeface="Poppins Medium"/>
                <a:sym typeface="Poppins Medium"/>
              </a:rPr>
              <a:t>пошаговый</a:t>
            </a:r>
            <a:r>
              <a:rPr lang="ru-RU" sz="3200" dirty="0">
                <a:latin typeface="Poppins Medium"/>
                <a:ea typeface="Poppins Medium"/>
                <a:cs typeface="Poppins Medium"/>
              </a:rPr>
              <a:t>  план своих действий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1087" name="Google Shape;1087;p39"/>
          <p:cNvGrpSpPr/>
          <p:nvPr/>
        </p:nvGrpSpPr>
        <p:grpSpPr>
          <a:xfrm rot="-1366691">
            <a:off x="26991" y="404480"/>
            <a:ext cx="1606077" cy="1079495"/>
            <a:chOff x="238125" y="419125"/>
            <a:chExt cx="7122750" cy="4787425"/>
          </a:xfrm>
        </p:grpSpPr>
        <p:sp>
          <p:nvSpPr>
            <p:cNvPr id="1088" name="Google Shape;1088;p39"/>
            <p:cNvSpPr/>
            <p:nvPr/>
          </p:nvSpPr>
          <p:spPr>
            <a:xfrm>
              <a:off x="797000" y="3319725"/>
              <a:ext cx="697600" cy="1856475"/>
            </a:xfrm>
            <a:custGeom>
              <a:avLst/>
              <a:gdLst/>
              <a:ahLst/>
              <a:cxnLst/>
              <a:rect l="l" t="t" r="r" b="b"/>
              <a:pathLst>
                <a:path w="27904" h="74259" extrusionOk="0">
                  <a:moveTo>
                    <a:pt x="7565" y="1"/>
                  </a:moveTo>
                  <a:cubicBezTo>
                    <a:pt x="7565" y="1"/>
                    <a:pt x="1" y="64715"/>
                    <a:pt x="1177" y="68244"/>
                  </a:cubicBezTo>
                  <a:cubicBezTo>
                    <a:pt x="2251" y="71198"/>
                    <a:pt x="10615" y="74258"/>
                    <a:pt x="15310" y="74258"/>
                  </a:cubicBezTo>
                  <a:cubicBezTo>
                    <a:pt x="16494" y="74258"/>
                    <a:pt x="17445" y="74063"/>
                    <a:pt x="17986" y="73623"/>
                  </a:cubicBezTo>
                  <a:cubicBezTo>
                    <a:pt x="20676" y="71270"/>
                    <a:pt x="19331" y="66564"/>
                    <a:pt x="17986" y="63706"/>
                  </a:cubicBezTo>
                  <a:cubicBezTo>
                    <a:pt x="16641" y="60681"/>
                    <a:pt x="27903" y="6556"/>
                    <a:pt x="27903" y="6556"/>
                  </a:cubicBezTo>
                  <a:lnTo>
                    <a:pt x="7565" y="1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763400" y="3294525"/>
              <a:ext cx="752200" cy="1912025"/>
            </a:xfrm>
            <a:custGeom>
              <a:avLst/>
              <a:gdLst/>
              <a:ahLst/>
              <a:cxnLst/>
              <a:rect l="l" t="t" r="r" b="b"/>
              <a:pathLst>
                <a:path w="30088" h="76481" extrusionOk="0">
                  <a:moveTo>
                    <a:pt x="9749" y="2521"/>
                  </a:moveTo>
                  <a:lnTo>
                    <a:pt x="27903" y="8236"/>
                  </a:lnTo>
                  <a:cubicBezTo>
                    <a:pt x="25213" y="22020"/>
                    <a:pt x="16977" y="62193"/>
                    <a:pt x="18322" y="65050"/>
                  </a:cubicBezTo>
                  <a:cubicBezTo>
                    <a:pt x="19666" y="68412"/>
                    <a:pt x="20843" y="72110"/>
                    <a:pt x="18658" y="73791"/>
                  </a:cubicBezTo>
                  <a:cubicBezTo>
                    <a:pt x="18257" y="74031"/>
                    <a:pt x="17398" y="74234"/>
                    <a:pt x="16171" y="74234"/>
                  </a:cubicBezTo>
                  <a:cubicBezTo>
                    <a:pt x="14825" y="74234"/>
                    <a:pt x="13036" y="73990"/>
                    <a:pt x="10926" y="73287"/>
                  </a:cubicBezTo>
                  <a:cubicBezTo>
                    <a:pt x="6724" y="72110"/>
                    <a:pt x="3866" y="70093"/>
                    <a:pt x="3362" y="69084"/>
                  </a:cubicBezTo>
                  <a:cubicBezTo>
                    <a:pt x="2521" y="66395"/>
                    <a:pt x="6724" y="28407"/>
                    <a:pt x="9749" y="2521"/>
                  </a:cubicBezTo>
                  <a:close/>
                  <a:moveTo>
                    <a:pt x="8909" y="0"/>
                  </a:moveTo>
                  <a:cubicBezTo>
                    <a:pt x="8573" y="0"/>
                    <a:pt x="8236" y="0"/>
                    <a:pt x="8068" y="168"/>
                  </a:cubicBezTo>
                  <a:cubicBezTo>
                    <a:pt x="7732" y="336"/>
                    <a:pt x="7564" y="841"/>
                    <a:pt x="7564" y="1009"/>
                  </a:cubicBezTo>
                  <a:cubicBezTo>
                    <a:pt x="6387" y="11766"/>
                    <a:pt x="0" y="66227"/>
                    <a:pt x="1345" y="69757"/>
                  </a:cubicBezTo>
                  <a:cubicBezTo>
                    <a:pt x="2185" y="72278"/>
                    <a:pt x="6555" y="74295"/>
                    <a:pt x="10253" y="75472"/>
                  </a:cubicBezTo>
                  <a:cubicBezTo>
                    <a:pt x="11598" y="75808"/>
                    <a:pt x="14119" y="76480"/>
                    <a:pt x="16473" y="76480"/>
                  </a:cubicBezTo>
                  <a:cubicBezTo>
                    <a:pt x="17817" y="76480"/>
                    <a:pt x="19162" y="75976"/>
                    <a:pt x="19498" y="75640"/>
                  </a:cubicBezTo>
                  <a:cubicBezTo>
                    <a:pt x="23364" y="72614"/>
                    <a:pt x="21011" y="67067"/>
                    <a:pt x="20003" y="64546"/>
                  </a:cubicBezTo>
                  <a:cubicBezTo>
                    <a:pt x="19330" y="61689"/>
                    <a:pt x="25718" y="28071"/>
                    <a:pt x="29920" y="7732"/>
                  </a:cubicBezTo>
                  <a:cubicBezTo>
                    <a:pt x="30088" y="7060"/>
                    <a:pt x="29584" y="6724"/>
                    <a:pt x="29247" y="6556"/>
                  </a:cubicBezTo>
                  <a:lnTo>
                    <a:pt x="89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259125" y="1252250"/>
              <a:ext cx="3466850" cy="2903750"/>
            </a:xfrm>
            <a:custGeom>
              <a:avLst/>
              <a:gdLst/>
              <a:ahLst/>
              <a:cxnLst/>
              <a:rect l="l" t="t" r="r" b="b"/>
              <a:pathLst>
                <a:path w="138674" h="116150" extrusionOk="0">
                  <a:moveTo>
                    <a:pt x="138673" y="0"/>
                  </a:moveTo>
                  <a:lnTo>
                    <a:pt x="10590" y="40510"/>
                  </a:lnTo>
                  <a:cubicBezTo>
                    <a:pt x="4707" y="40510"/>
                    <a:pt x="0" y="48914"/>
                    <a:pt x="0" y="58999"/>
                  </a:cubicBezTo>
                  <a:cubicBezTo>
                    <a:pt x="0" y="69085"/>
                    <a:pt x="4707" y="77489"/>
                    <a:pt x="10590" y="77489"/>
                  </a:cubicBezTo>
                  <a:lnTo>
                    <a:pt x="138673" y="116149"/>
                  </a:lnTo>
                  <a:lnTo>
                    <a:pt x="138673" y="0"/>
                  </a:ln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238125" y="1235425"/>
              <a:ext cx="3513050" cy="2949975"/>
            </a:xfrm>
            <a:custGeom>
              <a:avLst/>
              <a:gdLst/>
              <a:ahLst/>
              <a:cxnLst/>
              <a:rect l="l" t="t" r="r" b="b"/>
              <a:pathLst>
                <a:path w="140522" h="117999" extrusionOk="0">
                  <a:moveTo>
                    <a:pt x="138505" y="2186"/>
                  </a:moveTo>
                  <a:lnTo>
                    <a:pt x="138505" y="115309"/>
                  </a:lnTo>
                  <a:lnTo>
                    <a:pt x="11598" y="77153"/>
                  </a:lnTo>
                  <a:lnTo>
                    <a:pt x="11430" y="77153"/>
                  </a:lnTo>
                  <a:cubicBezTo>
                    <a:pt x="6387" y="77153"/>
                    <a:pt x="1849" y="69085"/>
                    <a:pt x="1849" y="59672"/>
                  </a:cubicBezTo>
                  <a:cubicBezTo>
                    <a:pt x="1849" y="50091"/>
                    <a:pt x="6387" y="42191"/>
                    <a:pt x="11430" y="42191"/>
                  </a:cubicBezTo>
                  <a:lnTo>
                    <a:pt x="11766" y="42191"/>
                  </a:lnTo>
                  <a:lnTo>
                    <a:pt x="138505" y="2186"/>
                  </a:lnTo>
                  <a:close/>
                  <a:moveTo>
                    <a:pt x="139345" y="1"/>
                  </a:moveTo>
                  <a:lnTo>
                    <a:pt x="11430" y="40342"/>
                  </a:lnTo>
                  <a:cubicBezTo>
                    <a:pt x="5043" y="40342"/>
                    <a:pt x="0" y="49083"/>
                    <a:pt x="0" y="59840"/>
                  </a:cubicBezTo>
                  <a:cubicBezTo>
                    <a:pt x="0" y="70598"/>
                    <a:pt x="5043" y="79170"/>
                    <a:pt x="11430" y="79339"/>
                  </a:cubicBezTo>
                  <a:lnTo>
                    <a:pt x="139345" y="117999"/>
                  </a:lnTo>
                  <a:lnTo>
                    <a:pt x="140186" y="117999"/>
                  </a:lnTo>
                  <a:cubicBezTo>
                    <a:pt x="140354" y="117831"/>
                    <a:pt x="140522" y="117663"/>
                    <a:pt x="140522" y="117158"/>
                  </a:cubicBezTo>
                  <a:lnTo>
                    <a:pt x="140522" y="1010"/>
                  </a:lnTo>
                  <a:cubicBezTo>
                    <a:pt x="140522" y="673"/>
                    <a:pt x="140354" y="337"/>
                    <a:pt x="140186" y="169"/>
                  </a:cubicBezTo>
                  <a:cubicBezTo>
                    <a:pt x="139849" y="1"/>
                    <a:pt x="139681" y="1"/>
                    <a:pt x="1393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1040725" y="1847875"/>
              <a:ext cx="1311125" cy="417125"/>
            </a:xfrm>
            <a:custGeom>
              <a:avLst/>
              <a:gdLst/>
              <a:ahLst/>
              <a:cxnLst/>
              <a:rect l="l" t="t" r="r" b="b"/>
              <a:pathLst>
                <a:path w="52445" h="16685" extrusionOk="0">
                  <a:moveTo>
                    <a:pt x="51198" y="0"/>
                  </a:moveTo>
                  <a:cubicBezTo>
                    <a:pt x="51110" y="0"/>
                    <a:pt x="51021" y="14"/>
                    <a:pt x="50932" y="44"/>
                  </a:cubicBezTo>
                  <a:lnTo>
                    <a:pt x="841" y="14499"/>
                  </a:lnTo>
                  <a:cubicBezTo>
                    <a:pt x="505" y="14836"/>
                    <a:pt x="1" y="15172"/>
                    <a:pt x="337" y="15844"/>
                  </a:cubicBezTo>
                  <a:cubicBezTo>
                    <a:pt x="505" y="16348"/>
                    <a:pt x="841" y="16685"/>
                    <a:pt x="1346" y="16685"/>
                  </a:cubicBezTo>
                  <a:cubicBezTo>
                    <a:pt x="1514" y="16685"/>
                    <a:pt x="1514" y="16685"/>
                    <a:pt x="1514" y="16348"/>
                  </a:cubicBezTo>
                  <a:lnTo>
                    <a:pt x="51604" y="1893"/>
                  </a:lnTo>
                  <a:cubicBezTo>
                    <a:pt x="51940" y="1725"/>
                    <a:pt x="52444" y="1389"/>
                    <a:pt x="52108" y="716"/>
                  </a:cubicBezTo>
                  <a:cubicBezTo>
                    <a:pt x="51970" y="301"/>
                    <a:pt x="51604" y="0"/>
                    <a:pt x="511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2448475" y="1732725"/>
              <a:ext cx="323600" cy="128875"/>
            </a:xfrm>
            <a:custGeom>
              <a:avLst/>
              <a:gdLst/>
              <a:ahLst/>
              <a:cxnLst/>
              <a:rect l="l" t="t" r="r" b="b"/>
              <a:pathLst>
                <a:path w="12944" h="5155" extrusionOk="0">
                  <a:moveTo>
                    <a:pt x="11847" y="1"/>
                  </a:moveTo>
                  <a:cubicBezTo>
                    <a:pt x="11725" y="1"/>
                    <a:pt x="11587" y="33"/>
                    <a:pt x="11430" y="111"/>
                  </a:cubicBezTo>
                  <a:lnTo>
                    <a:pt x="841" y="2969"/>
                  </a:lnTo>
                  <a:cubicBezTo>
                    <a:pt x="505" y="3137"/>
                    <a:pt x="0" y="3641"/>
                    <a:pt x="337" y="4314"/>
                  </a:cubicBezTo>
                  <a:cubicBezTo>
                    <a:pt x="505" y="4818"/>
                    <a:pt x="841" y="5154"/>
                    <a:pt x="1345" y="5154"/>
                  </a:cubicBezTo>
                  <a:cubicBezTo>
                    <a:pt x="1513" y="5154"/>
                    <a:pt x="1513" y="5154"/>
                    <a:pt x="1513" y="4818"/>
                  </a:cubicBezTo>
                  <a:lnTo>
                    <a:pt x="12103" y="1960"/>
                  </a:lnTo>
                  <a:cubicBezTo>
                    <a:pt x="12439" y="1792"/>
                    <a:pt x="12943" y="1288"/>
                    <a:pt x="12607" y="616"/>
                  </a:cubicBezTo>
                  <a:cubicBezTo>
                    <a:pt x="12478" y="358"/>
                    <a:pt x="12250" y="1"/>
                    <a:pt x="118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259125" y="2134700"/>
              <a:ext cx="672375" cy="1164050"/>
            </a:xfrm>
            <a:custGeom>
              <a:avLst/>
              <a:gdLst/>
              <a:ahLst/>
              <a:cxnLst/>
              <a:rect l="l" t="t" r="r" b="b"/>
              <a:pathLst>
                <a:path w="26895" h="46562" extrusionOk="0">
                  <a:moveTo>
                    <a:pt x="26895" y="1"/>
                  </a:moveTo>
                  <a:lnTo>
                    <a:pt x="10590" y="5212"/>
                  </a:lnTo>
                  <a:cubicBezTo>
                    <a:pt x="4539" y="5212"/>
                    <a:pt x="0" y="13616"/>
                    <a:pt x="0" y="23701"/>
                  </a:cubicBezTo>
                  <a:cubicBezTo>
                    <a:pt x="0" y="33787"/>
                    <a:pt x="4539" y="42191"/>
                    <a:pt x="10590" y="42191"/>
                  </a:cubicBezTo>
                  <a:lnTo>
                    <a:pt x="25214" y="46561"/>
                  </a:lnTo>
                  <a:cubicBezTo>
                    <a:pt x="18322" y="31938"/>
                    <a:pt x="18994" y="14456"/>
                    <a:pt x="268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238125" y="2116250"/>
              <a:ext cx="718600" cy="1216100"/>
            </a:xfrm>
            <a:custGeom>
              <a:avLst/>
              <a:gdLst/>
              <a:ahLst/>
              <a:cxnLst/>
              <a:rect l="l" t="t" r="r" b="b"/>
              <a:pathLst>
                <a:path w="28744" h="48644" extrusionOk="0">
                  <a:moveTo>
                    <a:pt x="25718" y="2588"/>
                  </a:moveTo>
                  <a:lnTo>
                    <a:pt x="25718" y="2588"/>
                  </a:lnTo>
                  <a:cubicBezTo>
                    <a:pt x="18994" y="16035"/>
                    <a:pt x="18490" y="32003"/>
                    <a:pt x="23869" y="45618"/>
                  </a:cubicBezTo>
                  <a:lnTo>
                    <a:pt x="11430" y="41920"/>
                  </a:lnTo>
                  <a:lnTo>
                    <a:pt x="11094" y="41920"/>
                  </a:lnTo>
                  <a:cubicBezTo>
                    <a:pt x="6051" y="41920"/>
                    <a:pt x="1681" y="33852"/>
                    <a:pt x="1681" y="24439"/>
                  </a:cubicBezTo>
                  <a:cubicBezTo>
                    <a:pt x="1681" y="14858"/>
                    <a:pt x="6051" y="6958"/>
                    <a:pt x="11094" y="6958"/>
                  </a:cubicBezTo>
                  <a:lnTo>
                    <a:pt x="11598" y="6958"/>
                  </a:lnTo>
                  <a:lnTo>
                    <a:pt x="25718" y="2588"/>
                  </a:lnTo>
                  <a:close/>
                  <a:moveTo>
                    <a:pt x="27863" y="1"/>
                  </a:moveTo>
                  <a:cubicBezTo>
                    <a:pt x="27759" y="1"/>
                    <a:pt x="27657" y="21"/>
                    <a:pt x="27566" y="66"/>
                  </a:cubicBezTo>
                  <a:lnTo>
                    <a:pt x="11430" y="5109"/>
                  </a:lnTo>
                  <a:cubicBezTo>
                    <a:pt x="5043" y="5109"/>
                    <a:pt x="0" y="13850"/>
                    <a:pt x="0" y="24607"/>
                  </a:cubicBezTo>
                  <a:cubicBezTo>
                    <a:pt x="0" y="35365"/>
                    <a:pt x="5043" y="43937"/>
                    <a:pt x="11430" y="44106"/>
                  </a:cubicBezTo>
                  <a:lnTo>
                    <a:pt x="26054" y="48644"/>
                  </a:lnTo>
                  <a:lnTo>
                    <a:pt x="26222" y="48644"/>
                  </a:lnTo>
                  <a:cubicBezTo>
                    <a:pt x="26446" y="48644"/>
                    <a:pt x="26595" y="48495"/>
                    <a:pt x="26720" y="48495"/>
                  </a:cubicBezTo>
                  <a:cubicBezTo>
                    <a:pt x="26782" y="48495"/>
                    <a:pt x="26838" y="48532"/>
                    <a:pt x="26894" y="48644"/>
                  </a:cubicBezTo>
                  <a:cubicBezTo>
                    <a:pt x="27398" y="48308"/>
                    <a:pt x="27398" y="47972"/>
                    <a:pt x="27062" y="47467"/>
                  </a:cubicBezTo>
                  <a:cubicBezTo>
                    <a:pt x="20171" y="33012"/>
                    <a:pt x="20675" y="15867"/>
                    <a:pt x="28575" y="1747"/>
                  </a:cubicBezTo>
                  <a:cubicBezTo>
                    <a:pt x="28743" y="1243"/>
                    <a:pt x="28743" y="907"/>
                    <a:pt x="28575" y="403"/>
                  </a:cubicBezTo>
                  <a:cubicBezTo>
                    <a:pt x="28452" y="157"/>
                    <a:pt x="28149" y="1"/>
                    <a:pt x="278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2906525" y="777400"/>
              <a:ext cx="2193575" cy="3895475"/>
            </a:xfrm>
            <a:custGeom>
              <a:avLst/>
              <a:gdLst/>
              <a:ahLst/>
              <a:cxnLst/>
              <a:rect l="l" t="t" r="r" b="b"/>
              <a:pathLst>
                <a:path w="87743" h="155819" extrusionOk="0">
                  <a:moveTo>
                    <a:pt x="43871" y="0"/>
                  </a:moveTo>
                  <a:cubicBezTo>
                    <a:pt x="19666" y="0"/>
                    <a:pt x="0" y="34963"/>
                    <a:pt x="0" y="77993"/>
                  </a:cubicBezTo>
                  <a:cubicBezTo>
                    <a:pt x="0" y="121024"/>
                    <a:pt x="19666" y="155818"/>
                    <a:pt x="43871" y="155818"/>
                  </a:cubicBezTo>
                  <a:cubicBezTo>
                    <a:pt x="68244" y="155818"/>
                    <a:pt x="87742" y="121024"/>
                    <a:pt x="87742" y="77993"/>
                  </a:cubicBezTo>
                  <a:cubicBezTo>
                    <a:pt x="87742" y="34963"/>
                    <a:pt x="68244" y="0"/>
                    <a:pt x="43871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2881300" y="752175"/>
              <a:ext cx="2248200" cy="3950100"/>
            </a:xfrm>
            <a:custGeom>
              <a:avLst/>
              <a:gdLst/>
              <a:ahLst/>
              <a:cxnLst/>
              <a:rect l="l" t="t" r="r" b="b"/>
              <a:pathLst>
                <a:path w="89928" h="158004" extrusionOk="0">
                  <a:moveTo>
                    <a:pt x="44880" y="2018"/>
                  </a:moveTo>
                  <a:cubicBezTo>
                    <a:pt x="68412" y="2018"/>
                    <a:pt x="87743" y="36476"/>
                    <a:pt x="87743" y="79002"/>
                  </a:cubicBezTo>
                  <a:cubicBezTo>
                    <a:pt x="87743" y="121360"/>
                    <a:pt x="68412" y="155819"/>
                    <a:pt x="44880" y="155819"/>
                  </a:cubicBezTo>
                  <a:cubicBezTo>
                    <a:pt x="21348" y="155819"/>
                    <a:pt x="2018" y="121360"/>
                    <a:pt x="2018" y="79002"/>
                  </a:cubicBezTo>
                  <a:cubicBezTo>
                    <a:pt x="2018" y="36476"/>
                    <a:pt x="21180" y="2018"/>
                    <a:pt x="44880" y="2018"/>
                  </a:cubicBezTo>
                  <a:close/>
                  <a:moveTo>
                    <a:pt x="44880" y="1"/>
                  </a:moveTo>
                  <a:cubicBezTo>
                    <a:pt x="20171" y="1"/>
                    <a:pt x="1" y="35467"/>
                    <a:pt x="1" y="79002"/>
                  </a:cubicBezTo>
                  <a:cubicBezTo>
                    <a:pt x="1" y="122537"/>
                    <a:pt x="20171" y="158004"/>
                    <a:pt x="44880" y="158004"/>
                  </a:cubicBezTo>
                  <a:cubicBezTo>
                    <a:pt x="69757" y="158004"/>
                    <a:pt x="89928" y="122537"/>
                    <a:pt x="89928" y="79002"/>
                  </a:cubicBezTo>
                  <a:cubicBezTo>
                    <a:pt x="89928" y="35467"/>
                    <a:pt x="69757" y="1"/>
                    <a:pt x="448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2864500" y="2012850"/>
              <a:ext cx="1176625" cy="1508600"/>
            </a:xfrm>
            <a:custGeom>
              <a:avLst/>
              <a:gdLst/>
              <a:ahLst/>
              <a:cxnLst/>
              <a:rect l="l" t="t" r="r" b="b"/>
              <a:pathLst>
                <a:path w="47065" h="60344" extrusionOk="0">
                  <a:moveTo>
                    <a:pt x="3530" y="0"/>
                  </a:moveTo>
                  <a:lnTo>
                    <a:pt x="0" y="29752"/>
                  </a:lnTo>
                  <a:lnTo>
                    <a:pt x="4707" y="60344"/>
                  </a:lnTo>
                  <a:lnTo>
                    <a:pt x="45552" y="46056"/>
                  </a:lnTo>
                  <a:lnTo>
                    <a:pt x="47065" y="12103"/>
                  </a:lnTo>
                  <a:lnTo>
                    <a:pt x="45552" y="11262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2839275" y="1987625"/>
              <a:ext cx="1227075" cy="1559050"/>
            </a:xfrm>
            <a:custGeom>
              <a:avLst/>
              <a:gdLst/>
              <a:ahLst/>
              <a:cxnLst/>
              <a:rect l="l" t="t" r="r" b="b"/>
              <a:pathLst>
                <a:path w="49083" h="62362" extrusionOk="0">
                  <a:moveTo>
                    <a:pt x="5211" y="2186"/>
                  </a:moveTo>
                  <a:lnTo>
                    <a:pt x="45889" y="13112"/>
                  </a:lnTo>
                  <a:cubicBezTo>
                    <a:pt x="46141" y="13196"/>
                    <a:pt x="46309" y="13238"/>
                    <a:pt x="46456" y="13238"/>
                  </a:cubicBezTo>
                  <a:cubicBezTo>
                    <a:pt x="46603" y="13238"/>
                    <a:pt x="46729" y="13196"/>
                    <a:pt x="46897" y="13112"/>
                  </a:cubicBezTo>
                  <a:lnTo>
                    <a:pt x="46897" y="13112"/>
                  </a:lnTo>
                  <a:lnTo>
                    <a:pt x="45384" y="46057"/>
                  </a:lnTo>
                  <a:lnTo>
                    <a:pt x="6556" y="59840"/>
                  </a:lnTo>
                  <a:lnTo>
                    <a:pt x="2018" y="30761"/>
                  </a:lnTo>
                  <a:lnTo>
                    <a:pt x="5211" y="2186"/>
                  </a:lnTo>
                  <a:close/>
                  <a:moveTo>
                    <a:pt x="4875" y="1"/>
                  </a:moveTo>
                  <a:cubicBezTo>
                    <a:pt x="4539" y="1"/>
                    <a:pt x="4203" y="1"/>
                    <a:pt x="4035" y="169"/>
                  </a:cubicBezTo>
                  <a:cubicBezTo>
                    <a:pt x="3699" y="337"/>
                    <a:pt x="3530" y="673"/>
                    <a:pt x="3530" y="1009"/>
                  </a:cubicBezTo>
                  <a:lnTo>
                    <a:pt x="1" y="30761"/>
                  </a:lnTo>
                  <a:lnTo>
                    <a:pt x="1" y="31097"/>
                  </a:lnTo>
                  <a:lnTo>
                    <a:pt x="4539" y="61353"/>
                  </a:lnTo>
                  <a:cubicBezTo>
                    <a:pt x="4539" y="61689"/>
                    <a:pt x="4875" y="61857"/>
                    <a:pt x="5043" y="62193"/>
                  </a:cubicBezTo>
                  <a:cubicBezTo>
                    <a:pt x="5211" y="62361"/>
                    <a:pt x="5379" y="62361"/>
                    <a:pt x="5716" y="62361"/>
                  </a:cubicBezTo>
                  <a:cubicBezTo>
                    <a:pt x="5884" y="62361"/>
                    <a:pt x="5884" y="62361"/>
                    <a:pt x="6052" y="61857"/>
                  </a:cubicBezTo>
                  <a:lnTo>
                    <a:pt x="46897" y="47570"/>
                  </a:lnTo>
                  <a:cubicBezTo>
                    <a:pt x="47233" y="47570"/>
                    <a:pt x="47402" y="47234"/>
                    <a:pt x="47402" y="46729"/>
                  </a:cubicBezTo>
                  <a:lnTo>
                    <a:pt x="49082" y="12944"/>
                  </a:lnTo>
                  <a:cubicBezTo>
                    <a:pt x="49082" y="12271"/>
                    <a:pt x="48746" y="11935"/>
                    <a:pt x="48074" y="11935"/>
                  </a:cubicBezTo>
                  <a:cubicBezTo>
                    <a:pt x="47906" y="11935"/>
                    <a:pt x="47738" y="12103"/>
                    <a:pt x="47402" y="12103"/>
                  </a:cubicBezTo>
                  <a:cubicBezTo>
                    <a:pt x="47402" y="11431"/>
                    <a:pt x="47065" y="11263"/>
                    <a:pt x="46561" y="11095"/>
                  </a:cubicBezTo>
                  <a:lnTo>
                    <a:pt x="487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2805650" y="600900"/>
              <a:ext cx="2395300" cy="4252650"/>
            </a:xfrm>
            <a:custGeom>
              <a:avLst/>
              <a:gdLst/>
              <a:ahLst/>
              <a:cxnLst/>
              <a:rect l="l" t="t" r="r" b="b"/>
              <a:pathLst>
                <a:path w="95812" h="170106" extrusionOk="0">
                  <a:moveTo>
                    <a:pt x="49083" y="12103"/>
                  </a:moveTo>
                  <a:cubicBezTo>
                    <a:pt x="71102" y="12103"/>
                    <a:pt x="88920" y="44712"/>
                    <a:pt x="88920" y="85053"/>
                  </a:cubicBezTo>
                  <a:cubicBezTo>
                    <a:pt x="88920" y="125394"/>
                    <a:pt x="71102" y="158004"/>
                    <a:pt x="49083" y="158004"/>
                  </a:cubicBezTo>
                  <a:cubicBezTo>
                    <a:pt x="26895" y="158004"/>
                    <a:pt x="9078" y="125394"/>
                    <a:pt x="9078" y="85053"/>
                  </a:cubicBezTo>
                  <a:cubicBezTo>
                    <a:pt x="9078" y="44712"/>
                    <a:pt x="26895" y="12103"/>
                    <a:pt x="49083" y="12103"/>
                  </a:cubicBezTo>
                  <a:close/>
                  <a:moveTo>
                    <a:pt x="47906" y="1"/>
                  </a:moveTo>
                  <a:cubicBezTo>
                    <a:pt x="21516" y="1"/>
                    <a:pt x="1" y="37989"/>
                    <a:pt x="1" y="85053"/>
                  </a:cubicBezTo>
                  <a:cubicBezTo>
                    <a:pt x="1" y="132118"/>
                    <a:pt x="21516" y="170106"/>
                    <a:pt x="47906" y="170106"/>
                  </a:cubicBezTo>
                  <a:cubicBezTo>
                    <a:pt x="74464" y="170106"/>
                    <a:pt x="95811" y="132118"/>
                    <a:pt x="95811" y="85053"/>
                  </a:cubicBezTo>
                  <a:cubicBezTo>
                    <a:pt x="95811" y="37989"/>
                    <a:pt x="74296" y="1"/>
                    <a:pt x="479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2780450" y="571500"/>
              <a:ext cx="2449900" cy="4307275"/>
            </a:xfrm>
            <a:custGeom>
              <a:avLst/>
              <a:gdLst/>
              <a:ahLst/>
              <a:cxnLst/>
              <a:rect l="l" t="t" r="r" b="b"/>
              <a:pathLst>
                <a:path w="97996" h="172291" extrusionOk="0">
                  <a:moveTo>
                    <a:pt x="50091" y="14288"/>
                  </a:moveTo>
                  <a:cubicBezTo>
                    <a:pt x="71438" y="14288"/>
                    <a:pt x="88919" y="46560"/>
                    <a:pt x="88919" y="86229"/>
                  </a:cubicBezTo>
                  <a:cubicBezTo>
                    <a:pt x="88919" y="125730"/>
                    <a:pt x="71438" y="158003"/>
                    <a:pt x="50091" y="158003"/>
                  </a:cubicBezTo>
                  <a:cubicBezTo>
                    <a:pt x="28575" y="158003"/>
                    <a:pt x="11094" y="125898"/>
                    <a:pt x="11094" y="86229"/>
                  </a:cubicBezTo>
                  <a:cubicBezTo>
                    <a:pt x="11094" y="46729"/>
                    <a:pt x="28575" y="14288"/>
                    <a:pt x="50091" y="14288"/>
                  </a:cubicBezTo>
                  <a:close/>
                  <a:moveTo>
                    <a:pt x="50091" y="12270"/>
                  </a:moveTo>
                  <a:cubicBezTo>
                    <a:pt x="27399" y="12270"/>
                    <a:pt x="9077" y="45384"/>
                    <a:pt x="9077" y="86229"/>
                  </a:cubicBezTo>
                  <a:cubicBezTo>
                    <a:pt x="9077" y="126907"/>
                    <a:pt x="27399" y="160188"/>
                    <a:pt x="50091" y="160188"/>
                  </a:cubicBezTo>
                  <a:cubicBezTo>
                    <a:pt x="72783" y="160188"/>
                    <a:pt x="90936" y="126907"/>
                    <a:pt x="90936" y="86229"/>
                  </a:cubicBezTo>
                  <a:cubicBezTo>
                    <a:pt x="90936" y="45384"/>
                    <a:pt x="72783" y="12270"/>
                    <a:pt x="50091" y="12270"/>
                  </a:cubicBezTo>
                  <a:close/>
                  <a:moveTo>
                    <a:pt x="48914" y="2185"/>
                  </a:moveTo>
                  <a:cubicBezTo>
                    <a:pt x="74800" y="2185"/>
                    <a:pt x="95811" y="40005"/>
                    <a:pt x="95811" y="86229"/>
                  </a:cubicBezTo>
                  <a:cubicBezTo>
                    <a:pt x="95811" y="132622"/>
                    <a:pt x="74800" y="170273"/>
                    <a:pt x="48914" y="170273"/>
                  </a:cubicBezTo>
                  <a:cubicBezTo>
                    <a:pt x="23197" y="170273"/>
                    <a:pt x="2186" y="132454"/>
                    <a:pt x="2186" y="86229"/>
                  </a:cubicBezTo>
                  <a:cubicBezTo>
                    <a:pt x="2186" y="39837"/>
                    <a:pt x="23197" y="2185"/>
                    <a:pt x="48914" y="2185"/>
                  </a:cubicBezTo>
                  <a:close/>
                  <a:moveTo>
                    <a:pt x="48914" y="0"/>
                  </a:moveTo>
                  <a:cubicBezTo>
                    <a:pt x="22020" y="0"/>
                    <a:pt x="0" y="38660"/>
                    <a:pt x="0" y="86229"/>
                  </a:cubicBezTo>
                  <a:cubicBezTo>
                    <a:pt x="0" y="133630"/>
                    <a:pt x="22020" y="172290"/>
                    <a:pt x="48914" y="172290"/>
                  </a:cubicBezTo>
                  <a:cubicBezTo>
                    <a:pt x="75808" y="172290"/>
                    <a:pt x="97996" y="133630"/>
                    <a:pt x="97996" y="86229"/>
                  </a:cubicBezTo>
                  <a:cubicBezTo>
                    <a:pt x="97996" y="38660"/>
                    <a:pt x="75808" y="0"/>
                    <a:pt x="489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3763775" y="2294400"/>
              <a:ext cx="483275" cy="861475"/>
            </a:xfrm>
            <a:custGeom>
              <a:avLst/>
              <a:gdLst/>
              <a:ahLst/>
              <a:cxnLst/>
              <a:rect l="l" t="t" r="r" b="b"/>
              <a:pathLst>
                <a:path w="19331" h="34459" extrusionOk="0">
                  <a:moveTo>
                    <a:pt x="9581" y="0"/>
                  </a:moveTo>
                  <a:cubicBezTo>
                    <a:pt x="4202" y="0"/>
                    <a:pt x="0" y="7732"/>
                    <a:pt x="0" y="17313"/>
                  </a:cubicBezTo>
                  <a:cubicBezTo>
                    <a:pt x="0" y="26726"/>
                    <a:pt x="4202" y="34458"/>
                    <a:pt x="9581" y="34458"/>
                  </a:cubicBezTo>
                  <a:cubicBezTo>
                    <a:pt x="14960" y="34458"/>
                    <a:pt x="19330" y="26726"/>
                    <a:pt x="19330" y="17313"/>
                  </a:cubicBezTo>
                  <a:cubicBezTo>
                    <a:pt x="19330" y="7732"/>
                    <a:pt x="14960" y="0"/>
                    <a:pt x="9581" y="0"/>
                  </a:cubicBezTo>
                  <a:close/>
                </a:path>
              </a:pathLst>
            </a:custGeom>
            <a:solidFill>
              <a:srgbClr val="FF8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3738550" y="2273375"/>
              <a:ext cx="533700" cy="916100"/>
            </a:xfrm>
            <a:custGeom>
              <a:avLst/>
              <a:gdLst/>
              <a:ahLst/>
              <a:cxnLst/>
              <a:rect l="l" t="t" r="r" b="b"/>
              <a:pathLst>
                <a:path w="21348" h="36644" extrusionOk="0">
                  <a:moveTo>
                    <a:pt x="10590" y="2018"/>
                  </a:moveTo>
                  <a:cubicBezTo>
                    <a:pt x="15297" y="2018"/>
                    <a:pt x="19331" y="9246"/>
                    <a:pt x="19331" y="18154"/>
                  </a:cubicBezTo>
                  <a:cubicBezTo>
                    <a:pt x="19331" y="26895"/>
                    <a:pt x="15297" y="34291"/>
                    <a:pt x="10590" y="34291"/>
                  </a:cubicBezTo>
                  <a:cubicBezTo>
                    <a:pt x="6052" y="34291"/>
                    <a:pt x="2018" y="26895"/>
                    <a:pt x="2018" y="18154"/>
                  </a:cubicBezTo>
                  <a:cubicBezTo>
                    <a:pt x="2018" y="9246"/>
                    <a:pt x="6052" y="2018"/>
                    <a:pt x="10590" y="2018"/>
                  </a:cubicBezTo>
                  <a:close/>
                  <a:moveTo>
                    <a:pt x="10590" y="1"/>
                  </a:moveTo>
                  <a:cubicBezTo>
                    <a:pt x="4707" y="1"/>
                    <a:pt x="1" y="8069"/>
                    <a:pt x="1" y="18322"/>
                  </a:cubicBezTo>
                  <a:cubicBezTo>
                    <a:pt x="1" y="28576"/>
                    <a:pt x="4539" y="36644"/>
                    <a:pt x="10590" y="36644"/>
                  </a:cubicBezTo>
                  <a:cubicBezTo>
                    <a:pt x="16473" y="36644"/>
                    <a:pt x="21348" y="28576"/>
                    <a:pt x="21348" y="18322"/>
                  </a:cubicBezTo>
                  <a:cubicBezTo>
                    <a:pt x="21348" y="8069"/>
                    <a:pt x="16809" y="1"/>
                    <a:pt x="105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7062500" y="419125"/>
              <a:ext cx="298375" cy="127175"/>
            </a:xfrm>
            <a:custGeom>
              <a:avLst/>
              <a:gdLst/>
              <a:ahLst/>
              <a:cxnLst/>
              <a:rect l="l" t="t" r="r" b="b"/>
              <a:pathLst>
                <a:path w="11935" h="5087" extrusionOk="0">
                  <a:moveTo>
                    <a:pt x="10762" y="0"/>
                  </a:moveTo>
                  <a:cubicBezTo>
                    <a:pt x="10655" y="0"/>
                    <a:pt x="10541" y="14"/>
                    <a:pt x="10422" y="44"/>
                  </a:cubicBezTo>
                  <a:lnTo>
                    <a:pt x="841" y="3069"/>
                  </a:lnTo>
                  <a:cubicBezTo>
                    <a:pt x="336" y="3238"/>
                    <a:pt x="0" y="3574"/>
                    <a:pt x="168" y="4246"/>
                  </a:cubicBezTo>
                  <a:cubicBezTo>
                    <a:pt x="336" y="4918"/>
                    <a:pt x="841" y="5087"/>
                    <a:pt x="1177" y="5087"/>
                  </a:cubicBezTo>
                  <a:cubicBezTo>
                    <a:pt x="1177" y="5087"/>
                    <a:pt x="1513" y="5087"/>
                    <a:pt x="1513" y="4918"/>
                  </a:cubicBezTo>
                  <a:lnTo>
                    <a:pt x="11094" y="1893"/>
                  </a:lnTo>
                  <a:cubicBezTo>
                    <a:pt x="11598" y="1725"/>
                    <a:pt x="11935" y="1389"/>
                    <a:pt x="11766" y="716"/>
                  </a:cubicBezTo>
                  <a:cubicBezTo>
                    <a:pt x="11628" y="301"/>
                    <a:pt x="11262" y="0"/>
                    <a:pt x="107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5318575" y="587200"/>
              <a:ext cx="1496025" cy="501175"/>
            </a:xfrm>
            <a:custGeom>
              <a:avLst/>
              <a:gdLst/>
              <a:ahLst/>
              <a:cxnLst/>
              <a:rect l="l" t="t" r="r" b="b"/>
              <a:pathLst>
                <a:path w="59841" h="20047" extrusionOk="0">
                  <a:moveTo>
                    <a:pt x="58668" y="1"/>
                  </a:moveTo>
                  <a:cubicBezTo>
                    <a:pt x="58560" y="1"/>
                    <a:pt x="58446" y="15"/>
                    <a:pt x="58327" y="44"/>
                  </a:cubicBezTo>
                  <a:lnTo>
                    <a:pt x="841" y="17862"/>
                  </a:lnTo>
                  <a:cubicBezTo>
                    <a:pt x="337" y="18198"/>
                    <a:pt x="1" y="18534"/>
                    <a:pt x="169" y="19206"/>
                  </a:cubicBezTo>
                  <a:cubicBezTo>
                    <a:pt x="337" y="19879"/>
                    <a:pt x="841" y="20047"/>
                    <a:pt x="1177" y="20047"/>
                  </a:cubicBezTo>
                  <a:cubicBezTo>
                    <a:pt x="1513" y="20047"/>
                    <a:pt x="1513" y="20047"/>
                    <a:pt x="1513" y="19711"/>
                  </a:cubicBezTo>
                  <a:lnTo>
                    <a:pt x="59000" y="1893"/>
                  </a:lnTo>
                  <a:cubicBezTo>
                    <a:pt x="59504" y="1725"/>
                    <a:pt x="59840" y="1221"/>
                    <a:pt x="59672" y="717"/>
                  </a:cubicBezTo>
                  <a:cubicBezTo>
                    <a:pt x="59534" y="302"/>
                    <a:pt x="59168" y="1"/>
                    <a:pt x="58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5511875" y="2596950"/>
              <a:ext cx="1378350" cy="96675"/>
            </a:xfrm>
            <a:custGeom>
              <a:avLst/>
              <a:gdLst/>
              <a:ahLst/>
              <a:cxnLst/>
              <a:rect l="l" t="t" r="r" b="b"/>
              <a:pathLst>
                <a:path w="55134" h="3867" extrusionOk="0">
                  <a:moveTo>
                    <a:pt x="1009" y="1"/>
                  </a:moveTo>
                  <a:cubicBezTo>
                    <a:pt x="505" y="1"/>
                    <a:pt x="1" y="337"/>
                    <a:pt x="1" y="1009"/>
                  </a:cubicBezTo>
                  <a:cubicBezTo>
                    <a:pt x="1" y="1681"/>
                    <a:pt x="505" y="2018"/>
                    <a:pt x="1009" y="2018"/>
                  </a:cubicBezTo>
                  <a:lnTo>
                    <a:pt x="53957" y="3867"/>
                  </a:lnTo>
                  <a:cubicBezTo>
                    <a:pt x="54629" y="3867"/>
                    <a:pt x="55134" y="3530"/>
                    <a:pt x="55134" y="2858"/>
                  </a:cubicBezTo>
                  <a:cubicBezTo>
                    <a:pt x="55134" y="2186"/>
                    <a:pt x="54629" y="1850"/>
                    <a:pt x="53957" y="1850"/>
                  </a:cubicBezTo>
                  <a:lnTo>
                    <a:pt x="100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6604450" y="4536850"/>
              <a:ext cx="332000" cy="140225"/>
            </a:xfrm>
            <a:custGeom>
              <a:avLst/>
              <a:gdLst/>
              <a:ahLst/>
              <a:cxnLst/>
              <a:rect l="l" t="t" r="r" b="b"/>
              <a:pathLst>
                <a:path w="13280" h="5609" extrusionOk="0">
                  <a:moveTo>
                    <a:pt x="1159" y="1"/>
                  </a:moveTo>
                  <a:cubicBezTo>
                    <a:pt x="781" y="1"/>
                    <a:pt x="426" y="220"/>
                    <a:pt x="169" y="734"/>
                  </a:cubicBezTo>
                  <a:cubicBezTo>
                    <a:pt x="1" y="1070"/>
                    <a:pt x="169" y="1742"/>
                    <a:pt x="841" y="1910"/>
                  </a:cubicBezTo>
                  <a:lnTo>
                    <a:pt x="11767" y="5608"/>
                  </a:lnTo>
                  <a:lnTo>
                    <a:pt x="12271" y="5608"/>
                  </a:lnTo>
                  <a:cubicBezTo>
                    <a:pt x="12607" y="5608"/>
                    <a:pt x="13112" y="5272"/>
                    <a:pt x="13112" y="4936"/>
                  </a:cubicBezTo>
                  <a:cubicBezTo>
                    <a:pt x="13280" y="4432"/>
                    <a:pt x="13112" y="3927"/>
                    <a:pt x="12439" y="3591"/>
                  </a:cubicBezTo>
                  <a:lnTo>
                    <a:pt x="1513" y="61"/>
                  </a:lnTo>
                  <a:cubicBezTo>
                    <a:pt x="1394" y="22"/>
                    <a:pt x="1275" y="1"/>
                    <a:pt x="11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5411025" y="4154875"/>
              <a:ext cx="1029575" cy="362500"/>
            </a:xfrm>
            <a:custGeom>
              <a:avLst/>
              <a:gdLst/>
              <a:ahLst/>
              <a:cxnLst/>
              <a:rect l="l" t="t" r="r" b="b"/>
              <a:pathLst>
                <a:path w="41183" h="14500" extrusionOk="0">
                  <a:moveTo>
                    <a:pt x="1308" y="1"/>
                  </a:moveTo>
                  <a:cubicBezTo>
                    <a:pt x="955" y="1"/>
                    <a:pt x="475" y="302"/>
                    <a:pt x="337" y="717"/>
                  </a:cubicBezTo>
                  <a:cubicBezTo>
                    <a:pt x="1" y="1053"/>
                    <a:pt x="337" y="1725"/>
                    <a:pt x="841" y="1893"/>
                  </a:cubicBezTo>
                  <a:lnTo>
                    <a:pt x="39838" y="14500"/>
                  </a:lnTo>
                  <a:lnTo>
                    <a:pt x="40174" y="14500"/>
                  </a:lnTo>
                  <a:cubicBezTo>
                    <a:pt x="40678" y="14500"/>
                    <a:pt x="41014" y="14332"/>
                    <a:pt x="41014" y="13827"/>
                  </a:cubicBezTo>
                  <a:cubicBezTo>
                    <a:pt x="41182" y="13491"/>
                    <a:pt x="41014" y="12819"/>
                    <a:pt x="40342" y="12651"/>
                  </a:cubicBezTo>
                  <a:lnTo>
                    <a:pt x="1513" y="44"/>
                  </a:lnTo>
                  <a:cubicBezTo>
                    <a:pt x="1454" y="14"/>
                    <a:pt x="1384" y="1"/>
                    <a:pt x="13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5465650" y="1651450"/>
              <a:ext cx="760625" cy="147100"/>
            </a:xfrm>
            <a:custGeom>
              <a:avLst/>
              <a:gdLst/>
              <a:ahLst/>
              <a:cxnLst/>
              <a:rect l="l" t="t" r="r" b="b"/>
              <a:pathLst>
                <a:path w="30425" h="5884" extrusionOk="0">
                  <a:moveTo>
                    <a:pt x="29248" y="1"/>
                  </a:moveTo>
                  <a:lnTo>
                    <a:pt x="841" y="3699"/>
                  </a:lnTo>
                  <a:cubicBezTo>
                    <a:pt x="337" y="3867"/>
                    <a:pt x="1" y="4371"/>
                    <a:pt x="1" y="5043"/>
                  </a:cubicBezTo>
                  <a:cubicBezTo>
                    <a:pt x="1" y="5380"/>
                    <a:pt x="673" y="5884"/>
                    <a:pt x="1009" y="5884"/>
                  </a:cubicBezTo>
                  <a:lnTo>
                    <a:pt x="29584" y="2018"/>
                  </a:lnTo>
                  <a:cubicBezTo>
                    <a:pt x="30089" y="1850"/>
                    <a:pt x="30425" y="1345"/>
                    <a:pt x="30425" y="841"/>
                  </a:cubicBezTo>
                  <a:cubicBezTo>
                    <a:pt x="30257" y="337"/>
                    <a:pt x="29752" y="1"/>
                    <a:pt x="292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5549700" y="3407975"/>
              <a:ext cx="760625" cy="147100"/>
            </a:xfrm>
            <a:custGeom>
              <a:avLst/>
              <a:gdLst/>
              <a:ahLst/>
              <a:cxnLst/>
              <a:rect l="l" t="t" r="r" b="b"/>
              <a:pathLst>
                <a:path w="30425" h="5884" extrusionOk="0">
                  <a:moveTo>
                    <a:pt x="1177" y="1"/>
                  </a:moveTo>
                  <a:cubicBezTo>
                    <a:pt x="673" y="1"/>
                    <a:pt x="169" y="505"/>
                    <a:pt x="1" y="841"/>
                  </a:cubicBezTo>
                  <a:cubicBezTo>
                    <a:pt x="1" y="1513"/>
                    <a:pt x="337" y="2018"/>
                    <a:pt x="841" y="2186"/>
                  </a:cubicBezTo>
                  <a:lnTo>
                    <a:pt x="29416" y="5884"/>
                  </a:lnTo>
                  <a:cubicBezTo>
                    <a:pt x="29752" y="5884"/>
                    <a:pt x="30425" y="5547"/>
                    <a:pt x="30425" y="5043"/>
                  </a:cubicBezTo>
                  <a:cubicBezTo>
                    <a:pt x="30425" y="4539"/>
                    <a:pt x="30088" y="4035"/>
                    <a:pt x="29584" y="3867"/>
                  </a:cubicBezTo>
                  <a:lnTo>
                    <a:pt x="117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5091650" y="4740075"/>
              <a:ext cx="663975" cy="340400"/>
            </a:xfrm>
            <a:custGeom>
              <a:avLst/>
              <a:gdLst/>
              <a:ahLst/>
              <a:cxnLst/>
              <a:rect l="l" t="t" r="r" b="b"/>
              <a:pathLst>
                <a:path w="26559" h="13616" extrusionOk="0">
                  <a:moveTo>
                    <a:pt x="1514" y="0"/>
                  </a:moveTo>
                  <a:cubicBezTo>
                    <a:pt x="841" y="0"/>
                    <a:pt x="1" y="169"/>
                    <a:pt x="1" y="505"/>
                  </a:cubicBezTo>
                  <a:cubicBezTo>
                    <a:pt x="1" y="1177"/>
                    <a:pt x="169" y="1849"/>
                    <a:pt x="673" y="2018"/>
                  </a:cubicBezTo>
                  <a:lnTo>
                    <a:pt x="25046" y="13616"/>
                  </a:lnTo>
                  <a:lnTo>
                    <a:pt x="25718" y="13616"/>
                  </a:lnTo>
                  <a:cubicBezTo>
                    <a:pt x="25887" y="13448"/>
                    <a:pt x="26055" y="13448"/>
                    <a:pt x="26559" y="12775"/>
                  </a:cubicBezTo>
                  <a:cubicBezTo>
                    <a:pt x="26559" y="12103"/>
                    <a:pt x="26223" y="11430"/>
                    <a:pt x="25887" y="11262"/>
                  </a:cubicBezTo>
                  <a:lnTo>
                    <a:pt x="151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259;p50"/>
          <p:cNvSpPr txBox="1">
            <a:spLocks/>
          </p:cNvSpPr>
          <p:nvPr/>
        </p:nvSpPr>
        <p:spPr>
          <a:xfrm>
            <a:off x="143655" y="2012394"/>
            <a:ext cx="3241766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  <a:sym typeface="Arial"/>
              </a:rPr>
              <a:t>Проведем анализ целевой аудитории и анализ твоих конкурентов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9" name="Google Shape;1260;p50"/>
          <p:cNvSpPr txBox="1">
            <a:spLocks/>
          </p:cNvSpPr>
          <p:nvPr/>
        </p:nvSpPr>
        <p:spPr>
          <a:xfrm>
            <a:off x="-155665" y="34261"/>
            <a:ext cx="97155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ExtraBold"/>
              <a:buNone/>
              <a:defRPr sz="24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lvl="0">
              <a:spcAft>
                <a:spcPts val="1200"/>
              </a:spcAft>
              <a:buClr>
                <a:srgbClr val="000000"/>
              </a:buClr>
            </a:pPr>
            <a:r>
              <a:rPr kumimoji="0" lang="ru-RU" sz="3200" b="1" i="0" u="none" strike="noStrike" kern="1200" cap="none" spc="120" normalizeH="0" baseline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2 блок –</a:t>
            </a:r>
            <a:r>
              <a:rPr kumimoji="0" lang="ru-RU" sz="3200" b="1" i="0" u="none" strike="noStrike" kern="1200" cap="none" spc="120" normalizeH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 </a:t>
            </a:r>
            <a:r>
              <a:rPr lang="ru-RU" sz="3200" b="1" spc="180" dirty="0">
                <a:solidFill>
                  <a:srgbClr val="FF1616"/>
                </a:solidFill>
                <a:latin typeface="Tahoma"/>
                <a:ea typeface="+mj-ea"/>
                <a:cs typeface="Tahoma"/>
              </a:rPr>
              <a:t>Вызов по позиционированию</a:t>
            </a:r>
            <a:r>
              <a:rPr kumimoji="0" lang="ru-RU" sz="3200" b="1" i="0" u="none" strike="noStrike" kern="1200" cap="none" spc="120" normalizeH="0" baseline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Poppins ExtraBold"/>
              <a:sym typeface="Poppins ExtraBold"/>
            </a:endParaRPr>
          </a:p>
        </p:txBody>
      </p:sp>
      <p:sp>
        <p:nvSpPr>
          <p:cNvPr id="110" name="Google Shape;1261;p50"/>
          <p:cNvSpPr txBox="1">
            <a:spLocks/>
          </p:cNvSpPr>
          <p:nvPr/>
        </p:nvSpPr>
        <p:spPr>
          <a:xfrm>
            <a:off x="532038" y="1879831"/>
            <a:ext cx="2465000" cy="2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Анализ</a:t>
            </a:r>
          </a:p>
        </p:txBody>
      </p:sp>
      <p:sp>
        <p:nvSpPr>
          <p:cNvPr id="111" name="Google Shape;1262;p50"/>
          <p:cNvSpPr txBox="1">
            <a:spLocks/>
          </p:cNvSpPr>
          <p:nvPr/>
        </p:nvSpPr>
        <p:spPr>
          <a:xfrm>
            <a:off x="6278926" y="1810644"/>
            <a:ext cx="15228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Фишки</a:t>
            </a:r>
          </a:p>
        </p:txBody>
      </p:sp>
      <p:sp>
        <p:nvSpPr>
          <p:cNvPr id="112" name="Google Shape;1263;p50"/>
          <p:cNvSpPr txBox="1">
            <a:spLocks/>
          </p:cNvSpPr>
          <p:nvPr/>
        </p:nvSpPr>
        <p:spPr>
          <a:xfrm>
            <a:off x="5345293" y="2032760"/>
            <a:ext cx="3411665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Найдем твои фишки и уникальность, то чем ты отличаешься от конкурентов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sp>
        <p:nvSpPr>
          <p:cNvPr id="113" name="Google Shape;1264;p50"/>
          <p:cNvSpPr txBox="1">
            <a:spLocks/>
          </p:cNvSpPr>
          <p:nvPr/>
        </p:nvSpPr>
        <p:spPr>
          <a:xfrm>
            <a:off x="6268126" y="3825474"/>
            <a:ext cx="15444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Урок с Кариной</a:t>
            </a:r>
          </a:p>
        </p:txBody>
      </p:sp>
      <p:sp>
        <p:nvSpPr>
          <p:cNvPr id="114" name="Google Shape;1265;p50"/>
          <p:cNvSpPr txBox="1">
            <a:spLocks/>
          </p:cNvSpPr>
          <p:nvPr/>
        </p:nvSpPr>
        <p:spPr>
          <a:xfrm>
            <a:off x="4958253" y="3969228"/>
            <a:ext cx="4185747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Урок от </a:t>
            </a:r>
            <a:r>
              <a:rPr lang="ru-RU" dirty="0" err="1">
                <a:solidFill>
                  <a:srgbClr val="000000"/>
                </a:solidFill>
              </a:rPr>
              <a:t>Креатора</a:t>
            </a:r>
            <a:r>
              <a:rPr lang="ru-RU" dirty="0">
                <a:solidFill>
                  <a:srgbClr val="000000"/>
                </a:solidFill>
              </a:rPr>
              <a:t> - Карины, поговорим  о том как за счёт креатива отстраиваться от конкурентов и привлекать клиентов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sp>
        <p:nvSpPr>
          <p:cNvPr id="117" name="Google Shape;1268;p50"/>
          <p:cNvSpPr txBox="1">
            <a:spLocks/>
          </p:cNvSpPr>
          <p:nvPr/>
        </p:nvSpPr>
        <p:spPr>
          <a:xfrm>
            <a:off x="1003138" y="3811748"/>
            <a:ext cx="15228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Обновление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Poppins"/>
                <a:sym typeface="Poppins"/>
              </a:rPr>
              <a:t> </a:t>
            </a:r>
          </a:p>
        </p:txBody>
      </p:sp>
      <p:sp>
        <p:nvSpPr>
          <p:cNvPr id="118" name="Google Shape;1269;p50"/>
          <p:cNvSpPr txBox="1">
            <a:spLocks/>
          </p:cNvSpPr>
          <p:nvPr/>
        </p:nvSpPr>
        <p:spPr>
          <a:xfrm>
            <a:off x="305238" y="4000428"/>
            <a:ext cx="29186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Переупаковка профиля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38" y="1195831"/>
            <a:ext cx="684000" cy="68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538" y="3153489"/>
            <a:ext cx="684000" cy="68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326" y="1199953"/>
            <a:ext cx="684000" cy="68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125" y="3188743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0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9"/>
          <p:cNvSpPr txBox="1">
            <a:spLocks noGrp="1"/>
          </p:cNvSpPr>
          <p:nvPr>
            <p:ph type="title"/>
          </p:nvPr>
        </p:nvSpPr>
        <p:spPr>
          <a:xfrm>
            <a:off x="572909" y="171785"/>
            <a:ext cx="85206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120" dirty="0">
                <a:solidFill>
                  <a:srgbClr val="FF1616"/>
                </a:solidFill>
                <a:latin typeface="Tahoma"/>
                <a:cs typeface="Tahoma"/>
                <a:sym typeface="Poppins ExtraBold"/>
              </a:rPr>
              <a:t>Результаты второго вызова</a:t>
            </a:r>
            <a:endParaRPr sz="3200" b="1" spc="120" dirty="0">
              <a:solidFill>
                <a:srgbClr val="FF1616"/>
              </a:solidFill>
              <a:latin typeface="Tahoma"/>
              <a:cs typeface="Tahoma"/>
              <a:sym typeface="Poppins ExtraBold"/>
            </a:endParaRPr>
          </a:p>
        </p:txBody>
      </p:sp>
      <p:sp>
        <p:nvSpPr>
          <p:cNvPr id="1085" name="Google Shape;1085;p39"/>
          <p:cNvSpPr txBox="1">
            <a:spLocks noGrp="1"/>
          </p:cNvSpPr>
          <p:nvPr>
            <p:ph type="subTitle" idx="1"/>
          </p:nvPr>
        </p:nvSpPr>
        <p:spPr>
          <a:xfrm>
            <a:off x="245016" y="953285"/>
            <a:ext cx="8848493" cy="3337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Ты начнешь понимать свою ЦА и увидишь кто твои конкуренты. 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Начнешь обретать уникальность и прокачивать свои фишки. 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Узнаешь как отличаться от конкурентов и притягивать к себе клиентов. 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Переупакуешь свой профиль.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16" y="171785"/>
            <a:ext cx="953285" cy="9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5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259;p50"/>
          <p:cNvSpPr txBox="1">
            <a:spLocks/>
          </p:cNvSpPr>
          <p:nvPr/>
        </p:nvSpPr>
        <p:spPr>
          <a:xfrm>
            <a:off x="149434" y="2221045"/>
            <a:ext cx="3241766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  <a:sym typeface="Arial"/>
              </a:rPr>
              <a:t>Создание дорогого продукта и продуктовой линейки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9" name="Google Shape;1260;p50"/>
          <p:cNvSpPr txBox="1">
            <a:spLocks/>
          </p:cNvSpPr>
          <p:nvPr/>
        </p:nvSpPr>
        <p:spPr>
          <a:xfrm>
            <a:off x="-155665" y="34261"/>
            <a:ext cx="97155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ExtraBold"/>
              <a:buNone/>
              <a:defRPr sz="24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lvl="0">
              <a:spcAft>
                <a:spcPts val="1200"/>
              </a:spcAft>
              <a:buClr>
                <a:srgbClr val="000000"/>
              </a:buClr>
            </a:pPr>
            <a:r>
              <a:rPr lang="ru-RU" sz="3200" b="1" kern="1200" spc="120" dirty="0">
                <a:solidFill>
                  <a:srgbClr val="FF1616"/>
                </a:solidFill>
                <a:latin typeface="Tahoma"/>
                <a:ea typeface="+mj-ea"/>
                <a:cs typeface="Tahoma"/>
              </a:rPr>
              <a:t>3</a:t>
            </a:r>
            <a:r>
              <a:rPr kumimoji="0" lang="ru-RU" sz="3200" b="1" i="0" u="none" strike="noStrike" kern="1200" cap="none" spc="120" normalizeH="0" baseline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 блок –</a:t>
            </a:r>
            <a:r>
              <a:rPr kumimoji="0" lang="ru-RU" sz="3200" b="1" i="0" u="none" strike="noStrike" kern="1200" cap="none" spc="120" normalizeH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 </a:t>
            </a:r>
            <a:r>
              <a:rPr lang="ru-RU" sz="3200" b="1" spc="60" dirty="0">
                <a:solidFill>
                  <a:srgbClr val="FF1616"/>
                </a:solidFill>
                <a:latin typeface="Tahoma"/>
                <a:ea typeface="+mj-ea"/>
                <a:cs typeface="Tahoma"/>
              </a:rPr>
              <a:t>Вызов по продажам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Poppins ExtraBold"/>
              <a:sym typeface="Poppins ExtraBold"/>
            </a:endParaRPr>
          </a:p>
        </p:txBody>
      </p:sp>
      <p:sp>
        <p:nvSpPr>
          <p:cNvPr id="110" name="Google Shape;1261;p50"/>
          <p:cNvSpPr txBox="1">
            <a:spLocks/>
          </p:cNvSpPr>
          <p:nvPr/>
        </p:nvSpPr>
        <p:spPr>
          <a:xfrm>
            <a:off x="532038" y="1983701"/>
            <a:ext cx="2465000" cy="2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Свой продукт</a:t>
            </a:r>
          </a:p>
        </p:txBody>
      </p:sp>
      <p:sp>
        <p:nvSpPr>
          <p:cNvPr id="111" name="Google Shape;1262;p50"/>
          <p:cNvSpPr txBox="1">
            <a:spLocks/>
          </p:cNvSpPr>
          <p:nvPr/>
        </p:nvSpPr>
        <p:spPr>
          <a:xfrm>
            <a:off x="3810600" y="2730529"/>
            <a:ext cx="15228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Самоценность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sp>
        <p:nvSpPr>
          <p:cNvPr id="112" name="Google Shape;1263;p50"/>
          <p:cNvSpPr txBox="1">
            <a:spLocks/>
          </p:cNvSpPr>
          <p:nvPr/>
        </p:nvSpPr>
        <p:spPr>
          <a:xfrm>
            <a:off x="2866167" y="2966962"/>
            <a:ext cx="3411665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Урок по пониманию своей </a:t>
            </a:r>
            <a:r>
              <a:rPr lang="ru-RU" dirty="0" err="1">
                <a:solidFill>
                  <a:srgbClr val="000000"/>
                </a:solidFill>
              </a:rPr>
              <a:t>самоценности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sp>
        <p:nvSpPr>
          <p:cNvPr id="117" name="Google Shape;1268;p50"/>
          <p:cNvSpPr txBox="1">
            <a:spLocks/>
          </p:cNvSpPr>
          <p:nvPr/>
        </p:nvSpPr>
        <p:spPr>
          <a:xfrm>
            <a:off x="5859442" y="3443934"/>
            <a:ext cx="2525938" cy="341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Экологичные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 продажи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sp>
        <p:nvSpPr>
          <p:cNvPr id="118" name="Google Shape;1269;p50"/>
          <p:cNvSpPr txBox="1">
            <a:spLocks/>
          </p:cNvSpPr>
          <p:nvPr/>
        </p:nvSpPr>
        <p:spPr>
          <a:xfrm>
            <a:off x="5003260" y="3781064"/>
            <a:ext cx="4238301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 err="1">
                <a:solidFill>
                  <a:srgbClr val="000000"/>
                </a:solidFill>
              </a:rPr>
              <a:t>Экологичные</a:t>
            </a:r>
            <a:r>
              <a:rPr lang="ru-RU" dirty="0">
                <a:solidFill>
                  <a:srgbClr val="000000"/>
                </a:solidFill>
              </a:rPr>
              <a:t> продажи через коммуникации: раскрываю свою  методику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38" y="1299701"/>
            <a:ext cx="684000" cy="68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11" y="2848636"/>
            <a:ext cx="684000" cy="68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000" y="216985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7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9"/>
          <p:cNvSpPr txBox="1">
            <a:spLocks noGrp="1"/>
          </p:cNvSpPr>
          <p:nvPr>
            <p:ph type="title"/>
          </p:nvPr>
        </p:nvSpPr>
        <p:spPr>
          <a:xfrm>
            <a:off x="572909" y="171785"/>
            <a:ext cx="85206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120" dirty="0">
                <a:solidFill>
                  <a:srgbClr val="FF1616"/>
                </a:solidFill>
                <a:latin typeface="Tahoma"/>
                <a:cs typeface="Tahoma"/>
                <a:sym typeface="Poppins ExtraBold"/>
              </a:rPr>
              <a:t>Результаты третьего вызова</a:t>
            </a:r>
            <a:endParaRPr sz="3200" b="1" spc="120" dirty="0">
              <a:solidFill>
                <a:srgbClr val="FF1616"/>
              </a:solidFill>
              <a:latin typeface="Tahoma"/>
              <a:cs typeface="Tahoma"/>
              <a:sym typeface="Poppins ExtraBold"/>
            </a:endParaRPr>
          </a:p>
        </p:txBody>
      </p:sp>
      <p:sp>
        <p:nvSpPr>
          <p:cNvPr id="1085" name="Google Shape;1085;p39"/>
          <p:cNvSpPr txBox="1">
            <a:spLocks noGrp="1"/>
          </p:cNvSpPr>
          <p:nvPr>
            <p:ph type="subTitle" idx="1"/>
          </p:nvPr>
        </p:nvSpPr>
        <p:spPr>
          <a:xfrm>
            <a:off x="245016" y="953285"/>
            <a:ext cx="8848493" cy="3337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Создашь собственный продукт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Научишься </a:t>
            </a:r>
            <a:r>
              <a:rPr lang="ru-RU" sz="2400" spc="185" dirty="0" err="1">
                <a:latin typeface="Tahoma"/>
                <a:cs typeface="Tahoma"/>
              </a:rPr>
              <a:t>экологичным</a:t>
            </a:r>
            <a:r>
              <a:rPr lang="ru-RU" sz="2400" spc="185" dirty="0">
                <a:latin typeface="Tahoma"/>
                <a:cs typeface="Tahoma"/>
              </a:rPr>
              <a:t> продажам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Научишься закрывать возражения клиентов и использовать триггеры для эффективных продаж</a:t>
            </a:r>
          </a:p>
          <a:p>
            <a:pPr marL="51435" marR="5080">
              <a:lnSpc>
                <a:spcPct val="114999"/>
              </a:lnSpc>
              <a:spcBef>
                <a:spcPts val="1415"/>
              </a:spcBef>
            </a:pPr>
            <a:r>
              <a:rPr lang="ru-RU" sz="2400" spc="185" dirty="0">
                <a:latin typeface="Tahoma"/>
                <a:cs typeface="Tahoma"/>
              </a:rPr>
              <a:t>Осознаешь свою </a:t>
            </a:r>
            <a:r>
              <a:rPr lang="ru-RU" sz="2400" strike="sngStrike" spc="185" dirty="0" err="1">
                <a:latin typeface="Tahoma"/>
                <a:cs typeface="Tahoma"/>
              </a:rPr>
              <a:t>охуенность</a:t>
            </a:r>
            <a:r>
              <a:rPr lang="ru-RU" sz="2400" spc="185" dirty="0">
                <a:latin typeface="Tahoma"/>
                <a:cs typeface="Tahoma"/>
              </a:rPr>
              <a:t> </a:t>
            </a:r>
            <a:r>
              <a:rPr lang="ru-RU" sz="2400" spc="185" dirty="0" err="1">
                <a:latin typeface="Tahoma"/>
                <a:cs typeface="Tahoma"/>
              </a:rPr>
              <a:t>самоценность</a:t>
            </a:r>
            <a:endParaRPr lang="ru-RU" sz="2400" spc="185" dirty="0">
              <a:latin typeface="Tahoma"/>
              <a:cs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16" y="189596"/>
            <a:ext cx="937239" cy="9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9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259;p50"/>
          <p:cNvSpPr txBox="1">
            <a:spLocks/>
          </p:cNvSpPr>
          <p:nvPr/>
        </p:nvSpPr>
        <p:spPr>
          <a:xfrm>
            <a:off x="143655" y="2012394"/>
            <a:ext cx="3241766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  <a:sym typeface="Arial"/>
              </a:rPr>
              <a:t>Как привлекать внимание в </a:t>
            </a:r>
            <a:r>
              <a:rPr lang="ru-RU" dirty="0" err="1">
                <a:solidFill>
                  <a:srgbClr val="000000"/>
                </a:solidFill>
                <a:sym typeface="Arial"/>
              </a:rPr>
              <a:t>офлайне</a:t>
            </a:r>
            <a:r>
              <a:rPr lang="ru-RU" dirty="0">
                <a:solidFill>
                  <a:srgbClr val="000000"/>
                </a:solidFill>
                <a:sym typeface="Arial"/>
              </a:rPr>
              <a:t>, запоминаться и выделится на </a:t>
            </a:r>
            <a:r>
              <a:rPr lang="ru-RU" dirty="0" err="1">
                <a:solidFill>
                  <a:srgbClr val="000000"/>
                </a:solidFill>
                <a:sym typeface="Arial"/>
              </a:rPr>
              <a:t>нетворкингах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9" name="Google Shape;1260;p50"/>
          <p:cNvSpPr txBox="1">
            <a:spLocks/>
          </p:cNvSpPr>
          <p:nvPr/>
        </p:nvSpPr>
        <p:spPr>
          <a:xfrm>
            <a:off x="305238" y="-13517"/>
            <a:ext cx="8654960" cy="40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ExtraBold"/>
              <a:buNone/>
              <a:defRPr sz="24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lvl="0">
              <a:spcAft>
                <a:spcPts val="1200"/>
              </a:spcAft>
              <a:buClr>
                <a:srgbClr val="000000"/>
              </a:buClr>
            </a:pPr>
            <a:r>
              <a:rPr lang="ru-RU" sz="3200" b="1" kern="1200" spc="120" dirty="0">
                <a:solidFill>
                  <a:srgbClr val="FF1616"/>
                </a:solidFill>
                <a:latin typeface="Tahoma"/>
                <a:ea typeface="+mj-ea"/>
                <a:cs typeface="Tahoma"/>
              </a:rPr>
              <a:t>4</a:t>
            </a:r>
            <a:r>
              <a:rPr kumimoji="0" lang="ru-RU" sz="3200" b="1" i="0" u="none" strike="noStrike" kern="1200" cap="none" spc="120" normalizeH="0" baseline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 блок –</a:t>
            </a:r>
            <a:r>
              <a:rPr kumimoji="0" lang="ru-RU" sz="3200" b="1" i="0" u="none" strike="noStrike" kern="1200" cap="none" spc="120" normalizeH="0" noProof="0" dirty="0">
                <a:ln>
                  <a:noFill/>
                </a:ln>
                <a:solidFill>
                  <a:srgbClr val="FF1616"/>
                </a:solidFill>
                <a:effectLst/>
                <a:uLnTx/>
                <a:uFillTx/>
                <a:latin typeface="Tahoma"/>
                <a:ea typeface="+mj-ea"/>
                <a:cs typeface="Tahoma"/>
                <a:sym typeface="Poppins ExtraBold"/>
              </a:rPr>
              <a:t> </a:t>
            </a:r>
            <a:r>
              <a:rPr lang="ru-RU" sz="3200" b="1" spc="180" dirty="0">
                <a:solidFill>
                  <a:srgbClr val="FF1616"/>
                </a:solidFill>
                <a:latin typeface="Tahoma"/>
                <a:ea typeface="+mj-ea"/>
                <a:cs typeface="Tahoma"/>
              </a:rPr>
              <a:t>Вызов по коммуникациям в онлайн и офлайн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Poppins ExtraBold"/>
              <a:sym typeface="Poppins ExtraBold"/>
            </a:endParaRPr>
          </a:p>
        </p:txBody>
      </p:sp>
      <p:sp>
        <p:nvSpPr>
          <p:cNvPr id="110" name="Google Shape;1261;p50"/>
          <p:cNvSpPr txBox="1">
            <a:spLocks/>
          </p:cNvSpPr>
          <p:nvPr/>
        </p:nvSpPr>
        <p:spPr>
          <a:xfrm>
            <a:off x="532038" y="1879831"/>
            <a:ext cx="2465000" cy="2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lang="ru-RU" dirty="0">
                <a:solidFill>
                  <a:srgbClr val="FF0000"/>
                </a:solidFill>
              </a:rPr>
              <a:t>Будь 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центре внимания</a:t>
            </a:r>
          </a:p>
        </p:txBody>
      </p:sp>
      <p:sp>
        <p:nvSpPr>
          <p:cNvPr id="111" name="Google Shape;1262;p50"/>
          <p:cNvSpPr txBox="1">
            <a:spLocks/>
          </p:cNvSpPr>
          <p:nvPr/>
        </p:nvSpPr>
        <p:spPr>
          <a:xfrm>
            <a:off x="6278926" y="1810644"/>
            <a:ext cx="15228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Вовлекай</a:t>
            </a:r>
          </a:p>
        </p:txBody>
      </p:sp>
      <p:sp>
        <p:nvSpPr>
          <p:cNvPr id="112" name="Google Shape;1263;p50"/>
          <p:cNvSpPr txBox="1">
            <a:spLocks/>
          </p:cNvSpPr>
          <p:nvPr/>
        </p:nvSpPr>
        <p:spPr>
          <a:xfrm>
            <a:off x="5345293" y="2032760"/>
            <a:ext cx="3411665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Как вовлекать аудиторию в </a:t>
            </a:r>
            <a:r>
              <a:rPr lang="ru-RU" dirty="0" err="1">
                <a:solidFill>
                  <a:srgbClr val="000000"/>
                </a:solidFill>
              </a:rPr>
              <a:t>сторис</a:t>
            </a:r>
            <a:r>
              <a:rPr lang="ru-RU" dirty="0">
                <a:solidFill>
                  <a:srgbClr val="000000"/>
                </a:solidFill>
              </a:rPr>
              <a:t> и удерживать внимание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sp>
        <p:nvSpPr>
          <p:cNvPr id="113" name="Google Shape;1264;p50"/>
          <p:cNvSpPr txBox="1">
            <a:spLocks/>
          </p:cNvSpPr>
          <p:nvPr/>
        </p:nvSpPr>
        <p:spPr>
          <a:xfrm>
            <a:off x="5466669" y="3818611"/>
            <a:ext cx="3277038" cy="2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lang="ru-RU" noProof="0" dirty="0">
                <a:solidFill>
                  <a:srgbClr val="FF0000"/>
                </a:solidFill>
              </a:rPr>
              <a:t>Собирай м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ероприятия</a:t>
            </a:r>
          </a:p>
        </p:txBody>
      </p:sp>
      <p:sp>
        <p:nvSpPr>
          <p:cNvPr id="114" name="Google Shape;1265;p50"/>
          <p:cNvSpPr txBox="1">
            <a:spLocks/>
          </p:cNvSpPr>
          <p:nvPr/>
        </p:nvSpPr>
        <p:spPr>
          <a:xfrm>
            <a:off x="4958253" y="3969228"/>
            <a:ext cx="4185747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Как собирать мероприятие, не имея трафика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sp>
        <p:nvSpPr>
          <p:cNvPr id="117" name="Google Shape;1268;p50"/>
          <p:cNvSpPr txBox="1">
            <a:spLocks/>
          </p:cNvSpPr>
          <p:nvPr/>
        </p:nvSpPr>
        <p:spPr>
          <a:xfrm>
            <a:off x="1003138" y="3811748"/>
            <a:ext cx="15228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defRPr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ExtraBold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Заявляй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Poppins"/>
                <a:sym typeface="Poppins"/>
              </a:rPr>
              <a:t> о себе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Poppins"/>
                <a:sym typeface="Poppins"/>
              </a:rPr>
              <a:t> </a:t>
            </a:r>
          </a:p>
        </p:txBody>
      </p:sp>
      <p:sp>
        <p:nvSpPr>
          <p:cNvPr id="118" name="Google Shape;1269;p50"/>
          <p:cNvSpPr txBox="1">
            <a:spLocks/>
          </p:cNvSpPr>
          <p:nvPr/>
        </p:nvSpPr>
        <p:spPr>
          <a:xfrm>
            <a:off x="305238" y="4000428"/>
            <a:ext cx="29186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buClr>
                <a:srgbClr val="263238"/>
              </a:buClr>
            </a:pPr>
            <a:r>
              <a:rPr lang="ru-RU" dirty="0">
                <a:solidFill>
                  <a:srgbClr val="000000"/>
                </a:solidFill>
              </a:rPr>
              <a:t>Как заявлять о себе и проявляться как эксперт и личность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Poppins"/>
              <a:sym typeface="Poppi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38" y="1232186"/>
            <a:ext cx="684000" cy="68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8" y="1204035"/>
            <a:ext cx="684000" cy="68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538" y="3207548"/>
            <a:ext cx="684000" cy="68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326" y="3141474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5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568</Words>
  <Application>Microsoft Office PowerPoint</Application>
  <PresentationFormat>Экран (16:9)</PresentationFormat>
  <Paragraphs>93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ВЫЗОВ СЕБЕ</vt:lpstr>
      <vt:lpstr>РАССКАЖУ ВАМ О ПРОДУКТЕ </vt:lpstr>
      <vt:lpstr>Презентация PowerPoint</vt:lpstr>
      <vt:lpstr>Результаты первого вызова</vt:lpstr>
      <vt:lpstr>Презентация PowerPoint</vt:lpstr>
      <vt:lpstr>Результаты второго вызова</vt:lpstr>
      <vt:lpstr>Презентация PowerPoint</vt:lpstr>
      <vt:lpstr>Результаты третьего вызова</vt:lpstr>
      <vt:lpstr>Презентация PowerPoint</vt:lpstr>
      <vt:lpstr>Результаты четвертого вызова</vt:lpstr>
      <vt:lpstr>Презентация PowerPoint</vt:lpstr>
      <vt:lpstr>Результаты пятого вызова</vt:lpstr>
      <vt:lpstr>Презентация PowerPoint</vt:lpstr>
      <vt:lpstr>Результаты шестого вызова</vt:lpstr>
      <vt:lpstr>Конечный результат  наставничества</vt:lpstr>
      <vt:lpstr>Ссылка на анкету предзаписи в фокус группу «ВЫЗОВ СЕБЕ»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ВЫЗОВ СЕБЕ</dc:title>
  <dc:creator>root</dc:creator>
  <cp:lastModifiedBy>Лиза Остапенко</cp:lastModifiedBy>
  <cp:revision>20</cp:revision>
  <dcterms:modified xsi:type="dcterms:W3CDTF">2023-02-17T06:23:18Z</dcterms:modified>
</cp:coreProperties>
</file>