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559675" cy="10439400"/>
  <p:notesSz cx="6858000" cy="9144000"/>
  <p:embeddedFontLst>
    <p:embeddedFont>
      <p:font typeface="Montserrat" panose="020B0604020202020204" charset="-52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216">
          <p15:clr>
            <a:srgbClr val="9AA0A6"/>
          </p15:clr>
        </p15:guide>
        <p15:guide id="2" pos="2381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1" roundtripDataSignature="AMtx7mhpjimKc6j3V/YTkSo20spFDVelH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33"/>
  </p:normalViewPr>
  <p:slideViewPr>
    <p:cSldViewPr snapToGrid="0">
      <p:cViewPr varScale="1">
        <p:scale>
          <a:sx n="72" d="100"/>
          <a:sy n="72" d="100"/>
        </p:scale>
        <p:origin x="3084" y="66"/>
      </p:cViewPr>
      <p:guideLst>
        <p:guide orient="horz" pos="5216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customschemas.google.com/relationships/presentationmetadata" Target="meta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4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87775" y="685800"/>
            <a:ext cx="2483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87575" y="685800"/>
            <a:ext cx="24828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ctrTitle"/>
          </p:nvPr>
        </p:nvSpPr>
        <p:spPr>
          <a:xfrm>
            <a:off x="257712" y="1511298"/>
            <a:ext cx="7044600" cy="41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subTitle" idx="1"/>
          </p:nvPr>
        </p:nvSpPr>
        <p:spPr>
          <a:xfrm>
            <a:off x="257705" y="5752555"/>
            <a:ext cx="7044600" cy="160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257705" y="903288"/>
            <a:ext cx="7044600" cy="11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257705" y="2339232"/>
            <a:ext cx="7044600" cy="69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257705" y="903288"/>
            <a:ext cx="7044600" cy="11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body" idx="1"/>
          </p:nvPr>
        </p:nvSpPr>
        <p:spPr>
          <a:xfrm>
            <a:off x="257705" y="2339232"/>
            <a:ext cx="3306900" cy="69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2"/>
          </p:nvPr>
        </p:nvSpPr>
        <p:spPr>
          <a:xfrm>
            <a:off x="3995291" y="2339232"/>
            <a:ext cx="3306900" cy="69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257705" y="903288"/>
            <a:ext cx="7044600" cy="11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>
            <a:spLocks noGrp="1"/>
          </p:cNvSpPr>
          <p:nvPr>
            <p:ph type="title"/>
          </p:nvPr>
        </p:nvSpPr>
        <p:spPr>
          <a:xfrm>
            <a:off x="257705" y="1127727"/>
            <a:ext cx="2321700" cy="15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body" idx="1"/>
          </p:nvPr>
        </p:nvSpPr>
        <p:spPr>
          <a:xfrm>
            <a:off x="257705" y="2820535"/>
            <a:ext cx="2321700" cy="64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>
            <a:spLocks noGrp="1"/>
          </p:cNvSpPr>
          <p:nvPr>
            <p:ph type="title"/>
          </p:nvPr>
        </p:nvSpPr>
        <p:spPr>
          <a:xfrm>
            <a:off x="405325" y="913690"/>
            <a:ext cx="5264700" cy="830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/>
          <p:nvPr/>
        </p:nvSpPr>
        <p:spPr>
          <a:xfrm>
            <a:off x="3780000" y="-254"/>
            <a:ext cx="3780000" cy="1044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219508" y="2503032"/>
            <a:ext cx="3344400" cy="30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subTitle" idx="1"/>
          </p:nvPr>
        </p:nvSpPr>
        <p:spPr>
          <a:xfrm>
            <a:off x="219508" y="5689531"/>
            <a:ext cx="3344400" cy="25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4083839" y="1469689"/>
            <a:ext cx="3172200" cy="7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257705" y="8586994"/>
            <a:ext cx="4959600" cy="122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>
            <a:spLocks noGrp="1"/>
          </p:cNvSpPr>
          <p:nvPr>
            <p:ph type="title" hasCustomPrompt="1"/>
          </p:nvPr>
        </p:nvSpPr>
        <p:spPr>
          <a:xfrm>
            <a:off x="257705" y="2245153"/>
            <a:ext cx="7044600" cy="398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2"/>
          <p:cNvSpPr txBox="1">
            <a:spLocks noGrp="1"/>
          </p:cNvSpPr>
          <p:nvPr>
            <p:ph type="body" idx="1"/>
          </p:nvPr>
        </p:nvSpPr>
        <p:spPr>
          <a:xfrm>
            <a:off x="257705" y="6398217"/>
            <a:ext cx="7044600" cy="26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57705" y="903288"/>
            <a:ext cx="7044600" cy="11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57705" y="2339232"/>
            <a:ext cx="7044600" cy="69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"/>
          <p:cNvSpPr txBox="1"/>
          <p:nvPr/>
        </p:nvSpPr>
        <p:spPr>
          <a:xfrm>
            <a:off x="277938" y="587005"/>
            <a:ext cx="6926008" cy="55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Тренинг «Применение сервис-дизайна»</a:t>
            </a:r>
          </a:p>
        </p:txBody>
      </p:sp>
      <p:sp>
        <p:nvSpPr>
          <p:cNvPr id="59" name="Google Shape;59;p1"/>
          <p:cNvSpPr txBox="1"/>
          <p:nvPr/>
        </p:nvSpPr>
        <p:spPr>
          <a:xfrm>
            <a:off x="1373796" y="7426649"/>
            <a:ext cx="2406039" cy="2194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889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ru-RU" sz="1600" b="1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Аникеева Светлана </a:t>
            </a:r>
            <a:endParaRPr sz="1600" b="1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marL="457200" marR="889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Char char="●"/>
            </a:pPr>
            <a:r>
              <a:rPr lang="ru-RU" sz="110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Региональный сервисный уполномоченный (РСУ)</a:t>
            </a:r>
            <a:endParaRPr lang="ru-RU" sz="11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marL="457200" marR="889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Char char="●"/>
            </a:pPr>
            <a:r>
              <a:rPr lang="ru-RU" sz="11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Опыт в реализация проектов на территории Калужской области</a:t>
            </a:r>
          </a:p>
          <a:p>
            <a:pPr marL="457200" marR="889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Char char="●"/>
            </a:pPr>
            <a:r>
              <a:rPr lang="ru-RU" sz="11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Сертифицированны</a:t>
            </a:r>
            <a:r>
              <a:rPr lang="ru-RU" sz="110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й тренер по сервис-дизайну</a:t>
            </a:r>
            <a:endParaRPr lang="ru-RU" sz="11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marL="165100" marR="889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endParaRPr sz="11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marL="4572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Char char="●"/>
            </a:pPr>
            <a:endParaRPr sz="11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</p:txBody>
      </p:sp>
      <p:sp>
        <p:nvSpPr>
          <p:cNvPr id="60" name="Google Shape;60;p1"/>
          <p:cNvSpPr txBox="1"/>
          <p:nvPr/>
        </p:nvSpPr>
        <p:spPr>
          <a:xfrm>
            <a:off x="277938" y="6987183"/>
            <a:ext cx="3501899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" b="1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Тренер</a:t>
            </a:r>
            <a:endParaRPr b="1" i="0" u="none" strike="noStrike" cap="none" dirty="0">
              <a:solidFill>
                <a:schemeClr val="tx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</p:txBody>
      </p:sp>
      <p:sp>
        <p:nvSpPr>
          <p:cNvPr id="64" name="Google Shape;64;p1"/>
          <p:cNvSpPr txBox="1"/>
          <p:nvPr/>
        </p:nvSpPr>
        <p:spPr>
          <a:xfrm>
            <a:off x="277938" y="1357324"/>
            <a:ext cx="7003800" cy="5139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Регистрация участников:</a:t>
            </a:r>
          </a:p>
          <a:p>
            <a:pPr lvl="0">
              <a:buSzPts val="1200"/>
            </a:pPr>
            <a:br>
              <a:rPr lang="ru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</a:br>
            <a:r>
              <a:rPr lang="ru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Дата, время, место: </a:t>
            </a:r>
            <a:endParaRPr b="1" i="0" u="none" strike="noStrike" cap="none" dirty="0">
              <a:solidFill>
                <a:schemeClr val="tx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ГАОУ «Центр современного образования (ЦСО)», расположенный по адресу: г. Калуга, ул. Ленина, д. 74, ауд. 212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2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</a:t>
            </a:r>
            <a:r>
              <a:rPr lang="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июня</a:t>
            </a:r>
            <a:r>
              <a:rPr lang="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 9:00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br>
              <a:rPr lang="ru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</a:br>
            <a:r>
              <a:rPr lang="ru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Цели тренинга: </a:t>
            </a:r>
            <a:endParaRPr b="0" i="0" u="none" strike="noStrike" cap="none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lvl="0">
              <a:buSzPts val="1000"/>
            </a:pPr>
            <a:r>
              <a:rPr lang="ru-RU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Обучение сервис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-дизайну и принципам клиентоцентричности </a:t>
            </a:r>
            <a:br>
              <a:rPr lang="ru-RU" b="0" i="0" u="none" strike="noStrike" cap="none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</a:br>
            <a:endParaRPr b="1" i="0" u="none" strike="noStrike" cap="none" dirty="0">
              <a:solidFill>
                <a:schemeClr val="tx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ru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Результаты тренинга (артефакты):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lvl="0">
              <a:buSzPts val="1100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Получение знаний и навыков, необходимых для разработки и улучшения сервисов и продуктов, которые удовлетворят потребности клиента.</a:t>
            </a:r>
          </a:p>
          <a:p>
            <a:pPr lvl="0">
              <a:buSzPts val="1100"/>
            </a:pPr>
            <a:endParaRPr b="0" i="0" u="none" strike="noStrike" cap="none" dirty="0">
              <a:solidFill>
                <a:schemeClr val="tx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Расписание: </a:t>
            </a:r>
            <a:br>
              <a:rPr lang="ru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</a:br>
            <a:r>
              <a:rPr lang="ru-RU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09:00 – 11:00 Начало дня, вводная часть. Изучение проблемы</a:t>
            </a:r>
            <a:br>
              <a:rPr lang="ru-RU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</a:br>
            <a:r>
              <a:rPr lang="ru-RU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11:00 – 11:15 Кофе-брейк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11:15 - 13:00 Определение проблемы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13:00 – 14:00 Обед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14:00 – 15:30 Поиск решения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15:30 – 15:45 Кофе-брейк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15:45 –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17</a:t>
            </a:r>
            <a:r>
              <a:rPr lang="ru-RU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:30 Проверка концепции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17:30 - Подведение итогов, финальная рефлексия</a:t>
            </a:r>
            <a:endParaRPr lang="ru-RU" b="1" i="0" u="none" strike="noStrike" cap="none" dirty="0">
              <a:solidFill>
                <a:schemeClr val="tx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</p:txBody>
      </p:sp>
      <p:sp>
        <p:nvSpPr>
          <p:cNvPr id="3" name="Google Shape;64;p1">
            <a:extLst>
              <a:ext uri="{FF2B5EF4-FFF2-40B4-BE49-F238E27FC236}">
                <a16:creationId xmlns:a16="http://schemas.microsoft.com/office/drawing/2014/main" id="{F7068417-FC27-CDDF-1EDD-2A5731C37765}"/>
              </a:ext>
            </a:extLst>
          </p:cNvPr>
          <p:cNvSpPr txBox="1"/>
          <p:nvPr/>
        </p:nvSpPr>
        <p:spPr>
          <a:xfrm>
            <a:off x="340338" y="9093561"/>
            <a:ext cx="3038966" cy="723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buSzPts val="1200"/>
            </a:pPr>
            <a:r>
              <a:rPr lang="ru-RU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Контакты для связи:</a:t>
            </a:r>
            <a:br>
              <a:rPr lang="ru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</a:br>
            <a:r>
              <a:rPr lang="en-US" sz="105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+7(9</a:t>
            </a:r>
            <a:r>
              <a:rPr lang="ru-RU" sz="105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61</a:t>
            </a:r>
            <a:r>
              <a:rPr lang="en-US" sz="105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)</a:t>
            </a:r>
            <a:r>
              <a:rPr lang="ru-RU" sz="105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121-90-45</a:t>
            </a:r>
            <a:br>
              <a:rPr lang="en-US" sz="105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</a:br>
            <a:r>
              <a:rPr lang="en-US" sz="105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Telegram: @Svetlana_Anikeeva40</a:t>
            </a:r>
            <a:endParaRPr lang="en-US" sz="105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</p:txBody>
      </p:sp>
      <p:sp>
        <p:nvSpPr>
          <p:cNvPr id="9" name="Google Shape;60;p1">
            <a:extLst>
              <a:ext uri="{FF2B5EF4-FFF2-40B4-BE49-F238E27FC236}">
                <a16:creationId xmlns:a16="http://schemas.microsoft.com/office/drawing/2014/main" id="{B2400755-F95F-4EA3-B1C5-6933A3DABEAE}"/>
              </a:ext>
            </a:extLst>
          </p:cNvPr>
          <p:cNvSpPr txBox="1"/>
          <p:nvPr/>
        </p:nvSpPr>
        <p:spPr>
          <a:xfrm>
            <a:off x="3842238" y="6987183"/>
            <a:ext cx="3501899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" b="1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Тренер</a:t>
            </a:r>
            <a:endParaRPr b="1" i="0" u="none" strike="noStrike" cap="none" dirty="0">
              <a:solidFill>
                <a:schemeClr val="tx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</p:txBody>
      </p:sp>
      <p:sp>
        <p:nvSpPr>
          <p:cNvPr id="12" name="Google Shape;59;p1">
            <a:extLst>
              <a:ext uri="{FF2B5EF4-FFF2-40B4-BE49-F238E27FC236}">
                <a16:creationId xmlns:a16="http://schemas.microsoft.com/office/drawing/2014/main" id="{6693EF8F-472D-445F-A856-029EBC300C8B}"/>
              </a:ext>
            </a:extLst>
          </p:cNvPr>
          <p:cNvSpPr txBox="1"/>
          <p:nvPr/>
        </p:nvSpPr>
        <p:spPr>
          <a:xfrm>
            <a:off x="4938097" y="7454899"/>
            <a:ext cx="2406040" cy="19997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889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ru-RU" sz="1600" b="1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Воронцов Дмитрий</a:t>
            </a:r>
            <a:endParaRPr sz="1600" b="1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marL="457200" marR="889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Char char="●"/>
            </a:pPr>
            <a:r>
              <a:rPr lang="ru-RU" sz="110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Помощник РСУ, сервис-дизайнер</a:t>
            </a:r>
            <a:endParaRPr lang="ru-RU" sz="11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marL="457200" marR="88900" lvl="0" indent="-292100">
              <a:lnSpc>
                <a:spcPct val="115000"/>
              </a:lnSpc>
              <a:buClr>
                <a:schemeClr val="dk1"/>
              </a:buClr>
              <a:buSzPts val="1000"/>
              <a:buFont typeface="Montserrat"/>
              <a:buChar char="●"/>
            </a:pPr>
            <a:r>
              <a:rPr lang="ru-RU" sz="110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Опыт в реализация проектов на территории Калужской области</a:t>
            </a:r>
          </a:p>
          <a:p>
            <a:pPr marL="457200" marR="88900" lvl="0" indent="-292100">
              <a:lnSpc>
                <a:spcPct val="115000"/>
              </a:lnSpc>
              <a:buClr>
                <a:schemeClr val="dk1"/>
              </a:buClr>
              <a:buSzPts val="1000"/>
              <a:buFont typeface="Montserrat"/>
              <a:buChar char="●"/>
            </a:pPr>
            <a:r>
              <a:rPr lang="ru-RU" sz="110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Сертифицированный тренер по сервис-дизайну</a:t>
            </a:r>
          </a:p>
          <a:p>
            <a:pPr marL="4572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Char char="●"/>
            </a:pPr>
            <a:endParaRPr sz="11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2D33236-FB70-4575-B33E-84DAA9D24A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17" y="7516842"/>
            <a:ext cx="1267780" cy="136036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0A9D844-3278-4573-8F8C-18683D5525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9837" y="7521530"/>
            <a:ext cx="1087510" cy="1355680"/>
          </a:xfrm>
          <a:prstGeom prst="rect">
            <a:avLst/>
          </a:prstGeom>
        </p:spPr>
      </p:pic>
      <p:sp>
        <p:nvSpPr>
          <p:cNvPr id="17" name="Google Shape;64;p1">
            <a:extLst>
              <a:ext uri="{FF2B5EF4-FFF2-40B4-BE49-F238E27FC236}">
                <a16:creationId xmlns:a16="http://schemas.microsoft.com/office/drawing/2014/main" id="{8671BE6E-5868-4945-8A22-5E19CE501A4E}"/>
              </a:ext>
            </a:extLst>
          </p:cNvPr>
          <p:cNvSpPr txBox="1"/>
          <p:nvPr/>
        </p:nvSpPr>
        <p:spPr>
          <a:xfrm>
            <a:off x="3842238" y="9093561"/>
            <a:ext cx="3038966" cy="723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Контакты для связи:</a:t>
            </a:r>
            <a:br>
              <a:rPr lang="ru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</a:br>
            <a:r>
              <a:rPr lang="ru-RU" sz="105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+7(920)615-33-39</a:t>
            </a:r>
            <a:br>
              <a:rPr lang="ru-RU" sz="105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</a:br>
            <a:r>
              <a:rPr lang="en-US" sz="105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Telegram</a:t>
            </a:r>
            <a:r>
              <a:rPr lang="ru-RU" sz="105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: </a:t>
            </a:r>
            <a:r>
              <a:rPr lang="en-US" sz="105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@Di_vorontsov40</a:t>
            </a:r>
            <a:endParaRPr b="0" i="0" u="none" strike="noStrike" cap="none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200</Words>
  <Application>Microsoft Office PowerPoint</Application>
  <PresentationFormat>Произвольный</PresentationFormat>
  <Paragraphs>29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Montserrat</vt:lpstr>
      <vt:lpstr>Times New Roman</vt:lpstr>
      <vt:lpstr>Arial</vt:lpstr>
      <vt:lpstr>Simple Light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Legion 1314132</dc:creator>
  <cp:lastModifiedBy>user</cp:lastModifiedBy>
  <cp:revision>21</cp:revision>
  <dcterms:modified xsi:type="dcterms:W3CDTF">2023-06-08T06:28:16Z</dcterms:modified>
</cp:coreProperties>
</file>