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61" r:id="rId3"/>
    <p:sldId id="276" r:id="rId4"/>
    <p:sldId id="282" r:id="rId5"/>
    <p:sldId id="281" r:id="rId6"/>
    <p:sldId id="280" r:id="rId7"/>
    <p:sldId id="279" r:id="rId8"/>
    <p:sldId id="278" r:id="rId9"/>
    <p:sldId id="277" r:id="rId10"/>
    <p:sldId id="283" r:id="rId11"/>
    <p:sldId id="285" r:id="rId12"/>
    <p:sldId id="284" r:id="rId13"/>
    <p:sldId id="286" r:id="rId14"/>
    <p:sldId id="287" r:id="rId15"/>
    <p:sldId id="289" r:id="rId16"/>
    <p:sldId id="288" r:id="rId17"/>
    <p:sldId id="290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/>
    <p:restoredTop sz="94648"/>
  </p:normalViewPr>
  <p:slideViewPr>
    <p:cSldViewPr snapToGrid="0" snapToObjects="1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B49FC-178C-4F41-84B6-1794E2B0AAFE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278A12-02F5-B746-9A82-B4CF1F5A1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138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7715" y="2285993"/>
            <a:ext cx="7943869" cy="14700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7715" y="3905253"/>
            <a:ext cx="7905805" cy="952507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72C55-0188-4444-9E8B-B17F17DB0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27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8216" y="285728"/>
            <a:ext cx="8382059" cy="1143000"/>
          </a:xfrm>
        </p:spPr>
        <p:txBody>
          <a:bodyPr/>
          <a:lstStyle>
            <a:lvl1pPr algn="l">
              <a:defRPr>
                <a:solidFill>
                  <a:srgbClr val="5C0895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38216" y="1714489"/>
            <a:ext cx="8439171" cy="4411676"/>
          </a:xfrm>
        </p:spPr>
        <p:txBody>
          <a:bodyPr/>
          <a:lstStyle>
            <a:lvl2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>
                <a:solidFill>
                  <a:srgbClr val="000000"/>
                </a:solidFill>
              </a:defRPr>
            </a:lvl2pPr>
            <a:lvl3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>
                <a:solidFill>
                  <a:srgbClr val="000000"/>
                </a:solidFill>
              </a:defRPr>
            </a:lvl3pPr>
            <a:lvl4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>
                <a:solidFill>
                  <a:srgbClr val="000000"/>
                </a:solidFill>
              </a:defRPr>
            </a:lvl4pPr>
            <a:lvl5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F7F2E-B3E7-5C45-8324-68939E4445A1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72C55-0188-4444-9E8B-B17F17DB09CF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71713" y="2967659"/>
            <a:ext cx="2941616" cy="66396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679141" y="1"/>
            <a:ext cx="4512860" cy="63689"/>
          </a:xfrm>
          <a:prstGeom prst="rect">
            <a:avLst/>
          </a:prstGeom>
          <a:solidFill>
            <a:srgbClr val="5C0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975065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62" y="274639"/>
            <a:ext cx="933456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1462" y="1600201"/>
            <a:ext cx="933456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F7F2E-B3E7-5C45-8324-68939E4445A1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72C55-0188-4444-9E8B-B17F17DB0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65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1219170" rtl="0" eaLnBrk="1" latinLnBrk="0" hangingPunct="1">
        <a:spcBef>
          <a:spcPct val="0"/>
        </a:spcBef>
        <a:buNone/>
        <a:defRPr sz="5867" kern="1200">
          <a:solidFill>
            <a:srgbClr val="5C089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1219170" rtl="0" eaLnBrk="1" latinLnBrk="0" hangingPunct="1">
        <a:spcBef>
          <a:spcPct val="20000"/>
        </a:spcBef>
        <a:buClr>
          <a:schemeClr val="accent2">
            <a:lumMod val="50000"/>
          </a:schemeClr>
        </a:buClr>
        <a:buFont typeface="Courier New" pitchFamily="49" charset="0"/>
        <a:buNone/>
        <a:defRPr sz="4267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Clr>
          <a:schemeClr val="accent2">
            <a:lumMod val="50000"/>
          </a:schemeClr>
        </a:buClr>
        <a:buFont typeface="Courier New" pitchFamily="49" charset="0"/>
        <a:buChar char="o"/>
        <a:defRPr sz="3733" kern="1200">
          <a:solidFill>
            <a:schemeClr val="accent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523962" indent="-304792" algn="l" defTabSz="1219170" rtl="0" eaLnBrk="1" latinLnBrk="0" hangingPunct="1">
        <a:spcBef>
          <a:spcPct val="20000"/>
        </a:spcBef>
        <a:buClr>
          <a:schemeClr val="accent2">
            <a:lumMod val="50000"/>
          </a:schemeClr>
        </a:buClr>
        <a:buFont typeface="Courier New" pitchFamily="49" charset="0"/>
        <a:buChar char="o"/>
        <a:defRPr sz="3200" kern="1200">
          <a:solidFill>
            <a:schemeClr val="accent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133547" indent="-304792" algn="l" defTabSz="1219170" rtl="0" eaLnBrk="1" latinLnBrk="0" hangingPunct="1">
        <a:spcBef>
          <a:spcPct val="20000"/>
        </a:spcBef>
        <a:buClr>
          <a:schemeClr val="accent2">
            <a:lumMod val="50000"/>
          </a:schemeClr>
        </a:buClr>
        <a:buFont typeface="Courier New" pitchFamily="49" charset="0"/>
        <a:buChar char="o"/>
        <a:defRPr sz="2667" kern="1200">
          <a:solidFill>
            <a:schemeClr val="accent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43131" indent="-304792" algn="l" defTabSz="1219170" rtl="0" eaLnBrk="1" latinLnBrk="0" hangingPunct="1">
        <a:spcBef>
          <a:spcPct val="20000"/>
        </a:spcBef>
        <a:buClr>
          <a:schemeClr val="accent2">
            <a:lumMod val="50000"/>
          </a:schemeClr>
        </a:buClr>
        <a:buFont typeface="Courier New" pitchFamily="49" charset="0"/>
        <a:buChar char="o"/>
        <a:defRPr sz="2667" kern="1200">
          <a:solidFill>
            <a:schemeClr val="accent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154726-E52E-92B0-0313-C27D3A5C1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321" y="2305244"/>
            <a:ext cx="10223468" cy="1470025"/>
          </a:xfrm>
        </p:spPr>
        <p:txBody>
          <a:bodyPr>
            <a:normAutofit fontScale="90000"/>
          </a:bodyPr>
          <a:lstStyle/>
          <a:p>
            <a:r>
              <a:rPr lang="ru-RU"/>
              <a:t>Архитектура </a:t>
            </a:r>
            <a:r>
              <a:rPr lang="ru-RU" dirty="0"/>
              <a:t>цифровой трансформации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2051911-F79D-4B5D-D40D-FD7FEBCF2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949" y="4463518"/>
            <a:ext cx="7905805" cy="1398267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ru-RU" b="1" dirty="0"/>
              <a:t>Упоров Виталий</a:t>
            </a:r>
            <a:endParaRPr lang="en-US" b="1" dirty="0"/>
          </a:p>
          <a:p>
            <a:pPr>
              <a:lnSpc>
                <a:spcPct val="120000"/>
              </a:lnSpc>
            </a:pPr>
            <a:r>
              <a:rPr lang="en-US" dirty="0"/>
              <a:t>CEO | COO | CCO | CDTO</a:t>
            </a:r>
            <a:br>
              <a:rPr lang="en-US" dirty="0"/>
            </a:br>
            <a:r>
              <a:rPr lang="en-US" dirty="0"/>
              <a:t>MBA, DBA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794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B5E2269-B11A-0BAB-CE21-F9136140D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518" y="28575"/>
            <a:ext cx="11537482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06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C62123F-C664-C52F-A2A6-8F0F1FB82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518" y="28575"/>
            <a:ext cx="11537482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12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F7FC5E9-C210-921B-4048-2998B7C13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266" y="28575"/>
            <a:ext cx="11556733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11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D35AFE6-C14B-85C7-EBD0-3D03C97B6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266" y="28575"/>
            <a:ext cx="11556733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03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CA2076D-8259-DE1F-63F9-7962AF4EE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892" y="28575"/>
            <a:ext cx="11547107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33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8C0B285-7D9F-907D-07E7-8503CDB62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266" y="28575"/>
            <a:ext cx="11556733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60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85FA7C5-FF54-C422-E62A-DEE95E16D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768" y="28575"/>
            <a:ext cx="11518232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97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D55CB5E-CF4A-ACD9-A8AB-FB069CC11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518" y="28575"/>
            <a:ext cx="11537482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61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0C078EF-87E1-4690-E9B9-C78F3EC67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394" y="28575"/>
            <a:ext cx="11508606" cy="6829425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56924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014720F-9661-4CD0-8621-79936C03C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143" y="28575"/>
            <a:ext cx="11527857" cy="6800850"/>
          </a:xfrm>
          <a:prstGeom prst="rect">
            <a:avLst/>
          </a:prstGeom>
          <a:noFill/>
          <a:effectLst>
            <a:glow>
              <a:schemeClr val="accent1"/>
            </a:glow>
            <a:reflection endPos="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76553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71485D-94F4-B50F-8D29-17F8AB81D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768" y="30480"/>
            <a:ext cx="11518232" cy="6797040"/>
          </a:xfrm>
          <a:prstGeom prst="rect">
            <a:avLst/>
          </a:prstGeom>
          <a:solidFill>
            <a:schemeClr val="bg1"/>
          </a:solidFill>
          <a:effectLst>
            <a:glow>
              <a:schemeClr val="accent1"/>
            </a:glow>
            <a:reflection endPos="0" dir="5400000" sy="-100000" algn="bl" rotWithShape="0"/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720448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B8AF5B6-61B9-2EE5-7CE3-AB27D0D61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892" y="28575"/>
            <a:ext cx="11547107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98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4EDFCC1-84A9-DF3D-6DFB-179E0D4DE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518" y="28575"/>
            <a:ext cx="11537482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C62EF07-2006-BB03-0F1B-13E8266FD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768" y="28575"/>
            <a:ext cx="11518232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00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CAD11CA-2228-0EB6-7A04-31CAE5BE6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768" y="28575"/>
            <a:ext cx="11518232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88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A44347B-60F0-7500-0F83-7E7601A31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018" y="28575"/>
            <a:ext cx="11498981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55438"/>
      </p:ext>
    </p:extLst>
  </p:cSld>
  <p:clrMapOvr>
    <a:masterClrMapping/>
  </p:clrMapOvr>
</p:sld>
</file>

<file path=ppt/theme/theme1.xml><?xml version="1.0" encoding="utf-8"?>
<a:theme xmlns:a="http://schemas.openxmlformats.org/drawingml/2006/main" name="бизнес-гравитация">
  <a:themeElements>
    <a:clrScheme name="Другая 10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660033"/>
      </a:accent1>
      <a:accent2>
        <a:srgbClr val="CC0066"/>
      </a:accent2>
      <a:accent3>
        <a:srgbClr val="0070C0"/>
      </a:accent3>
      <a:accent4>
        <a:srgbClr val="00B0F0"/>
      </a:accent4>
      <a:accent5>
        <a:srgbClr val="501440"/>
      </a:accent5>
      <a:accent6>
        <a:srgbClr val="002060"/>
      </a:accent6>
      <a:hlink>
        <a:srgbClr val="00B0F0"/>
      </a:hlink>
      <a:folHlink>
        <a:srgbClr val="800080"/>
      </a:folHlink>
    </a:clrScheme>
    <a:fontScheme name="Другая 23">
      <a:majorFont>
        <a:latin typeface="Helvetica"/>
        <a:ea typeface=""/>
        <a:cs typeface=""/>
      </a:majorFont>
      <a:minorFont>
        <a:latin typeface="Helvetica Bol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бизнес-гравитация" id="{4750BCD7-89CF-408E-B50B-F8824AB4C451}" vid="{A756F717-3B90-419D-8C5E-94D86496FE3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бизнес-гравитация</Template>
  <TotalTime>52</TotalTime>
  <Words>16</Words>
  <Application>Microsoft Office PowerPoint</Application>
  <PresentationFormat>Широкоэкранный</PresentationFormat>
  <Paragraphs>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Courier New</vt:lpstr>
      <vt:lpstr>Helvetica Bold</vt:lpstr>
      <vt:lpstr>бизнес-гравитация</vt:lpstr>
      <vt:lpstr>Архитектура цифровой трансформации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Информационная безопасность для стартапов</dc:title>
  <dc:creator>Ruslan Permyakov</dc:creator>
  <cp:lastModifiedBy>Uporovit</cp:lastModifiedBy>
  <cp:revision>6</cp:revision>
  <dcterms:created xsi:type="dcterms:W3CDTF">2022-06-19T07:31:14Z</dcterms:created>
  <dcterms:modified xsi:type="dcterms:W3CDTF">2026-05-20T16:57:56Z</dcterms:modified>
</cp:coreProperties>
</file>