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5" r:id="rId1"/>
  </p:sldMasterIdLst>
  <p:notesMasterIdLst>
    <p:notesMasterId r:id="rId4"/>
  </p:notesMasterIdLst>
  <p:sldIdLst>
    <p:sldId id="314" r:id="rId2"/>
    <p:sldId id="315" r:id="rId3"/>
  </p:sldIdLst>
  <p:sldSz cx="12192000" cy="6858000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Montserrat" panose="020B0604020202020204" charset="-52"/>
      <p:regular r:id="rId9"/>
      <p:bold r:id="rId10"/>
      <p:italic r:id="rId11"/>
      <p:boldItalic r:id="rId12"/>
    </p:embeddedFont>
    <p:embeddedFont>
      <p:font typeface="Calibri Light" panose="020F0302020204030204" pitchFamily="34" charset="0"/>
      <p:regular r:id="rId13"/>
      <p:italic r:id="rId14"/>
    </p:embeddedFont>
  </p:embeddedFontLst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Соня" initials="С" lastIdx="1" clrIdx="0">
    <p:extLst>
      <p:ext uri="{19B8F6BF-5375-455C-9EA6-DF929625EA0E}">
        <p15:presenceInfo xmlns:p15="http://schemas.microsoft.com/office/powerpoint/2012/main" userId="Соня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72CC"/>
    <a:srgbClr val="F4F4F4"/>
    <a:srgbClr val="E6E6E6"/>
    <a:srgbClr val="CBD5E8"/>
    <a:srgbClr val="2B9AD6"/>
    <a:srgbClr val="FF8A8A"/>
    <a:srgbClr val="FFFFFF"/>
    <a:srgbClr val="2485D0"/>
    <a:srgbClr val="273E83"/>
    <a:srgbClr val="1C58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673" autoAdjust="0"/>
    <p:restoredTop sz="96395" autoAdjust="0"/>
  </p:normalViewPr>
  <p:slideViewPr>
    <p:cSldViewPr snapToGrid="0">
      <p:cViewPr varScale="1">
        <p:scale>
          <a:sx n="61" d="100"/>
          <a:sy n="61" d="100"/>
        </p:scale>
        <p:origin x="1016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80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commentAuthors" Target="commentAuthors.xml"/><Relationship Id="rId10" Type="http://schemas.openxmlformats.org/officeDocument/2006/relationships/font" Target="fonts/font6.fntdata"/><Relationship Id="rId19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69097E-6DE1-4F17-979E-E3D215B0F0AB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92D000-B3F1-4629-ABE7-8B0816D4C1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08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rgbClr val="1E72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712930" y="2160521"/>
            <a:ext cx="6439287" cy="1327635"/>
          </a:xfrm>
        </p:spPr>
        <p:txBody>
          <a:bodyPr anchor="b">
            <a:normAutofit/>
          </a:bodyPr>
          <a:lstStyle>
            <a:lvl1pPr algn="l">
              <a:defRPr sz="4400" b="1" baseline="0">
                <a:solidFill>
                  <a:schemeClr val="bg1"/>
                </a:solidFill>
                <a:latin typeface="Montserrat" panose="00000500000000000000" pitchFamily="2" charset="-52"/>
              </a:defRPr>
            </a:lvl1pPr>
          </a:lstStyle>
          <a:p>
            <a:r>
              <a:rPr lang="ru-RU" dirty="0" smtClean="0"/>
              <a:t>НАЗВАНИЕ</a:t>
            </a:r>
            <a:br>
              <a:rPr lang="ru-RU" dirty="0" smtClean="0"/>
            </a:br>
            <a:r>
              <a:rPr lang="ru-RU" dirty="0" smtClean="0"/>
              <a:t>ПРЕЗЕНТАЦИИ 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712929" y="3854685"/>
            <a:ext cx="6439288" cy="0"/>
          </a:xfrm>
          <a:prstGeom prst="line">
            <a:avLst/>
          </a:prstGeom>
          <a:ln w="28575">
            <a:solidFill>
              <a:srgbClr val="2B9A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Рисунок 17"/>
          <p:cNvSpPr>
            <a:spLocks noGrp="1"/>
          </p:cNvSpPr>
          <p:nvPr>
            <p:ph type="pic" sz="quarter" idx="14"/>
          </p:nvPr>
        </p:nvSpPr>
        <p:spPr>
          <a:xfrm>
            <a:off x="9553633" y="216464"/>
            <a:ext cx="1760538" cy="1035050"/>
          </a:xfrm>
        </p:spPr>
        <p:txBody>
          <a:bodyPr/>
          <a:lstStyle/>
          <a:p>
            <a:endParaRPr lang="ru-RU"/>
          </a:p>
        </p:txBody>
      </p:sp>
      <p:sp>
        <p:nvSpPr>
          <p:cNvPr id="20" name="Ромб 19"/>
          <p:cNvSpPr/>
          <p:nvPr userDrawn="1"/>
        </p:nvSpPr>
        <p:spPr>
          <a:xfrm>
            <a:off x="6623880" y="1587212"/>
            <a:ext cx="4389126" cy="4389126"/>
          </a:xfrm>
          <a:prstGeom prst="diamond">
            <a:avLst/>
          </a:prstGeom>
          <a:solidFill>
            <a:srgbClr val="2B9AD6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Ромб 20"/>
          <p:cNvSpPr/>
          <p:nvPr userDrawn="1"/>
        </p:nvSpPr>
        <p:spPr>
          <a:xfrm>
            <a:off x="8100651" y="1741752"/>
            <a:ext cx="1951933" cy="1951933"/>
          </a:xfrm>
          <a:prstGeom prst="diamond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Ромб 22"/>
          <p:cNvSpPr/>
          <p:nvPr userDrawn="1"/>
        </p:nvSpPr>
        <p:spPr>
          <a:xfrm>
            <a:off x="7692865" y="3291896"/>
            <a:ext cx="1125578" cy="1125578"/>
          </a:xfrm>
          <a:prstGeom prst="diamond">
            <a:avLst/>
          </a:prstGeom>
          <a:solidFill>
            <a:srgbClr val="248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B9AD6"/>
              </a:solidFill>
            </a:endParaRPr>
          </a:p>
        </p:txBody>
      </p:sp>
      <p:sp>
        <p:nvSpPr>
          <p:cNvPr id="24" name="Ромб 23"/>
          <p:cNvSpPr/>
          <p:nvPr userDrawn="1"/>
        </p:nvSpPr>
        <p:spPr>
          <a:xfrm>
            <a:off x="9209600" y="2878719"/>
            <a:ext cx="1951933" cy="1951933"/>
          </a:xfrm>
          <a:prstGeom prst="diamond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Ромб 24"/>
          <p:cNvSpPr/>
          <p:nvPr userDrawn="1"/>
        </p:nvSpPr>
        <p:spPr>
          <a:xfrm>
            <a:off x="8071653" y="3989421"/>
            <a:ext cx="1951933" cy="1951933"/>
          </a:xfrm>
          <a:prstGeom prst="diamond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 rotWithShape="1">
          <a:blip r:embed="rId2"/>
          <a:srcRect t="9182" r="37816"/>
          <a:stretch/>
        </p:blipFill>
        <p:spPr>
          <a:xfrm>
            <a:off x="7942530" y="-8793"/>
            <a:ext cx="4261193" cy="6223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9240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8013" y="353645"/>
            <a:ext cx="10515600" cy="579229"/>
          </a:xfrm>
        </p:spPr>
        <p:txBody>
          <a:bodyPr>
            <a:normAutofit/>
          </a:bodyPr>
          <a:lstStyle>
            <a:lvl1pPr>
              <a:defRPr lang="ru-RU" sz="3200" b="1" kern="1200" dirty="0">
                <a:solidFill>
                  <a:srgbClr val="1E72CC"/>
                </a:solidFill>
                <a:latin typeface="Montserrat" panose="00000500000000000000" pitchFamily="2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8013" y="1807268"/>
            <a:ext cx="10515600" cy="4351338"/>
          </a:xfrm>
        </p:spPr>
        <p:txBody>
          <a:bodyPr/>
          <a:lstStyle>
            <a:lvl1pPr>
              <a:buClr>
                <a:srgbClr val="1E72CC"/>
              </a:buClr>
              <a:defRPr>
                <a:latin typeface="Montserrat" panose="00000500000000000000" pitchFamily="2" charset="-52"/>
              </a:defRPr>
            </a:lvl1pPr>
            <a:lvl2pPr>
              <a:buClr>
                <a:srgbClr val="1E72CC"/>
              </a:buClr>
              <a:defRPr>
                <a:latin typeface="Montserrat" panose="00000500000000000000" pitchFamily="2" charset="-52"/>
              </a:defRPr>
            </a:lvl2pPr>
            <a:lvl3pPr>
              <a:buClr>
                <a:srgbClr val="1E72CC"/>
              </a:buClr>
              <a:defRPr>
                <a:latin typeface="Montserrat" panose="00000500000000000000" pitchFamily="2" charset="-52"/>
              </a:defRPr>
            </a:lvl3pPr>
            <a:lvl4pPr>
              <a:buClr>
                <a:srgbClr val="1E72CC"/>
              </a:buClr>
              <a:defRPr>
                <a:latin typeface="Montserrat" panose="00000500000000000000" pitchFamily="2" charset="-52"/>
              </a:defRPr>
            </a:lvl4pPr>
            <a:lvl5pPr>
              <a:buClr>
                <a:srgbClr val="1E72CC"/>
              </a:buClr>
              <a:defRPr>
                <a:latin typeface="Montserrat" panose="00000500000000000000" pitchFamily="2" charset="-52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 b="1">
                <a:solidFill>
                  <a:srgbClr val="CBD5E8"/>
                </a:solidFill>
                <a:latin typeface="Montserrat" panose="00000500000000000000" pitchFamily="2" charset="-52"/>
              </a:defRPr>
            </a:lvl1pPr>
          </a:lstStyle>
          <a:p>
            <a:fld id="{788ED60D-6415-4DB8-A90C-F137BA48B0F1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8" name="Прямая соединительная линия 7"/>
          <p:cNvCxnSpPr/>
          <p:nvPr userDrawn="1"/>
        </p:nvCxnSpPr>
        <p:spPr>
          <a:xfrm>
            <a:off x="353085" y="1123741"/>
            <a:ext cx="6355446" cy="0"/>
          </a:xfrm>
          <a:prstGeom prst="line">
            <a:avLst/>
          </a:prstGeom>
          <a:ln w="28575">
            <a:solidFill>
              <a:srgbClr val="1E72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 userDrawn="1"/>
        </p:nvSpPr>
        <p:spPr>
          <a:xfrm>
            <a:off x="0" y="0"/>
            <a:ext cx="6708531" cy="45719"/>
          </a:xfrm>
          <a:prstGeom prst="rect">
            <a:avLst/>
          </a:prstGeom>
          <a:solidFill>
            <a:srgbClr val="1E72CC"/>
          </a:solidFill>
          <a:ln>
            <a:solidFill>
              <a:srgbClr val="1E72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Ромб 10"/>
          <p:cNvSpPr/>
          <p:nvPr userDrawn="1"/>
        </p:nvSpPr>
        <p:spPr>
          <a:xfrm>
            <a:off x="9917458" y="1123741"/>
            <a:ext cx="4549083" cy="4549083"/>
          </a:xfrm>
          <a:prstGeom prst="diamond">
            <a:avLst/>
          </a:prstGeom>
          <a:solidFill>
            <a:srgbClr val="E6E6E6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2"/>
          <a:srcRect r="18633"/>
          <a:stretch/>
        </p:blipFill>
        <p:spPr>
          <a:xfrm>
            <a:off x="10112627" y="310415"/>
            <a:ext cx="2073512" cy="254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9671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43616" y="1805091"/>
            <a:ext cx="5181600" cy="4351338"/>
          </a:xfrm>
        </p:spPr>
        <p:txBody>
          <a:bodyPr/>
          <a:lstStyle>
            <a:lvl1pPr>
              <a:buClr>
                <a:srgbClr val="1E72CC"/>
              </a:buClr>
              <a:defRPr>
                <a:latin typeface="Montserrat" panose="00000500000000000000" pitchFamily="2" charset="-52"/>
              </a:defRPr>
            </a:lvl1pPr>
            <a:lvl2pPr>
              <a:buClr>
                <a:srgbClr val="1E72CC"/>
              </a:buClr>
              <a:defRPr>
                <a:latin typeface="Montserrat" panose="00000500000000000000" pitchFamily="2" charset="-52"/>
              </a:defRPr>
            </a:lvl2pPr>
            <a:lvl3pPr>
              <a:buClr>
                <a:srgbClr val="1E72CC"/>
              </a:buClr>
              <a:defRPr>
                <a:latin typeface="Montserrat" panose="00000500000000000000" pitchFamily="2" charset="-52"/>
              </a:defRPr>
            </a:lvl3pPr>
            <a:lvl4pPr>
              <a:buClr>
                <a:srgbClr val="1E72CC"/>
              </a:buClr>
              <a:defRPr>
                <a:latin typeface="Montserrat" panose="00000500000000000000" pitchFamily="2" charset="-52"/>
              </a:defRPr>
            </a:lvl4pPr>
            <a:lvl5pPr>
              <a:buClr>
                <a:srgbClr val="1E72CC"/>
              </a:buClr>
              <a:defRPr>
                <a:latin typeface="Montserrat" panose="00000500000000000000" pitchFamily="2" charset="-52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759509" y="1805091"/>
            <a:ext cx="5181600" cy="4351338"/>
          </a:xfrm>
        </p:spPr>
        <p:txBody>
          <a:bodyPr/>
          <a:lstStyle>
            <a:lvl1pPr>
              <a:buClr>
                <a:srgbClr val="1E72CC"/>
              </a:buClr>
              <a:defRPr>
                <a:latin typeface="Montserrat" panose="00000500000000000000" pitchFamily="2" charset="-52"/>
              </a:defRPr>
            </a:lvl1pPr>
            <a:lvl2pPr>
              <a:buClr>
                <a:srgbClr val="1E72CC"/>
              </a:buClr>
              <a:defRPr>
                <a:latin typeface="Montserrat" panose="00000500000000000000" pitchFamily="2" charset="-52"/>
              </a:defRPr>
            </a:lvl2pPr>
            <a:lvl3pPr>
              <a:buClr>
                <a:srgbClr val="1E72CC"/>
              </a:buClr>
              <a:defRPr>
                <a:latin typeface="Montserrat" panose="00000500000000000000" pitchFamily="2" charset="-52"/>
              </a:defRPr>
            </a:lvl3pPr>
            <a:lvl4pPr>
              <a:buClr>
                <a:srgbClr val="1E72CC"/>
              </a:buClr>
              <a:defRPr>
                <a:latin typeface="Montserrat" panose="00000500000000000000" pitchFamily="2" charset="-52"/>
              </a:defRPr>
            </a:lvl4pPr>
            <a:lvl5pPr>
              <a:buClr>
                <a:srgbClr val="1E72CC"/>
              </a:buClr>
              <a:defRPr>
                <a:latin typeface="Montserrat" panose="00000500000000000000" pitchFamily="2" charset="-52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 b="1">
                <a:solidFill>
                  <a:srgbClr val="CBD5E8"/>
                </a:solidFill>
                <a:latin typeface="Montserrat" panose="00000500000000000000" pitchFamily="2" charset="-52"/>
              </a:defRPr>
            </a:lvl1pPr>
          </a:lstStyle>
          <a:p>
            <a:fld id="{788ED60D-6415-4DB8-A90C-F137BA48B0F1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353085" y="1123741"/>
            <a:ext cx="6355446" cy="0"/>
          </a:xfrm>
          <a:prstGeom prst="line">
            <a:avLst/>
          </a:prstGeom>
          <a:ln w="28575">
            <a:solidFill>
              <a:srgbClr val="1E72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 userDrawn="1"/>
        </p:nvSpPr>
        <p:spPr>
          <a:xfrm>
            <a:off x="0" y="0"/>
            <a:ext cx="6708531" cy="45719"/>
          </a:xfrm>
          <a:prstGeom prst="rect">
            <a:avLst/>
          </a:prstGeom>
          <a:solidFill>
            <a:srgbClr val="1E72CC"/>
          </a:solidFill>
          <a:ln>
            <a:solidFill>
              <a:srgbClr val="1E72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Ромб 10"/>
          <p:cNvSpPr/>
          <p:nvPr userDrawn="1"/>
        </p:nvSpPr>
        <p:spPr>
          <a:xfrm>
            <a:off x="9917458" y="1123741"/>
            <a:ext cx="4549083" cy="4549083"/>
          </a:xfrm>
          <a:prstGeom prst="diamond">
            <a:avLst/>
          </a:prstGeom>
          <a:solidFill>
            <a:srgbClr val="E6E6E6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438013" y="365867"/>
            <a:ext cx="8917743" cy="558695"/>
          </a:xfrm>
        </p:spPr>
        <p:txBody>
          <a:bodyPr>
            <a:normAutofit/>
          </a:bodyPr>
          <a:lstStyle>
            <a:lvl1pPr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  <a:defRPr lang="ru-RU" sz="3200" b="1" kern="1200" dirty="0">
                <a:solidFill>
                  <a:srgbClr val="1E72CC"/>
                </a:solidFill>
                <a:latin typeface="Montserrat" panose="00000500000000000000" pitchFamily="2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 rotWithShape="1">
          <a:blip r:embed="rId2"/>
          <a:srcRect r="18633"/>
          <a:stretch/>
        </p:blipFill>
        <p:spPr>
          <a:xfrm>
            <a:off x="10112627" y="310415"/>
            <a:ext cx="2073512" cy="254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1523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4087" y="370467"/>
            <a:ext cx="10515600" cy="550731"/>
          </a:xfr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3200" b="1" kern="1200" dirty="0">
                <a:solidFill>
                  <a:srgbClr val="1E72CC"/>
                </a:solidFill>
                <a:latin typeface="Montserrat" panose="00000500000000000000" pitchFamily="2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 b="1">
                <a:solidFill>
                  <a:srgbClr val="CBD5E8"/>
                </a:solidFill>
                <a:latin typeface="Montserrat" panose="00000500000000000000" pitchFamily="2" charset="-52"/>
              </a:defRPr>
            </a:lvl1pPr>
          </a:lstStyle>
          <a:p>
            <a:fld id="{788ED60D-6415-4DB8-A90C-F137BA48B0F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Ромб 5"/>
          <p:cNvSpPr/>
          <p:nvPr userDrawn="1"/>
        </p:nvSpPr>
        <p:spPr>
          <a:xfrm>
            <a:off x="9917458" y="1123741"/>
            <a:ext cx="4549083" cy="4549083"/>
          </a:xfrm>
          <a:prstGeom prst="diamond">
            <a:avLst/>
          </a:prstGeom>
          <a:solidFill>
            <a:srgbClr val="E6E6E6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0"/>
            <a:ext cx="6708531" cy="45719"/>
          </a:xfrm>
          <a:prstGeom prst="rect">
            <a:avLst/>
          </a:prstGeom>
          <a:solidFill>
            <a:srgbClr val="1E72CC"/>
          </a:solidFill>
          <a:ln>
            <a:solidFill>
              <a:srgbClr val="1E72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573815" y="1123741"/>
            <a:ext cx="6134716" cy="0"/>
          </a:xfrm>
          <a:prstGeom prst="line">
            <a:avLst/>
          </a:prstGeom>
          <a:ln w="28575">
            <a:solidFill>
              <a:srgbClr val="1E72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Рисунок 13"/>
          <p:cNvSpPr>
            <a:spLocks noGrp="1"/>
          </p:cNvSpPr>
          <p:nvPr>
            <p:ph type="pic" sz="quarter" idx="13"/>
          </p:nvPr>
        </p:nvSpPr>
        <p:spPr>
          <a:xfrm>
            <a:off x="434087" y="1493664"/>
            <a:ext cx="8543925" cy="4427538"/>
          </a:xfrm>
        </p:spPr>
        <p:txBody>
          <a:bodyPr/>
          <a:lstStyle>
            <a:lvl1pPr>
              <a:buClr>
                <a:srgbClr val="1E72CC"/>
              </a:buClr>
              <a:defRPr>
                <a:latin typeface="Montserrat" panose="00000500000000000000" pitchFamily="2" charset="-52"/>
              </a:defRPr>
            </a:lvl1pPr>
          </a:lstStyle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 userDrawn="1"/>
        </p:nvPicPr>
        <p:blipFill rotWithShape="1">
          <a:blip r:embed="rId2"/>
          <a:srcRect r="54970"/>
          <a:stretch/>
        </p:blipFill>
        <p:spPr>
          <a:xfrm>
            <a:off x="11047416" y="3610334"/>
            <a:ext cx="1147516" cy="254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498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4087" y="349867"/>
            <a:ext cx="10515600" cy="591929"/>
          </a:xfrm>
        </p:spPr>
        <p:txBody>
          <a:bodyPr>
            <a:normAutofit/>
          </a:bodyPr>
          <a:lstStyle>
            <a:lvl1pPr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  <a:defRPr lang="ru-RU" sz="3200" b="1" kern="1200" dirty="0">
                <a:solidFill>
                  <a:srgbClr val="1E72CC"/>
                </a:solidFill>
                <a:latin typeface="Montserrat" panose="00000500000000000000" pitchFamily="2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478563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E72CC"/>
                </a:solidFill>
                <a:latin typeface="Montserrat" panose="00000500000000000000" pitchFamily="2" charset="-5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buClr>
                <a:srgbClr val="1E72CC"/>
              </a:buClr>
              <a:defRPr>
                <a:latin typeface="Montserrat" panose="00000500000000000000" pitchFamily="2" charset="-52"/>
              </a:defRPr>
            </a:lvl1pPr>
            <a:lvl2pPr>
              <a:buClr>
                <a:srgbClr val="1E72CC"/>
              </a:buClr>
              <a:defRPr>
                <a:latin typeface="Montserrat" panose="00000500000000000000" pitchFamily="2" charset="-52"/>
              </a:defRPr>
            </a:lvl2pPr>
            <a:lvl3pPr>
              <a:buClr>
                <a:srgbClr val="1E72CC"/>
              </a:buClr>
              <a:defRPr>
                <a:latin typeface="Montserrat" panose="00000500000000000000" pitchFamily="2" charset="-52"/>
              </a:defRPr>
            </a:lvl3pPr>
            <a:lvl4pPr>
              <a:buClr>
                <a:srgbClr val="1E72CC"/>
              </a:buClr>
              <a:defRPr>
                <a:latin typeface="Montserrat" panose="00000500000000000000" pitchFamily="2" charset="-52"/>
              </a:defRPr>
            </a:lvl4pPr>
            <a:lvl5pPr>
              <a:buClr>
                <a:srgbClr val="1E72CC"/>
              </a:buClr>
              <a:defRPr>
                <a:latin typeface="Montserrat" panose="00000500000000000000" pitchFamily="2" charset="-52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478563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E72CC"/>
                </a:solidFill>
                <a:latin typeface="Montserrat" panose="00000500000000000000" pitchFamily="2" charset="-5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buClr>
                <a:srgbClr val="1E72CC"/>
              </a:buClr>
              <a:defRPr>
                <a:latin typeface="Montserrat" panose="00000500000000000000" pitchFamily="2" charset="-52"/>
              </a:defRPr>
            </a:lvl1pPr>
            <a:lvl2pPr>
              <a:buClr>
                <a:srgbClr val="1E72CC"/>
              </a:buClr>
              <a:defRPr>
                <a:latin typeface="Montserrat" panose="00000500000000000000" pitchFamily="2" charset="-52"/>
              </a:defRPr>
            </a:lvl2pPr>
            <a:lvl3pPr>
              <a:buClr>
                <a:srgbClr val="1E72CC"/>
              </a:buClr>
              <a:defRPr>
                <a:latin typeface="Montserrat" panose="00000500000000000000" pitchFamily="2" charset="-52"/>
              </a:defRPr>
            </a:lvl3pPr>
            <a:lvl4pPr>
              <a:buClr>
                <a:srgbClr val="1E72CC"/>
              </a:buClr>
              <a:defRPr>
                <a:latin typeface="Montserrat" panose="00000500000000000000" pitchFamily="2" charset="-52"/>
              </a:defRPr>
            </a:lvl4pPr>
            <a:lvl5pPr>
              <a:buClr>
                <a:srgbClr val="1E72CC"/>
              </a:buClr>
              <a:defRPr>
                <a:latin typeface="Montserrat" panose="00000500000000000000" pitchFamily="2" charset="-52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 b="1">
                <a:solidFill>
                  <a:srgbClr val="CBD5E8"/>
                </a:solidFill>
                <a:latin typeface="Montserrat" panose="00000500000000000000" pitchFamily="2" charset="-52"/>
              </a:defRPr>
            </a:lvl1pPr>
          </a:lstStyle>
          <a:p>
            <a:fld id="{788ED60D-6415-4DB8-A90C-F137BA48B0F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Ромб 9"/>
          <p:cNvSpPr/>
          <p:nvPr userDrawn="1"/>
        </p:nvSpPr>
        <p:spPr>
          <a:xfrm>
            <a:off x="9917458" y="1123741"/>
            <a:ext cx="4549083" cy="4549083"/>
          </a:xfrm>
          <a:prstGeom prst="diamond">
            <a:avLst/>
          </a:prstGeom>
          <a:solidFill>
            <a:srgbClr val="E6E6E6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0"/>
            <a:ext cx="6708531" cy="45719"/>
          </a:xfrm>
          <a:prstGeom prst="rect">
            <a:avLst/>
          </a:prstGeom>
          <a:solidFill>
            <a:srgbClr val="1E72CC"/>
          </a:solidFill>
          <a:ln>
            <a:solidFill>
              <a:srgbClr val="1E72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единительная линия 13"/>
          <p:cNvCxnSpPr/>
          <p:nvPr userDrawn="1"/>
        </p:nvCxnSpPr>
        <p:spPr>
          <a:xfrm>
            <a:off x="573815" y="1123741"/>
            <a:ext cx="6134716" cy="0"/>
          </a:xfrm>
          <a:prstGeom prst="line">
            <a:avLst/>
          </a:prstGeom>
          <a:ln w="28575">
            <a:solidFill>
              <a:srgbClr val="1E72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2"/>
          <a:srcRect r="35893"/>
          <a:stretch/>
        </p:blipFill>
        <p:spPr>
          <a:xfrm>
            <a:off x="10552475" y="4265751"/>
            <a:ext cx="1633663" cy="254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6367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 b="1">
                <a:solidFill>
                  <a:srgbClr val="CBD5E8"/>
                </a:solidFill>
                <a:latin typeface="Montserrat" panose="00000500000000000000" pitchFamily="2" charset="-52"/>
              </a:defRPr>
            </a:lvl1pPr>
          </a:lstStyle>
          <a:p>
            <a:fld id="{788ED60D-6415-4DB8-A90C-F137BA48B0F1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5" name="Прямая соединительная линия 4"/>
          <p:cNvCxnSpPr/>
          <p:nvPr userDrawn="1"/>
        </p:nvCxnSpPr>
        <p:spPr>
          <a:xfrm>
            <a:off x="353085" y="1123741"/>
            <a:ext cx="6355446" cy="0"/>
          </a:xfrm>
          <a:prstGeom prst="line">
            <a:avLst/>
          </a:prstGeom>
          <a:ln w="28575">
            <a:solidFill>
              <a:srgbClr val="1E72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Заголовок 16"/>
          <p:cNvSpPr>
            <a:spLocks noGrp="1"/>
          </p:cNvSpPr>
          <p:nvPr>
            <p:ph type="title"/>
          </p:nvPr>
        </p:nvSpPr>
        <p:spPr>
          <a:xfrm>
            <a:off x="438013" y="365867"/>
            <a:ext cx="8917743" cy="558695"/>
          </a:xfrm>
        </p:spPr>
        <p:txBody>
          <a:bodyPr>
            <a:normAutofit/>
          </a:bodyPr>
          <a:lstStyle>
            <a:lvl1pPr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  <a:defRPr lang="ru-RU" sz="3200" b="1" kern="1200" dirty="0">
                <a:solidFill>
                  <a:srgbClr val="1E72CC"/>
                </a:solidFill>
                <a:latin typeface="Montserrat" panose="00000500000000000000" pitchFamily="2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Ромб 7"/>
          <p:cNvSpPr/>
          <p:nvPr userDrawn="1"/>
        </p:nvSpPr>
        <p:spPr>
          <a:xfrm>
            <a:off x="9917458" y="1123741"/>
            <a:ext cx="4549083" cy="4549083"/>
          </a:xfrm>
          <a:prstGeom prst="diamond">
            <a:avLst/>
          </a:prstGeom>
          <a:solidFill>
            <a:srgbClr val="E6E6E6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Ромб 9"/>
          <p:cNvSpPr/>
          <p:nvPr userDrawn="1"/>
        </p:nvSpPr>
        <p:spPr>
          <a:xfrm>
            <a:off x="9158047" y="1917572"/>
            <a:ext cx="1276638" cy="1276638"/>
          </a:xfrm>
          <a:prstGeom prst="diamond">
            <a:avLst/>
          </a:prstGeom>
          <a:solidFill>
            <a:srgbClr val="F4F4F4"/>
          </a:solidFill>
          <a:ln>
            <a:solidFill>
              <a:srgbClr val="F4F4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бъект 3"/>
          <p:cNvSpPr>
            <a:spLocks noGrp="1"/>
          </p:cNvSpPr>
          <p:nvPr>
            <p:ph sz="half" idx="2"/>
          </p:nvPr>
        </p:nvSpPr>
        <p:spPr>
          <a:xfrm>
            <a:off x="438013" y="1322921"/>
            <a:ext cx="8443437" cy="1871289"/>
          </a:xfrm>
        </p:spPr>
        <p:txBody>
          <a:bodyPr/>
          <a:lstStyle>
            <a:lvl1pPr>
              <a:buClr>
                <a:srgbClr val="1E72CC"/>
              </a:buClr>
              <a:defRPr>
                <a:latin typeface="Montserrat" panose="00000500000000000000" pitchFamily="2" charset="-52"/>
              </a:defRPr>
            </a:lvl1pPr>
            <a:lvl2pPr>
              <a:buClr>
                <a:srgbClr val="1E72CC"/>
              </a:buClr>
              <a:defRPr>
                <a:latin typeface="Montserrat" panose="00000500000000000000" pitchFamily="2" charset="-52"/>
              </a:defRPr>
            </a:lvl2pPr>
            <a:lvl3pPr>
              <a:buClr>
                <a:srgbClr val="1E72CC"/>
              </a:buClr>
              <a:defRPr>
                <a:latin typeface="Montserrat" panose="00000500000000000000" pitchFamily="2" charset="-52"/>
              </a:defRPr>
            </a:lvl3pPr>
            <a:lvl4pPr>
              <a:buClr>
                <a:srgbClr val="1E72CC"/>
              </a:buClr>
              <a:defRPr>
                <a:latin typeface="Montserrat" panose="00000500000000000000" pitchFamily="2" charset="-52"/>
              </a:defRPr>
            </a:lvl4pPr>
            <a:lvl5pPr>
              <a:buClr>
                <a:srgbClr val="1E72CC"/>
              </a:buClr>
              <a:defRPr>
                <a:latin typeface="Montserrat" panose="00000500000000000000" pitchFamily="2" charset="-52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3" name="Таблица 12"/>
          <p:cNvSpPr>
            <a:spLocks noGrp="1"/>
          </p:cNvSpPr>
          <p:nvPr>
            <p:ph type="tbl" sz="quarter" idx="13"/>
          </p:nvPr>
        </p:nvSpPr>
        <p:spPr>
          <a:xfrm>
            <a:off x="438150" y="3349625"/>
            <a:ext cx="8443913" cy="2752725"/>
          </a:xfrm>
        </p:spPr>
        <p:txBody>
          <a:bodyPr/>
          <a:lstStyle>
            <a:lvl1pPr>
              <a:defRPr>
                <a:latin typeface="Montserrat" panose="00000500000000000000" pitchFamily="2" charset="-52"/>
              </a:defRPr>
            </a:lvl1pPr>
          </a:lstStyle>
          <a:p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 rotWithShape="1">
          <a:blip r:embed="rId2"/>
          <a:srcRect r="18633"/>
          <a:stretch/>
        </p:blipFill>
        <p:spPr>
          <a:xfrm>
            <a:off x="10112627" y="310415"/>
            <a:ext cx="2073512" cy="254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0441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ED60D-6415-4DB8-A90C-F137BA48B0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12464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ED60D-6415-4DB8-A90C-F137BA48B0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99702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ED60D-6415-4DB8-A90C-F137BA48B0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6214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ED60D-6415-4DB8-A90C-F137BA48B0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042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3149-38E1-4A27-8ACA-74D91BB4B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5647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8ED60D-6415-4DB8-A90C-F137BA48B0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3168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9" r:id="rId3"/>
    <p:sldLayoutId id="2147483691" r:id="rId4"/>
    <p:sldLayoutId id="2147483690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84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18"/>
          <a:stretch/>
        </p:blipFill>
        <p:spPr>
          <a:xfrm>
            <a:off x="795254" y="338816"/>
            <a:ext cx="837741" cy="79034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59016" l="0" r="316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8545" b="38677"/>
          <a:stretch/>
        </p:blipFill>
        <p:spPr>
          <a:xfrm>
            <a:off x="2668439" y="296586"/>
            <a:ext cx="1023493" cy="82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1932" y="267407"/>
            <a:ext cx="861745" cy="864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1655" y="252016"/>
            <a:ext cx="916784" cy="93878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9820" y="5374537"/>
            <a:ext cx="1292772" cy="54948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903" y="3620704"/>
            <a:ext cx="1124606" cy="592118"/>
          </a:xfrm>
          <a:prstGeom prst="rect">
            <a:avLst/>
          </a:prstGeom>
        </p:spPr>
      </p:pic>
      <p:cxnSp>
        <p:nvCxnSpPr>
          <p:cNvPr id="18" name="Прямая соединительная линия 17"/>
          <p:cNvCxnSpPr/>
          <p:nvPr/>
        </p:nvCxnSpPr>
        <p:spPr>
          <a:xfrm>
            <a:off x="5329737" y="223195"/>
            <a:ext cx="0" cy="1021588"/>
          </a:xfrm>
          <a:prstGeom prst="line">
            <a:avLst/>
          </a:prstGeom>
          <a:ln w="44450" cmpd="dbl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Заголовок 1"/>
          <p:cNvSpPr txBox="1">
            <a:spLocks/>
          </p:cNvSpPr>
          <p:nvPr/>
        </p:nvSpPr>
        <p:spPr>
          <a:xfrm>
            <a:off x="759712" y="2003707"/>
            <a:ext cx="6439287" cy="13276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 baseline="0">
                <a:solidFill>
                  <a:schemeClr val="bg1"/>
                </a:solidFill>
                <a:latin typeface="Montserrat" panose="00000500000000000000" pitchFamily="2" charset="-52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ru-RU" dirty="0" smtClean="0"/>
              <a:t>Название статьи</a:t>
            </a:r>
            <a:endParaRPr lang="ru-RU" dirty="0"/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759712" y="4212822"/>
            <a:ext cx="6822987" cy="13276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 baseline="0">
                <a:solidFill>
                  <a:schemeClr val="bg1"/>
                </a:solidFill>
                <a:latin typeface="Montserrat" panose="00000500000000000000" pitchFamily="2" charset="-52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ru-RU" dirty="0" smtClean="0"/>
              <a:t>Автор(ы)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8440427" y="4666651"/>
            <a:ext cx="14971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2026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15" name="Picture 2" descr="https://cdn-ru.bitrix24.ru/b13755656/landing/357/357e07f1cada95c0b3bdb2ed43cef658/rrfp_rus_copy_4_1x.png"/>
          <p:cNvPicPr>
            <a:picLocks noChangeAspect="1" noChangeArrowheads="1"/>
          </p:cNvPicPr>
          <p:nvPr/>
        </p:nvPicPr>
        <p:blipFill>
          <a:blip r:embed="rId9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4891" y="2200457"/>
            <a:ext cx="666750" cy="1047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1546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ED60D-6415-4DB8-A90C-F137BA48B0F1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4120866"/>
      </p:ext>
    </p:extLst>
  </p:cSld>
  <p:clrMapOvr>
    <a:masterClrMapping/>
  </p:clrMapOvr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1184</TotalTime>
  <Words>6</Words>
  <Application>Microsoft Office PowerPoint</Application>
  <PresentationFormat>Широкоэкранный</PresentationFormat>
  <Paragraphs>4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Calibri</vt:lpstr>
      <vt:lpstr>Montserrat</vt:lpstr>
      <vt:lpstr>Arial</vt:lpstr>
      <vt:lpstr>Calibri Light</vt:lpstr>
      <vt:lpstr>Специальное оформление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LEE</dc:creator>
  <cp:lastModifiedBy>User</cp:lastModifiedBy>
  <cp:revision>157</cp:revision>
  <dcterms:created xsi:type="dcterms:W3CDTF">2022-09-19T10:28:43Z</dcterms:created>
  <dcterms:modified xsi:type="dcterms:W3CDTF">2026-09-20T16:57:46Z</dcterms:modified>
</cp:coreProperties>
</file>