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9" r:id="rId4"/>
    <p:sldId id="258" r:id="rId5"/>
    <p:sldId id="26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4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38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946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1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21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229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468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513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47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53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838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625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01301-BB73-4EFF-AE96-A5447E7EE041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CF04A-81E7-465A-B6FD-4CEC205B80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8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0578"/>
            <a:ext cx="12943268" cy="9707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5108620" y="6590004"/>
            <a:ext cx="3520225" cy="4032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Иркутск, 2023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1668" y="180304"/>
            <a:ext cx="7160654" cy="1073732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«Всё о создании мероприятий в Точке Кипения. Иркутск.»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45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Заполняете все строки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1547"/>
            <a:ext cx="12192000" cy="584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327" y="-180306"/>
            <a:ext cx="113538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ПУНКТЫ ДЛЯ ОДОБРЕНИЯ МЕРОПРИЯТИЯ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244" y="823285"/>
            <a:ext cx="11663966" cy="52555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Мероприятие должно содержать достаточно подробную информацию о программе планируемого мероприятия:</a:t>
            </a:r>
          </a:p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атериалы используемые во время проведения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(фото\видео\презентации\документы);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Описание мероприятия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Прикреплять афишу мероприятия.</a:t>
            </a:r>
          </a:p>
          <a:p>
            <a:pPr marL="0" indent="0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0918" y="2662743"/>
            <a:ext cx="5127536" cy="41952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74" y="3572241"/>
            <a:ext cx="3886200" cy="30956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1374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438" y="110279"/>
            <a:ext cx="11461123" cy="132556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могут отказать в проведении мероприятия?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5770" y="1447986"/>
            <a:ext cx="11461123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Поздно подали заявку на мероприятие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мероприятия проходит 1-3 дня);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Неправильно оформлена заявка на мероприятие (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пред.слайд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 планируемый зал, время, дата.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65438" y="31144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ВАЖНО: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45770" y="4210111"/>
            <a:ext cx="11461123" cy="24997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и отправлять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модерацию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мероприятие не позднее чем, за 3 дня до его проведения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Правильно и внимательно оформлять заявку на мероприятие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выбирать зал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Уточнять все детали у администратора Точки Кипения (оборудование, столы, стулья, режим работы)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626" y="110279"/>
            <a:ext cx="1618278" cy="15329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5751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832" y="-154546"/>
            <a:ext cx="7225838" cy="72057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1902"/>
            <a:ext cx="5532832" cy="553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7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78" t="13381" r="5689" b="5695"/>
          <a:stretch/>
        </p:blipFill>
        <p:spPr>
          <a:xfrm>
            <a:off x="397635" y="0"/>
            <a:ext cx="11396730" cy="551420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4" y="5514209"/>
            <a:ext cx="12106357" cy="11828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840" y="1030568"/>
            <a:ext cx="2657475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0584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Залы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b="24685"/>
          <a:stretch/>
        </p:blipFill>
        <p:spPr>
          <a:xfrm>
            <a:off x="-19939" y="1825625"/>
            <a:ext cx="12211939" cy="3364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59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/>
          <a:srcRect l="1437" t="1" r="3231" b="13892"/>
          <a:stretch/>
        </p:blipFill>
        <p:spPr>
          <a:xfrm>
            <a:off x="0" y="0"/>
            <a:ext cx="12121312" cy="54220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731" y="2072416"/>
            <a:ext cx="7272270" cy="479680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7963" y="5630494"/>
            <a:ext cx="4666446" cy="1015663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Leader-id.ru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платформа (цифровая среда) Точки кипения, библиотека мероприятий и активностей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528538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160" t="18455" r="961" b="2663"/>
          <a:stretch/>
        </p:blipFill>
        <p:spPr>
          <a:xfrm>
            <a:off x="0" y="0"/>
            <a:ext cx="12211813" cy="334245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2458"/>
            <a:ext cx="12316444" cy="35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53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837127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страница платформы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0913"/>
            <a:ext cx="12192000" cy="5797087"/>
          </a:xfrm>
          <a:prstGeom prst="rect">
            <a:avLst/>
          </a:prstGeom>
        </p:spPr>
      </p:pic>
      <p:sp>
        <p:nvSpPr>
          <p:cNvPr id="6" name="Стрелка вниз 5"/>
          <p:cNvSpPr/>
          <p:nvPr/>
        </p:nvSpPr>
        <p:spPr>
          <a:xfrm>
            <a:off x="11102661" y="225343"/>
            <a:ext cx="502277" cy="9192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7706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5772" y="0"/>
            <a:ext cx="5395175" cy="1325563"/>
          </a:xfrm>
        </p:spPr>
        <p:txBody>
          <a:bodyPr/>
          <a:lstStyle/>
          <a:p>
            <a:pPr algn="ctr"/>
            <a:r>
              <a:rPr lang="ru-RU" dirty="0" smtClean="0"/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201292"/>
            <a:ext cx="6377242" cy="30358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458" y="3309870"/>
            <a:ext cx="7361541" cy="354813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377242" y="2056439"/>
            <a:ext cx="539517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ВХОД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498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896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Ищете свой город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5" y="1099143"/>
            <a:ext cx="12179965" cy="5804302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 flipH="1">
            <a:off x="1906074" y="894601"/>
            <a:ext cx="2524260" cy="333851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746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-33389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Нажимаем создать мероприятие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78794"/>
            <a:ext cx="12295410" cy="5879206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8203842" y="540913"/>
            <a:ext cx="1700012" cy="1284712"/>
          </a:xfrm>
          <a:prstGeom prst="straightConnector1">
            <a:avLst/>
          </a:prstGeom>
          <a:ln w="28575">
            <a:solidFill>
              <a:srgbClr val="E4382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56294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151</Words>
  <Application>Microsoft Office PowerPoint</Application>
  <PresentationFormat>Широкоэкранный</PresentationFormat>
  <Paragraphs>24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Залы</vt:lpstr>
      <vt:lpstr>Презентация PowerPoint</vt:lpstr>
      <vt:lpstr>Презентация PowerPoint</vt:lpstr>
      <vt:lpstr>Главная страница платформы</vt:lpstr>
      <vt:lpstr> РЕГИСТРАЦИЯ</vt:lpstr>
      <vt:lpstr>Ищете свой город</vt:lpstr>
      <vt:lpstr>Нажимаем создать мероприятие</vt:lpstr>
      <vt:lpstr>Заполняете все строки</vt:lpstr>
      <vt:lpstr>ОБЯЗАТЕЛЬНЫЕ ПУНКТЫ ДЛЯ ОДОБРЕНИЯ МЕРОПРИЯТИЯ:</vt:lpstr>
      <vt:lpstr>Почему могут отказать в проведении мероприятия?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8</cp:revision>
  <dcterms:created xsi:type="dcterms:W3CDTF">2023-04-02T06:25:41Z</dcterms:created>
  <dcterms:modified xsi:type="dcterms:W3CDTF">2023-04-02T07:19:56Z</dcterms:modified>
</cp:coreProperties>
</file>