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</p:sldIdLst>
  <p:sldSz cx="10693400" cy="6019800"/>
  <p:notesSz cx="10693400" cy="60198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68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106397" y="1344568"/>
            <a:ext cx="2480604" cy="400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3371088"/>
            <a:ext cx="7485380" cy="1504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50" b="1" i="0">
                <a:solidFill>
                  <a:schemeClr val="tx1"/>
                </a:solidFill>
                <a:latin typeface="Roboto Bk"/>
                <a:cs typeface="Roboto Bk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04099" y="5055013"/>
            <a:ext cx="2478499" cy="59890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001" y="2381"/>
            <a:ext cx="2151574" cy="102455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8866" y="5078264"/>
            <a:ext cx="2478499" cy="59890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26640" y="5073529"/>
            <a:ext cx="2969878" cy="77833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48639" y="5073529"/>
            <a:ext cx="678001" cy="8484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50" b="1" i="0">
                <a:solidFill>
                  <a:schemeClr val="tx1"/>
                </a:solidFill>
                <a:latin typeface="Roboto Bk"/>
                <a:cs typeface="Roboto B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1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50" b="1" i="0">
                <a:solidFill>
                  <a:schemeClr val="tx1"/>
                </a:solidFill>
                <a:latin typeface="Roboto Bk"/>
                <a:cs typeface="Roboto Bk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50" b="1" i="0">
                <a:solidFill>
                  <a:schemeClr val="tx1"/>
                </a:solidFill>
                <a:latin typeface="Roboto Bk"/>
                <a:cs typeface="Roboto B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384554"/>
            <a:ext cx="4651629" cy="39730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384554"/>
            <a:ext cx="4651629" cy="39730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50" b="1" i="0">
                <a:solidFill>
                  <a:schemeClr val="tx1"/>
                </a:solidFill>
                <a:latin typeface="Roboto Bk"/>
                <a:cs typeface="Roboto Bk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8866" y="5078264"/>
            <a:ext cx="2478499" cy="59890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738" y="35563"/>
            <a:ext cx="2823864" cy="1344697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289293" y="2817535"/>
            <a:ext cx="5975350" cy="412115"/>
          </a:xfrm>
          <a:custGeom>
            <a:avLst/>
            <a:gdLst/>
            <a:ahLst/>
            <a:cxnLst/>
            <a:rect l="l" t="t" r="r" b="b"/>
            <a:pathLst>
              <a:path w="5975350" h="412114">
                <a:moveTo>
                  <a:pt x="124878" y="334168"/>
                </a:moveTo>
                <a:lnTo>
                  <a:pt x="0" y="334168"/>
                </a:lnTo>
                <a:lnTo>
                  <a:pt x="0" y="4351"/>
                </a:lnTo>
                <a:lnTo>
                  <a:pt x="207550" y="4351"/>
                </a:lnTo>
                <a:lnTo>
                  <a:pt x="207550" y="51778"/>
                </a:lnTo>
                <a:lnTo>
                  <a:pt x="55042" y="51778"/>
                </a:lnTo>
                <a:lnTo>
                  <a:pt x="55042" y="133362"/>
                </a:lnTo>
                <a:lnTo>
                  <a:pt x="125748" y="133362"/>
                </a:lnTo>
                <a:lnTo>
                  <a:pt x="151291" y="135171"/>
                </a:lnTo>
                <a:lnTo>
                  <a:pt x="193116" y="148986"/>
                </a:lnTo>
                <a:lnTo>
                  <a:pt x="222296" y="175773"/>
                </a:lnTo>
                <a:lnTo>
                  <a:pt x="225026" y="180790"/>
                </a:lnTo>
                <a:lnTo>
                  <a:pt x="55042" y="180790"/>
                </a:lnTo>
                <a:lnTo>
                  <a:pt x="55042" y="286958"/>
                </a:lnTo>
                <a:lnTo>
                  <a:pt x="224206" y="286958"/>
                </a:lnTo>
                <a:lnTo>
                  <a:pt x="222174" y="290725"/>
                </a:lnTo>
                <a:lnTo>
                  <a:pt x="209181" y="305886"/>
                </a:lnTo>
                <a:lnTo>
                  <a:pt x="192776" y="318259"/>
                </a:lnTo>
                <a:lnTo>
                  <a:pt x="173257" y="327098"/>
                </a:lnTo>
                <a:lnTo>
                  <a:pt x="150624" y="332401"/>
                </a:lnTo>
                <a:lnTo>
                  <a:pt x="124878" y="334168"/>
                </a:lnTo>
                <a:close/>
              </a:path>
              <a:path w="5975350" h="412114">
                <a:moveTo>
                  <a:pt x="224206" y="286958"/>
                </a:moveTo>
                <a:lnTo>
                  <a:pt x="124878" y="286958"/>
                </a:lnTo>
                <a:lnTo>
                  <a:pt x="139719" y="285932"/>
                </a:lnTo>
                <a:lnTo>
                  <a:pt x="152263" y="282852"/>
                </a:lnTo>
                <a:lnTo>
                  <a:pt x="180654" y="252829"/>
                </a:lnTo>
                <a:lnTo>
                  <a:pt x="184053" y="232569"/>
                </a:lnTo>
                <a:lnTo>
                  <a:pt x="183204" y="222337"/>
                </a:lnTo>
                <a:lnTo>
                  <a:pt x="162549" y="189418"/>
                </a:lnTo>
                <a:lnTo>
                  <a:pt x="124878" y="180790"/>
                </a:lnTo>
                <a:lnTo>
                  <a:pt x="225026" y="180790"/>
                </a:lnTo>
                <a:lnTo>
                  <a:pt x="231508" y="192701"/>
                </a:lnTo>
                <a:lnTo>
                  <a:pt x="237035" y="211778"/>
                </a:lnTo>
                <a:lnTo>
                  <a:pt x="238878" y="233004"/>
                </a:lnTo>
                <a:lnTo>
                  <a:pt x="237022" y="254284"/>
                </a:lnTo>
                <a:lnTo>
                  <a:pt x="231454" y="273524"/>
                </a:lnTo>
                <a:lnTo>
                  <a:pt x="224206" y="286958"/>
                </a:lnTo>
                <a:close/>
              </a:path>
              <a:path w="5975350" h="412114">
                <a:moveTo>
                  <a:pt x="272599" y="334168"/>
                </a:moveTo>
                <a:lnTo>
                  <a:pt x="253454" y="334168"/>
                </a:lnTo>
                <a:lnTo>
                  <a:pt x="253454" y="287393"/>
                </a:lnTo>
                <a:lnTo>
                  <a:pt x="268683" y="286306"/>
                </a:lnTo>
                <a:lnTo>
                  <a:pt x="280867" y="283708"/>
                </a:lnTo>
                <a:lnTo>
                  <a:pt x="309584" y="240809"/>
                </a:lnTo>
                <a:lnTo>
                  <a:pt x="316111" y="191641"/>
                </a:lnTo>
                <a:lnTo>
                  <a:pt x="324378" y="4351"/>
                </a:lnTo>
                <a:lnTo>
                  <a:pt x="532581" y="4351"/>
                </a:lnTo>
                <a:lnTo>
                  <a:pt x="532581" y="51778"/>
                </a:lnTo>
                <a:lnTo>
                  <a:pt x="377136" y="51778"/>
                </a:lnTo>
                <a:lnTo>
                  <a:pt x="371588" y="171109"/>
                </a:lnTo>
                <a:lnTo>
                  <a:pt x="368400" y="209909"/>
                </a:lnTo>
                <a:lnTo>
                  <a:pt x="356271" y="271314"/>
                </a:lnTo>
                <a:lnTo>
                  <a:pt x="335236" y="311365"/>
                </a:lnTo>
                <a:lnTo>
                  <a:pt x="297870" y="331490"/>
                </a:lnTo>
                <a:lnTo>
                  <a:pt x="272599" y="334168"/>
                </a:lnTo>
                <a:close/>
              </a:path>
              <a:path w="5975350" h="412114">
                <a:moveTo>
                  <a:pt x="532581" y="334168"/>
                </a:moveTo>
                <a:lnTo>
                  <a:pt x="477539" y="334168"/>
                </a:lnTo>
                <a:lnTo>
                  <a:pt x="477539" y="51778"/>
                </a:lnTo>
                <a:lnTo>
                  <a:pt x="532581" y="51778"/>
                </a:lnTo>
                <a:lnTo>
                  <a:pt x="532581" y="334168"/>
                </a:lnTo>
                <a:close/>
              </a:path>
              <a:path w="5975350" h="412114">
                <a:moveTo>
                  <a:pt x="619082" y="334168"/>
                </a:moveTo>
                <a:lnTo>
                  <a:pt x="562191" y="334168"/>
                </a:lnTo>
                <a:lnTo>
                  <a:pt x="687939" y="4351"/>
                </a:lnTo>
                <a:lnTo>
                  <a:pt x="733626" y="4351"/>
                </a:lnTo>
                <a:lnTo>
                  <a:pt x="763258" y="81801"/>
                </a:lnTo>
                <a:lnTo>
                  <a:pt x="710891" y="81801"/>
                </a:lnTo>
                <a:lnTo>
                  <a:pt x="666510" y="203851"/>
                </a:lnTo>
                <a:lnTo>
                  <a:pt x="809952" y="203851"/>
                </a:lnTo>
                <a:lnTo>
                  <a:pt x="828097" y="251279"/>
                </a:lnTo>
                <a:lnTo>
                  <a:pt x="649105" y="251279"/>
                </a:lnTo>
                <a:lnTo>
                  <a:pt x="619082" y="334168"/>
                </a:lnTo>
                <a:close/>
              </a:path>
              <a:path w="5975350" h="412114">
                <a:moveTo>
                  <a:pt x="809952" y="203851"/>
                </a:moveTo>
                <a:lnTo>
                  <a:pt x="755273" y="203851"/>
                </a:lnTo>
                <a:lnTo>
                  <a:pt x="710891" y="81801"/>
                </a:lnTo>
                <a:lnTo>
                  <a:pt x="763258" y="81801"/>
                </a:lnTo>
                <a:lnTo>
                  <a:pt x="809952" y="203851"/>
                </a:lnTo>
                <a:close/>
              </a:path>
              <a:path w="5975350" h="412114">
                <a:moveTo>
                  <a:pt x="859810" y="334168"/>
                </a:moveTo>
                <a:lnTo>
                  <a:pt x="802701" y="334168"/>
                </a:lnTo>
                <a:lnTo>
                  <a:pt x="772460" y="251279"/>
                </a:lnTo>
                <a:lnTo>
                  <a:pt x="828097" y="251279"/>
                </a:lnTo>
                <a:lnTo>
                  <a:pt x="859810" y="334168"/>
                </a:lnTo>
                <a:close/>
              </a:path>
              <a:path w="5975350" h="412114">
                <a:moveTo>
                  <a:pt x="941981" y="334168"/>
                </a:moveTo>
                <a:lnTo>
                  <a:pt x="887157" y="334168"/>
                </a:lnTo>
                <a:lnTo>
                  <a:pt x="887157" y="4351"/>
                </a:lnTo>
                <a:lnTo>
                  <a:pt x="1094707" y="4351"/>
                </a:lnTo>
                <a:lnTo>
                  <a:pt x="1094707" y="51778"/>
                </a:lnTo>
                <a:lnTo>
                  <a:pt x="941981" y="51778"/>
                </a:lnTo>
                <a:lnTo>
                  <a:pt x="941981" y="334168"/>
                </a:lnTo>
                <a:close/>
              </a:path>
              <a:path w="5975350" h="412114">
                <a:moveTo>
                  <a:pt x="1239035" y="338519"/>
                </a:moveTo>
                <a:lnTo>
                  <a:pt x="1185142" y="327832"/>
                </a:lnTo>
                <a:lnTo>
                  <a:pt x="1142221" y="295878"/>
                </a:lnTo>
                <a:lnTo>
                  <a:pt x="1114156" y="245350"/>
                </a:lnTo>
                <a:lnTo>
                  <a:pt x="1104801" y="179267"/>
                </a:lnTo>
                <a:lnTo>
                  <a:pt x="1104830" y="158817"/>
                </a:lnTo>
                <a:lnTo>
                  <a:pt x="1114102" y="93386"/>
                </a:lnTo>
                <a:lnTo>
                  <a:pt x="1142004" y="42858"/>
                </a:lnTo>
                <a:lnTo>
                  <a:pt x="1184808" y="10714"/>
                </a:lnTo>
                <a:lnTo>
                  <a:pt x="1238599" y="0"/>
                </a:lnTo>
                <a:lnTo>
                  <a:pt x="1267290" y="2637"/>
                </a:lnTo>
                <a:lnTo>
                  <a:pt x="1292989" y="10551"/>
                </a:lnTo>
                <a:lnTo>
                  <a:pt x="1315696" y="23740"/>
                </a:lnTo>
                <a:lnTo>
                  <a:pt x="1335413" y="42206"/>
                </a:lnTo>
                <a:lnTo>
                  <a:pt x="1339974" y="48732"/>
                </a:lnTo>
                <a:lnTo>
                  <a:pt x="1238599" y="48732"/>
                </a:lnTo>
                <a:lnTo>
                  <a:pt x="1221582" y="50480"/>
                </a:lnTo>
                <a:lnTo>
                  <a:pt x="1181055" y="76689"/>
                </a:lnTo>
                <a:lnTo>
                  <a:pt x="1160761" y="133328"/>
                </a:lnTo>
                <a:lnTo>
                  <a:pt x="1159408" y="179267"/>
                </a:lnTo>
                <a:lnTo>
                  <a:pt x="1160782" y="205000"/>
                </a:lnTo>
                <a:lnTo>
                  <a:pt x="1171732" y="246390"/>
                </a:lnTo>
                <a:lnTo>
                  <a:pt x="1206700" y="283015"/>
                </a:lnTo>
                <a:lnTo>
                  <a:pt x="1239035" y="290004"/>
                </a:lnTo>
                <a:lnTo>
                  <a:pt x="1340214" y="290004"/>
                </a:lnTo>
                <a:lnTo>
                  <a:pt x="1336283" y="295769"/>
                </a:lnTo>
                <a:lnTo>
                  <a:pt x="1316580" y="314472"/>
                </a:lnTo>
                <a:lnTo>
                  <a:pt x="1293805" y="327832"/>
                </a:lnTo>
                <a:lnTo>
                  <a:pt x="1267956" y="335848"/>
                </a:lnTo>
                <a:lnTo>
                  <a:pt x="1239035" y="338519"/>
                </a:lnTo>
                <a:close/>
              </a:path>
              <a:path w="5975350" h="412114">
                <a:moveTo>
                  <a:pt x="1340214" y="290004"/>
                </a:moveTo>
                <a:lnTo>
                  <a:pt x="1239035" y="290004"/>
                </a:lnTo>
                <a:lnTo>
                  <a:pt x="1256793" y="288257"/>
                </a:lnTo>
                <a:lnTo>
                  <a:pt x="1272430" y="283015"/>
                </a:lnTo>
                <a:lnTo>
                  <a:pt x="1306396" y="246350"/>
                </a:lnTo>
                <a:lnTo>
                  <a:pt x="1316718" y="204959"/>
                </a:lnTo>
                <a:lnTo>
                  <a:pt x="1318008" y="179267"/>
                </a:lnTo>
                <a:lnTo>
                  <a:pt x="1317896" y="156641"/>
                </a:lnTo>
                <a:lnTo>
                  <a:pt x="1312759" y="111063"/>
                </a:lnTo>
                <a:lnTo>
                  <a:pt x="1285490" y="64397"/>
                </a:lnTo>
                <a:lnTo>
                  <a:pt x="1238599" y="48732"/>
                </a:lnTo>
                <a:lnTo>
                  <a:pt x="1339974" y="48732"/>
                </a:lnTo>
                <a:lnTo>
                  <a:pt x="1351444" y="65144"/>
                </a:lnTo>
                <a:lnTo>
                  <a:pt x="1362988" y="91863"/>
                </a:lnTo>
                <a:lnTo>
                  <a:pt x="1370045" y="122362"/>
                </a:lnTo>
                <a:lnTo>
                  <a:pt x="1372615" y="156641"/>
                </a:lnTo>
                <a:lnTo>
                  <a:pt x="1372615" y="179267"/>
                </a:lnTo>
                <a:lnTo>
                  <a:pt x="1370334" y="214253"/>
                </a:lnTo>
                <a:lnTo>
                  <a:pt x="1363532" y="245269"/>
                </a:lnTo>
                <a:lnTo>
                  <a:pt x="1352178" y="272457"/>
                </a:lnTo>
                <a:lnTo>
                  <a:pt x="1340214" y="290004"/>
                </a:lnTo>
                <a:close/>
              </a:path>
              <a:path w="5975350" h="412114">
                <a:moveTo>
                  <a:pt x="1487181" y="286958"/>
                </a:moveTo>
                <a:lnTo>
                  <a:pt x="1424198" y="286958"/>
                </a:lnTo>
                <a:lnTo>
                  <a:pt x="1428896" y="280758"/>
                </a:lnTo>
                <a:lnTo>
                  <a:pt x="1434505" y="271512"/>
                </a:lnTo>
                <a:lnTo>
                  <a:pt x="1455608" y="224825"/>
                </a:lnTo>
                <a:lnTo>
                  <a:pt x="1465507" y="173862"/>
                </a:lnTo>
                <a:lnTo>
                  <a:pt x="1475542" y="4351"/>
                </a:lnTo>
                <a:lnTo>
                  <a:pt x="1677544" y="4351"/>
                </a:lnTo>
                <a:lnTo>
                  <a:pt x="1677544" y="51778"/>
                </a:lnTo>
                <a:lnTo>
                  <a:pt x="1528191" y="51778"/>
                </a:lnTo>
                <a:lnTo>
                  <a:pt x="1523513" y="142826"/>
                </a:lnTo>
                <a:lnTo>
                  <a:pt x="1518401" y="192157"/>
                </a:lnTo>
                <a:lnTo>
                  <a:pt x="1508719" y="234418"/>
                </a:lnTo>
                <a:lnTo>
                  <a:pt x="1492158" y="278453"/>
                </a:lnTo>
                <a:lnTo>
                  <a:pt x="1487181" y="286958"/>
                </a:lnTo>
                <a:close/>
              </a:path>
              <a:path w="5975350" h="412114">
                <a:moveTo>
                  <a:pt x="1677544" y="286958"/>
                </a:moveTo>
                <a:lnTo>
                  <a:pt x="1622719" y="286958"/>
                </a:lnTo>
                <a:lnTo>
                  <a:pt x="1622719" y="51778"/>
                </a:lnTo>
                <a:lnTo>
                  <a:pt x="1677544" y="51778"/>
                </a:lnTo>
                <a:lnTo>
                  <a:pt x="1677544" y="286958"/>
                </a:lnTo>
                <a:close/>
              </a:path>
              <a:path w="5975350" h="412114">
                <a:moveTo>
                  <a:pt x="1449543" y="412054"/>
                </a:moveTo>
                <a:lnTo>
                  <a:pt x="1394936" y="412054"/>
                </a:lnTo>
                <a:lnTo>
                  <a:pt x="1394719" y="286958"/>
                </a:lnTo>
                <a:lnTo>
                  <a:pt x="1719098" y="286958"/>
                </a:lnTo>
                <a:lnTo>
                  <a:pt x="1718933" y="334168"/>
                </a:lnTo>
                <a:lnTo>
                  <a:pt x="1449543" y="334168"/>
                </a:lnTo>
                <a:lnTo>
                  <a:pt x="1449543" y="412054"/>
                </a:lnTo>
                <a:close/>
              </a:path>
              <a:path w="5975350" h="412114">
                <a:moveTo>
                  <a:pt x="1718662" y="411836"/>
                </a:moveTo>
                <a:lnTo>
                  <a:pt x="1664055" y="411836"/>
                </a:lnTo>
                <a:lnTo>
                  <a:pt x="1664055" y="334168"/>
                </a:lnTo>
                <a:lnTo>
                  <a:pt x="1718933" y="334168"/>
                </a:lnTo>
                <a:lnTo>
                  <a:pt x="1718662" y="411836"/>
                </a:lnTo>
                <a:close/>
              </a:path>
              <a:path w="5975350" h="412114">
                <a:moveTo>
                  <a:pt x="1781537" y="334168"/>
                </a:moveTo>
                <a:lnTo>
                  <a:pt x="1724645" y="334168"/>
                </a:lnTo>
                <a:lnTo>
                  <a:pt x="1850394" y="4351"/>
                </a:lnTo>
                <a:lnTo>
                  <a:pt x="1896081" y="4351"/>
                </a:lnTo>
                <a:lnTo>
                  <a:pt x="1925712" y="81801"/>
                </a:lnTo>
                <a:lnTo>
                  <a:pt x="1873346" y="81801"/>
                </a:lnTo>
                <a:lnTo>
                  <a:pt x="1828964" y="203851"/>
                </a:lnTo>
                <a:lnTo>
                  <a:pt x="1972407" y="203851"/>
                </a:lnTo>
                <a:lnTo>
                  <a:pt x="1990552" y="251279"/>
                </a:lnTo>
                <a:lnTo>
                  <a:pt x="1811560" y="251279"/>
                </a:lnTo>
                <a:lnTo>
                  <a:pt x="1781537" y="334168"/>
                </a:lnTo>
                <a:close/>
              </a:path>
              <a:path w="5975350" h="412114">
                <a:moveTo>
                  <a:pt x="1972407" y="203851"/>
                </a:moveTo>
                <a:lnTo>
                  <a:pt x="1917728" y="203851"/>
                </a:lnTo>
                <a:lnTo>
                  <a:pt x="1873346" y="81801"/>
                </a:lnTo>
                <a:lnTo>
                  <a:pt x="1925712" y="81801"/>
                </a:lnTo>
                <a:lnTo>
                  <a:pt x="1972407" y="203851"/>
                </a:lnTo>
                <a:close/>
              </a:path>
              <a:path w="5975350" h="412114">
                <a:moveTo>
                  <a:pt x="2022264" y="334168"/>
                </a:moveTo>
                <a:lnTo>
                  <a:pt x="1965155" y="334168"/>
                </a:lnTo>
                <a:lnTo>
                  <a:pt x="1934915" y="251279"/>
                </a:lnTo>
                <a:lnTo>
                  <a:pt x="1990552" y="251279"/>
                </a:lnTo>
                <a:lnTo>
                  <a:pt x="2022264" y="334168"/>
                </a:lnTo>
                <a:close/>
              </a:path>
              <a:path w="5975350" h="412114">
                <a:moveTo>
                  <a:pt x="2102695" y="334168"/>
                </a:moveTo>
                <a:lnTo>
                  <a:pt x="2047653" y="334168"/>
                </a:lnTo>
                <a:lnTo>
                  <a:pt x="2047653" y="4351"/>
                </a:lnTo>
                <a:lnTo>
                  <a:pt x="2171009" y="4351"/>
                </a:lnTo>
                <a:lnTo>
                  <a:pt x="2197666" y="6166"/>
                </a:lnTo>
                <a:lnTo>
                  <a:pt x="2241232" y="20688"/>
                </a:lnTo>
                <a:lnTo>
                  <a:pt x="2271513" y="48916"/>
                </a:lnTo>
                <a:lnTo>
                  <a:pt x="2273074" y="51778"/>
                </a:lnTo>
                <a:lnTo>
                  <a:pt x="2102695" y="51778"/>
                </a:lnTo>
                <a:lnTo>
                  <a:pt x="2102695" y="162733"/>
                </a:lnTo>
                <a:lnTo>
                  <a:pt x="2274534" y="162733"/>
                </a:lnTo>
                <a:lnTo>
                  <a:pt x="2271452" y="168376"/>
                </a:lnTo>
                <a:lnTo>
                  <a:pt x="2241130" y="194890"/>
                </a:lnTo>
                <a:lnTo>
                  <a:pt x="2197619" y="208270"/>
                </a:lnTo>
                <a:lnTo>
                  <a:pt x="2171009" y="209943"/>
                </a:lnTo>
                <a:lnTo>
                  <a:pt x="2102695" y="209943"/>
                </a:lnTo>
                <a:lnTo>
                  <a:pt x="2102695" y="334168"/>
                </a:lnTo>
                <a:close/>
              </a:path>
              <a:path w="5975350" h="412114">
                <a:moveTo>
                  <a:pt x="2274534" y="162733"/>
                </a:moveTo>
                <a:lnTo>
                  <a:pt x="2171009" y="162733"/>
                </a:lnTo>
                <a:lnTo>
                  <a:pt x="2186843" y="161781"/>
                </a:lnTo>
                <a:lnTo>
                  <a:pt x="2200188" y="158925"/>
                </a:lnTo>
                <a:lnTo>
                  <a:pt x="2230103" y="129990"/>
                </a:lnTo>
                <a:lnTo>
                  <a:pt x="2233665" y="107908"/>
                </a:lnTo>
                <a:lnTo>
                  <a:pt x="2232768" y="97227"/>
                </a:lnTo>
                <a:lnTo>
                  <a:pt x="2210903" y="61385"/>
                </a:lnTo>
                <a:lnTo>
                  <a:pt x="2171009" y="51778"/>
                </a:lnTo>
                <a:lnTo>
                  <a:pt x="2273074" y="51778"/>
                </a:lnTo>
                <a:lnTo>
                  <a:pt x="2281066" y="66436"/>
                </a:lnTo>
                <a:lnTo>
                  <a:pt x="2286797" y="85955"/>
                </a:lnTo>
                <a:lnTo>
                  <a:pt x="2288707" y="107473"/>
                </a:lnTo>
                <a:lnTo>
                  <a:pt x="2286790" y="130521"/>
                </a:lnTo>
                <a:lnTo>
                  <a:pt x="2281038" y="150821"/>
                </a:lnTo>
                <a:lnTo>
                  <a:pt x="2274534" y="162733"/>
                </a:lnTo>
                <a:close/>
              </a:path>
              <a:path w="5975350" h="412114">
                <a:moveTo>
                  <a:pt x="2471517" y="149462"/>
                </a:moveTo>
                <a:lnTo>
                  <a:pt x="2416522" y="149462"/>
                </a:lnTo>
                <a:lnTo>
                  <a:pt x="2419174" y="118147"/>
                </a:lnTo>
                <a:lnTo>
                  <a:pt x="2438111" y="64397"/>
                </a:lnTo>
                <a:lnTo>
                  <a:pt x="2474318" y="23618"/>
                </a:lnTo>
                <a:lnTo>
                  <a:pt x="2522235" y="2624"/>
                </a:lnTo>
                <a:lnTo>
                  <a:pt x="2550212" y="0"/>
                </a:lnTo>
                <a:lnTo>
                  <a:pt x="2579059" y="2678"/>
                </a:lnTo>
                <a:lnTo>
                  <a:pt x="2604900" y="10714"/>
                </a:lnTo>
                <a:lnTo>
                  <a:pt x="2627737" y="24108"/>
                </a:lnTo>
                <a:lnTo>
                  <a:pt x="2647569" y="42858"/>
                </a:lnTo>
                <a:lnTo>
                  <a:pt x="2651604" y="48732"/>
                </a:lnTo>
                <a:lnTo>
                  <a:pt x="2550212" y="48732"/>
                </a:lnTo>
                <a:lnTo>
                  <a:pt x="2533195" y="50480"/>
                </a:lnTo>
                <a:lnTo>
                  <a:pt x="2492668" y="76689"/>
                </a:lnTo>
                <a:lnTo>
                  <a:pt x="2472374" y="133328"/>
                </a:lnTo>
                <a:lnTo>
                  <a:pt x="2471517" y="149462"/>
                </a:lnTo>
                <a:close/>
              </a:path>
              <a:path w="5975350" h="412114">
                <a:moveTo>
                  <a:pt x="2384215" y="334168"/>
                </a:moveTo>
                <a:lnTo>
                  <a:pt x="2329173" y="334168"/>
                </a:lnTo>
                <a:lnTo>
                  <a:pt x="2329173" y="4351"/>
                </a:lnTo>
                <a:lnTo>
                  <a:pt x="2384215" y="4351"/>
                </a:lnTo>
                <a:lnTo>
                  <a:pt x="2384215" y="149462"/>
                </a:lnTo>
                <a:lnTo>
                  <a:pt x="2471517" y="149462"/>
                </a:lnTo>
                <a:lnTo>
                  <a:pt x="2471021" y="158817"/>
                </a:lnTo>
                <a:lnTo>
                  <a:pt x="2471021" y="179267"/>
                </a:lnTo>
                <a:lnTo>
                  <a:pt x="2471889" y="195584"/>
                </a:lnTo>
                <a:lnTo>
                  <a:pt x="2384215" y="195584"/>
                </a:lnTo>
                <a:lnTo>
                  <a:pt x="2384215" y="334168"/>
                </a:lnTo>
                <a:close/>
              </a:path>
              <a:path w="5975350" h="412114">
                <a:moveTo>
                  <a:pt x="2651729" y="290004"/>
                </a:moveTo>
                <a:lnTo>
                  <a:pt x="2550647" y="290004"/>
                </a:lnTo>
                <a:lnTo>
                  <a:pt x="2568405" y="288257"/>
                </a:lnTo>
                <a:lnTo>
                  <a:pt x="2584042" y="283015"/>
                </a:lnTo>
                <a:lnTo>
                  <a:pt x="2618008" y="246350"/>
                </a:lnTo>
                <a:lnTo>
                  <a:pt x="2628331" y="204959"/>
                </a:lnTo>
                <a:lnTo>
                  <a:pt x="2629620" y="179267"/>
                </a:lnTo>
                <a:lnTo>
                  <a:pt x="2629620" y="158817"/>
                </a:lnTo>
                <a:lnTo>
                  <a:pt x="2624372" y="111063"/>
                </a:lnTo>
                <a:lnTo>
                  <a:pt x="2597102" y="64397"/>
                </a:lnTo>
                <a:lnTo>
                  <a:pt x="2550212" y="48732"/>
                </a:lnTo>
                <a:lnTo>
                  <a:pt x="2651604" y="48732"/>
                </a:lnTo>
                <a:lnTo>
                  <a:pt x="2675063" y="93386"/>
                </a:lnTo>
                <a:lnTo>
                  <a:pt x="2684199" y="158817"/>
                </a:lnTo>
                <a:lnTo>
                  <a:pt x="2684227" y="179267"/>
                </a:lnTo>
                <a:lnTo>
                  <a:pt x="2681950" y="214206"/>
                </a:lnTo>
                <a:lnTo>
                  <a:pt x="2675117" y="245269"/>
                </a:lnTo>
                <a:lnTo>
                  <a:pt x="2663729" y="272457"/>
                </a:lnTo>
                <a:lnTo>
                  <a:pt x="2651729" y="290004"/>
                </a:lnTo>
                <a:close/>
              </a:path>
              <a:path w="5975350" h="412114">
                <a:moveTo>
                  <a:pt x="2550647" y="338519"/>
                </a:moveTo>
                <a:lnTo>
                  <a:pt x="2498460" y="328566"/>
                </a:lnTo>
                <a:lnTo>
                  <a:pt x="2456336" y="298706"/>
                </a:lnTo>
                <a:lnTo>
                  <a:pt x="2427971" y="252965"/>
                </a:lnTo>
                <a:lnTo>
                  <a:pt x="2416849" y="195584"/>
                </a:lnTo>
                <a:lnTo>
                  <a:pt x="2471889" y="195584"/>
                </a:lnTo>
                <a:lnTo>
                  <a:pt x="2472395" y="205000"/>
                </a:lnTo>
                <a:lnTo>
                  <a:pt x="2476506" y="227375"/>
                </a:lnTo>
                <a:lnTo>
                  <a:pt x="2492885" y="262048"/>
                </a:lnTo>
                <a:lnTo>
                  <a:pt x="2533616" y="288257"/>
                </a:lnTo>
                <a:lnTo>
                  <a:pt x="2550647" y="290004"/>
                </a:lnTo>
                <a:lnTo>
                  <a:pt x="2651729" y="290004"/>
                </a:lnTo>
                <a:lnTo>
                  <a:pt x="2647786" y="295769"/>
                </a:lnTo>
                <a:lnTo>
                  <a:pt x="2628050" y="314472"/>
                </a:lnTo>
                <a:lnTo>
                  <a:pt x="2605281" y="327832"/>
                </a:lnTo>
                <a:lnTo>
                  <a:pt x="2579480" y="335848"/>
                </a:lnTo>
                <a:lnTo>
                  <a:pt x="2550647" y="338519"/>
                </a:lnTo>
                <a:close/>
              </a:path>
              <a:path w="5975350" h="412114">
                <a:moveTo>
                  <a:pt x="2878768" y="100729"/>
                </a:moveTo>
                <a:lnTo>
                  <a:pt x="2823725" y="100729"/>
                </a:lnTo>
                <a:lnTo>
                  <a:pt x="2825847" y="77076"/>
                </a:lnTo>
                <a:lnTo>
                  <a:pt x="2842816" y="39275"/>
                </a:lnTo>
                <a:lnTo>
                  <a:pt x="2875382" y="14134"/>
                </a:lnTo>
                <a:lnTo>
                  <a:pt x="2915304" y="1570"/>
                </a:lnTo>
                <a:lnTo>
                  <a:pt x="2937508" y="0"/>
                </a:lnTo>
                <a:lnTo>
                  <a:pt x="2962867" y="1529"/>
                </a:lnTo>
                <a:lnTo>
                  <a:pt x="3005835" y="13767"/>
                </a:lnTo>
                <a:lnTo>
                  <a:pt x="3037721" y="38147"/>
                </a:lnTo>
                <a:lnTo>
                  <a:pt x="3043308" y="47210"/>
                </a:lnTo>
                <a:lnTo>
                  <a:pt x="2937508" y="47210"/>
                </a:lnTo>
                <a:lnTo>
                  <a:pt x="2925461" y="48053"/>
                </a:lnTo>
                <a:lnTo>
                  <a:pt x="2888191" y="68217"/>
                </a:lnTo>
                <a:lnTo>
                  <a:pt x="2879815" y="88233"/>
                </a:lnTo>
                <a:lnTo>
                  <a:pt x="2878768" y="100729"/>
                </a:lnTo>
                <a:close/>
              </a:path>
              <a:path w="5975350" h="412114">
                <a:moveTo>
                  <a:pt x="3045642" y="291527"/>
                </a:moveTo>
                <a:lnTo>
                  <a:pt x="2937508" y="291527"/>
                </a:lnTo>
                <a:lnTo>
                  <a:pt x="2953166" y="290609"/>
                </a:lnTo>
                <a:lnTo>
                  <a:pt x="2966851" y="287856"/>
                </a:lnTo>
                <a:lnTo>
                  <a:pt x="3001443" y="260335"/>
                </a:lnTo>
                <a:lnTo>
                  <a:pt x="3005821" y="240183"/>
                </a:lnTo>
                <a:lnTo>
                  <a:pt x="3001966" y="218727"/>
                </a:lnTo>
                <a:lnTo>
                  <a:pt x="2990402" y="203198"/>
                </a:lnTo>
                <a:lnTo>
                  <a:pt x="2971128" y="193599"/>
                </a:lnTo>
                <a:lnTo>
                  <a:pt x="2944144" y="189927"/>
                </a:lnTo>
                <a:lnTo>
                  <a:pt x="2897913" y="189927"/>
                </a:lnTo>
                <a:lnTo>
                  <a:pt x="2897913" y="142282"/>
                </a:lnTo>
                <a:lnTo>
                  <a:pt x="2941642" y="142282"/>
                </a:lnTo>
                <a:lnTo>
                  <a:pt x="2956755" y="141385"/>
                </a:lnTo>
                <a:lnTo>
                  <a:pt x="2993509" y="122281"/>
                </a:lnTo>
                <a:lnTo>
                  <a:pt x="3001035" y="95725"/>
                </a:lnTo>
                <a:lnTo>
                  <a:pt x="3000110" y="86125"/>
                </a:lnTo>
                <a:lnTo>
                  <a:pt x="2977648" y="55286"/>
                </a:lnTo>
                <a:lnTo>
                  <a:pt x="2937508" y="47210"/>
                </a:lnTo>
                <a:lnTo>
                  <a:pt x="3043308" y="47210"/>
                </a:lnTo>
                <a:lnTo>
                  <a:pt x="3047919" y="54688"/>
                </a:lnTo>
                <a:lnTo>
                  <a:pt x="3054038" y="74098"/>
                </a:lnTo>
                <a:lnTo>
                  <a:pt x="3056077" y="96378"/>
                </a:lnTo>
                <a:lnTo>
                  <a:pt x="3055153" y="108180"/>
                </a:lnTo>
                <a:lnTo>
                  <a:pt x="3034199" y="149197"/>
                </a:lnTo>
                <a:lnTo>
                  <a:pt x="3016699" y="164147"/>
                </a:lnTo>
                <a:lnTo>
                  <a:pt x="3036021" y="174392"/>
                </a:lnTo>
                <a:lnTo>
                  <a:pt x="3049822" y="190335"/>
                </a:lnTo>
                <a:lnTo>
                  <a:pt x="3058103" y="211976"/>
                </a:lnTo>
                <a:lnTo>
                  <a:pt x="3060863" y="239313"/>
                </a:lnTo>
                <a:lnTo>
                  <a:pt x="3058674" y="261769"/>
                </a:lnTo>
                <a:lnTo>
                  <a:pt x="3052107" y="281492"/>
                </a:lnTo>
                <a:lnTo>
                  <a:pt x="3045642" y="291527"/>
                </a:lnTo>
                <a:close/>
              </a:path>
              <a:path w="5975350" h="412114">
                <a:moveTo>
                  <a:pt x="2937508" y="338519"/>
                </a:moveTo>
                <a:lnTo>
                  <a:pt x="2895451" y="332890"/>
                </a:lnTo>
                <a:lnTo>
                  <a:pt x="2857121" y="315431"/>
                </a:lnTo>
                <a:lnTo>
                  <a:pt x="2829192" y="284232"/>
                </a:lnTo>
                <a:lnTo>
                  <a:pt x="2819157" y="233221"/>
                </a:lnTo>
                <a:lnTo>
                  <a:pt x="2874199" y="233221"/>
                </a:lnTo>
                <a:lnTo>
                  <a:pt x="2875273" y="246227"/>
                </a:lnTo>
                <a:lnTo>
                  <a:pt x="2878496" y="257724"/>
                </a:lnTo>
                <a:lnTo>
                  <a:pt x="2911564" y="287692"/>
                </a:lnTo>
                <a:lnTo>
                  <a:pt x="2937508" y="291527"/>
                </a:lnTo>
                <a:lnTo>
                  <a:pt x="3045642" y="291527"/>
                </a:lnTo>
                <a:lnTo>
                  <a:pt x="3041161" y="298482"/>
                </a:lnTo>
                <a:lnTo>
                  <a:pt x="3025837" y="312739"/>
                </a:lnTo>
                <a:lnTo>
                  <a:pt x="3007181" y="324018"/>
                </a:lnTo>
                <a:lnTo>
                  <a:pt x="2986241" y="332074"/>
                </a:lnTo>
                <a:lnTo>
                  <a:pt x="2963017" y="336908"/>
                </a:lnTo>
                <a:lnTo>
                  <a:pt x="2937508" y="338519"/>
                </a:lnTo>
                <a:close/>
              </a:path>
              <a:path w="5975350" h="412114">
                <a:moveTo>
                  <a:pt x="3129351" y="334168"/>
                </a:moveTo>
                <a:lnTo>
                  <a:pt x="3072459" y="334168"/>
                </a:lnTo>
                <a:lnTo>
                  <a:pt x="3198208" y="4351"/>
                </a:lnTo>
                <a:lnTo>
                  <a:pt x="3243895" y="4351"/>
                </a:lnTo>
                <a:lnTo>
                  <a:pt x="3273526" y="81801"/>
                </a:lnTo>
                <a:lnTo>
                  <a:pt x="3221160" y="81801"/>
                </a:lnTo>
                <a:lnTo>
                  <a:pt x="3176778" y="203851"/>
                </a:lnTo>
                <a:lnTo>
                  <a:pt x="3320221" y="203851"/>
                </a:lnTo>
                <a:lnTo>
                  <a:pt x="3338366" y="251279"/>
                </a:lnTo>
                <a:lnTo>
                  <a:pt x="3159374" y="251279"/>
                </a:lnTo>
                <a:lnTo>
                  <a:pt x="3129351" y="334168"/>
                </a:lnTo>
                <a:close/>
              </a:path>
              <a:path w="5975350" h="412114">
                <a:moveTo>
                  <a:pt x="3320221" y="203851"/>
                </a:moveTo>
                <a:lnTo>
                  <a:pt x="3265542" y="203851"/>
                </a:lnTo>
                <a:lnTo>
                  <a:pt x="3221160" y="81801"/>
                </a:lnTo>
                <a:lnTo>
                  <a:pt x="3273526" y="81801"/>
                </a:lnTo>
                <a:lnTo>
                  <a:pt x="3320221" y="203851"/>
                </a:lnTo>
                <a:close/>
              </a:path>
              <a:path w="5975350" h="412114">
                <a:moveTo>
                  <a:pt x="3370078" y="334168"/>
                </a:moveTo>
                <a:lnTo>
                  <a:pt x="3312969" y="334168"/>
                </a:lnTo>
                <a:lnTo>
                  <a:pt x="3282729" y="251279"/>
                </a:lnTo>
                <a:lnTo>
                  <a:pt x="3338366" y="251279"/>
                </a:lnTo>
                <a:lnTo>
                  <a:pt x="3370078" y="334168"/>
                </a:lnTo>
                <a:close/>
              </a:path>
              <a:path w="5975350" h="412114">
                <a:moveTo>
                  <a:pt x="3624338" y="334168"/>
                </a:moveTo>
                <a:lnTo>
                  <a:pt x="3506857" y="334168"/>
                </a:lnTo>
                <a:lnTo>
                  <a:pt x="3506857" y="4351"/>
                </a:lnTo>
                <a:lnTo>
                  <a:pt x="3617159" y="4351"/>
                </a:lnTo>
                <a:lnTo>
                  <a:pt x="3641274" y="5710"/>
                </a:lnTo>
                <a:lnTo>
                  <a:pt x="3681467" y="16588"/>
                </a:lnTo>
                <a:lnTo>
                  <a:pt x="3718187" y="51778"/>
                </a:lnTo>
                <a:lnTo>
                  <a:pt x="3561899" y="51778"/>
                </a:lnTo>
                <a:lnTo>
                  <a:pt x="3561899" y="139236"/>
                </a:lnTo>
                <a:lnTo>
                  <a:pt x="3712489" y="139236"/>
                </a:lnTo>
                <a:lnTo>
                  <a:pt x="3706976" y="146457"/>
                </a:lnTo>
                <a:lnTo>
                  <a:pt x="3701544" y="152779"/>
                </a:lnTo>
                <a:lnTo>
                  <a:pt x="3697023" y="157117"/>
                </a:lnTo>
                <a:lnTo>
                  <a:pt x="3693413" y="159469"/>
                </a:lnTo>
                <a:lnTo>
                  <a:pt x="3699232" y="162209"/>
                </a:lnTo>
                <a:lnTo>
                  <a:pt x="3705596" y="167383"/>
                </a:lnTo>
                <a:lnTo>
                  <a:pt x="3712503" y="174991"/>
                </a:lnTo>
                <a:lnTo>
                  <a:pt x="3719955" y="185032"/>
                </a:lnTo>
                <a:lnTo>
                  <a:pt x="3720529" y="186011"/>
                </a:lnTo>
                <a:lnTo>
                  <a:pt x="3561899" y="186011"/>
                </a:lnTo>
                <a:lnTo>
                  <a:pt x="3561899" y="286958"/>
                </a:lnTo>
                <a:lnTo>
                  <a:pt x="3722762" y="286958"/>
                </a:lnTo>
                <a:lnTo>
                  <a:pt x="3718194" y="294926"/>
                </a:lnTo>
                <a:lnTo>
                  <a:pt x="3704726" y="308932"/>
                </a:lnTo>
                <a:lnTo>
                  <a:pt x="3688198" y="319973"/>
                </a:lnTo>
                <a:lnTo>
                  <a:pt x="3669291" y="327859"/>
                </a:lnTo>
                <a:lnTo>
                  <a:pt x="3648004" y="332591"/>
                </a:lnTo>
                <a:lnTo>
                  <a:pt x="3624338" y="334168"/>
                </a:lnTo>
                <a:close/>
              </a:path>
              <a:path w="5975350" h="412114">
                <a:moveTo>
                  <a:pt x="3712489" y="139236"/>
                </a:moveTo>
                <a:lnTo>
                  <a:pt x="3618464" y="139236"/>
                </a:lnTo>
                <a:lnTo>
                  <a:pt x="3630165" y="138502"/>
                </a:lnTo>
                <a:lnTo>
                  <a:pt x="3640573" y="136299"/>
                </a:lnTo>
                <a:lnTo>
                  <a:pt x="3671079" y="104726"/>
                </a:lnTo>
                <a:lnTo>
                  <a:pt x="3671983" y="94855"/>
                </a:lnTo>
                <a:lnTo>
                  <a:pt x="3668713" y="76376"/>
                </a:lnTo>
                <a:lnTo>
                  <a:pt x="3658903" y="63037"/>
                </a:lnTo>
                <a:lnTo>
                  <a:pt x="3642552" y="54838"/>
                </a:lnTo>
                <a:lnTo>
                  <a:pt x="3619661" y="51778"/>
                </a:lnTo>
                <a:lnTo>
                  <a:pt x="3718187" y="51778"/>
                </a:lnTo>
                <a:lnTo>
                  <a:pt x="3719655" y="54280"/>
                </a:lnTo>
                <a:lnTo>
                  <a:pt x="3725183" y="73180"/>
                </a:lnTo>
                <a:lnTo>
                  <a:pt x="3727025" y="95290"/>
                </a:lnTo>
                <a:lnTo>
                  <a:pt x="3726169" y="107024"/>
                </a:lnTo>
                <a:lnTo>
                  <a:pt x="3723599" y="118079"/>
                </a:lnTo>
                <a:lnTo>
                  <a:pt x="3719316" y="128454"/>
                </a:lnTo>
                <a:lnTo>
                  <a:pt x="3713319" y="138149"/>
                </a:lnTo>
                <a:lnTo>
                  <a:pt x="3712489" y="139236"/>
                </a:lnTo>
                <a:close/>
              </a:path>
              <a:path w="5975350" h="412114">
                <a:moveTo>
                  <a:pt x="3722762" y="286958"/>
                </a:moveTo>
                <a:lnTo>
                  <a:pt x="3624338" y="286958"/>
                </a:lnTo>
                <a:lnTo>
                  <a:pt x="3637147" y="286115"/>
                </a:lnTo>
                <a:lnTo>
                  <a:pt x="3648378" y="283586"/>
                </a:lnTo>
                <a:lnTo>
                  <a:pt x="3677041" y="257534"/>
                </a:lnTo>
                <a:lnTo>
                  <a:pt x="3680686" y="236702"/>
                </a:lnTo>
                <a:lnTo>
                  <a:pt x="3679897" y="225396"/>
                </a:lnTo>
                <a:lnTo>
                  <a:pt x="3651315" y="189356"/>
                </a:lnTo>
                <a:lnTo>
                  <a:pt x="3626296" y="186011"/>
                </a:lnTo>
                <a:lnTo>
                  <a:pt x="3720529" y="186011"/>
                </a:lnTo>
                <a:lnTo>
                  <a:pt x="3726760" y="196638"/>
                </a:lnTo>
                <a:lnTo>
                  <a:pt x="3731621" y="209045"/>
                </a:lnTo>
                <a:lnTo>
                  <a:pt x="3734538" y="222255"/>
                </a:lnTo>
                <a:lnTo>
                  <a:pt x="3735510" y="236267"/>
                </a:lnTo>
                <a:lnTo>
                  <a:pt x="3733586" y="258594"/>
                </a:lnTo>
                <a:lnTo>
                  <a:pt x="3727814" y="278147"/>
                </a:lnTo>
                <a:lnTo>
                  <a:pt x="3722762" y="286958"/>
                </a:lnTo>
                <a:close/>
              </a:path>
              <a:path w="5975350" h="412114">
                <a:moveTo>
                  <a:pt x="3840373" y="334168"/>
                </a:moveTo>
                <a:lnTo>
                  <a:pt x="3785331" y="334168"/>
                </a:lnTo>
                <a:lnTo>
                  <a:pt x="3785331" y="4351"/>
                </a:lnTo>
                <a:lnTo>
                  <a:pt x="3840373" y="4351"/>
                </a:lnTo>
                <a:lnTo>
                  <a:pt x="3840373" y="140542"/>
                </a:lnTo>
                <a:lnTo>
                  <a:pt x="4041831" y="140542"/>
                </a:lnTo>
                <a:lnTo>
                  <a:pt x="4041831" y="187752"/>
                </a:lnTo>
                <a:lnTo>
                  <a:pt x="3840373" y="187752"/>
                </a:lnTo>
                <a:lnTo>
                  <a:pt x="3840373" y="334168"/>
                </a:lnTo>
                <a:close/>
              </a:path>
              <a:path w="5975350" h="412114">
                <a:moveTo>
                  <a:pt x="4041831" y="140542"/>
                </a:moveTo>
                <a:lnTo>
                  <a:pt x="3987007" y="140542"/>
                </a:lnTo>
                <a:lnTo>
                  <a:pt x="3987007" y="4351"/>
                </a:lnTo>
                <a:lnTo>
                  <a:pt x="4041831" y="4351"/>
                </a:lnTo>
                <a:lnTo>
                  <a:pt x="4041831" y="140542"/>
                </a:lnTo>
                <a:close/>
              </a:path>
              <a:path w="5975350" h="412114">
                <a:moveTo>
                  <a:pt x="4041831" y="334168"/>
                </a:moveTo>
                <a:lnTo>
                  <a:pt x="3987007" y="334168"/>
                </a:lnTo>
                <a:lnTo>
                  <a:pt x="3987007" y="187752"/>
                </a:lnTo>
                <a:lnTo>
                  <a:pt x="4041831" y="187752"/>
                </a:lnTo>
                <a:lnTo>
                  <a:pt x="4041831" y="334168"/>
                </a:lnTo>
                <a:close/>
              </a:path>
              <a:path w="5975350" h="412114">
                <a:moveTo>
                  <a:pt x="4162206" y="334168"/>
                </a:moveTo>
                <a:lnTo>
                  <a:pt x="4110319" y="334168"/>
                </a:lnTo>
                <a:lnTo>
                  <a:pt x="4110319" y="4351"/>
                </a:lnTo>
                <a:lnTo>
                  <a:pt x="4165143" y="4351"/>
                </a:lnTo>
                <a:lnTo>
                  <a:pt x="4165143" y="232678"/>
                </a:lnTo>
                <a:lnTo>
                  <a:pt x="4226984" y="232678"/>
                </a:lnTo>
                <a:lnTo>
                  <a:pt x="4162206" y="334168"/>
                </a:lnTo>
                <a:close/>
              </a:path>
              <a:path w="5975350" h="412114">
                <a:moveTo>
                  <a:pt x="4226984" y="232678"/>
                </a:moveTo>
                <a:lnTo>
                  <a:pt x="4165143" y="232678"/>
                </a:lnTo>
                <a:lnTo>
                  <a:pt x="4311016" y="4351"/>
                </a:lnTo>
                <a:lnTo>
                  <a:pt x="4363121" y="4351"/>
                </a:lnTo>
                <a:lnTo>
                  <a:pt x="4363121" y="105624"/>
                </a:lnTo>
                <a:lnTo>
                  <a:pt x="4308079" y="105624"/>
                </a:lnTo>
                <a:lnTo>
                  <a:pt x="4226984" y="232678"/>
                </a:lnTo>
                <a:close/>
              </a:path>
              <a:path w="5975350" h="412114">
                <a:moveTo>
                  <a:pt x="4363121" y="334168"/>
                </a:moveTo>
                <a:lnTo>
                  <a:pt x="4308079" y="334168"/>
                </a:lnTo>
                <a:lnTo>
                  <a:pt x="4308079" y="105624"/>
                </a:lnTo>
                <a:lnTo>
                  <a:pt x="4363121" y="105624"/>
                </a:lnTo>
                <a:lnTo>
                  <a:pt x="4363121" y="334168"/>
                </a:lnTo>
                <a:close/>
              </a:path>
              <a:path w="5975350" h="412114">
                <a:moveTo>
                  <a:pt x="4486215" y="334168"/>
                </a:moveTo>
                <a:lnTo>
                  <a:pt x="4431390" y="334168"/>
                </a:lnTo>
                <a:lnTo>
                  <a:pt x="4431390" y="4351"/>
                </a:lnTo>
                <a:lnTo>
                  <a:pt x="4496331" y="4351"/>
                </a:lnTo>
                <a:lnTo>
                  <a:pt x="4523159" y="71141"/>
                </a:lnTo>
                <a:lnTo>
                  <a:pt x="4475555" y="71141"/>
                </a:lnTo>
                <a:lnTo>
                  <a:pt x="4486215" y="203960"/>
                </a:lnTo>
                <a:lnTo>
                  <a:pt x="4486215" y="334168"/>
                </a:lnTo>
                <a:close/>
              </a:path>
              <a:path w="5975350" h="412114">
                <a:moveTo>
                  <a:pt x="4647059" y="251605"/>
                </a:moveTo>
                <a:lnTo>
                  <a:pt x="4595646" y="251605"/>
                </a:lnTo>
                <a:lnTo>
                  <a:pt x="4694744" y="4351"/>
                </a:lnTo>
                <a:lnTo>
                  <a:pt x="4759685" y="4351"/>
                </a:lnTo>
                <a:lnTo>
                  <a:pt x="4759685" y="71576"/>
                </a:lnTo>
                <a:lnTo>
                  <a:pt x="4715521" y="71576"/>
                </a:lnTo>
                <a:lnTo>
                  <a:pt x="4647059" y="251605"/>
                </a:lnTo>
                <a:close/>
              </a:path>
              <a:path w="5975350" h="412114">
                <a:moveTo>
                  <a:pt x="4615662" y="334168"/>
                </a:moveTo>
                <a:lnTo>
                  <a:pt x="4575196" y="334168"/>
                </a:lnTo>
                <a:lnTo>
                  <a:pt x="4475555" y="71141"/>
                </a:lnTo>
                <a:lnTo>
                  <a:pt x="4523159" y="71141"/>
                </a:lnTo>
                <a:lnTo>
                  <a:pt x="4595646" y="251605"/>
                </a:lnTo>
                <a:lnTo>
                  <a:pt x="4647059" y="251605"/>
                </a:lnTo>
                <a:lnTo>
                  <a:pt x="4615662" y="334168"/>
                </a:lnTo>
                <a:close/>
              </a:path>
              <a:path w="5975350" h="412114">
                <a:moveTo>
                  <a:pt x="4759685" y="334168"/>
                </a:moveTo>
                <a:lnTo>
                  <a:pt x="4704861" y="334168"/>
                </a:lnTo>
                <a:lnTo>
                  <a:pt x="4704861" y="203960"/>
                </a:lnTo>
                <a:lnTo>
                  <a:pt x="4715521" y="71576"/>
                </a:lnTo>
                <a:lnTo>
                  <a:pt x="4759685" y="71576"/>
                </a:lnTo>
                <a:lnTo>
                  <a:pt x="4759685" y="334168"/>
                </a:lnTo>
                <a:close/>
              </a:path>
              <a:path w="5975350" h="412114">
                <a:moveTo>
                  <a:pt x="4848666" y="334168"/>
                </a:moveTo>
                <a:lnTo>
                  <a:pt x="4791775" y="334168"/>
                </a:lnTo>
                <a:lnTo>
                  <a:pt x="4917523" y="4351"/>
                </a:lnTo>
                <a:lnTo>
                  <a:pt x="4963210" y="4351"/>
                </a:lnTo>
                <a:lnTo>
                  <a:pt x="4992842" y="81801"/>
                </a:lnTo>
                <a:lnTo>
                  <a:pt x="4940476" y="81801"/>
                </a:lnTo>
                <a:lnTo>
                  <a:pt x="4896094" y="203851"/>
                </a:lnTo>
                <a:lnTo>
                  <a:pt x="5039536" y="203851"/>
                </a:lnTo>
                <a:lnTo>
                  <a:pt x="5057682" y="251279"/>
                </a:lnTo>
                <a:lnTo>
                  <a:pt x="4878689" y="251279"/>
                </a:lnTo>
                <a:lnTo>
                  <a:pt x="4848666" y="334168"/>
                </a:lnTo>
                <a:close/>
              </a:path>
              <a:path w="5975350" h="412114">
                <a:moveTo>
                  <a:pt x="5039536" y="203851"/>
                </a:moveTo>
                <a:lnTo>
                  <a:pt x="4984857" y="203851"/>
                </a:lnTo>
                <a:lnTo>
                  <a:pt x="4940476" y="81801"/>
                </a:lnTo>
                <a:lnTo>
                  <a:pt x="4992842" y="81801"/>
                </a:lnTo>
                <a:lnTo>
                  <a:pt x="5039536" y="203851"/>
                </a:lnTo>
                <a:close/>
              </a:path>
              <a:path w="5975350" h="412114">
                <a:moveTo>
                  <a:pt x="5089394" y="334168"/>
                </a:moveTo>
                <a:lnTo>
                  <a:pt x="5032285" y="334168"/>
                </a:lnTo>
                <a:lnTo>
                  <a:pt x="5002044" y="251279"/>
                </a:lnTo>
                <a:lnTo>
                  <a:pt x="5057682" y="251279"/>
                </a:lnTo>
                <a:lnTo>
                  <a:pt x="5089394" y="334168"/>
                </a:lnTo>
                <a:close/>
              </a:path>
              <a:path w="5975350" h="412114">
                <a:moveTo>
                  <a:pt x="5169825" y="334168"/>
                </a:moveTo>
                <a:lnTo>
                  <a:pt x="5114783" y="334168"/>
                </a:lnTo>
                <a:lnTo>
                  <a:pt x="5114783" y="4351"/>
                </a:lnTo>
                <a:lnTo>
                  <a:pt x="5169825" y="4351"/>
                </a:lnTo>
                <a:lnTo>
                  <a:pt x="5169825" y="140542"/>
                </a:lnTo>
                <a:lnTo>
                  <a:pt x="5371284" y="140542"/>
                </a:lnTo>
                <a:lnTo>
                  <a:pt x="5371284" y="187752"/>
                </a:lnTo>
                <a:lnTo>
                  <a:pt x="5169825" y="187752"/>
                </a:lnTo>
                <a:lnTo>
                  <a:pt x="5169825" y="334168"/>
                </a:lnTo>
                <a:close/>
              </a:path>
              <a:path w="5975350" h="412114">
                <a:moveTo>
                  <a:pt x="5371284" y="140542"/>
                </a:moveTo>
                <a:lnTo>
                  <a:pt x="5316459" y="140542"/>
                </a:lnTo>
                <a:lnTo>
                  <a:pt x="5316459" y="4351"/>
                </a:lnTo>
                <a:lnTo>
                  <a:pt x="5371284" y="4351"/>
                </a:lnTo>
                <a:lnTo>
                  <a:pt x="5371284" y="140542"/>
                </a:lnTo>
                <a:close/>
              </a:path>
              <a:path w="5975350" h="412114">
                <a:moveTo>
                  <a:pt x="5371284" y="334168"/>
                </a:moveTo>
                <a:lnTo>
                  <a:pt x="5316459" y="334168"/>
                </a:lnTo>
                <a:lnTo>
                  <a:pt x="5316459" y="187752"/>
                </a:lnTo>
                <a:lnTo>
                  <a:pt x="5371284" y="187752"/>
                </a:lnTo>
                <a:lnTo>
                  <a:pt x="5371284" y="334168"/>
                </a:lnTo>
                <a:close/>
              </a:path>
              <a:path w="5975350" h="412114">
                <a:moveTo>
                  <a:pt x="5491658" y="334168"/>
                </a:moveTo>
                <a:lnTo>
                  <a:pt x="5439771" y="334168"/>
                </a:lnTo>
                <a:lnTo>
                  <a:pt x="5439771" y="4351"/>
                </a:lnTo>
                <a:lnTo>
                  <a:pt x="5494595" y="4351"/>
                </a:lnTo>
                <a:lnTo>
                  <a:pt x="5494595" y="232678"/>
                </a:lnTo>
                <a:lnTo>
                  <a:pt x="5556436" y="232678"/>
                </a:lnTo>
                <a:lnTo>
                  <a:pt x="5491658" y="334168"/>
                </a:lnTo>
                <a:close/>
              </a:path>
              <a:path w="5975350" h="412114">
                <a:moveTo>
                  <a:pt x="5556436" y="232678"/>
                </a:moveTo>
                <a:lnTo>
                  <a:pt x="5494595" y="232678"/>
                </a:lnTo>
                <a:lnTo>
                  <a:pt x="5640468" y="4351"/>
                </a:lnTo>
                <a:lnTo>
                  <a:pt x="5692573" y="4351"/>
                </a:lnTo>
                <a:lnTo>
                  <a:pt x="5692573" y="105624"/>
                </a:lnTo>
                <a:lnTo>
                  <a:pt x="5637531" y="105624"/>
                </a:lnTo>
                <a:lnTo>
                  <a:pt x="5556436" y="232678"/>
                </a:lnTo>
                <a:close/>
              </a:path>
              <a:path w="5975350" h="412114">
                <a:moveTo>
                  <a:pt x="5692573" y="334168"/>
                </a:moveTo>
                <a:lnTo>
                  <a:pt x="5637531" y="334168"/>
                </a:lnTo>
                <a:lnTo>
                  <a:pt x="5637531" y="105624"/>
                </a:lnTo>
                <a:lnTo>
                  <a:pt x="5692573" y="105624"/>
                </a:lnTo>
                <a:lnTo>
                  <a:pt x="5692573" y="334168"/>
                </a:lnTo>
                <a:close/>
              </a:path>
              <a:path w="5975350" h="412114">
                <a:moveTo>
                  <a:pt x="5975137" y="334168"/>
                </a:moveTo>
                <a:lnTo>
                  <a:pt x="5760842" y="334168"/>
                </a:lnTo>
                <a:lnTo>
                  <a:pt x="5760842" y="4351"/>
                </a:lnTo>
                <a:lnTo>
                  <a:pt x="5972961" y="4351"/>
                </a:lnTo>
                <a:lnTo>
                  <a:pt x="5972961" y="51778"/>
                </a:lnTo>
                <a:lnTo>
                  <a:pt x="5815885" y="51778"/>
                </a:lnTo>
                <a:lnTo>
                  <a:pt x="5815885" y="140542"/>
                </a:lnTo>
                <a:lnTo>
                  <a:pt x="5952946" y="140542"/>
                </a:lnTo>
                <a:lnTo>
                  <a:pt x="5952946" y="187752"/>
                </a:lnTo>
                <a:lnTo>
                  <a:pt x="5815885" y="187752"/>
                </a:lnTo>
                <a:lnTo>
                  <a:pt x="5815885" y="286958"/>
                </a:lnTo>
                <a:lnTo>
                  <a:pt x="5975137" y="286958"/>
                </a:lnTo>
                <a:lnTo>
                  <a:pt x="5975137" y="334168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50" b="1" i="0">
                <a:solidFill>
                  <a:schemeClr val="tx1"/>
                </a:solidFill>
                <a:latin typeface="Roboto Bk"/>
                <a:cs typeface="Roboto B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50" b="1" i="0">
                <a:solidFill>
                  <a:schemeClr val="tx1"/>
                </a:solidFill>
                <a:latin typeface="Roboto Bk"/>
                <a:cs typeface="Roboto Bk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50" b="1" i="0">
                <a:solidFill>
                  <a:schemeClr val="tx1"/>
                </a:solidFill>
                <a:latin typeface="Roboto Bk"/>
                <a:cs typeface="Roboto Bk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04099" y="5055013"/>
            <a:ext cx="2478499" cy="59890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4001" y="2381"/>
            <a:ext cx="2151574" cy="102455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86191" y="845197"/>
            <a:ext cx="5121017" cy="266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1" i="0">
                <a:solidFill>
                  <a:schemeClr val="tx1"/>
                </a:solidFill>
                <a:latin typeface="Roboto Bk"/>
                <a:cs typeface="Roboto B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88949" y="1507364"/>
            <a:ext cx="5515501" cy="299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1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5598414"/>
            <a:ext cx="3421888" cy="300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5598414"/>
            <a:ext cx="2459482" cy="300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72408" y="5422388"/>
            <a:ext cx="189229" cy="260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1" i="0">
                <a:solidFill>
                  <a:schemeClr val="tx1"/>
                </a:solidFill>
                <a:latin typeface="Roboto Bk"/>
                <a:cs typeface="Roboto Bk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738" y="35563"/>
            <a:ext cx="2823864" cy="1344697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3842819" y="4994732"/>
            <a:ext cx="3514725" cy="932180"/>
            <a:chOff x="3842819" y="4994732"/>
            <a:chExt cx="3514725" cy="93218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48866" y="5078264"/>
              <a:ext cx="2478499" cy="59890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42819" y="4994732"/>
              <a:ext cx="3514239" cy="931977"/>
            </a:xfrm>
            <a:prstGeom prst="rect">
              <a:avLst/>
            </a:prstGeom>
          </p:spPr>
        </p:pic>
      </p:grpSp>
      <p:sp>
        <p:nvSpPr>
          <p:cNvPr id="39" name="object 39"/>
          <p:cNvSpPr txBox="1"/>
          <p:nvPr/>
        </p:nvSpPr>
        <p:spPr>
          <a:xfrm flipH="1">
            <a:off x="1970359" y="2782922"/>
            <a:ext cx="7702455" cy="393441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algn="ctr">
              <a:lnSpc>
                <a:spcPts val="3329"/>
              </a:lnSpc>
              <a:spcBef>
                <a:spcPts val="240"/>
              </a:spcBef>
            </a:pPr>
            <a:endParaRPr sz="1550" dirty="0">
              <a:latin typeface="Roboto Bk"/>
              <a:cs typeface="Roboto Bk"/>
            </a:endParaRPr>
          </a:p>
        </p:txBody>
      </p:sp>
      <p:pic>
        <p:nvPicPr>
          <p:cNvPr id="40" name="object 4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86131" y="1876921"/>
            <a:ext cx="3501984" cy="378289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04469" y="1876921"/>
            <a:ext cx="3571602" cy="378289"/>
          </a:xfrm>
          <a:prstGeom prst="rect">
            <a:avLst/>
          </a:prstGeom>
        </p:spPr>
      </p:pic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 flipH="1">
            <a:off x="9050091" y="3543299"/>
            <a:ext cx="154628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2450" spc="5" dirty="0" smtClean="0"/>
              <a:t/>
            </a:r>
            <a:br>
              <a:rPr lang="ru-RU" sz="2450" spc="5" dirty="0" smtClean="0"/>
            </a:br>
            <a:endParaRPr sz="3150" dirty="0"/>
          </a:p>
        </p:txBody>
      </p:sp>
      <p:pic>
        <p:nvPicPr>
          <p:cNvPr id="43" name="object 4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18513" y="5078264"/>
            <a:ext cx="678001" cy="848445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79903" y="232868"/>
            <a:ext cx="3665962" cy="936219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15816" y="74073"/>
            <a:ext cx="1131200" cy="1184487"/>
          </a:xfrm>
          <a:prstGeom prst="rect">
            <a:avLst/>
          </a:prstGeom>
        </p:spPr>
      </p:pic>
      <p:sp>
        <p:nvSpPr>
          <p:cNvPr id="49" name="Прямоугольник 48"/>
          <p:cNvSpPr/>
          <p:nvPr/>
        </p:nvSpPr>
        <p:spPr>
          <a:xfrm>
            <a:off x="3335921" y="2430895"/>
            <a:ext cx="49370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АНАЛИЗ КОНКУРЕНТОВ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haroni" panose="02010803020104030203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127500" y="288706"/>
            <a:ext cx="4118701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3200" b="1" spc="-25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Bk"/>
                <a:cs typeface="Roboto Bk"/>
              </a:rPr>
              <a:t>Конкуренты</a:t>
            </a:r>
            <a:r>
              <a:rPr lang="ru-RU" sz="2450" b="1" spc="-25" dirty="0" smtClean="0">
                <a:latin typeface="Roboto Bk"/>
                <a:cs typeface="Roboto Bk"/>
              </a:rPr>
              <a:t> </a:t>
            </a:r>
            <a:endParaRPr sz="2450" dirty="0">
              <a:latin typeface="Roboto Bk"/>
              <a:cs typeface="Roboto Bk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9369" y="246811"/>
            <a:ext cx="1923856" cy="491317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3548639" y="5073529"/>
            <a:ext cx="3648075" cy="848994"/>
            <a:chOff x="3548639" y="5073529"/>
            <a:chExt cx="3648075" cy="848994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26640" y="5073529"/>
              <a:ext cx="2969878" cy="77833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48639" y="5073529"/>
              <a:ext cx="678001" cy="848445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597808" y="5422388"/>
            <a:ext cx="138430" cy="26098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550" b="1" spc="-15" dirty="0">
                <a:latin typeface="Roboto Bk"/>
                <a:cs typeface="Roboto Bk"/>
              </a:rPr>
              <a:t>2</a:t>
            </a:r>
            <a:endParaRPr sz="1550">
              <a:latin typeface="Roboto Bk"/>
              <a:cs typeface="Roboto Bk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7808" y="1181100"/>
            <a:ext cx="9625692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разных сегментах они могут быть разными, например: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-по типу продукта;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-по преимуществам одного продукта, определенные проекты могут предоставлять больше возможностей;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 цене, так как в некоторых проектах может быть бесплатное участие.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546100" y="1118226"/>
            <a:ext cx="4572000" cy="406337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5727700" y="1118226"/>
            <a:ext cx="4540250" cy="414627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0500" y="1845439"/>
            <a:ext cx="3124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круг конкурентов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прямые конкуренты.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Нашими прямыми конкурентами является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tandem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Там можно общаться в любое время, с кем хочешь и на любую тему.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65900" y="1943100"/>
            <a:ext cx="32385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круг конкурентов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продукты-заменители. Они есть всегда.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Нашими косвенными конкурентами являются: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Russian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Russian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everyone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Russian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65500" y="86070"/>
            <a:ext cx="53467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Два круга конкурентов </a:t>
            </a:r>
          </a:p>
        </p:txBody>
      </p:sp>
    </p:spTree>
    <p:extLst>
      <p:ext uri="{BB962C8B-B14F-4D97-AF65-F5344CB8AC3E}">
        <p14:creationId xmlns:p14="http://schemas.microsoft.com/office/powerpoint/2010/main" val="128245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60700" y="0"/>
            <a:ext cx="4486645" cy="9444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2450" smtClean="0"/>
              <a:t/>
            </a:r>
            <a:br>
              <a:rPr lang="ru-RU" sz="2450" smtClean="0"/>
            </a:br>
            <a:r>
              <a:rPr lang="ru-RU" sz="36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чем конкурируют?</a:t>
            </a:r>
            <a:endParaRPr sz="3600" dirty="0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9369" y="246811"/>
            <a:ext cx="1923856" cy="491317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15" smtClean="0"/>
              <a:t>4</a:t>
            </a:r>
            <a:endParaRPr spc="-15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984500" y="1018282"/>
            <a:ext cx="4416839" cy="58477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3200" i="1" dirty="0" smtClean="0"/>
              <a:t>Продукт и его функции  </a:t>
            </a:r>
            <a:endParaRPr lang="ru-RU" sz="3200" i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72408" y="3053834"/>
            <a:ext cx="13260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цена</a:t>
            </a:r>
            <a:endParaRPr lang="ru-RU" sz="2800" b="1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1384300" y="1790700"/>
            <a:ext cx="1600200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731465" y="1814634"/>
            <a:ext cx="832333" cy="1719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235410" y="3740517"/>
            <a:ext cx="265835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2) удобство </a:t>
            </a:r>
          </a:p>
          <a:p>
            <a:r>
              <a:rPr lang="ru-RU" sz="2800" b="1" dirty="0" smtClean="0"/>
              <a:t>использования;</a:t>
            </a:r>
            <a:endParaRPr lang="ru-RU" sz="2800" b="1" dirty="0"/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4331665" y="1790700"/>
            <a:ext cx="29659" cy="1531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245577" y="3533864"/>
            <a:ext cx="2098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3) полезность;</a:t>
            </a:r>
            <a:endParaRPr lang="ru-RU" sz="2400" b="1" dirty="0"/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5499100" y="1814634"/>
            <a:ext cx="533400" cy="1719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5520404" y="3533864"/>
            <a:ext cx="281940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4) способность продукции удовлетворить потребности конечных</a:t>
            </a:r>
          </a:p>
          <a:p>
            <a:r>
              <a:rPr lang="ru-RU" sz="2000" b="1" dirty="0" smtClean="0"/>
              <a:t>потребителей</a:t>
            </a:r>
            <a:endParaRPr lang="ru-RU" sz="2000" b="1" dirty="0"/>
          </a:p>
        </p:txBody>
      </p:sp>
      <p:cxnSp>
        <p:nvCxnSpPr>
          <p:cNvPr id="36" name="Прямая со стрелкой 35"/>
          <p:cNvCxnSpPr/>
          <p:nvPr/>
        </p:nvCxnSpPr>
        <p:spPr>
          <a:xfrm>
            <a:off x="6388266" y="1790700"/>
            <a:ext cx="1473034" cy="1263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7783777" y="2998304"/>
            <a:ext cx="2885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способы продвижения продукции и стимулирования сбыта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08300" y="342900"/>
            <a:ext cx="4876800" cy="11445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2450" u="sng" dirty="0"/>
              <a:t>Продукт будет жить, пока выполняет весь функционал</a:t>
            </a:r>
            <a:r>
              <a:rPr lang="ru-RU" sz="2450" dirty="0"/>
              <a:t>. </a:t>
            </a:r>
            <a:br>
              <a:rPr lang="ru-RU" sz="2450" dirty="0"/>
            </a:br>
            <a:endParaRPr sz="2450" dirty="0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96861" y="184376"/>
            <a:ext cx="1923856" cy="49131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97808" y="5422388"/>
            <a:ext cx="138430" cy="26098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550" b="1" spc="-15" dirty="0">
                <a:latin typeface="Roboto Bk"/>
                <a:cs typeface="Roboto Bk"/>
              </a:rPr>
              <a:t>5</a:t>
            </a:r>
            <a:endParaRPr sz="1550">
              <a:latin typeface="Roboto Bk"/>
              <a:cs typeface="Roboto Bk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77744" y="1943100"/>
            <a:ext cx="6208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Ценностное предложение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(разные проблемы)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Ассортимент, продуктовая линейка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Продвижение, дистрибуция, каналы сбыта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Стратегия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Рыночные показатели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(доля, количество клиентов, маржа и проч.)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Стрелка вправо 30"/>
          <p:cNvSpPr/>
          <p:nvPr/>
        </p:nvSpPr>
        <p:spPr>
          <a:xfrm>
            <a:off x="1689099" y="2095500"/>
            <a:ext cx="698841" cy="3322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1689099" y="2726667"/>
            <a:ext cx="698842" cy="313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1689098" y="3116293"/>
            <a:ext cx="698841" cy="3312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1663616" y="3505983"/>
            <a:ext cx="749808" cy="3215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1663616" y="3860336"/>
            <a:ext cx="765608" cy="42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22490" y="224041"/>
            <a:ext cx="438808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 Конкурентов</a:t>
            </a:r>
            <a:endParaRPr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96861" y="184376"/>
            <a:ext cx="1923856" cy="49131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97808" y="5422388"/>
            <a:ext cx="138430" cy="26098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550" b="1" spc="-15" dirty="0">
                <a:latin typeface="Roboto Bk"/>
                <a:cs typeface="Roboto Bk"/>
              </a:rPr>
              <a:t>5</a:t>
            </a:r>
            <a:endParaRPr sz="1550">
              <a:latin typeface="Roboto Bk"/>
              <a:cs typeface="Roboto Bk"/>
            </a:endParaRPr>
          </a:p>
        </p:txBody>
      </p:sp>
      <p:pic>
        <p:nvPicPr>
          <p:cNvPr id="1026" name="Picture 2" descr="https://lh6.googleusercontent.com/TXWty3tyVON9bIZpNuO2kPlMW2nWL0bTfzzwkJ1iDUBN3OcVUAhgqkpl4Y7sXFoLGUQcTetw8X64m8RsC-36fK-tukdAuSLYC-vWp6Xyc4FDnQ8ZZMKlGySk37EW4WkmLUSOqgTHi4iaayvFy06jFJRkoWB-RuracMMLy8XlIWbniG7pWHLZw3hffl05wKbvkh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200" y="784204"/>
            <a:ext cx="6160661" cy="4294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70100" y="211749"/>
            <a:ext cx="6708368" cy="90396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3699"/>
              </a:lnSpc>
              <a:spcBef>
                <a:spcPts val="60"/>
              </a:spcBef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Bk"/>
                <a:cs typeface="Roboto Bk"/>
              </a:rPr>
              <a:t>Анализ конкурентов и ответ компании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Bk"/>
              <a:cs typeface="Roboto Bk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9369" y="246811"/>
            <a:ext cx="1923856" cy="491317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3548639" y="5073529"/>
            <a:ext cx="3648075" cy="848994"/>
            <a:chOff x="3548639" y="5073529"/>
            <a:chExt cx="3648075" cy="848994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26640" y="5073529"/>
              <a:ext cx="2969878" cy="77833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48639" y="5073529"/>
              <a:ext cx="678001" cy="848445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15" dirty="0"/>
              <a:t>7</a:t>
            </a:fld>
            <a:endParaRPr spc="-15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636724" y="1775897"/>
            <a:ext cx="1974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ru-RU" dirty="0">
              <a:latin typeface="Roboto Bk"/>
              <a:cs typeface="Roboto Bk"/>
            </a:endParaRPr>
          </a:p>
        </p:txBody>
      </p:sp>
      <p:pic>
        <p:nvPicPr>
          <p:cNvPr id="2050" name="Picture 2" descr="https://lh6.googleusercontent.com/8V4UnZAvddV6zYf1ogHRY0O65RyaLpctoIKXkero07-eS0dm8G37zVn7PmbVv7GEmDK1DxZTdpRQHuBwnLeRzG1RyyLHFOebSUZjNbSyC9CH-hnpZQb1rACVvQ7bnO01X23OC1BibX-rS8L_r18AXEpiW-tdkRTTI-swBKrt0UszE5ESB0cPoi_10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900" y="1155576"/>
            <a:ext cx="5475357" cy="3957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73219" y="804975"/>
            <a:ext cx="7848600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800" dirty="0"/>
              <a:t>Таблица оценки важности преимуществ/недостатков продукта потребителем (для опроса/интервью)</a:t>
            </a:r>
            <a:br>
              <a:rPr lang="ru-RU" sz="1800" dirty="0"/>
            </a:br>
            <a:r>
              <a:rPr lang="ru-RU" sz="1800" dirty="0"/>
              <a:t>От 0 до 5: 0 – совсем не важно, 5 – крайне важно</a:t>
            </a:r>
            <a:br>
              <a:rPr lang="ru-RU" sz="1800" dirty="0"/>
            </a:br>
            <a:endParaRPr sz="1800" dirty="0"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9369" y="246811"/>
            <a:ext cx="1923856" cy="491317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15" dirty="0"/>
              <a:t>8</a:t>
            </a:fld>
            <a:endParaRPr spc="-15" dirty="0"/>
          </a:p>
        </p:txBody>
      </p:sp>
      <p:pic>
        <p:nvPicPr>
          <p:cNvPr id="3074" name="Picture 2" descr="https://lh4.googleusercontent.com/J15o9O58WAlNhsCMJoHLISdM_nA_9VJQ9lUhN03uGCzpHD2BbxT474O0VWFLm0AGpNPTjyflUrv48Qe_N9CaqVsat2QUf2h53croeVCxAg3BoUGwxEY5mBhZUZesYcM5YjeIJIjlWj1vvSsIhanIGeC-8CZPgYPJ2x463AMZNurcIuUAKG7WRYXm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100" y="1714500"/>
            <a:ext cx="8458200" cy="323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755900" y="177961"/>
            <a:ext cx="5029200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Bk"/>
                <a:cs typeface="Roboto Bk"/>
              </a:rPr>
              <a:t>Дополнительные </a:t>
            </a: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Bk"/>
                <a:cs typeface="Roboto Bk"/>
              </a:rPr>
              <a:t>фичи</a:t>
            </a:r>
            <a:endParaRPr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Bk"/>
              <a:cs typeface="Roboto Bk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9369" y="246811"/>
            <a:ext cx="1923856" cy="491317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3548639" y="5073529"/>
            <a:ext cx="3648075" cy="848994"/>
            <a:chOff x="3548639" y="5073529"/>
            <a:chExt cx="3648075" cy="848994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26640" y="5073529"/>
              <a:ext cx="2969878" cy="77833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48639" y="5073529"/>
              <a:ext cx="678001" cy="848445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597808" y="5422388"/>
            <a:ext cx="138430" cy="26098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550" b="1" spc="-15" dirty="0">
                <a:latin typeface="Roboto Bk"/>
                <a:cs typeface="Roboto Bk"/>
              </a:rPr>
              <a:t>3</a:t>
            </a:r>
            <a:endParaRPr sz="1550">
              <a:latin typeface="Roboto Bk"/>
              <a:cs typeface="Roboto Bk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7500" y="1562100"/>
            <a:ext cx="10115725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smtClean="0"/>
              <a:t>Если продукт предоставляет уникальную идею, то издержки переключения в данном случае не будут представлять угрозу. Компетентность также будет легко преодолена. Так, наши дополнительные и уникальные </a:t>
            </a:r>
            <a:r>
              <a:rPr lang="ru-RU" sz="2800" dirty="0" err="1" smtClean="0"/>
              <a:t>фичи</a:t>
            </a:r>
            <a:r>
              <a:rPr lang="ru-RU" sz="2800" dirty="0" smtClean="0"/>
              <a:t> будут интересны. </a:t>
            </a:r>
          </a:p>
          <a:p>
            <a:r>
              <a:rPr lang="ru-RU" sz="2800" dirty="0" smtClean="0"/>
              <a:t>Результат: выработка более качественного понимания ЦА и улучшение продукта.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254</Words>
  <Application>Microsoft Office PowerPoint</Application>
  <PresentationFormat>Произвольный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Aharoni</vt:lpstr>
      <vt:lpstr>Arial</vt:lpstr>
      <vt:lpstr>Calibri</vt:lpstr>
      <vt:lpstr>Roboto</vt:lpstr>
      <vt:lpstr>Roboto Bk</vt:lpstr>
      <vt:lpstr>Times New Roman</vt:lpstr>
      <vt:lpstr>Office Theme</vt:lpstr>
      <vt:lpstr> </vt:lpstr>
      <vt:lpstr>Презентация PowerPoint</vt:lpstr>
      <vt:lpstr>Презентация PowerPoint</vt:lpstr>
      <vt:lpstr> В чем конкурируют?</vt:lpstr>
      <vt:lpstr>Продукт будет жить, пока выполняет весь функционал.  </vt:lpstr>
      <vt:lpstr>Анализ Конкурентов</vt:lpstr>
      <vt:lpstr>Презентация PowerPoint</vt:lpstr>
      <vt:lpstr>Таблица оценки важности преимуществ/недостатков продукта потребителем (для опроса/интервью) От 0 до 5: 0 – совсем не важно, 5 – крайне важно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cp:lastModifiedBy>1</cp:lastModifiedBy>
  <cp:revision>10</cp:revision>
  <dcterms:created xsi:type="dcterms:W3CDTF">2022-12-01T05:58:43Z</dcterms:created>
  <dcterms:modified xsi:type="dcterms:W3CDTF">2022-12-01T06:48:52Z</dcterms:modified>
</cp:coreProperties>
</file>