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2.jpg" ContentType="image/jpeg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70" r:id="rId9"/>
    <p:sldId id="266" r:id="rId10"/>
    <p:sldId id="268" r:id="rId11"/>
    <p:sldId id="269" r:id="rId12"/>
    <p:sldId id="271" r:id="rId13"/>
    <p:sldId id="267" r:id="rId14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08" autoAdjust="0"/>
  </p:normalViewPr>
  <p:slideViewPr>
    <p:cSldViewPr>
      <p:cViewPr varScale="1">
        <p:scale>
          <a:sx n="56" d="100"/>
          <a:sy n="56" d="100"/>
        </p:scale>
        <p:origin x="1488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062DB-90F4-4A02-9DF3-97FD6136BE41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94FE76A-DB2F-4210-9512-7400DB3A7A34}">
      <dgm:prSet phldrT="[Текст]" custT="1"/>
      <dgm:spPr/>
      <dgm:t>
        <a:bodyPr/>
        <a:lstStyle/>
        <a:p>
          <a:r>
            <a:rPr lang="ru-RU" sz="2400" b="1" dirty="0"/>
            <a:t>Председатель волонтерского штаба</a:t>
          </a:r>
        </a:p>
      </dgm:t>
    </dgm:pt>
    <dgm:pt modelId="{3424E278-DFCD-4E39-ADA0-2C9A4AAF939D}" type="parTrans" cxnId="{3F3CEFAF-1650-4F89-92E2-FB708CB5708E}">
      <dgm:prSet/>
      <dgm:spPr/>
      <dgm:t>
        <a:bodyPr/>
        <a:lstStyle/>
        <a:p>
          <a:endParaRPr lang="ru-RU"/>
        </a:p>
      </dgm:t>
    </dgm:pt>
    <dgm:pt modelId="{C7134574-5409-4431-8378-A69516BE512B}" type="sibTrans" cxnId="{3F3CEFAF-1650-4F89-92E2-FB708CB5708E}">
      <dgm:prSet/>
      <dgm:spPr/>
      <dgm:t>
        <a:bodyPr/>
        <a:lstStyle/>
        <a:p>
          <a:endParaRPr lang="ru-RU"/>
        </a:p>
      </dgm:t>
    </dgm:pt>
    <dgm:pt modelId="{9F66EDDA-BC55-40C6-8AC2-5D1CFD1312C4}" type="asst">
      <dgm:prSet phldrT="[Текст]" custT="1"/>
      <dgm:spPr/>
      <dgm:t>
        <a:bodyPr/>
        <a:lstStyle/>
        <a:p>
          <a:r>
            <a:rPr lang="ru-RU" sz="2000" dirty="0"/>
            <a:t>Руководитель волонтерского штаба </a:t>
          </a:r>
        </a:p>
      </dgm:t>
    </dgm:pt>
    <dgm:pt modelId="{106928A5-65D3-4125-BDF1-0048B9C6E29A}" type="parTrans" cxnId="{33633A96-F1A9-4935-8729-474DC1F4F5CE}">
      <dgm:prSet/>
      <dgm:spPr/>
      <dgm:t>
        <a:bodyPr/>
        <a:lstStyle/>
        <a:p>
          <a:endParaRPr lang="ru-RU"/>
        </a:p>
      </dgm:t>
    </dgm:pt>
    <dgm:pt modelId="{DEFD89A4-64EC-4BB8-B4A1-52944CB91F4A}" type="sibTrans" cxnId="{33633A96-F1A9-4935-8729-474DC1F4F5CE}">
      <dgm:prSet/>
      <dgm:spPr/>
      <dgm:t>
        <a:bodyPr/>
        <a:lstStyle/>
        <a:p>
          <a:endParaRPr lang="ru-RU"/>
        </a:p>
      </dgm:t>
    </dgm:pt>
    <dgm:pt modelId="{35B716AB-132B-4EB6-805E-57FCB0232E27}">
      <dgm:prSet phldrT="[Текст]" custT="1"/>
      <dgm:spPr/>
      <dgm:t>
        <a:bodyPr/>
        <a:lstStyle/>
        <a:p>
          <a:r>
            <a:rPr lang="ru-RU" sz="1800" dirty="0"/>
            <a:t>Руководитель функционала: «Технический волонтер»</a:t>
          </a:r>
        </a:p>
      </dgm:t>
    </dgm:pt>
    <dgm:pt modelId="{7AD1EE80-FB92-4A40-A0C4-1CB8243EF8E8}" type="parTrans" cxnId="{C67F4925-4C18-42C4-9A02-FB27DB07E117}">
      <dgm:prSet/>
      <dgm:spPr/>
      <dgm:t>
        <a:bodyPr/>
        <a:lstStyle/>
        <a:p>
          <a:endParaRPr lang="ru-RU"/>
        </a:p>
      </dgm:t>
    </dgm:pt>
    <dgm:pt modelId="{46BCF818-1963-44B0-8B6F-42230C709DC2}" type="sibTrans" cxnId="{C67F4925-4C18-42C4-9A02-FB27DB07E117}">
      <dgm:prSet/>
      <dgm:spPr/>
      <dgm:t>
        <a:bodyPr/>
        <a:lstStyle/>
        <a:p>
          <a:endParaRPr lang="ru-RU"/>
        </a:p>
      </dgm:t>
    </dgm:pt>
    <dgm:pt modelId="{0DC5C64F-24BF-4CB0-A352-102945610782}">
      <dgm:prSet phldrT="[Текст]" custT="1"/>
      <dgm:spPr/>
      <dgm:t>
        <a:bodyPr/>
        <a:lstStyle/>
        <a:p>
          <a:r>
            <a:rPr lang="ru-RU" sz="1800" dirty="0"/>
            <a:t>Руководитель функционала «Работа со спикерами»</a:t>
          </a:r>
        </a:p>
      </dgm:t>
    </dgm:pt>
    <dgm:pt modelId="{15A2E17E-4AAF-4855-82FD-505B7FBEA2C9}" type="parTrans" cxnId="{7582DEF2-BBE5-4194-855F-63707760FA3D}">
      <dgm:prSet/>
      <dgm:spPr/>
      <dgm:t>
        <a:bodyPr/>
        <a:lstStyle/>
        <a:p>
          <a:endParaRPr lang="ru-RU"/>
        </a:p>
      </dgm:t>
    </dgm:pt>
    <dgm:pt modelId="{9A1ECCF2-D698-4D73-9F15-10A8483EF53C}" type="sibTrans" cxnId="{7582DEF2-BBE5-4194-855F-63707760FA3D}">
      <dgm:prSet/>
      <dgm:spPr/>
      <dgm:t>
        <a:bodyPr/>
        <a:lstStyle/>
        <a:p>
          <a:endParaRPr lang="ru-RU"/>
        </a:p>
      </dgm:t>
    </dgm:pt>
    <dgm:pt modelId="{9AB38638-1F0A-460E-B582-791E53DCD15E}">
      <dgm:prSet phldrT="[Текст]" custT="1"/>
      <dgm:spPr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Руководитель функционала «Навигация и помощь в аудиториях»</a:t>
          </a:r>
        </a:p>
      </dgm:t>
    </dgm:pt>
    <dgm:pt modelId="{4495E760-4A68-41BC-9A7F-1BBF32A5C51A}" type="parTrans" cxnId="{E4319A41-360B-4F9B-B580-9FB9A929B3FC}">
      <dgm:prSet/>
      <dgm:spPr/>
      <dgm:t>
        <a:bodyPr/>
        <a:lstStyle/>
        <a:p>
          <a:endParaRPr lang="ru-RU"/>
        </a:p>
      </dgm:t>
    </dgm:pt>
    <dgm:pt modelId="{8CA7FCFB-ED9C-454B-AD06-0F830B939F01}" type="sibTrans" cxnId="{E4319A41-360B-4F9B-B580-9FB9A929B3FC}">
      <dgm:prSet/>
      <dgm:spPr/>
      <dgm:t>
        <a:bodyPr/>
        <a:lstStyle/>
        <a:p>
          <a:endParaRPr lang="ru-RU"/>
        </a:p>
      </dgm:t>
    </dgm:pt>
    <dgm:pt modelId="{D1642050-FA6C-406F-8C20-139D4E57C5DB}">
      <dgm:prSet phldrT="[Текст]" custT="1"/>
      <dgm:spPr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Руководитель функционала «Регистрация участников»</a:t>
          </a:r>
        </a:p>
      </dgm:t>
    </dgm:pt>
    <dgm:pt modelId="{864FCC73-D275-40BF-B6C7-6C24953C632C}" type="parTrans" cxnId="{8555B40E-8D9C-4D1C-B8A3-A331BCDB0B07}">
      <dgm:prSet/>
      <dgm:spPr/>
      <dgm:t>
        <a:bodyPr/>
        <a:lstStyle/>
        <a:p>
          <a:endParaRPr lang="ru-RU"/>
        </a:p>
      </dgm:t>
    </dgm:pt>
    <dgm:pt modelId="{EDFB37CD-2DB1-4F9E-AB97-1DE49D1FF90E}" type="sibTrans" cxnId="{8555B40E-8D9C-4D1C-B8A3-A331BCDB0B07}">
      <dgm:prSet/>
      <dgm:spPr/>
      <dgm:t>
        <a:bodyPr/>
        <a:lstStyle/>
        <a:p>
          <a:endParaRPr lang="ru-RU"/>
        </a:p>
      </dgm:t>
    </dgm:pt>
    <dgm:pt modelId="{FD480530-59DA-460C-91EA-DF1CF6911043}">
      <dgm:prSet phldrT="[Текст]" custT="1"/>
      <dgm:spPr/>
      <dgm:t>
        <a:bodyPr/>
        <a:lstStyle/>
        <a:p>
          <a:r>
            <a:rPr lang="ru-RU" sz="1800" dirty="0"/>
            <a:t>Руководитель функционала «Редактор постов»</a:t>
          </a:r>
        </a:p>
      </dgm:t>
    </dgm:pt>
    <dgm:pt modelId="{D65FE753-4D24-49F0-8801-E600767343C5}" type="parTrans" cxnId="{B2B0CD75-0A0F-46D5-893C-B61441CB632B}">
      <dgm:prSet/>
      <dgm:spPr/>
      <dgm:t>
        <a:bodyPr/>
        <a:lstStyle/>
        <a:p>
          <a:endParaRPr lang="ru-RU"/>
        </a:p>
      </dgm:t>
    </dgm:pt>
    <dgm:pt modelId="{F18A34C7-D03D-4B5B-A776-0E5A570892BB}" type="sibTrans" cxnId="{B2B0CD75-0A0F-46D5-893C-B61441CB632B}">
      <dgm:prSet/>
      <dgm:spPr/>
      <dgm:t>
        <a:bodyPr/>
        <a:lstStyle/>
        <a:p>
          <a:endParaRPr lang="ru-RU"/>
        </a:p>
      </dgm:t>
    </dgm:pt>
    <dgm:pt modelId="{FF4DEC9F-1C1E-4FC0-9C42-D751DD7CB9BE}">
      <dgm:prSet phldrT="[Текст]" custT="1"/>
      <dgm:spPr/>
      <dgm:t>
        <a:bodyPr/>
        <a:lstStyle/>
        <a:p>
          <a:r>
            <a:rPr lang="ru-RU" sz="1800" dirty="0"/>
            <a:t>Руководитель функционала «Фотографы и видеографы»</a:t>
          </a:r>
        </a:p>
      </dgm:t>
    </dgm:pt>
    <dgm:pt modelId="{37814152-DD5B-4CD1-B1DE-565A717109D1}" type="parTrans" cxnId="{912653D0-8D8C-4B9E-B451-31A09D7DA6A5}">
      <dgm:prSet/>
      <dgm:spPr/>
      <dgm:t>
        <a:bodyPr/>
        <a:lstStyle/>
        <a:p>
          <a:endParaRPr lang="ru-RU"/>
        </a:p>
      </dgm:t>
    </dgm:pt>
    <dgm:pt modelId="{52C132CA-4431-412C-ACDA-6E1DC1D777A9}" type="sibTrans" cxnId="{912653D0-8D8C-4B9E-B451-31A09D7DA6A5}">
      <dgm:prSet/>
      <dgm:spPr/>
      <dgm:t>
        <a:bodyPr/>
        <a:lstStyle/>
        <a:p>
          <a:endParaRPr lang="ru-RU"/>
        </a:p>
      </dgm:t>
    </dgm:pt>
    <dgm:pt modelId="{8F9DD58B-8473-4BD0-8BB2-4B3CB0AA5EB7}">
      <dgm:prSet phldrT="[Текст]"/>
      <dgm:spPr/>
      <dgm:t>
        <a:bodyPr/>
        <a:lstStyle/>
        <a:p>
          <a:r>
            <a:rPr lang="ru-RU" dirty="0"/>
            <a:t>Волонтеры</a:t>
          </a:r>
        </a:p>
      </dgm:t>
    </dgm:pt>
    <dgm:pt modelId="{F00675D5-E837-4FCE-87A0-A794C259E642}" type="parTrans" cxnId="{FBC438F1-91C4-4CCF-BD37-B2C1A6C45744}">
      <dgm:prSet/>
      <dgm:spPr/>
      <dgm:t>
        <a:bodyPr/>
        <a:lstStyle/>
        <a:p>
          <a:endParaRPr lang="ru-RU"/>
        </a:p>
      </dgm:t>
    </dgm:pt>
    <dgm:pt modelId="{425CC57E-F943-47D4-9D6E-2994147C6703}" type="sibTrans" cxnId="{FBC438F1-91C4-4CCF-BD37-B2C1A6C45744}">
      <dgm:prSet/>
      <dgm:spPr/>
      <dgm:t>
        <a:bodyPr/>
        <a:lstStyle/>
        <a:p>
          <a:endParaRPr lang="ru-RU"/>
        </a:p>
      </dgm:t>
    </dgm:pt>
    <dgm:pt modelId="{ACDA9834-5AA2-4501-A854-D0FFD0E196E5}" type="asst">
      <dgm:prSet phldrT="[Текст]" custT="1"/>
      <dgm:spPr/>
      <dgm:t>
        <a:bodyPr/>
        <a:lstStyle/>
        <a:p>
          <a:r>
            <a:rPr lang="ru-RU" sz="2000" dirty="0"/>
            <a:t>Руководитель волонтерского штаба </a:t>
          </a:r>
        </a:p>
      </dgm:t>
    </dgm:pt>
    <dgm:pt modelId="{6046DB59-13D3-47F5-A1D8-576BCE26EE05}" type="parTrans" cxnId="{368809CC-A26D-4B0B-A423-E615EC5E9DBE}">
      <dgm:prSet/>
      <dgm:spPr/>
      <dgm:t>
        <a:bodyPr/>
        <a:lstStyle/>
        <a:p>
          <a:endParaRPr lang="ru-RU"/>
        </a:p>
      </dgm:t>
    </dgm:pt>
    <dgm:pt modelId="{8353D6A7-EB23-43DE-9797-F55F36257E50}" type="sibTrans" cxnId="{368809CC-A26D-4B0B-A423-E615EC5E9DBE}">
      <dgm:prSet/>
      <dgm:spPr/>
      <dgm:t>
        <a:bodyPr/>
        <a:lstStyle/>
        <a:p>
          <a:endParaRPr lang="ru-RU"/>
        </a:p>
      </dgm:t>
    </dgm:pt>
    <dgm:pt modelId="{B6A7F5EC-9D6C-4F38-BB2D-48C28CC67A22}" type="pres">
      <dgm:prSet presAssocID="{832062DB-90F4-4A02-9DF3-97FD6136BE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CB2B17-55F7-4F76-ABCF-30281B3E05F6}" type="pres">
      <dgm:prSet presAssocID="{194FE76A-DB2F-4210-9512-7400DB3A7A34}" presName="hierRoot1" presStyleCnt="0">
        <dgm:presLayoutVars>
          <dgm:hierBranch val="init"/>
        </dgm:presLayoutVars>
      </dgm:prSet>
      <dgm:spPr/>
    </dgm:pt>
    <dgm:pt modelId="{604D39DE-56B6-4929-AF80-2ECA1BCFC210}" type="pres">
      <dgm:prSet presAssocID="{194FE76A-DB2F-4210-9512-7400DB3A7A34}" presName="rootComposite1" presStyleCnt="0"/>
      <dgm:spPr/>
    </dgm:pt>
    <dgm:pt modelId="{BFF63A6F-85E0-41D1-96D8-B1E5B05FBFAF}" type="pres">
      <dgm:prSet presAssocID="{194FE76A-DB2F-4210-9512-7400DB3A7A34}" presName="rootText1" presStyleLbl="node0" presStyleIdx="0" presStyleCnt="2" custScaleX="161051" custScaleY="161051" custLinFactY="-13396" custLinFactNeighborX="198" custLinFactNeighborY="-100000">
        <dgm:presLayoutVars>
          <dgm:chPref val="3"/>
        </dgm:presLayoutVars>
      </dgm:prSet>
      <dgm:spPr/>
    </dgm:pt>
    <dgm:pt modelId="{13C3809E-905E-4FCF-89F8-90CC588E5B52}" type="pres">
      <dgm:prSet presAssocID="{194FE76A-DB2F-4210-9512-7400DB3A7A34}" presName="rootConnector1" presStyleLbl="node1" presStyleIdx="0" presStyleCnt="0"/>
      <dgm:spPr/>
    </dgm:pt>
    <dgm:pt modelId="{75771429-1BAC-4A23-8D74-9AD89E03F190}" type="pres">
      <dgm:prSet presAssocID="{194FE76A-DB2F-4210-9512-7400DB3A7A34}" presName="hierChild2" presStyleCnt="0"/>
      <dgm:spPr/>
    </dgm:pt>
    <dgm:pt modelId="{CD6D2FDE-E207-425A-99CE-A996E823CB68}" type="pres">
      <dgm:prSet presAssocID="{7AD1EE80-FB92-4A40-A0C4-1CB8243EF8E8}" presName="Name37" presStyleLbl="parChTrans1D2" presStyleIdx="0" presStyleCnt="8"/>
      <dgm:spPr/>
    </dgm:pt>
    <dgm:pt modelId="{2FBCAE9C-6F1D-44DF-90FD-732153551953}" type="pres">
      <dgm:prSet presAssocID="{35B716AB-132B-4EB6-805E-57FCB0232E27}" presName="hierRoot2" presStyleCnt="0">
        <dgm:presLayoutVars>
          <dgm:hierBranch val="init"/>
        </dgm:presLayoutVars>
      </dgm:prSet>
      <dgm:spPr/>
    </dgm:pt>
    <dgm:pt modelId="{69486158-FB9D-4B48-BEC1-9FC963EA13D6}" type="pres">
      <dgm:prSet presAssocID="{35B716AB-132B-4EB6-805E-57FCB0232E27}" presName="rootComposite" presStyleCnt="0"/>
      <dgm:spPr/>
    </dgm:pt>
    <dgm:pt modelId="{1862B53E-87E0-4516-BD80-39002F3C1CBB}" type="pres">
      <dgm:prSet presAssocID="{35B716AB-132B-4EB6-805E-57FCB0232E27}" presName="rootText" presStyleLbl="node2" presStyleIdx="0" presStyleCnt="6" custScaleX="110000" custScaleY="188997" custLinFactNeighborX="6801" custLinFactNeighborY="-78066">
        <dgm:presLayoutVars>
          <dgm:chPref val="3"/>
        </dgm:presLayoutVars>
      </dgm:prSet>
      <dgm:spPr/>
    </dgm:pt>
    <dgm:pt modelId="{759D2B43-2DC8-4CC8-8BED-2AC333CDE3E5}" type="pres">
      <dgm:prSet presAssocID="{35B716AB-132B-4EB6-805E-57FCB0232E27}" presName="rootConnector" presStyleLbl="node2" presStyleIdx="0" presStyleCnt="6"/>
      <dgm:spPr/>
    </dgm:pt>
    <dgm:pt modelId="{11FEDC06-7F0E-4F4B-B03A-E407CB75483D}" type="pres">
      <dgm:prSet presAssocID="{35B716AB-132B-4EB6-805E-57FCB0232E27}" presName="hierChild4" presStyleCnt="0"/>
      <dgm:spPr/>
    </dgm:pt>
    <dgm:pt modelId="{96683A0C-030B-498D-929C-8CEA306019A1}" type="pres">
      <dgm:prSet presAssocID="{35B716AB-132B-4EB6-805E-57FCB0232E27}" presName="hierChild5" presStyleCnt="0"/>
      <dgm:spPr/>
    </dgm:pt>
    <dgm:pt modelId="{C3C91033-B499-4BCB-B6DA-2C9F5B45D18C}" type="pres">
      <dgm:prSet presAssocID="{4495E760-4A68-41BC-9A7F-1BBF32A5C51A}" presName="Name37" presStyleLbl="parChTrans1D2" presStyleIdx="1" presStyleCnt="8"/>
      <dgm:spPr/>
    </dgm:pt>
    <dgm:pt modelId="{04E09D96-5D47-4FB4-A066-8C6334C35DAA}" type="pres">
      <dgm:prSet presAssocID="{9AB38638-1F0A-460E-B582-791E53DCD15E}" presName="hierRoot2" presStyleCnt="0">
        <dgm:presLayoutVars>
          <dgm:hierBranch val="init"/>
        </dgm:presLayoutVars>
      </dgm:prSet>
      <dgm:spPr/>
    </dgm:pt>
    <dgm:pt modelId="{8F6A5765-379A-4837-8113-DE43D8E873B1}" type="pres">
      <dgm:prSet presAssocID="{9AB38638-1F0A-460E-B582-791E53DCD15E}" presName="rootComposite" presStyleCnt="0"/>
      <dgm:spPr/>
    </dgm:pt>
    <dgm:pt modelId="{08E333E3-059B-44EE-A9BB-216031329E82}" type="pres">
      <dgm:prSet presAssocID="{9AB38638-1F0A-460E-B582-791E53DCD15E}" presName="rootText" presStyleLbl="node2" presStyleIdx="1" presStyleCnt="6" custScaleX="109947" custScaleY="188848" custLinFactNeighborX="-4629" custLinFactNeighborY="-78275">
        <dgm:presLayoutVars>
          <dgm:chPref val="3"/>
        </dgm:presLayoutVars>
      </dgm:prSet>
      <dgm:spPr>
        <a:xfrm>
          <a:off x="1828801" y="3820540"/>
          <a:ext cx="1718523" cy="1397117"/>
        </a:xfrm>
        <a:prstGeom prst="rect">
          <a:avLst/>
        </a:prstGeom>
      </dgm:spPr>
    </dgm:pt>
    <dgm:pt modelId="{03F7E31A-46CB-4578-B52D-35EFF161B633}" type="pres">
      <dgm:prSet presAssocID="{9AB38638-1F0A-460E-B582-791E53DCD15E}" presName="rootConnector" presStyleLbl="node2" presStyleIdx="1" presStyleCnt="6"/>
      <dgm:spPr/>
    </dgm:pt>
    <dgm:pt modelId="{4EC38706-41D5-4124-9CA0-4923041BC734}" type="pres">
      <dgm:prSet presAssocID="{9AB38638-1F0A-460E-B582-791E53DCD15E}" presName="hierChild4" presStyleCnt="0"/>
      <dgm:spPr/>
    </dgm:pt>
    <dgm:pt modelId="{D6ACAA1B-EDD5-4C2A-9719-C1937D57916C}" type="pres">
      <dgm:prSet presAssocID="{9AB38638-1F0A-460E-B582-791E53DCD15E}" presName="hierChild5" presStyleCnt="0"/>
      <dgm:spPr/>
    </dgm:pt>
    <dgm:pt modelId="{08D74608-AC28-44DE-BA8C-B2BB1C0A7E92}" type="pres">
      <dgm:prSet presAssocID="{864FCC73-D275-40BF-B6C7-6C24953C632C}" presName="Name37" presStyleLbl="parChTrans1D2" presStyleIdx="2" presStyleCnt="8"/>
      <dgm:spPr/>
    </dgm:pt>
    <dgm:pt modelId="{26C4CF1F-5A77-4FF3-B41B-9735E64B6546}" type="pres">
      <dgm:prSet presAssocID="{D1642050-FA6C-406F-8C20-139D4E57C5DB}" presName="hierRoot2" presStyleCnt="0">
        <dgm:presLayoutVars>
          <dgm:hierBranch val="init"/>
        </dgm:presLayoutVars>
      </dgm:prSet>
      <dgm:spPr/>
    </dgm:pt>
    <dgm:pt modelId="{72F8DDE9-748B-4D61-B127-514A0BF0A9C0}" type="pres">
      <dgm:prSet presAssocID="{D1642050-FA6C-406F-8C20-139D4E57C5DB}" presName="rootComposite" presStyleCnt="0"/>
      <dgm:spPr/>
    </dgm:pt>
    <dgm:pt modelId="{B70EF305-17BC-4C10-8015-872BDE469ECA}" type="pres">
      <dgm:prSet presAssocID="{D1642050-FA6C-406F-8C20-139D4E57C5DB}" presName="rootText" presStyleLbl="node2" presStyleIdx="2" presStyleCnt="6" custScaleX="109947" custScaleY="188980" custLinFactNeighborX="-15181" custLinFactNeighborY="-78275">
        <dgm:presLayoutVars>
          <dgm:chPref val="3"/>
        </dgm:presLayoutVars>
      </dgm:prSet>
      <dgm:spPr>
        <a:xfrm>
          <a:off x="3886198" y="3758525"/>
          <a:ext cx="1446568" cy="1420798"/>
        </a:xfrm>
        <a:prstGeom prst="rect">
          <a:avLst/>
        </a:prstGeom>
      </dgm:spPr>
    </dgm:pt>
    <dgm:pt modelId="{31A87BF6-DAEA-46DD-967F-D0FA6B80EFB6}" type="pres">
      <dgm:prSet presAssocID="{D1642050-FA6C-406F-8C20-139D4E57C5DB}" presName="rootConnector" presStyleLbl="node2" presStyleIdx="2" presStyleCnt="6"/>
      <dgm:spPr/>
    </dgm:pt>
    <dgm:pt modelId="{CB9E5DD8-78E4-4768-88C2-DAC291CF47AE}" type="pres">
      <dgm:prSet presAssocID="{D1642050-FA6C-406F-8C20-139D4E57C5DB}" presName="hierChild4" presStyleCnt="0"/>
      <dgm:spPr/>
    </dgm:pt>
    <dgm:pt modelId="{9D023677-5761-4AD2-B90E-8E38AD530AC6}" type="pres">
      <dgm:prSet presAssocID="{D1642050-FA6C-406F-8C20-139D4E57C5DB}" presName="hierChild5" presStyleCnt="0"/>
      <dgm:spPr/>
    </dgm:pt>
    <dgm:pt modelId="{8C527ADE-74F5-482C-B76C-6BCCB5076125}" type="pres">
      <dgm:prSet presAssocID="{D65FE753-4D24-49F0-8801-E600767343C5}" presName="Name37" presStyleLbl="parChTrans1D2" presStyleIdx="3" presStyleCnt="8"/>
      <dgm:spPr/>
    </dgm:pt>
    <dgm:pt modelId="{FF94BCFA-2E31-47AA-80D4-E3BA13EE0062}" type="pres">
      <dgm:prSet presAssocID="{FD480530-59DA-460C-91EA-DF1CF6911043}" presName="hierRoot2" presStyleCnt="0">
        <dgm:presLayoutVars>
          <dgm:hierBranch val="init"/>
        </dgm:presLayoutVars>
      </dgm:prSet>
      <dgm:spPr/>
    </dgm:pt>
    <dgm:pt modelId="{10960129-B79A-41A6-BD8A-FD8856AF97D4}" type="pres">
      <dgm:prSet presAssocID="{FD480530-59DA-460C-91EA-DF1CF6911043}" presName="rootComposite" presStyleCnt="0"/>
      <dgm:spPr/>
    </dgm:pt>
    <dgm:pt modelId="{687331CF-EF30-46C0-97BD-378FC3358076}" type="pres">
      <dgm:prSet presAssocID="{FD480530-59DA-460C-91EA-DF1CF6911043}" presName="rootText" presStyleLbl="node2" presStyleIdx="3" presStyleCnt="6" custScaleX="109947" custScaleY="188980" custLinFactNeighborX="-2047" custLinFactNeighborY="-78248">
        <dgm:presLayoutVars>
          <dgm:chPref val="3"/>
        </dgm:presLayoutVars>
      </dgm:prSet>
      <dgm:spPr/>
    </dgm:pt>
    <dgm:pt modelId="{61820F7E-37B4-4F60-8D2A-CDC9945CB9F4}" type="pres">
      <dgm:prSet presAssocID="{FD480530-59DA-460C-91EA-DF1CF6911043}" presName="rootConnector" presStyleLbl="node2" presStyleIdx="3" presStyleCnt="6"/>
      <dgm:spPr/>
    </dgm:pt>
    <dgm:pt modelId="{1C5BAA6C-7BA3-409D-8DD1-B605FA89D4F1}" type="pres">
      <dgm:prSet presAssocID="{FD480530-59DA-460C-91EA-DF1CF6911043}" presName="hierChild4" presStyleCnt="0"/>
      <dgm:spPr/>
    </dgm:pt>
    <dgm:pt modelId="{0D78D607-A494-47FF-BCBB-8BE6A178B724}" type="pres">
      <dgm:prSet presAssocID="{FD480530-59DA-460C-91EA-DF1CF6911043}" presName="hierChild5" presStyleCnt="0"/>
      <dgm:spPr/>
    </dgm:pt>
    <dgm:pt modelId="{585A12EA-0FF6-41ED-AD9D-5BF496C2643A}" type="pres">
      <dgm:prSet presAssocID="{15A2E17E-4AAF-4855-82FD-505B7FBEA2C9}" presName="Name37" presStyleLbl="parChTrans1D2" presStyleIdx="4" presStyleCnt="8"/>
      <dgm:spPr/>
    </dgm:pt>
    <dgm:pt modelId="{4D89B0DA-6381-43FD-A45B-8B9DA0668A33}" type="pres">
      <dgm:prSet presAssocID="{0DC5C64F-24BF-4CB0-A352-102945610782}" presName="hierRoot2" presStyleCnt="0">
        <dgm:presLayoutVars>
          <dgm:hierBranch val="init"/>
        </dgm:presLayoutVars>
      </dgm:prSet>
      <dgm:spPr/>
    </dgm:pt>
    <dgm:pt modelId="{DC438F6E-C61D-4294-A1BF-1348A6E4D7F6}" type="pres">
      <dgm:prSet presAssocID="{0DC5C64F-24BF-4CB0-A352-102945610782}" presName="rootComposite" presStyleCnt="0"/>
      <dgm:spPr/>
    </dgm:pt>
    <dgm:pt modelId="{9B9F4D16-0AEC-4938-9CE0-E56A5749E45F}" type="pres">
      <dgm:prSet presAssocID="{0DC5C64F-24BF-4CB0-A352-102945610782}" presName="rootText" presStyleLbl="node2" presStyleIdx="4" presStyleCnt="6" custScaleX="109994" custScaleY="188848" custLinFactNeighborX="-5918" custLinFactNeighborY="-78231">
        <dgm:presLayoutVars>
          <dgm:chPref val="3"/>
        </dgm:presLayoutVars>
      </dgm:prSet>
      <dgm:spPr/>
    </dgm:pt>
    <dgm:pt modelId="{E5A24156-1DD6-4C88-B97A-989A17F9FA39}" type="pres">
      <dgm:prSet presAssocID="{0DC5C64F-24BF-4CB0-A352-102945610782}" presName="rootConnector" presStyleLbl="node2" presStyleIdx="4" presStyleCnt="6"/>
      <dgm:spPr/>
    </dgm:pt>
    <dgm:pt modelId="{3D32D65C-B91E-4F6A-ADF0-37E30CD0CF6D}" type="pres">
      <dgm:prSet presAssocID="{0DC5C64F-24BF-4CB0-A352-102945610782}" presName="hierChild4" presStyleCnt="0"/>
      <dgm:spPr/>
    </dgm:pt>
    <dgm:pt modelId="{34C3A8DD-3DEB-488D-9C6C-4966F4F6EBC4}" type="pres">
      <dgm:prSet presAssocID="{0DC5C64F-24BF-4CB0-A352-102945610782}" presName="hierChild5" presStyleCnt="0"/>
      <dgm:spPr/>
    </dgm:pt>
    <dgm:pt modelId="{F77C403A-3FC1-436B-8DC8-94B2AD703094}" type="pres">
      <dgm:prSet presAssocID="{37814152-DD5B-4CD1-B1DE-565A717109D1}" presName="Name37" presStyleLbl="parChTrans1D2" presStyleIdx="5" presStyleCnt="8"/>
      <dgm:spPr/>
    </dgm:pt>
    <dgm:pt modelId="{296EF499-4C2C-48E3-86B6-4272A98DEC3F}" type="pres">
      <dgm:prSet presAssocID="{FF4DEC9F-1C1E-4FC0-9C42-D751DD7CB9BE}" presName="hierRoot2" presStyleCnt="0">
        <dgm:presLayoutVars>
          <dgm:hierBranch val="init"/>
        </dgm:presLayoutVars>
      </dgm:prSet>
      <dgm:spPr/>
    </dgm:pt>
    <dgm:pt modelId="{CE606052-F97C-4A9F-B425-61BC4DF2F68D}" type="pres">
      <dgm:prSet presAssocID="{FF4DEC9F-1C1E-4FC0-9C42-D751DD7CB9BE}" presName="rootComposite" presStyleCnt="0"/>
      <dgm:spPr/>
    </dgm:pt>
    <dgm:pt modelId="{8EAAA12F-3B8D-4F67-896A-8B4AB89C6AB1}" type="pres">
      <dgm:prSet presAssocID="{FF4DEC9F-1C1E-4FC0-9C42-D751DD7CB9BE}" presName="rootText" presStyleLbl="node2" presStyleIdx="5" presStyleCnt="6" custScaleX="109994" custScaleY="188848" custLinFactNeighborX="-17978" custLinFactNeighborY="-78231">
        <dgm:presLayoutVars>
          <dgm:chPref val="3"/>
        </dgm:presLayoutVars>
      </dgm:prSet>
      <dgm:spPr/>
    </dgm:pt>
    <dgm:pt modelId="{D898B6D4-6379-4A38-9075-5FD9030E57F4}" type="pres">
      <dgm:prSet presAssocID="{FF4DEC9F-1C1E-4FC0-9C42-D751DD7CB9BE}" presName="rootConnector" presStyleLbl="node2" presStyleIdx="5" presStyleCnt="6"/>
      <dgm:spPr/>
    </dgm:pt>
    <dgm:pt modelId="{FB95A95F-8798-4B81-B0A7-3B46F1D76308}" type="pres">
      <dgm:prSet presAssocID="{FF4DEC9F-1C1E-4FC0-9C42-D751DD7CB9BE}" presName="hierChild4" presStyleCnt="0"/>
      <dgm:spPr/>
    </dgm:pt>
    <dgm:pt modelId="{3B4AC11E-79EC-4E56-A463-0753DF2F97FE}" type="pres">
      <dgm:prSet presAssocID="{FF4DEC9F-1C1E-4FC0-9C42-D751DD7CB9BE}" presName="hierChild5" presStyleCnt="0"/>
      <dgm:spPr/>
    </dgm:pt>
    <dgm:pt modelId="{F50A0D09-A4A4-4278-A52C-8084DBCA2D26}" type="pres">
      <dgm:prSet presAssocID="{194FE76A-DB2F-4210-9512-7400DB3A7A34}" presName="hierChild3" presStyleCnt="0"/>
      <dgm:spPr/>
    </dgm:pt>
    <dgm:pt modelId="{39B150C6-CC12-4C9E-BAA6-71AA82E19D27}" type="pres">
      <dgm:prSet presAssocID="{106928A5-65D3-4125-BDF1-0048B9C6E29A}" presName="Name111" presStyleLbl="parChTrans1D2" presStyleIdx="6" presStyleCnt="8"/>
      <dgm:spPr/>
    </dgm:pt>
    <dgm:pt modelId="{FB8241CC-24F6-4504-B282-9C48D799295B}" type="pres">
      <dgm:prSet presAssocID="{9F66EDDA-BC55-40C6-8AC2-5D1CFD1312C4}" presName="hierRoot3" presStyleCnt="0">
        <dgm:presLayoutVars>
          <dgm:hierBranch val="init"/>
        </dgm:presLayoutVars>
      </dgm:prSet>
      <dgm:spPr/>
    </dgm:pt>
    <dgm:pt modelId="{F3F2D86C-9E5E-44A5-AED3-9F0320AA4FEC}" type="pres">
      <dgm:prSet presAssocID="{9F66EDDA-BC55-40C6-8AC2-5D1CFD1312C4}" presName="rootComposite3" presStyleCnt="0"/>
      <dgm:spPr/>
    </dgm:pt>
    <dgm:pt modelId="{C986F9B2-296A-46A8-B007-51DDD154836D}" type="pres">
      <dgm:prSet presAssocID="{9F66EDDA-BC55-40C6-8AC2-5D1CFD1312C4}" presName="rootText3" presStyleLbl="asst1" presStyleIdx="0" presStyleCnt="2" custScaleX="175242" custScaleY="133100" custLinFactY="-8069" custLinFactNeighborX="-3695" custLinFactNeighborY="-100000">
        <dgm:presLayoutVars>
          <dgm:chPref val="3"/>
        </dgm:presLayoutVars>
      </dgm:prSet>
      <dgm:spPr/>
    </dgm:pt>
    <dgm:pt modelId="{259FE4AD-05E3-4506-A075-59DE7C1F3709}" type="pres">
      <dgm:prSet presAssocID="{9F66EDDA-BC55-40C6-8AC2-5D1CFD1312C4}" presName="rootConnector3" presStyleLbl="asst1" presStyleIdx="0" presStyleCnt="2"/>
      <dgm:spPr/>
    </dgm:pt>
    <dgm:pt modelId="{C8DE3D95-2219-409F-B719-B64F6BE66524}" type="pres">
      <dgm:prSet presAssocID="{9F66EDDA-BC55-40C6-8AC2-5D1CFD1312C4}" presName="hierChild6" presStyleCnt="0"/>
      <dgm:spPr/>
    </dgm:pt>
    <dgm:pt modelId="{0265AFED-8A27-42F0-98C6-D6439722584B}" type="pres">
      <dgm:prSet presAssocID="{9F66EDDA-BC55-40C6-8AC2-5D1CFD1312C4}" presName="hierChild7" presStyleCnt="0"/>
      <dgm:spPr/>
    </dgm:pt>
    <dgm:pt modelId="{C95FF90F-9105-41D8-AFB4-3E0417D55ADE}" type="pres">
      <dgm:prSet presAssocID="{6046DB59-13D3-47F5-A1D8-576BCE26EE05}" presName="Name111" presStyleLbl="parChTrans1D2" presStyleIdx="7" presStyleCnt="8"/>
      <dgm:spPr/>
    </dgm:pt>
    <dgm:pt modelId="{C39428E9-144D-4649-80C2-3B332BB83C45}" type="pres">
      <dgm:prSet presAssocID="{ACDA9834-5AA2-4501-A854-D0FFD0E196E5}" presName="hierRoot3" presStyleCnt="0">
        <dgm:presLayoutVars>
          <dgm:hierBranch val="init"/>
        </dgm:presLayoutVars>
      </dgm:prSet>
      <dgm:spPr/>
    </dgm:pt>
    <dgm:pt modelId="{156F33F2-1D87-426F-B3EA-FB81A1E486FE}" type="pres">
      <dgm:prSet presAssocID="{ACDA9834-5AA2-4501-A854-D0FFD0E196E5}" presName="rootComposite3" presStyleCnt="0"/>
      <dgm:spPr/>
    </dgm:pt>
    <dgm:pt modelId="{7F7BA7CD-BA17-4486-9363-995E23A7E291}" type="pres">
      <dgm:prSet presAssocID="{ACDA9834-5AA2-4501-A854-D0FFD0E196E5}" presName="rootText3" presStyleLbl="asst1" presStyleIdx="1" presStyleCnt="2" custScaleX="182958" custScaleY="133100" custLinFactY="-8069" custLinFactNeighborX="234" custLinFactNeighborY="-100000">
        <dgm:presLayoutVars>
          <dgm:chPref val="3"/>
        </dgm:presLayoutVars>
      </dgm:prSet>
      <dgm:spPr/>
    </dgm:pt>
    <dgm:pt modelId="{7BCE8DB0-0ED3-44A6-89F5-E7728DD8C95E}" type="pres">
      <dgm:prSet presAssocID="{ACDA9834-5AA2-4501-A854-D0FFD0E196E5}" presName="rootConnector3" presStyleLbl="asst1" presStyleIdx="1" presStyleCnt="2"/>
      <dgm:spPr/>
    </dgm:pt>
    <dgm:pt modelId="{57BF2C93-B032-460E-9F19-5DA90E4E139A}" type="pres">
      <dgm:prSet presAssocID="{ACDA9834-5AA2-4501-A854-D0FFD0E196E5}" presName="hierChild6" presStyleCnt="0"/>
      <dgm:spPr/>
    </dgm:pt>
    <dgm:pt modelId="{E44BE5E4-72E3-4E49-B476-1CBDDEEBC789}" type="pres">
      <dgm:prSet presAssocID="{ACDA9834-5AA2-4501-A854-D0FFD0E196E5}" presName="hierChild7" presStyleCnt="0"/>
      <dgm:spPr/>
    </dgm:pt>
    <dgm:pt modelId="{04E45446-D875-41CA-A22E-44E335B642B9}" type="pres">
      <dgm:prSet presAssocID="{8F9DD58B-8473-4BD0-8BB2-4B3CB0AA5EB7}" presName="hierRoot1" presStyleCnt="0">
        <dgm:presLayoutVars>
          <dgm:hierBranch val="init"/>
        </dgm:presLayoutVars>
      </dgm:prSet>
      <dgm:spPr/>
    </dgm:pt>
    <dgm:pt modelId="{52206681-79A4-4991-90EB-5BF65B0456BF}" type="pres">
      <dgm:prSet presAssocID="{8F9DD58B-8473-4BD0-8BB2-4B3CB0AA5EB7}" presName="rootComposite1" presStyleCnt="0"/>
      <dgm:spPr/>
    </dgm:pt>
    <dgm:pt modelId="{B9A932D6-DCBF-40A1-A553-4152CAE7CC71}" type="pres">
      <dgm:prSet presAssocID="{8F9DD58B-8473-4BD0-8BB2-4B3CB0AA5EB7}" presName="rootText1" presStyleLbl="node0" presStyleIdx="1" presStyleCnt="2" custScaleX="705447" custLinFactX="-200000" custLinFactY="257869" custLinFactNeighborX="-259953" custLinFactNeighborY="300000">
        <dgm:presLayoutVars>
          <dgm:chPref val="3"/>
        </dgm:presLayoutVars>
      </dgm:prSet>
      <dgm:spPr/>
    </dgm:pt>
    <dgm:pt modelId="{5FE708ED-C8AC-4462-BEC6-4B369C2DFD63}" type="pres">
      <dgm:prSet presAssocID="{8F9DD58B-8473-4BD0-8BB2-4B3CB0AA5EB7}" presName="rootConnector1" presStyleLbl="node1" presStyleIdx="0" presStyleCnt="0"/>
      <dgm:spPr/>
    </dgm:pt>
    <dgm:pt modelId="{ACD2EBF6-CBF8-4D12-B614-28134FCA3CEE}" type="pres">
      <dgm:prSet presAssocID="{8F9DD58B-8473-4BD0-8BB2-4B3CB0AA5EB7}" presName="hierChild2" presStyleCnt="0"/>
      <dgm:spPr/>
    </dgm:pt>
    <dgm:pt modelId="{D50CC607-C7A1-4171-8605-EAC0C5B4C366}" type="pres">
      <dgm:prSet presAssocID="{8F9DD58B-8473-4BD0-8BB2-4B3CB0AA5EB7}" presName="hierChild3" presStyleCnt="0"/>
      <dgm:spPr/>
    </dgm:pt>
  </dgm:ptLst>
  <dgm:cxnLst>
    <dgm:cxn modelId="{8555B40E-8D9C-4D1C-B8A3-A331BCDB0B07}" srcId="{194FE76A-DB2F-4210-9512-7400DB3A7A34}" destId="{D1642050-FA6C-406F-8C20-139D4E57C5DB}" srcOrd="4" destOrd="0" parTransId="{864FCC73-D275-40BF-B6C7-6C24953C632C}" sibTransId="{EDFB37CD-2DB1-4F9E-AB97-1DE49D1FF90E}"/>
    <dgm:cxn modelId="{550A6C1D-3DD4-4E03-8AFA-C9250B9A1BF4}" type="presOf" srcId="{832062DB-90F4-4A02-9DF3-97FD6136BE41}" destId="{B6A7F5EC-9D6C-4F38-BB2D-48C28CC67A22}" srcOrd="0" destOrd="0" presId="urn:microsoft.com/office/officeart/2005/8/layout/orgChart1"/>
    <dgm:cxn modelId="{121BDC1D-04E0-4252-8807-A03A2D5218F1}" type="presOf" srcId="{8F9DD58B-8473-4BD0-8BB2-4B3CB0AA5EB7}" destId="{5FE708ED-C8AC-4462-BEC6-4B369C2DFD63}" srcOrd="1" destOrd="0" presId="urn:microsoft.com/office/officeart/2005/8/layout/orgChart1"/>
    <dgm:cxn modelId="{C67F4925-4C18-42C4-9A02-FB27DB07E117}" srcId="{194FE76A-DB2F-4210-9512-7400DB3A7A34}" destId="{35B716AB-132B-4EB6-805E-57FCB0232E27}" srcOrd="1" destOrd="0" parTransId="{7AD1EE80-FB92-4A40-A0C4-1CB8243EF8E8}" sibTransId="{46BCF818-1963-44B0-8B6F-42230C709DC2}"/>
    <dgm:cxn modelId="{394D9828-6A84-4943-AB1D-2390637BBD33}" type="presOf" srcId="{ACDA9834-5AA2-4501-A854-D0FFD0E196E5}" destId="{7F7BA7CD-BA17-4486-9363-995E23A7E291}" srcOrd="0" destOrd="0" presId="urn:microsoft.com/office/officeart/2005/8/layout/orgChart1"/>
    <dgm:cxn modelId="{8715402B-378D-461D-A9B1-0C2E1B25A6B4}" type="presOf" srcId="{9AB38638-1F0A-460E-B582-791E53DCD15E}" destId="{03F7E31A-46CB-4578-B52D-35EFF161B633}" srcOrd="1" destOrd="0" presId="urn:microsoft.com/office/officeart/2005/8/layout/orgChart1"/>
    <dgm:cxn modelId="{D08BA434-4398-44CC-ADF7-0A75F6B7151A}" type="presOf" srcId="{37814152-DD5B-4CD1-B1DE-565A717109D1}" destId="{F77C403A-3FC1-436B-8DC8-94B2AD703094}" srcOrd="0" destOrd="0" presId="urn:microsoft.com/office/officeart/2005/8/layout/orgChart1"/>
    <dgm:cxn modelId="{264D303F-D6A5-47C8-9C5E-9C420ACBB8E7}" type="presOf" srcId="{35B716AB-132B-4EB6-805E-57FCB0232E27}" destId="{759D2B43-2DC8-4CC8-8BED-2AC333CDE3E5}" srcOrd="1" destOrd="0" presId="urn:microsoft.com/office/officeart/2005/8/layout/orgChart1"/>
    <dgm:cxn modelId="{E4319A41-360B-4F9B-B580-9FB9A929B3FC}" srcId="{194FE76A-DB2F-4210-9512-7400DB3A7A34}" destId="{9AB38638-1F0A-460E-B582-791E53DCD15E}" srcOrd="3" destOrd="0" parTransId="{4495E760-4A68-41BC-9A7F-1BBF32A5C51A}" sibTransId="{8CA7FCFB-ED9C-454B-AD06-0F830B939F01}"/>
    <dgm:cxn modelId="{485C4146-B34B-44AB-96A0-D11066DA368A}" type="presOf" srcId="{ACDA9834-5AA2-4501-A854-D0FFD0E196E5}" destId="{7BCE8DB0-0ED3-44A6-89F5-E7728DD8C95E}" srcOrd="1" destOrd="0" presId="urn:microsoft.com/office/officeart/2005/8/layout/orgChart1"/>
    <dgm:cxn modelId="{42C8A16A-4899-45C2-ADB2-6D40120C6529}" type="presOf" srcId="{D1642050-FA6C-406F-8C20-139D4E57C5DB}" destId="{31A87BF6-DAEA-46DD-967F-D0FA6B80EFB6}" srcOrd="1" destOrd="0" presId="urn:microsoft.com/office/officeart/2005/8/layout/orgChart1"/>
    <dgm:cxn modelId="{C981326D-F43D-4E21-BB25-FF819992434A}" type="presOf" srcId="{15A2E17E-4AAF-4855-82FD-505B7FBEA2C9}" destId="{585A12EA-0FF6-41ED-AD9D-5BF496C2643A}" srcOrd="0" destOrd="0" presId="urn:microsoft.com/office/officeart/2005/8/layout/orgChart1"/>
    <dgm:cxn modelId="{6E584D4D-952E-44A8-A292-345E545CED58}" type="presOf" srcId="{FD480530-59DA-460C-91EA-DF1CF6911043}" destId="{61820F7E-37B4-4F60-8D2A-CDC9945CB9F4}" srcOrd="1" destOrd="0" presId="urn:microsoft.com/office/officeart/2005/8/layout/orgChart1"/>
    <dgm:cxn modelId="{A9F3356E-3B55-4A13-B3BB-F5102B157117}" type="presOf" srcId="{864FCC73-D275-40BF-B6C7-6C24953C632C}" destId="{08D74608-AC28-44DE-BA8C-B2BB1C0A7E92}" srcOrd="0" destOrd="0" presId="urn:microsoft.com/office/officeart/2005/8/layout/orgChart1"/>
    <dgm:cxn modelId="{EF8ED94F-38D1-459B-9467-49890DC94E7F}" type="presOf" srcId="{FF4DEC9F-1C1E-4FC0-9C42-D751DD7CB9BE}" destId="{D898B6D4-6379-4A38-9075-5FD9030E57F4}" srcOrd="1" destOrd="0" presId="urn:microsoft.com/office/officeart/2005/8/layout/orgChart1"/>
    <dgm:cxn modelId="{0C8CA752-600A-4E04-BD2C-55D8BF92A8CF}" type="presOf" srcId="{106928A5-65D3-4125-BDF1-0048B9C6E29A}" destId="{39B150C6-CC12-4C9E-BAA6-71AA82E19D27}" srcOrd="0" destOrd="0" presId="urn:microsoft.com/office/officeart/2005/8/layout/orgChart1"/>
    <dgm:cxn modelId="{B2B0CD75-0A0F-46D5-893C-B61441CB632B}" srcId="{194FE76A-DB2F-4210-9512-7400DB3A7A34}" destId="{FD480530-59DA-460C-91EA-DF1CF6911043}" srcOrd="5" destOrd="0" parTransId="{D65FE753-4D24-49F0-8801-E600767343C5}" sibTransId="{F18A34C7-D03D-4B5B-A776-0E5A570892BB}"/>
    <dgm:cxn modelId="{2189E556-6546-4120-B9E5-DEF949A2478A}" type="presOf" srcId="{D1642050-FA6C-406F-8C20-139D4E57C5DB}" destId="{B70EF305-17BC-4C10-8015-872BDE469ECA}" srcOrd="0" destOrd="0" presId="urn:microsoft.com/office/officeart/2005/8/layout/orgChart1"/>
    <dgm:cxn modelId="{57AFF057-7D71-4F23-ACBA-5290CF323279}" type="presOf" srcId="{194FE76A-DB2F-4210-9512-7400DB3A7A34}" destId="{BFF63A6F-85E0-41D1-96D8-B1E5B05FBFAF}" srcOrd="0" destOrd="0" presId="urn:microsoft.com/office/officeart/2005/8/layout/orgChart1"/>
    <dgm:cxn modelId="{5B6E3E82-64AE-488D-B800-C183EEF05706}" type="presOf" srcId="{194FE76A-DB2F-4210-9512-7400DB3A7A34}" destId="{13C3809E-905E-4FCF-89F8-90CC588E5B52}" srcOrd="1" destOrd="0" presId="urn:microsoft.com/office/officeart/2005/8/layout/orgChart1"/>
    <dgm:cxn modelId="{C0AB7182-9D9D-49F6-99E3-A6C94AF38460}" type="presOf" srcId="{FD480530-59DA-460C-91EA-DF1CF6911043}" destId="{687331CF-EF30-46C0-97BD-378FC3358076}" srcOrd="0" destOrd="0" presId="urn:microsoft.com/office/officeart/2005/8/layout/orgChart1"/>
    <dgm:cxn modelId="{A1253384-C886-4633-8FC8-3E590BEDF8F1}" type="presOf" srcId="{4495E760-4A68-41BC-9A7F-1BBF32A5C51A}" destId="{C3C91033-B499-4BCB-B6DA-2C9F5B45D18C}" srcOrd="0" destOrd="0" presId="urn:microsoft.com/office/officeart/2005/8/layout/orgChart1"/>
    <dgm:cxn modelId="{B5607190-C0DB-4CEC-9391-3599E2B79167}" type="presOf" srcId="{9AB38638-1F0A-460E-B582-791E53DCD15E}" destId="{08E333E3-059B-44EE-A9BB-216031329E82}" srcOrd="0" destOrd="0" presId="urn:microsoft.com/office/officeart/2005/8/layout/orgChart1"/>
    <dgm:cxn modelId="{05B5DA90-B342-4229-AE7F-35D75ACD04B4}" type="presOf" srcId="{7AD1EE80-FB92-4A40-A0C4-1CB8243EF8E8}" destId="{CD6D2FDE-E207-425A-99CE-A996E823CB68}" srcOrd="0" destOrd="0" presId="urn:microsoft.com/office/officeart/2005/8/layout/orgChart1"/>
    <dgm:cxn modelId="{20EC4C95-6812-477E-9856-5F15C577ED66}" type="presOf" srcId="{D65FE753-4D24-49F0-8801-E600767343C5}" destId="{8C527ADE-74F5-482C-B76C-6BCCB5076125}" srcOrd="0" destOrd="0" presId="urn:microsoft.com/office/officeart/2005/8/layout/orgChart1"/>
    <dgm:cxn modelId="{F8BF7895-3FD0-4544-8BD7-DABA0BEDAE07}" type="presOf" srcId="{9F66EDDA-BC55-40C6-8AC2-5D1CFD1312C4}" destId="{259FE4AD-05E3-4506-A075-59DE7C1F3709}" srcOrd="1" destOrd="0" presId="urn:microsoft.com/office/officeart/2005/8/layout/orgChart1"/>
    <dgm:cxn modelId="{33633A96-F1A9-4935-8729-474DC1F4F5CE}" srcId="{194FE76A-DB2F-4210-9512-7400DB3A7A34}" destId="{9F66EDDA-BC55-40C6-8AC2-5D1CFD1312C4}" srcOrd="0" destOrd="0" parTransId="{106928A5-65D3-4125-BDF1-0048B9C6E29A}" sibTransId="{DEFD89A4-64EC-4BB8-B4A1-52944CB91F4A}"/>
    <dgm:cxn modelId="{EC2C19A6-D095-482F-992C-2EC679F4F4E6}" type="presOf" srcId="{8F9DD58B-8473-4BD0-8BB2-4B3CB0AA5EB7}" destId="{B9A932D6-DCBF-40A1-A553-4152CAE7CC71}" srcOrd="0" destOrd="0" presId="urn:microsoft.com/office/officeart/2005/8/layout/orgChart1"/>
    <dgm:cxn modelId="{3F3CEFAF-1650-4F89-92E2-FB708CB5708E}" srcId="{832062DB-90F4-4A02-9DF3-97FD6136BE41}" destId="{194FE76A-DB2F-4210-9512-7400DB3A7A34}" srcOrd="0" destOrd="0" parTransId="{3424E278-DFCD-4E39-ADA0-2C9A4AAF939D}" sibTransId="{C7134574-5409-4431-8378-A69516BE512B}"/>
    <dgm:cxn modelId="{F77BE3B3-88F4-463E-95BD-C6FE0E716059}" type="presOf" srcId="{0DC5C64F-24BF-4CB0-A352-102945610782}" destId="{E5A24156-1DD6-4C88-B97A-989A17F9FA39}" srcOrd="1" destOrd="0" presId="urn:microsoft.com/office/officeart/2005/8/layout/orgChart1"/>
    <dgm:cxn modelId="{9E60BEB5-E55E-476E-923F-BF8439E0E136}" type="presOf" srcId="{FF4DEC9F-1C1E-4FC0-9C42-D751DD7CB9BE}" destId="{8EAAA12F-3B8D-4F67-896A-8B4AB89C6AB1}" srcOrd="0" destOrd="0" presId="urn:microsoft.com/office/officeart/2005/8/layout/orgChart1"/>
    <dgm:cxn modelId="{195D5FC3-B7C6-4311-8877-8E5F59F2A357}" type="presOf" srcId="{9F66EDDA-BC55-40C6-8AC2-5D1CFD1312C4}" destId="{C986F9B2-296A-46A8-B007-51DDD154836D}" srcOrd="0" destOrd="0" presId="urn:microsoft.com/office/officeart/2005/8/layout/orgChart1"/>
    <dgm:cxn modelId="{14DECDC3-D240-401D-92D6-BE79102596D3}" type="presOf" srcId="{0DC5C64F-24BF-4CB0-A352-102945610782}" destId="{9B9F4D16-0AEC-4938-9CE0-E56A5749E45F}" srcOrd="0" destOrd="0" presId="urn:microsoft.com/office/officeart/2005/8/layout/orgChart1"/>
    <dgm:cxn modelId="{368809CC-A26D-4B0B-A423-E615EC5E9DBE}" srcId="{194FE76A-DB2F-4210-9512-7400DB3A7A34}" destId="{ACDA9834-5AA2-4501-A854-D0FFD0E196E5}" srcOrd="2" destOrd="0" parTransId="{6046DB59-13D3-47F5-A1D8-576BCE26EE05}" sibTransId="{8353D6A7-EB23-43DE-9797-F55F36257E50}"/>
    <dgm:cxn modelId="{912653D0-8D8C-4B9E-B451-31A09D7DA6A5}" srcId="{194FE76A-DB2F-4210-9512-7400DB3A7A34}" destId="{FF4DEC9F-1C1E-4FC0-9C42-D751DD7CB9BE}" srcOrd="7" destOrd="0" parTransId="{37814152-DD5B-4CD1-B1DE-565A717109D1}" sibTransId="{52C132CA-4431-412C-ACDA-6E1DC1D777A9}"/>
    <dgm:cxn modelId="{923527DB-19EF-4FD1-9466-F01911DDD3F8}" type="presOf" srcId="{6046DB59-13D3-47F5-A1D8-576BCE26EE05}" destId="{C95FF90F-9105-41D8-AFB4-3E0417D55ADE}" srcOrd="0" destOrd="0" presId="urn:microsoft.com/office/officeart/2005/8/layout/orgChart1"/>
    <dgm:cxn modelId="{FBC438F1-91C4-4CCF-BD37-B2C1A6C45744}" srcId="{832062DB-90F4-4A02-9DF3-97FD6136BE41}" destId="{8F9DD58B-8473-4BD0-8BB2-4B3CB0AA5EB7}" srcOrd="1" destOrd="0" parTransId="{F00675D5-E837-4FCE-87A0-A794C259E642}" sibTransId="{425CC57E-F943-47D4-9D6E-2994147C6703}"/>
    <dgm:cxn modelId="{7582DEF2-BBE5-4194-855F-63707760FA3D}" srcId="{194FE76A-DB2F-4210-9512-7400DB3A7A34}" destId="{0DC5C64F-24BF-4CB0-A352-102945610782}" srcOrd="6" destOrd="0" parTransId="{15A2E17E-4AAF-4855-82FD-505B7FBEA2C9}" sibTransId="{9A1ECCF2-D698-4D73-9F15-10A8483EF53C}"/>
    <dgm:cxn modelId="{51D467F3-1E04-4A7C-A389-6A72A542BC2A}" type="presOf" srcId="{35B716AB-132B-4EB6-805E-57FCB0232E27}" destId="{1862B53E-87E0-4516-BD80-39002F3C1CBB}" srcOrd="0" destOrd="0" presId="urn:microsoft.com/office/officeart/2005/8/layout/orgChart1"/>
    <dgm:cxn modelId="{517B0CB1-9F3D-470B-8F05-B1557BDBE53D}" type="presParOf" srcId="{B6A7F5EC-9D6C-4F38-BB2D-48C28CC67A22}" destId="{48CB2B17-55F7-4F76-ABCF-30281B3E05F6}" srcOrd="0" destOrd="0" presId="urn:microsoft.com/office/officeart/2005/8/layout/orgChart1"/>
    <dgm:cxn modelId="{C83DAD33-9414-4A25-88C6-B93532E31DCF}" type="presParOf" srcId="{48CB2B17-55F7-4F76-ABCF-30281B3E05F6}" destId="{604D39DE-56B6-4929-AF80-2ECA1BCFC210}" srcOrd="0" destOrd="0" presId="urn:microsoft.com/office/officeart/2005/8/layout/orgChart1"/>
    <dgm:cxn modelId="{9E83BDB5-033C-4911-A9F8-2B9568D08C96}" type="presParOf" srcId="{604D39DE-56B6-4929-AF80-2ECA1BCFC210}" destId="{BFF63A6F-85E0-41D1-96D8-B1E5B05FBFAF}" srcOrd="0" destOrd="0" presId="urn:microsoft.com/office/officeart/2005/8/layout/orgChart1"/>
    <dgm:cxn modelId="{0A0944DF-3ED8-4119-8BFB-2FCAC27286A5}" type="presParOf" srcId="{604D39DE-56B6-4929-AF80-2ECA1BCFC210}" destId="{13C3809E-905E-4FCF-89F8-90CC588E5B52}" srcOrd="1" destOrd="0" presId="urn:microsoft.com/office/officeart/2005/8/layout/orgChart1"/>
    <dgm:cxn modelId="{4E551DB4-545A-49C5-9186-92A98FEE70D4}" type="presParOf" srcId="{48CB2B17-55F7-4F76-ABCF-30281B3E05F6}" destId="{75771429-1BAC-4A23-8D74-9AD89E03F190}" srcOrd="1" destOrd="0" presId="urn:microsoft.com/office/officeart/2005/8/layout/orgChart1"/>
    <dgm:cxn modelId="{660A0730-88A7-4004-85A6-0589340F853D}" type="presParOf" srcId="{75771429-1BAC-4A23-8D74-9AD89E03F190}" destId="{CD6D2FDE-E207-425A-99CE-A996E823CB68}" srcOrd="0" destOrd="0" presId="urn:microsoft.com/office/officeart/2005/8/layout/orgChart1"/>
    <dgm:cxn modelId="{D0A6F26F-A582-4277-BF3C-449BA4CBCFE0}" type="presParOf" srcId="{75771429-1BAC-4A23-8D74-9AD89E03F190}" destId="{2FBCAE9C-6F1D-44DF-90FD-732153551953}" srcOrd="1" destOrd="0" presId="urn:microsoft.com/office/officeart/2005/8/layout/orgChart1"/>
    <dgm:cxn modelId="{F2FD2934-06D7-43DB-8C56-0CF8ED06F0AC}" type="presParOf" srcId="{2FBCAE9C-6F1D-44DF-90FD-732153551953}" destId="{69486158-FB9D-4B48-BEC1-9FC963EA13D6}" srcOrd="0" destOrd="0" presId="urn:microsoft.com/office/officeart/2005/8/layout/orgChart1"/>
    <dgm:cxn modelId="{EE2FF3A9-6E72-41EA-8569-5554017D6DA4}" type="presParOf" srcId="{69486158-FB9D-4B48-BEC1-9FC963EA13D6}" destId="{1862B53E-87E0-4516-BD80-39002F3C1CBB}" srcOrd="0" destOrd="0" presId="urn:microsoft.com/office/officeart/2005/8/layout/orgChart1"/>
    <dgm:cxn modelId="{06F49218-C227-4373-9C29-8EEC3BC407E2}" type="presParOf" srcId="{69486158-FB9D-4B48-BEC1-9FC963EA13D6}" destId="{759D2B43-2DC8-4CC8-8BED-2AC333CDE3E5}" srcOrd="1" destOrd="0" presId="urn:microsoft.com/office/officeart/2005/8/layout/orgChart1"/>
    <dgm:cxn modelId="{DDB6A2F2-593F-4BE2-948D-9A6653F7D4D8}" type="presParOf" srcId="{2FBCAE9C-6F1D-44DF-90FD-732153551953}" destId="{11FEDC06-7F0E-4F4B-B03A-E407CB75483D}" srcOrd="1" destOrd="0" presId="urn:microsoft.com/office/officeart/2005/8/layout/orgChart1"/>
    <dgm:cxn modelId="{618E452E-0C1F-4272-8D0C-40F94445A5AD}" type="presParOf" srcId="{2FBCAE9C-6F1D-44DF-90FD-732153551953}" destId="{96683A0C-030B-498D-929C-8CEA306019A1}" srcOrd="2" destOrd="0" presId="urn:microsoft.com/office/officeart/2005/8/layout/orgChart1"/>
    <dgm:cxn modelId="{766C77B8-C14E-46E0-B306-40672736DB78}" type="presParOf" srcId="{75771429-1BAC-4A23-8D74-9AD89E03F190}" destId="{C3C91033-B499-4BCB-B6DA-2C9F5B45D18C}" srcOrd="2" destOrd="0" presId="urn:microsoft.com/office/officeart/2005/8/layout/orgChart1"/>
    <dgm:cxn modelId="{B5A66AA9-E630-4E98-ABA4-EC2479ECA9CB}" type="presParOf" srcId="{75771429-1BAC-4A23-8D74-9AD89E03F190}" destId="{04E09D96-5D47-4FB4-A066-8C6334C35DAA}" srcOrd="3" destOrd="0" presId="urn:microsoft.com/office/officeart/2005/8/layout/orgChart1"/>
    <dgm:cxn modelId="{76E084A8-6924-4100-9F9A-1F5901FE4DCC}" type="presParOf" srcId="{04E09D96-5D47-4FB4-A066-8C6334C35DAA}" destId="{8F6A5765-379A-4837-8113-DE43D8E873B1}" srcOrd="0" destOrd="0" presId="urn:microsoft.com/office/officeart/2005/8/layout/orgChart1"/>
    <dgm:cxn modelId="{1F47F25C-EDF2-432D-8989-4DAA3CA390BB}" type="presParOf" srcId="{8F6A5765-379A-4837-8113-DE43D8E873B1}" destId="{08E333E3-059B-44EE-A9BB-216031329E82}" srcOrd="0" destOrd="0" presId="urn:microsoft.com/office/officeart/2005/8/layout/orgChart1"/>
    <dgm:cxn modelId="{7CC75778-C299-43A7-9E17-825C6B7FEA84}" type="presParOf" srcId="{8F6A5765-379A-4837-8113-DE43D8E873B1}" destId="{03F7E31A-46CB-4578-B52D-35EFF161B633}" srcOrd="1" destOrd="0" presId="urn:microsoft.com/office/officeart/2005/8/layout/orgChart1"/>
    <dgm:cxn modelId="{FC4FAA83-D7E4-482A-8903-E66A2551ADE0}" type="presParOf" srcId="{04E09D96-5D47-4FB4-A066-8C6334C35DAA}" destId="{4EC38706-41D5-4124-9CA0-4923041BC734}" srcOrd="1" destOrd="0" presId="urn:microsoft.com/office/officeart/2005/8/layout/orgChart1"/>
    <dgm:cxn modelId="{3FF83F2D-9FAF-4ED0-8DEA-0711D88A5B80}" type="presParOf" srcId="{04E09D96-5D47-4FB4-A066-8C6334C35DAA}" destId="{D6ACAA1B-EDD5-4C2A-9719-C1937D57916C}" srcOrd="2" destOrd="0" presId="urn:microsoft.com/office/officeart/2005/8/layout/orgChart1"/>
    <dgm:cxn modelId="{FCCCEAD2-3CF2-4ED3-A15F-352A8F52D019}" type="presParOf" srcId="{75771429-1BAC-4A23-8D74-9AD89E03F190}" destId="{08D74608-AC28-44DE-BA8C-B2BB1C0A7E92}" srcOrd="4" destOrd="0" presId="urn:microsoft.com/office/officeart/2005/8/layout/orgChart1"/>
    <dgm:cxn modelId="{EAF70DB9-2B00-4923-9D86-9307AAC61016}" type="presParOf" srcId="{75771429-1BAC-4A23-8D74-9AD89E03F190}" destId="{26C4CF1F-5A77-4FF3-B41B-9735E64B6546}" srcOrd="5" destOrd="0" presId="urn:microsoft.com/office/officeart/2005/8/layout/orgChart1"/>
    <dgm:cxn modelId="{CE74C719-5F8E-418E-A5A0-07FC4C05A636}" type="presParOf" srcId="{26C4CF1F-5A77-4FF3-B41B-9735E64B6546}" destId="{72F8DDE9-748B-4D61-B127-514A0BF0A9C0}" srcOrd="0" destOrd="0" presId="urn:microsoft.com/office/officeart/2005/8/layout/orgChart1"/>
    <dgm:cxn modelId="{FC686ACA-BA3E-4C95-9C1C-9791E206D591}" type="presParOf" srcId="{72F8DDE9-748B-4D61-B127-514A0BF0A9C0}" destId="{B70EF305-17BC-4C10-8015-872BDE469ECA}" srcOrd="0" destOrd="0" presId="urn:microsoft.com/office/officeart/2005/8/layout/orgChart1"/>
    <dgm:cxn modelId="{E3C9179D-D2C7-419D-9B82-EFCD729106E7}" type="presParOf" srcId="{72F8DDE9-748B-4D61-B127-514A0BF0A9C0}" destId="{31A87BF6-DAEA-46DD-967F-D0FA6B80EFB6}" srcOrd="1" destOrd="0" presId="urn:microsoft.com/office/officeart/2005/8/layout/orgChart1"/>
    <dgm:cxn modelId="{2692FEEC-6D08-4894-8708-6D311BF8CFDC}" type="presParOf" srcId="{26C4CF1F-5A77-4FF3-B41B-9735E64B6546}" destId="{CB9E5DD8-78E4-4768-88C2-DAC291CF47AE}" srcOrd="1" destOrd="0" presId="urn:microsoft.com/office/officeart/2005/8/layout/orgChart1"/>
    <dgm:cxn modelId="{784649CD-CDE9-4AE6-9762-88F8704ACED2}" type="presParOf" srcId="{26C4CF1F-5A77-4FF3-B41B-9735E64B6546}" destId="{9D023677-5761-4AD2-B90E-8E38AD530AC6}" srcOrd="2" destOrd="0" presId="urn:microsoft.com/office/officeart/2005/8/layout/orgChart1"/>
    <dgm:cxn modelId="{D6BE7890-30F5-431B-B7E6-A1D94D3A782F}" type="presParOf" srcId="{75771429-1BAC-4A23-8D74-9AD89E03F190}" destId="{8C527ADE-74F5-482C-B76C-6BCCB5076125}" srcOrd="6" destOrd="0" presId="urn:microsoft.com/office/officeart/2005/8/layout/orgChart1"/>
    <dgm:cxn modelId="{31A4A7CC-4804-4BF2-A91E-A0802626BFE8}" type="presParOf" srcId="{75771429-1BAC-4A23-8D74-9AD89E03F190}" destId="{FF94BCFA-2E31-47AA-80D4-E3BA13EE0062}" srcOrd="7" destOrd="0" presId="urn:microsoft.com/office/officeart/2005/8/layout/orgChart1"/>
    <dgm:cxn modelId="{30EC6AD9-03F1-4B70-BAE8-D9C177108E26}" type="presParOf" srcId="{FF94BCFA-2E31-47AA-80D4-E3BA13EE0062}" destId="{10960129-B79A-41A6-BD8A-FD8856AF97D4}" srcOrd="0" destOrd="0" presId="urn:microsoft.com/office/officeart/2005/8/layout/orgChart1"/>
    <dgm:cxn modelId="{5AB37B2F-6F55-4101-8D65-C089E74B9CEA}" type="presParOf" srcId="{10960129-B79A-41A6-BD8A-FD8856AF97D4}" destId="{687331CF-EF30-46C0-97BD-378FC3358076}" srcOrd="0" destOrd="0" presId="urn:microsoft.com/office/officeart/2005/8/layout/orgChart1"/>
    <dgm:cxn modelId="{A371F142-1D54-49BC-B9A2-50E36EC9A929}" type="presParOf" srcId="{10960129-B79A-41A6-BD8A-FD8856AF97D4}" destId="{61820F7E-37B4-4F60-8D2A-CDC9945CB9F4}" srcOrd="1" destOrd="0" presId="urn:microsoft.com/office/officeart/2005/8/layout/orgChart1"/>
    <dgm:cxn modelId="{1B1F2B63-AFB4-40EF-995C-9FF30745F734}" type="presParOf" srcId="{FF94BCFA-2E31-47AA-80D4-E3BA13EE0062}" destId="{1C5BAA6C-7BA3-409D-8DD1-B605FA89D4F1}" srcOrd="1" destOrd="0" presId="urn:microsoft.com/office/officeart/2005/8/layout/orgChart1"/>
    <dgm:cxn modelId="{B1AE4B40-6A67-426A-98DE-FCE6A1B83264}" type="presParOf" srcId="{FF94BCFA-2E31-47AA-80D4-E3BA13EE0062}" destId="{0D78D607-A494-47FF-BCBB-8BE6A178B724}" srcOrd="2" destOrd="0" presId="urn:microsoft.com/office/officeart/2005/8/layout/orgChart1"/>
    <dgm:cxn modelId="{354E9FB1-A48D-4FBE-AB14-1AB31F7410BA}" type="presParOf" srcId="{75771429-1BAC-4A23-8D74-9AD89E03F190}" destId="{585A12EA-0FF6-41ED-AD9D-5BF496C2643A}" srcOrd="8" destOrd="0" presId="urn:microsoft.com/office/officeart/2005/8/layout/orgChart1"/>
    <dgm:cxn modelId="{19F29724-61E1-4936-908D-8553ABD0844B}" type="presParOf" srcId="{75771429-1BAC-4A23-8D74-9AD89E03F190}" destId="{4D89B0DA-6381-43FD-A45B-8B9DA0668A33}" srcOrd="9" destOrd="0" presId="urn:microsoft.com/office/officeart/2005/8/layout/orgChart1"/>
    <dgm:cxn modelId="{EC3942A8-E1B8-4AEE-AF3F-78B7C44A6A71}" type="presParOf" srcId="{4D89B0DA-6381-43FD-A45B-8B9DA0668A33}" destId="{DC438F6E-C61D-4294-A1BF-1348A6E4D7F6}" srcOrd="0" destOrd="0" presId="urn:microsoft.com/office/officeart/2005/8/layout/orgChart1"/>
    <dgm:cxn modelId="{4F8A4709-136A-4FBF-B390-09750918A997}" type="presParOf" srcId="{DC438F6E-C61D-4294-A1BF-1348A6E4D7F6}" destId="{9B9F4D16-0AEC-4938-9CE0-E56A5749E45F}" srcOrd="0" destOrd="0" presId="urn:microsoft.com/office/officeart/2005/8/layout/orgChart1"/>
    <dgm:cxn modelId="{6CAD95BF-F0C9-4C4A-91B2-8E39499A9BAB}" type="presParOf" srcId="{DC438F6E-C61D-4294-A1BF-1348A6E4D7F6}" destId="{E5A24156-1DD6-4C88-B97A-989A17F9FA39}" srcOrd="1" destOrd="0" presId="urn:microsoft.com/office/officeart/2005/8/layout/orgChart1"/>
    <dgm:cxn modelId="{4024C7C3-D7BA-45BC-8B11-32655670C6EE}" type="presParOf" srcId="{4D89B0DA-6381-43FD-A45B-8B9DA0668A33}" destId="{3D32D65C-B91E-4F6A-ADF0-37E30CD0CF6D}" srcOrd="1" destOrd="0" presId="urn:microsoft.com/office/officeart/2005/8/layout/orgChart1"/>
    <dgm:cxn modelId="{11D015DA-01F9-4854-AD8F-CFF49816B2F4}" type="presParOf" srcId="{4D89B0DA-6381-43FD-A45B-8B9DA0668A33}" destId="{34C3A8DD-3DEB-488D-9C6C-4966F4F6EBC4}" srcOrd="2" destOrd="0" presId="urn:microsoft.com/office/officeart/2005/8/layout/orgChart1"/>
    <dgm:cxn modelId="{542E8A3A-4FD3-4747-92E4-A247F4EF5D81}" type="presParOf" srcId="{75771429-1BAC-4A23-8D74-9AD89E03F190}" destId="{F77C403A-3FC1-436B-8DC8-94B2AD703094}" srcOrd="10" destOrd="0" presId="urn:microsoft.com/office/officeart/2005/8/layout/orgChart1"/>
    <dgm:cxn modelId="{0AB9B713-055C-4F9C-9810-98B9285B1A47}" type="presParOf" srcId="{75771429-1BAC-4A23-8D74-9AD89E03F190}" destId="{296EF499-4C2C-48E3-86B6-4272A98DEC3F}" srcOrd="11" destOrd="0" presId="urn:microsoft.com/office/officeart/2005/8/layout/orgChart1"/>
    <dgm:cxn modelId="{6A320412-65E2-4163-8B07-63D5F2C0440E}" type="presParOf" srcId="{296EF499-4C2C-48E3-86B6-4272A98DEC3F}" destId="{CE606052-F97C-4A9F-B425-61BC4DF2F68D}" srcOrd="0" destOrd="0" presId="urn:microsoft.com/office/officeart/2005/8/layout/orgChart1"/>
    <dgm:cxn modelId="{B575FBC4-6CBE-42E2-B597-049E4704DBBF}" type="presParOf" srcId="{CE606052-F97C-4A9F-B425-61BC4DF2F68D}" destId="{8EAAA12F-3B8D-4F67-896A-8B4AB89C6AB1}" srcOrd="0" destOrd="0" presId="urn:microsoft.com/office/officeart/2005/8/layout/orgChart1"/>
    <dgm:cxn modelId="{0430077F-7280-4C4F-835B-96FD171C808F}" type="presParOf" srcId="{CE606052-F97C-4A9F-B425-61BC4DF2F68D}" destId="{D898B6D4-6379-4A38-9075-5FD9030E57F4}" srcOrd="1" destOrd="0" presId="urn:microsoft.com/office/officeart/2005/8/layout/orgChart1"/>
    <dgm:cxn modelId="{9EFF66C3-C3A5-4B24-9CEB-2C87CCE6830E}" type="presParOf" srcId="{296EF499-4C2C-48E3-86B6-4272A98DEC3F}" destId="{FB95A95F-8798-4B81-B0A7-3B46F1D76308}" srcOrd="1" destOrd="0" presId="urn:microsoft.com/office/officeart/2005/8/layout/orgChart1"/>
    <dgm:cxn modelId="{5D892DA8-9452-4665-A220-FD8649E4C6A0}" type="presParOf" srcId="{296EF499-4C2C-48E3-86B6-4272A98DEC3F}" destId="{3B4AC11E-79EC-4E56-A463-0753DF2F97FE}" srcOrd="2" destOrd="0" presId="urn:microsoft.com/office/officeart/2005/8/layout/orgChart1"/>
    <dgm:cxn modelId="{C6DC82B9-31D3-4750-9A63-674BA3AD0D44}" type="presParOf" srcId="{48CB2B17-55F7-4F76-ABCF-30281B3E05F6}" destId="{F50A0D09-A4A4-4278-A52C-8084DBCA2D26}" srcOrd="2" destOrd="0" presId="urn:microsoft.com/office/officeart/2005/8/layout/orgChart1"/>
    <dgm:cxn modelId="{EEF05D22-D8D5-450D-96C9-4FFBDC3EC742}" type="presParOf" srcId="{F50A0D09-A4A4-4278-A52C-8084DBCA2D26}" destId="{39B150C6-CC12-4C9E-BAA6-71AA82E19D27}" srcOrd="0" destOrd="0" presId="urn:microsoft.com/office/officeart/2005/8/layout/orgChart1"/>
    <dgm:cxn modelId="{26720526-FC8B-4638-908A-D5395DC40591}" type="presParOf" srcId="{F50A0D09-A4A4-4278-A52C-8084DBCA2D26}" destId="{FB8241CC-24F6-4504-B282-9C48D799295B}" srcOrd="1" destOrd="0" presId="urn:microsoft.com/office/officeart/2005/8/layout/orgChart1"/>
    <dgm:cxn modelId="{22334B84-2599-41D1-8E32-429EAC4483E6}" type="presParOf" srcId="{FB8241CC-24F6-4504-B282-9C48D799295B}" destId="{F3F2D86C-9E5E-44A5-AED3-9F0320AA4FEC}" srcOrd="0" destOrd="0" presId="urn:microsoft.com/office/officeart/2005/8/layout/orgChart1"/>
    <dgm:cxn modelId="{4FACB159-F69D-401B-96D0-436D7A062B3F}" type="presParOf" srcId="{F3F2D86C-9E5E-44A5-AED3-9F0320AA4FEC}" destId="{C986F9B2-296A-46A8-B007-51DDD154836D}" srcOrd="0" destOrd="0" presId="urn:microsoft.com/office/officeart/2005/8/layout/orgChart1"/>
    <dgm:cxn modelId="{9883D0DB-80E2-4D02-8E24-CE1A47F3B8A6}" type="presParOf" srcId="{F3F2D86C-9E5E-44A5-AED3-9F0320AA4FEC}" destId="{259FE4AD-05E3-4506-A075-59DE7C1F3709}" srcOrd="1" destOrd="0" presId="urn:microsoft.com/office/officeart/2005/8/layout/orgChart1"/>
    <dgm:cxn modelId="{F0C8A960-6193-4E4F-9974-3F03EE245EAC}" type="presParOf" srcId="{FB8241CC-24F6-4504-B282-9C48D799295B}" destId="{C8DE3D95-2219-409F-B719-B64F6BE66524}" srcOrd="1" destOrd="0" presId="urn:microsoft.com/office/officeart/2005/8/layout/orgChart1"/>
    <dgm:cxn modelId="{4D65EC22-D474-4F33-9624-41DDC6385924}" type="presParOf" srcId="{FB8241CC-24F6-4504-B282-9C48D799295B}" destId="{0265AFED-8A27-42F0-98C6-D6439722584B}" srcOrd="2" destOrd="0" presId="urn:microsoft.com/office/officeart/2005/8/layout/orgChart1"/>
    <dgm:cxn modelId="{6F106C08-16A1-457D-A11F-CA4FF59C038E}" type="presParOf" srcId="{F50A0D09-A4A4-4278-A52C-8084DBCA2D26}" destId="{C95FF90F-9105-41D8-AFB4-3E0417D55ADE}" srcOrd="2" destOrd="0" presId="urn:microsoft.com/office/officeart/2005/8/layout/orgChart1"/>
    <dgm:cxn modelId="{FFB072B0-C076-4F64-8509-B39C86E5F2D9}" type="presParOf" srcId="{F50A0D09-A4A4-4278-A52C-8084DBCA2D26}" destId="{C39428E9-144D-4649-80C2-3B332BB83C45}" srcOrd="3" destOrd="0" presId="urn:microsoft.com/office/officeart/2005/8/layout/orgChart1"/>
    <dgm:cxn modelId="{F983CD4C-4E4F-4D36-B7B5-17B657E02F49}" type="presParOf" srcId="{C39428E9-144D-4649-80C2-3B332BB83C45}" destId="{156F33F2-1D87-426F-B3EA-FB81A1E486FE}" srcOrd="0" destOrd="0" presId="urn:microsoft.com/office/officeart/2005/8/layout/orgChart1"/>
    <dgm:cxn modelId="{F01C4374-B6A7-46B2-933B-90AD3E162693}" type="presParOf" srcId="{156F33F2-1D87-426F-B3EA-FB81A1E486FE}" destId="{7F7BA7CD-BA17-4486-9363-995E23A7E291}" srcOrd="0" destOrd="0" presId="urn:microsoft.com/office/officeart/2005/8/layout/orgChart1"/>
    <dgm:cxn modelId="{8320E72E-C362-454F-9262-7536DF9C5637}" type="presParOf" srcId="{156F33F2-1D87-426F-B3EA-FB81A1E486FE}" destId="{7BCE8DB0-0ED3-44A6-89F5-E7728DD8C95E}" srcOrd="1" destOrd="0" presId="urn:microsoft.com/office/officeart/2005/8/layout/orgChart1"/>
    <dgm:cxn modelId="{AC7AC36E-0FB8-443D-94DB-73B406BB4373}" type="presParOf" srcId="{C39428E9-144D-4649-80C2-3B332BB83C45}" destId="{57BF2C93-B032-460E-9F19-5DA90E4E139A}" srcOrd="1" destOrd="0" presId="urn:microsoft.com/office/officeart/2005/8/layout/orgChart1"/>
    <dgm:cxn modelId="{8878CB45-CCFB-48FD-B3B3-36C6FA4EDD93}" type="presParOf" srcId="{C39428E9-144D-4649-80C2-3B332BB83C45}" destId="{E44BE5E4-72E3-4E49-B476-1CBDDEEBC789}" srcOrd="2" destOrd="0" presId="urn:microsoft.com/office/officeart/2005/8/layout/orgChart1"/>
    <dgm:cxn modelId="{32F4BCCA-3AE9-4DCD-83D6-83F42437C698}" type="presParOf" srcId="{B6A7F5EC-9D6C-4F38-BB2D-48C28CC67A22}" destId="{04E45446-D875-41CA-A22E-44E335B642B9}" srcOrd="1" destOrd="0" presId="urn:microsoft.com/office/officeart/2005/8/layout/orgChart1"/>
    <dgm:cxn modelId="{925C8C24-9F57-4A4F-A1CF-2B630338B046}" type="presParOf" srcId="{04E45446-D875-41CA-A22E-44E335B642B9}" destId="{52206681-79A4-4991-90EB-5BF65B0456BF}" srcOrd="0" destOrd="0" presId="urn:microsoft.com/office/officeart/2005/8/layout/orgChart1"/>
    <dgm:cxn modelId="{25823387-566C-44A4-ADBE-F4BE639A8469}" type="presParOf" srcId="{52206681-79A4-4991-90EB-5BF65B0456BF}" destId="{B9A932D6-DCBF-40A1-A553-4152CAE7CC71}" srcOrd="0" destOrd="0" presId="urn:microsoft.com/office/officeart/2005/8/layout/orgChart1"/>
    <dgm:cxn modelId="{B616F6CA-0D28-4D77-8F7D-40371D979AB2}" type="presParOf" srcId="{52206681-79A4-4991-90EB-5BF65B0456BF}" destId="{5FE708ED-C8AC-4462-BEC6-4B369C2DFD63}" srcOrd="1" destOrd="0" presId="urn:microsoft.com/office/officeart/2005/8/layout/orgChart1"/>
    <dgm:cxn modelId="{E9487743-021F-4998-AB51-058B257DC9D5}" type="presParOf" srcId="{04E45446-D875-41CA-A22E-44E335B642B9}" destId="{ACD2EBF6-CBF8-4D12-B614-28134FCA3CEE}" srcOrd="1" destOrd="0" presId="urn:microsoft.com/office/officeart/2005/8/layout/orgChart1"/>
    <dgm:cxn modelId="{53342681-02D7-4C5A-B2C1-81E968B6C7E1}" type="presParOf" srcId="{04E45446-D875-41CA-A22E-44E335B642B9}" destId="{D50CC607-C7A1-4171-8605-EAC0C5B4C3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FF90F-9105-41D8-AFB4-3E0417D55ADE}">
      <dsp:nvSpPr>
        <dsp:cNvPr id="0" name=""/>
        <dsp:cNvSpPr/>
      </dsp:nvSpPr>
      <dsp:spPr>
        <a:xfrm>
          <a:off x="5494963" y="2087357"/>
          <a:ext cx="151312" cy="81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718"/>
              </a:lnTo>
              <a:lnTo>
                <a:pt x="151312" y="81771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150C6-CC12-4C9E-BAA6-71AA82E19D27}">
      <dsp:nvSpPr>
        <dsp:cNvPr id="0" name=""/>
        <dsp:cNvSpPr/>
      </dsp:nvSpPr>
      <dsp:spPr>
        <a:xfrm>
          <a:off x="5288259" y="2087357"/>
          <a:ext cx="206704" cy="817718"/>
        </a:xfrm>
        <a:custGeom>
          <a:avLst/>
          <a:gdLst/>
          <a:ahLst/>
          <a:cxnLst/>
          <a:rect l="0" t="0" r="0" b="0"/>
          <a:pathLst>
            <a:path>
              <a:moveTo>
                <a:pt x="206704" y="0"/>
              </a:moveTo>
              <a:lnTo>
                <a:pt x="206704" y="817718"/>
              </a:lnTo>
              <a:lnTo>
                <a:pt x="0" y="81771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C403A-3FC1-436B-8DC8-94B2AD703094}">
      <dsp:nvSpPr>
        <dsp:cNvPr id="0" name=""/>
        <dsp:cNvSpPr/>
      </dsp:nvSpPr>
      <dsp:spPr>
        <a:xfrm>
          <a:off x="5494963" y="2087357"/>
          <a:ext cx="4441150" cy="181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648"/>
              </a:lnTo>
              <a:lnTo>
                <a:pt x="4441150" y="1660648"/>
              </a:lnTo>
              <a:lnTo>
                <a:pt x="4441150" y="18114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A12EA-0FF6-41ED-AD9D-5BF496C2643A}">
      <dsp:nvSpPr>
        <dsp:cNvPr id="0" name=""/>
        <dsp:cNvSpPr/>
      </dsp:nvSpPr>
      <dsp:spPr>
        <a:xfrm>
          <a:off x="5494963" y="2087357"/>
          <a:ext cx="2733087" cy="1811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648"/>
              </a:lnTo>
              <a:lnTo>
                <a:pt x="2733087" y="1660648"/>
              </a:lnTo>
              <a:lnTo>
                <a:pt x="2733087" y="181144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27ADE-74F5-482C-B76C-6BCCB5076125}">
      <dsp:nvSpPr>
        <dsp:cNvPr id="0" name=""/>
        <dsp:cNvSpPr/>
      </dsp:nvSpPr>
      <dsp:spPr>
        <a:xfrm>
          <a:off x="5494963" y="2087357"/>
          <a:ext cx="907757" cy="1811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25"/>
              </a:lnTo>
              <a:lnTo>
                <a:pt x="907757" y="1660525"/>
              </a:lnTo>
              <a:lnTo>
                <a:pt x="907757" y="18113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4608-AC28-44DE-BA8C-B2BB1C0A7E92}">
      <dsp:nvSpPr>
        <dsp:cNvPr id="0" name=""/>
        <dsp:cNvSpPr/>
      </dsp:nvSpPr>
      <dsp:spPr>
        <a:xfrm>
          <a:off x="4333511" y="2087357"/>
          <a:ext cx="1161451" cy="1811127"/>
        </a:xfrm>
        <a:custGeom>
          <a:avLst/>
          <a:gdLst/>
          <a:ahLst/>
          <a:cxnLst/>
          <a:rect l="0" t="0" r="0" b="0"/>
          <a:pathLst>
            <a:path>
              <a:moveTo>
                <a:pt x="1161451" y="0"/>
              </a:moveTo>
              <a:lnTo>
                <a:pt x="1161451" y="1660332"/>
              </a:lnTo>
              <a:lnTo>
                <a:pt x="0" y="1660332"/>
              </a:lnTo>
              <a:lnTo>
                <a:pt x="0" y="18111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91033-B499-4BCB-B6DA-2C9F5B45D18C}">
      <dsp:nvSpPr>
        <dsp:cNvPr id="0" name=""/>
        <dsp:cNvSpPr/>
      </dsp:nvSpPr>
      <dsp:spPr>
        <a:xfrm>
          <a:off x="2604467" y="2087357"/>
          <a:ext cx="2890496" cy="1811127"/>
        </a:xfrm>
        <a:custGeom>
          <a:avLst/>
          <a:gdLst/>
          <a:ahLst/>
          <a:cxnLst/>
          <a:rect l="0" t="0" r="0" b="0"/>
          <a:pathLst>
            <a:path>
              <a:moveTo>
                <a:pt x="2890496" y="0"/>
              </a:moveTo>
              <a:lnTo>
                <a:pt x="2890496" y="1660332"/>
              </a:lnTo>
              <a:lnTo>
                <a:pt x="0" y="1660332"/>
              </a:lnTo>
              <a:lnTo>
                <a:pt x="0" y="18111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D2FDE-E207-425A-99CE-A996E823CB68}">
      <dsp:nvSpPr>
        <dsp:cNvPr id="0" name=""/>
        <dsp:cNvSpPr/>
      </dsp:nvSpPr>
      <dsp:spPr>
        <a:xfrm>
          <a:off x="887651" y="2087357"/>
          <a:ext cx="4607311" cy="1812627"/>
        </a:xfrm>
        <a:custGeom>
          <a:avLst/>
          <a:gdLst/>
          <a:ahLst/>
          <a:cxnLst/>
          <a:rect l="0" t="0" r="0" b="0"/>
          <a:pathLst>
            <a:path>
              <a:moveTo>
                <a:pt x="4607311" y="0"/>
              </a:moveTo>
              <a:lnTo>
                <a:pt x="4607311" y="1661832"/>
              </a:lnTo>
              <a:lnTo>
                <a:pt x="0" y="1661832"/>
              </a:lnTo>
              <a:lnTo>
                <a:pt x="0" y="181262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63A6F-85E0-41D1-96D8-B1E5B05FBFAF}">
      <dsp:nvSpPr>
        <dsp:cNvPr id="0" name=""/>
        <dsp:cNvSpPr/>
      </dsp:nvSpPr>
      <dsp:spPr>
        <a:xfrm>
          <a:off x="4338502" y="930896"/>
          <a:ext cx="2312922" cy="11564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Председатель волонтерского штаба</a:t>
          </a:r>
        </a:p>
      </dsp:txBody>
      <dsp:txXfrm>
        <a:off x="4338502" y="930896"/>
        <a:ext cx="2312922" cy="1156461"/>
      </dsp:txXfrm>
    </dsp:sp>
    <dsp:sp modelId="{1862B53E-87E0-4516-BD80-39002F3C1CBB}">
      <dsp:nvSpPr>
        <dsp:cNvPr id="0" name=""/>
        <dsp:cNvSpPr/>
      </dsp:nvSpPr>
      <dsp:spPr>
        <a:xfrm>
          <a:off x="97773" y="3899985"/>
          <a:ext cx="1579757" cy="13571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Руководитель функционала: «Технический волонтер»</a:t>
          </a:r>
        </a:p>
      </dsp:txBody>
      <dsp:txXfrm>
        <a:off x="97773" y="3899985"/>
        <a:ext cx="1579757" cy="1357133"/>
      </dsp:txXfrm>
    </dsp:sp>
    <dsp:sp modelId="{08E333E3-059B-44EE-A9BB-216031329E82}">
      <dsp:nvSpPr>
        <dsp:cNvPr id="0" name=""/>
        <dsp:cNvSpPr/>
      </dsp:nvSpPr>
      <dsp:spPr>
        <a:xfrm>
          <a:off x="1814969" y="3898485"/>
          <a:ext cx="1578996" cy="1356063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Руководитель функционала «Навигация и помощь в аудиториях»</a:t>
          </a:r>
        </a:p>
      </dsp:txBody>
      <dsp:txXfrm>
        <a:off x="1814969" y="3898485"/>
        <a:ext cx="1578996" cy="1356063"/>
      </dsp:txXfrm>
    </dsp:sp>
    <dsp:sp modelId="{B70EF305-17BC-4C10-8015-872BDE469ECA}">
      <dsp:nvSpPr>
        <dsp:cNvPr id="0" name=""/>
        <dsp:cNvSpPr/>
      </dsp:nvSpPr>
      <dsp:spPr>
        <a:xfrm>
          <a:off x="3544013" y="3898485"/>
          <a:ext cx="1578996" cy="1357011"/>
        </a:xfrm>
        <a:prstGeom prst="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1F497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Руководитель функционала «Регистрация участников»</a:t>
          </a:r>
        </a:p>
      </dsp:txBody>
      <dsp:txXfrm>
        <a:off x="3544013" y="3898485"/>
        <a:ext cx="1578996" cy="1357011"/>
      </dsp:txXfrm>
    </dsp:sp>
    <dsp:sp modelId="{687331CF-EF30-46C0-97BD-378FC3358076}">
      <dsp:nvSpPr>
        <dsp:cNvPr id="0" name=""/>
        <dsp:cNvSpPr/>
      </dsp:nvSpPr>
      <dsp:spPr>
        <a:xfrm>
          <a:off x="5613222" y="3898678"/>
          <a:ext cx="1578996" cy="135701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Руководитель функционала «Редактор постов»</a:t>
          </a:r>
        </a:p>
      </dsp:txBody>
      <dsp:txXfrm>
        <a:off x="5613222" y="3898678"/>
        <a:ext cx="1578996" cy="1357011"/>
      </dsp:txXfrm>
    </dsp:sp>
    <dsp:sp modelId="{9B9F4D16-0AEC-4938-9CE0-E56A5749E45F}">
      <dsp:nvSpPr>
        <dsp:cNvPr id="0" name=""/>
        <dsp:cNvSpPr/>
      </dsp:nvSpPr>
      <dsp:spPr>
        <a:xfrm>
          <a:off x="7438215" y="3898800"/>
          <a:ext cx="1579671" cy="1356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Руководитель функционала «Работа со спикерами»</a:t>
          </a:r>
        </a:p>
      </dsp:txBody>
      <dsp:txXfrm>
        <a:off x="7438215" y="3898800"/>
        <a:ext cx="1579671" cy="1356063"/>
      </dsp:txXfrm>
    </dsp:sp>
    <dsp:sp modelId="{8EAAA12F-3B8D-4F67-896A-8B4AB89C6AB1}">
      <dsp:nvSpPr>
        <dsp:cNvPr id="0" name=""/>
        <dsp:cNvSpPr/>
      </dsp:nvSpPr>
      <dsp:spPr>
        <a:xfrm>
          <a:off x="9146278" y="3898800"/>
          <a:ext cx="1579671" cy="13560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Руководитель функционала «Фотографы и видеографы»</a:t>
          </a:r>
        </a:p>
      </dsp:txBody>
      <dsp:txXfrm>
        <a:off x="9146278" y="3898800"/>
        <a:ext cx="1579671" cy="1356063"/>
      </dsp:txXfrm>
    </dsp:sp>
    <dsp:sp modelId="{C986F9B2-296A-46A8-B007-51DDD154836D}">
      <dsp:nvSpPr>
        <dsp:cNvPr id="0" name=""/>
        <dsp:cNvSpPr/>
      </dsp:nvSpPr>
      <dsp:spPr>
        <a:xfrm>
          <a:off x="2771533" y="2427199"/>
          <a:ext cx="2516725" cy="955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Руководитель волонтерского штаба </a:t>
          </a:r>
        </a:p>
      </dsp:txBody>
      <dsp:txXfrm>
        <a:off x="2771533" y="2427199"/>
        <a:ext cx="2516725" cy="955753"/>
      </dsp:txXfrm>
    </dsp:sp>
    <dsp:sp modelId="{7F7BA7CD-BA17-4486-9363-995E23A7E291}">
      <dsp:nvSpPr>
        <dsp:cNvPr id="0" name=""/>
        <dsp:cNvSpPr/>
      </dsp:nvSpPr>
      <dsp:spPr>
        <a:xfrm>
          <a:off x="5646275" y="2427199"/>
          <a:ext cx="2627538" cy="95575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Руководитель волонтерского штаба </a:t>
          </a:r>
        </a:p>
      </dsp:txBody>
      <dsp:txXfrm>
        <a:off x="5646275" y="2427199"/>
        <a:ext cx="2627538" cy="955753"/>
      </dsp:txXfrm>
    </dsp:sp>
    <dsp:sp modelId="{B9A932D6-DCBF-40A1-A553-4152CAE7CC71}">
      <dsp:nvSpPr>
        <dsp:cNvPr id="0" name=""/>
        <dsp:cNvSpPr/>
      </dsp:nvSpPr>
      <dsp:spPr>
        <a:xfrm>
          <a:off x="344588" y="5751059"/>
          <a:ext cx="10131227" cy="7180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Волонтеры</a:t>
          </a:r>
        </a:p>
      </dsp:txBody>
      <dsp:txXfrm>
        <a:off x="344588" y="5751059"/>
        <a:ext cx="10131227" cy="71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92DC5-F86B-4173-9CA2-7C88656A9BDB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6DE8-F59A-4BED-AA9C-111D7F415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7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Trebuchet MS"/>
                <a:cs typeface="Trebuchet MS"/>
              </a:rPr>
              <a:t>« Роль </a:t>
            </a:r>
            <a:r>
              <a:rPr lang="ru-RU" sz="1400" dirty="0">
                <a:solidFill>
                  <a:schemeClr val="bg1"/>
                </a:solidFill>
                <a:latin typeface="Trebuchet MS"/>
                <a:cs typeface="Trebuchet MS"/>
              </a:rPr>
              <a:t>предпринимательских</a:t>
            </a:r>
            <a:r>
              <a:rPr lang="ru-RU" sz="1200" dirty="0">
                <a:solidFill>
                  <a:schemeClr val="bg1"/>
                </a:solidFill>
                <a:latin typeface="Trebuchet MS"/>
                <a:cs typeface="Trebuchet MS"/>
              </a:rPr>
              <a:t> сообществ в современном бизнесе 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6DE8-F59A-4BED-AA9C-111D7F4156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4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Цели форума </a:t>
            </a:r>
          </a:p>
          <a:p>
            <a:pPr marL="36830" marR="622935">
              <a:lnSpc>
                <a:spcPct val="113900"/>
              </a:lnSpc>
              <a:spcBef>
                <a:spcPts val="100"/>
              </a:spcBef>
            </a:pPr>
            <a:r>
              <a:rPr lang="ru-RU" sz="1200" spc="45" dirty="0">
                <a:solidFill>
                  <a:srgbClr val="FFFFFF"/>
                </a:solidFill>
                <a:latin typeface="Trebuchet MS"/>
                <a:cs typeface="Trebuchet MS"/>
              </a:rPr>
              <a:t>1) Создание</a:t>
            </a:r>
            <a:r>
              <a:rPr lang="ru-RU"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50" dirty="0">
                <a:solidFill>
                  <a:srgbClr val="FFFFFF"/>
                </a:solidFill>
                <a:latin typeface="Trebuchet MS"/>
                <a:cs typeface="Trebuchet MS"/>
              </a:rPr>
              <a:t>удобной</a:t>
            </a:r>
            <a:r>
              <a:rPr lang="ru-RU"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15" dirty="0">
                <a:solidFill>
                  <a:srgbClr val="FFFFFF"/>
                </a:solidFill>
                <a:latin typeface="Trebuchet MS"/>
                <a:cs typeface="Trebuchet MS"/>
              </a:rPr>
              <a:t>многопрофильной </a:t>
            </a:r>
            <a:r>
              <a:rPr lang="ru-RU" sz="12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spc="1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lang="ru-RU" sz="1200" spc="1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lang="ru-RU" sz="1200" spc="65" dirty="0">
                <a:solidFill>
                  <a:srgbClr val="FFFFFF"/>
                </a:solidFill>
                <a:latin typeface="Trebuchet MS"/>
                <a:cs typeface="Trebuchet MS"/>
              </a:rPr>
              <a:t>усс</a:t>
            </a:r>
            <a:r>
              <a:rPr lang="ru-RU" sz="1200" spc="8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spc="6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lang="ru-RU" sz="1200" spc="7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lang="ru-RU" sz="1200" spc="3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lang="ru-RU" sz="1200" spc="5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lang="ru-RU" sz="1200" spc="65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lang="ru-RU"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2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lang="ru-RU" sz="12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lang="ru-RU" sz="1200" spc="3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lang="ru-RU" sz="1200" spc="60" dirty="0">
                <a:solidFill>
                  <a:srgbClr val="FFFFFF"/>
                </a:solidFill>
                <a:latin typeface="Trebuchet MS"/>
                <a:cs typeface="Trebuchet MS"/>
              </a:rPr>
              <a:t>щ</a:t>
            </a:r>
            <a:r>
              <a:rPr lang="ru-RU" sz="1200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lang="ru-RU" sz="1200" spc="-6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lang="ru-RU" sz="12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lang="ru-RU" sz="1200" spc="-5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lang="ru-RU" sz="12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-2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lang="ru-RU" sz="1200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lang="ru-RU" sz="12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lang="ru-RU" sz="1200" spc="50" dirty="0">
                <a:solidFill>
                  <a:srgbClr val="FFFFFF"/>
                </a:solidFill>
                <a:latin typeface="Trebuchet MS"/>
                <a:cs typeface="Trebuchet MS"/>
              </a:rPr>
              <a:t>ого</a:t>
            </a:r>
            <a:endParaRPr lang="ru-RU" sz="1200" dirty="0">
              <a:latin typeface="Trebuchet MS"/>
              <a:cs typeface="Trebuchet MS"/>
            </a:endParaRPr>
          </a:p>
          <a:p>
            <a:pPr marL="36830">
              <a:lnSpc>
                <a:spcPct val="100000"/>
              </a:lnSpc>
              <a:spcBef>
                <a:spcPts val="300"/>
              </a:spcBef>
            </a:pP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50" dirty="0">
                <a:solidFill>
                  <a:srgbClr val="FFFFFF"/>
                </a:solidFill>
                <a:latin typeface="Trebuchet MS"/>
                <a:cs typeface="Trebuchet MS"/>
              </a:rPr>
              <a:t>среднего</a:t>
            </a:r>
            <a:r>
              <a:rPr lang="ru-RU" sz="1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30" dirty="0">
                <a:solidFill>
                  <a:srgbClr val="FFFFFF"/>
                </a:solidFill>
                <a:latin typeface="Trebuchet MS"/>
                <a:cs typeface="Trebuchet MS"/>
              </a:rPr>
              <a:t>бизнеса</a:t>
            </a:r>
            <a:r>
              <a:rPr lang="ru-RU" sz="12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70" dirty="0">
                <a:solidFill>
                  <a:srgbClr val="FFFFFF"/>
                </a:solidFill>
                <a:latin typeface="Trebuchet MS"/>
                <a:cs typeface="Trebuchet MS"/>
              </a:rPr>
              <a:t>России</a:t>
            </a:r>
            <a:r>
              <a:rPr lang="ru-RU"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65" dirty="0">
                <a:solidFill>
                  <a:srgbClr val="FFFFFF"/>
                </a:solidFill>
                <a:latin typeface="Trebuchet MS"/>
                <a:cs typeface="Trebuchet MS"/>
              </a:rPr>
              <a:t>стран</a:t>
            </a:r>
            <a:r>
              <a:rPr lang="ru-RU"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5" dirty="0">
                <a:solidFill>
                  <a:srgbClr val="FFFFFF"/>
                </a:solidFill>
                <a:latin typeface="Trebuchet MS"/>
                <a:cs typeface="Trebuchet MS"/>
              </a:rPr>
              <a:t>СНГ; (гости из Индии, Южной Кореи, Сербии и т.д.)</a:t>
            </a:r>
            <a:endParaRPr lang="ru-RU" sz="1200" dirty="0">
              <a:latin typeface="Trebuchet MS"/>
              <a:cs typeface="Trebuchet MS"/>
            </a:endParaRPr>
          </a:p>
          <a:p>
            <a:pPr marL="18415" marR="278765">
              <a:lnSpc>
                <a:spcPct val="113900"/>
              </a:lnSpc>
              <a:spcBef>
                <a:spcPts val="1650"/>
              </a:spcBef>
            </a:pPr>
            <a:r>
              <a:rPr lang="ru-RU" sz="1200" spc="50" dirty="0">
                <a:solidFill>
                  <a:srgbClr val="FFFFFF"/>
                </a:solidFill>
                <a:latin typeface="Trebuchet MS"/>
                <a:cs typeface="Trebuchet MS"/>
              </a:rPr>
              <a:t>2) Обмен </a:t>
            </a: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опытом и </a:t>
            </a:r>
            <a:r>
              <a:rPr lang="ru-RU" sz="1200" spc="5" dirty="0">
                <a:solidFill>
                  <a:srgbClr val="FFFFFF"/>
                </a:solidFill>
                <a:latin typeface="Trebuchet MS"/>
                <a:cs typeface="Trebuchet MS"/>
              </a:rPr>
              <a:t>самыми </a:t>
            </a:r>
            <a:r>
              <a:rPr lang="ru-RU" sz="1200" spc="-25" dirty="0">
                <a:solidFill>
                  <a:srgbClr val="FFFFFF"/>
                </a:solidFill>
                <a:latin typeface="Trebuchet MS"/>
                <a:cs typeface="Trebuchet MS"/>
              </a:rPr>
              <a:t>эффективными </a:t>
            </a:r>
            <a:r>
              <a:rPr lang="ru-RU" sz="1200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20" dirty="0">
                <a:solidFill>
                  <a:srgbClr val="FFFFFF"/>
                </a:solidFill>
                <a:latin typeface="Trebuchet MS"/>
                <a:cs typeface="Trebuchet MS"/>
              </a:rPr>
              <a:t>практиками</a:t>
            </a:r>
            <a:r>
              <a:rPr lang="ru-RU" sz="1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20" dirty="0">
                <a:solidFill>
                  <a:srgbClr val="FFFFFF"/>
                </a:solidFill>
                <a:latin typeface="Trebuchet MS"/>
                <a:cs typeface="Trebuchet MS"/>
              </a:rPr>
              <a:t>ведения</a:t>
            </a:r>
            <a:r>
              <a:rPr lang="ru-RU" sz="1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10" dirty="0">
                <a:solidFill>
                  <a:srgbClr val="FFFFFF"/>
                </a:solidFill>
                <a:latin typeface="Trebuchet MS"/>
                <a:cs typeface="Trebuchet MS"/>
              </a:rPr>
              <a:t>развития</a:t>
            </a:r>
            <a:r>
              <a:rPr lang="ru-RU" sz="1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-10" dirty="0">
                <a:solidFill>
                  <a:srgbClr val="FFFFFF"/>
                </a:solidFill>
                <a:latin typeface="Trebuchet MS"/>
                <a:cs typeface="Trebuchet MS"/>
              </a:rPr>
              <a:t>бизнеса;</a:t>
            </a:r>
            <a:endParaRPr lang="ru-RU" sz="1200" dirty="0">
              <a:latin typeface="Trebuchet MS"/>
              <a:cs typeface="Trebuchet MS"/>
            </a:endParaRPr>
          </a:p>
          <a:p>
            <a:pPr marL="12700" marR="5080">
              <a:lnSpc>
                <a:spcPct val="113900"/>
              </a:lnSpc>
              <a:spcBef>
                <a:spcPts val="1685"/>
              </a:spcBef>
            </a:pPr>
            <a:r>
              <a:rPr lang="ru-RU" sz="1200" spc="140" dirty="0">
                <a:solidFill>
                  <a:srgbClr val="FFFFFF"/>
                </a:solidFill>
                <a:latin typeface="Trebuchet MS"/>
                <a:cs typeface="Trebuchet MS"/>
              </a:rPr>
              <a:t>3) П</a:t>
            </a:r>
            <a:r>
              <a:rPr lang="ru-RU" sz="1200" spc="13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lang="ru-RU" sz="12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lang="ru-RU" sz="1200" spc="6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lang="ru-RU" sz="1200" spc="-95" dirty="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lang="ru-RU" sz="1200" spc="6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lang="ru-RU" sz="1200" spc="3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spc="7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lang="ru-RU" sz="1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-6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lang="ru-RU" sz="12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lang="ru-RU" sz="12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lang="ru-RU" sz="1200" spc="45" dirty="0">
                <a:solidFill>
                  <a:srgbClr val="FFFFFF"/>
                </a:solidFill>
                <a:latin typeface="Trebuchet MS"/>
                <a:cs typeface="Trebuchet MS"/>
              </a:rPr>
              <a:t>ог</a:t>
            </a:r>
            <a:r>
              <a:rPr lang="ru-RU" sz="1200" spc="5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lang="ru-RU"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4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spc="-30" dirty="0">
                <a:solidFill>
                  <a:srgbClr val="FFFFFF"/>
                </a:solidFill>
                <a:latin typeface="Trebuchet MS"/>
                <a:cs typeface="Trebuchet MS"/>
              </a:rPr>
              <a:t>зн</a:t>
            </a:r>
            <a:r>
              <a:rPr lang="ru-RU" sz="1200" spc="6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lang="ru-RU" sz="1200" spc="8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lang="ru-RU" sz="1200" spc="9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lang="ru-RU" sz="1200" spc="80" dirty="0">
                <a:solidFill>
                  <a:srgbClr val="FFFFFF"/>
                </a:solidFill>
                <a:latin typeface="Trebuchet MS"/>
                <a:cs typeface="Trebuchet MS"/>
              </a:rPr>
              <a:t>сооб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щ</a:t>
            </a:r>
            <a:r>
              <a:rPr lang="ru-RU" sz="1200" spc="6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lang="ru-RU" sz="1200" spc="60" dirty="0">
                <a:solidFill>
                  <a:srgbClr val="FFFFFF"/>
                </a:solidFill>
                <a:latin typeface="Trebuchet MS"/>
                <a:cs typeface="Trebuchet MS"/>
              </a:rPr>
              <a:t>ст</a:t>
            </a:r>
            <a:r>
              <a:rPr lang="ru-RU" sz="12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lang="ru-RU" sz="1200" spc="-229" dirty="0">
                <a:solidFill>
                  <a:srgbClr val="FFFFFF"/>
                </a:solidFill>
                <a:latin typeface="Trebuchet MS"/>
                <a:cs typeface="Trebuchet MS"/>
              </a:rPr>
              <a:t>,            </a:t>
            </a:r>
            <a:r>
              <a:rPr lang="ru-RU" sz="1200" spc="30" dirty="0">
                <a:solidFill>
                  <a:srgbClr val="FFFFFF"/>
                </a:solidFill>
                <a:latin typeface="Trebuchet MS"/>
                <a:cs typeface="Trebuchet MS"/>
              </a:rPr>
              <a:t>организаций</a:t>
            </a:r>
            <a:r>
              <a:rPr lang="ru-RU" sz="12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lang="ru-RU" sz="12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55" dirty="0">
                <a:solidFill>
                  <a:srgbClr val="FFFFFF"/>
                </a:solidFill>
                <a:latin typeface="Trebuchet MS"/>
                <a:cs typeface="Trebuchet MS"/>
              </a:rPr>
              <a:t>структур</a:t>
            </a:r>
            <a:r>
              <a:rPr lang="ru-RU" sz="12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ru-RU" sz="1200" spc="-20" dirty="0">
                <a:solidFill>
                  <a:srgbClr val="FFFFFF"/>
                </a:solidFill>
                <a:latin typeface="Trebuchet MS"/>
                <a:cs typeface="Trebuchet MS"/>
              </a:rPr>
              <a:t>власти;</a:t>
            </a:r>
            <a:endParaRPr lang="ru-RU" sz="1200" dirty="0">
              <a:latin typeface="Trebuchet MS"/>
              <a:cs typeface="Trebuchet MS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6DE8-F59A-4BED-AA9C-111D7F4156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Посмотреть информацию на сайте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6DE8-F59A-4BED-AA9C-111D7F4156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3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28 октября</a:t>
            </a:r>
            <a:r>
              <a:rPr lang="ru-RU" sz="12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– Россия, Санкт-Петербург, </a:t>
            </a:r>
            <a:br>
              <a:rPr lang="ru-RU" sz="12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отель «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Санкт-Петербург</a:t>
            </a:r>
            <a:r>
              <a:rPr lang="ru-RU" sz="12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», Пироговская набережная, д. 5/2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b="1" dirty="0">
              <a:solidFill>
                <a:schemeClr val="bg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29 октября </a:t>
            </a:r>
            <a:r>
              <a:rPr lang="ru-RU" sz="12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– Россия, Санкт-Петербург, </a:t>
            </a:r>
            <a:br>
              <a:rPr lang="ru-RU" sz="12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«Точка кипения», Проспект медиков, д. 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6DE8-F59A-4BED-AA9C-111D7F4156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4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Гатчина – для главных организаторов</a:t>
            </a:r>
          </a:p>
          <a:p>
            <a:endParaRPr lang="ru-RU" dirty="0"/>
          </a:p>
          <a:p>
            <a:r>
              <a:rPr lang="ru-RU" dirty="0"/>
              <a:t>Приозерск – волонтерская</a:t>
            </a:r>
          </a:p>
          <a:p>
            <a:endParaRPr lang="ru-RU" dirty="0"/>
          </a:p>
          <a:p>
            <a:r>
              <a:rPr lang="ru-RU" dirty="0"/>
              <a:t>Выборг, Стрельна, Сестрорецк – аудитории, где будут проходить мероприятия</a:t>
            </a:r>
          </a:p>
          <a:p>
            <a:endParaRPr lang="ru-RU" dirty="0"/>
          </a:p>
          <a:p>
            <a:r>
              <a:rPr lang="ru-RU" dirty="0"/>
              <a:t>Вода для волонтеров будет в волонтерской, а для гостей в </a:t>
            </a:r>
            <a:r>
              <a:rPr lang="ru-RU" dirty="0" err="1"/>
              <a:t>постоматах</a:t>
            </a:r>
            <a:r>
              <a:rPr lang="ru-RU" dirty="0"/>
              <a:t> или стенд с водой</a:t>
            </a:r>
          </a:p>
          <a:p>
            <a:endParaRPr lang="ru-RU" dirty="0"/>
          </a:p>
          <a:p>
            <a:r>
              <a:rPr lang="ru-RU" dirty="0"/>
              <a:t>Где рестораны и уборная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6DE8-F59A-4BED-AA9C-111D7F41569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8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6DE8-F59A-4BED-AA9C-111D7F41569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7477" y="2272931"/>
            <a:ext cx="8078444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51377" y="6976630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p.spb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pfp.spb.ru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pfp.spb.ru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fp.spb.ru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pfp.spb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hyperlink" Target="http://www.pfp.spb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p.spb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hyperlink" Target="http://www.pfp.spb.ru/" TargetMode="External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pfp.spb.ru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0686287" cy="7559038"/>
          </a:xfrm>
          <a:prstGeom prst="rect">
            <a:avLst/>
          </a:prstGeom>
        </p:spPr>
      </p:pic>
      <p:pic>
        <p:nvPicPr>
          <p:cNvPr id="3" name="object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500" y="3705225"/>
            <a:ext cx="4302529" cy="155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2"/>
    </mc:Choice>
    <mc:Fallback xmlns="">
      <p:transition spd="slow" advTm="309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2" cy="75590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7100" y="3324225"/>
            <a:ext cx="402579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b="1" spc="229" dirty="0"/>
              <a:t>Спасибо за внимание!</a:t>
            </a:r>
            <a:br>
              <a:rPr lang="ru-RU" sz="3600" b="1" spc="229" dirty="0"/>
            </a:br>
            <a:endParaRPr sz="3600" b="1" dirty="0"/>
          </a:p>
        </p:txBody>
      </p:sp>
      <p:sp>
        <p:nvSpPr>
          <p:cNvPr id="8" name="object 8"/>
          <p:cNvSpPr txBox="1"/>
          <p:nvPr/>
        </p:nvSpPr>
        <p:spPr>
          <a:xfrm>
            <a:off x="8956040" y="493691"/>
            <a:ext cx="1226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www.pfp.spb.ru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208" y="259080"/>
            <a:ext cx="2174747" cy="62941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7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97"/>
    </mc:Choice>
    <mc:Fallback xmlns="">
      <p:transition spd="slow" advTm="201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2382" cy="75590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620" y="1590717"/>
            <a:ext cx="5613400" cy="115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40"/>
              </a:lnSpc>
            </a:pPr>
            <a:r>
              <a:rPr sz="3600" spc="85" dirty="0"/>
              <a:t>Петербургский </a:t>
            </a:r>
            <a:r>
              <a:rPr sz="3600" spc="80" dirty="0"/>
              <a:t>Форум </a:t>
            </a:r>
            <a:r>
              <a:rPr sz="3600" spc="85" dirty="0"/>
              <a:t> </a:t>
            </a:r>
            <a:r>
              <a:rPr sz="3600" spc="260" dirty="0"/>
              <a:t>П</a:t>
            </a:r>
            <a:r>
              <a:rPr sz="3600" spc="235" dirty="0"/>
              <a:t>р</a:t>
            </a:r>
            <a:r>
              <a:rPr sz="3600" spc="100" dirty="0"/>
              <a:t>е</a:t>
            </a:r>
            <a:r>
              <a:rPr sz="3600" spc="-45" dirty="0"/>
              <a:t>д</a:t>
            </a:r>
            <a:r>
              <a:rPr sz="3600" spc="10" dirty="0"/>
              <a:t>п</a:t>
            </a:r>
            <a:r>
              <a:rPr sz="3600" spc="100" dirty="0"/>
              <a:t>р</a:t>
            </a:r>
            <a:r>
              <a:rPr sz="3600" spc="85" dirty="0"/>
              <a:t>и</a:t>
            </a:r>
            <a:r>
              <a:rPr sz="3600" spc="35" dirty="0"/>
              <a:t>н</a:t>
            </a:r>
            <a:r>
              <a:rPr sz="3600" spc="-25" dirty="0"/>
              <a:t>и</a:t>
            </a:r>
            <a:r>
              <a:rPr sz="3600" spc="-35" dirty="0"/>
              <a:t>м</a:t>
            </a:r>
            <a:r>
              <a:rPr sz="3600" spc="65" dirty="0"/>
              <a:t>а</a:t>
            </a:r>
            <a:r>
              <a:rPr sz="3600" spc="60" dirty="0"/>
              <a:t>т</a:t>
            </a:r>
            <a:r>
              <a:rPr sz="3600" spc="100" dirty="0"/>
              <a:t>е</a:t>
            </a:r>
            <a:r>
              <a:rPr sz="3600" spc="-135" dirty="0"/>
              <a:t>л</a:t>
            </a:r>
            <a:r>
              <a:rPr sz="3600" spc="100" dirty="0"/>
              <a:t>е</a:t>
            </a:r>
            <a:r>
              <a:rPr sz="3600" spc="45" dirty="0"/>
              <a:t>й</a:t>
            </a:r>
            <a:r>
              <a:rPr sz="3600" spc="-254" dirty="0"/>
              <a:t> </a:t>
            </a:r>
            <a:r>
              <a:rPr sz="3600" spc="-365" dirty="0"/>
              <a:t>(</a:t>
            </a:r>
            <a:r>
              <a:rPr sz="3600" spc="125" dirty="0"/>
              <a:t>П</a:t>
            </a:r>
            <a:r>
              <a:rPr sz="3600" spc="145" dirty="0"/>
              <a:t>Ф</a:t>
            </a:r>
            <a:r>
              <a:rPr sz="3600" spc="290" dirty="0"/>
              <a:t>П</a:t>
            </a:r>
            <a:r>
              <a:rPr sz="3600" spc="-360" dirty="0"/>
              <a:t>)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517939" y="3029415"/>
            <a:ext cx="6294755" cy="6337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sz="2100" spc="-20" dirty="0">
                <a:solidFill>
                  <a:srgbClr val="FFFFFF"/>
                </a:solidFill>
                <a:latin typeface="Trebuchet MS"/>
                <a:cs typeface="Trebuchet MS"/>
              </a:rPr>
              <a:t>Ф</a:t>
            </a:r>
            <a:r>
              <a:rPr sz="2100" spc="105" dirty="0">
                <a:solidFill>
                  <a:srgbClr val="FFFFFF"/>
                </a:solidFill>
                <a:latin typeface="Trebuchet MS"/>
                <a:cs typeface="Trebuchet MS"/>
              </a:rPr>
              <a:t>ор</a:t>
            </a:r>
            <a:r>
              <a:rPr sz="2100" spc="7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100" spc="-1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1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100" spc="-3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100" spc="-6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21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100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100" spc="-6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100" spc="3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100" spc="12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1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9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100" spc="10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100" spc="7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100" spc="-1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100" spc="5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100" spc="-5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100" spc="12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1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50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2100" spc="1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00" spc="-10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100" spc="2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100" spc="5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100" spc="8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100" spc="4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100" spc="-30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1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30" dirty="0">
                <a:solidFill>
                  <a:srgbClr val="FFFFFF"/>
                </a:solidFill>
                <a:latin typeface="Trebuchet MS"/>
                <a:cs typeface="Trebuchet MS"/>
              </a:rPr>
              <a:t>соз</a:t>
            </a:r>
            <a:r>
              <a:rPr sz="2100" spc="2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100" spc="1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100" spc="5" dirty="0">
                <a:solidFill>
                  <a:srgbClr val="FFFFFF"/>
                </a:solidFill>
                <a:latin typeface="Trebuchet MS"/>
                <a:cs typeface="Trebuchet MS"/>
              </a:rPr>
              <a:t>нн</a:t>
            </a:r>
            <a:r>
              <a:rPr sz="2100" spc="-125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2100" spc="15" dirty="0">
                <a:solidFill>
                  <a:srgbClr val="FFFFFF"/>
                </a:solidFill>
                <a:latin typeface="Trebuchet MS"/>
                <a:cs typeface="Trebuchet MS"/>
              </a:rPr>
              <a:t>й  </a:t>
            </a:r>
            <a:r>
              <a:rPr sz="2100" spc="10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100" spc="75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100" spc="-8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100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100" spc="-3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100" spc="10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100" spc="7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100" spc="-3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100" spc="6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100" spc="5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100" spc="1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100" spc="-1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00" spc="-2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100" spc="35" dirty="0">
                <a:solidFill>
                  <a:srgbClr val="FFFFFF"/>
                </a:solidFill>
                <a:latin typeface="Trebuchet MS"/>
                <a:cs typeface="Trebuchet MS"/>
              </a:rPr>
              <a:t>ат</a:t>
            </a:r>
            <a:r>
              <a:rPr sz="2100" spc="5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100" spc="-8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100" spc="5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100" spc="25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2084" y="3771569"/>
            <a:ext cx="271272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9335">
              <a:lnSpc>
                <a:spcPct val="150000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нв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spc="8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се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сс</a:t>
            </a:r>
            <a:r>
              <a:rPr sz="1800" spc="7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и 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Деловые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игры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Неформальное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общение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739" y="3769968"/>
            <a:ext cx="242760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spc="12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800" spc="10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усс</a:t>
            </a:r>
            <a:r>
              <a:rPr sz="1800" spc="8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и 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Круглые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столы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Мастер-классы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068" y="3992879"/>
            <a:ext cx="120395" cy="1203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068" y="4398264"/>
            <a:ext cx="120395" cy="1203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068" y="4802123"/>
            <a:ext cx="120395" cy="1203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5571" y="3991356"/>
            <a:ext cx="120395" cy="1188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5571" y="4395215"/>
            <a:ext cx="120395" cy="12039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4047" y="4800600"/>
            <a:ext cx="118871" cy="12039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956040" y="493691"/>
            <a:ext cx="1226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www.pfp.spb.ru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208" y="259080"/>
            <a:ext cx="2174747" cy="62941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D5B17086-5F60-DCDE-C9FE-C2DD205A0D1B}"/>
              </a:ext>
            </a:extLst>
          </p:cNvPr>
          <p:cNvSpPr txBox="1">
            <a:spLocks/>
          </p:cNvSpPr>
          <p:nvPr/>
        </p:nvSpPr>
        <p:spPr>
          <a:xfrm>
            <a:off x="516620" y="5600441"/>
            <a:ext cx="68160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3600" kern="0" spc="204" dirty="0"/>
              <a:t>Ключевая тема форума</a:t>
            </a:r>
            <a:endParaRPr lang="ru-RU" sz="3600" kern="0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68E9D4E6-9299-B046-99BC-0075BE59753E}"/>
              </a:ext>
            </a:extLst>
          </p:cNvPr>
          <p:cNvSpPr txBox="1"/>
          <p:nvPr/>
        </p:nvSpPr>
        <p:spPr>
          <a:xfrm>
            <a:off x="516620" y="6437753"/>
            <a:ext cx="9705969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bg1"/>
                </a:solidFill>
                <a:latin typeface="Trebuchet MS"/>
                <a:cs typeface="Trebuchet MS"/>
              </a:rPr>
              <a:t>« Роль </a:t>
            </a:r>
            <a:r>
              <a:rPr lang="ru-RU" sz="2100" dirty="0">
                <a:solidFill>
                  <a:schemeClr val="bg1"/>
                </a:solidFill>
                <a:latin typeface="Trebuchet MS"/>
                <a:cs typeface="Trebuchet MS"/>
              </a:rPr>
              <a:t>предпринимательских</a:t>
            </a:r>
            <a:r>
              <a:rPr lang="ru-RU" sz="2000" dirty="0">
                <a:solidFill>
                  <a:schemeClr val="bg1"/>
                </a:solidFill>
                <a:latin typeface="Trebuchet MS"/>
                <a:cs typeface="Trebuchet MS"/>
              </a:rPr>
              <a:t> сообществ в современном бизнесе »</a:t>
            </a:r>
            <a:endParaRPr sz="20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14"/>
    </mc:Choice>
    <mc:Fallback xmlns="">
      <p:transition spd="slow" advTm="257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2382" cy="75590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510" y="3053571"/>
            <a:ext cx="288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29" dirty="0"/>
              <a:t>Ц</a:t>
            </a:r>
            <a:r>
              <a:rPr sz="3600" spc="110" dirty="0"/>
              <a:t>е</a:t>
            </a:r>
            <a:r>
              <a:rPr sz="3600" spc="-120" dirty="0"/>
              <a:t>л</a:t>
            </a:r>
            <a:r>
              <a:rPr sz="3600" spc="50" dirty="0"/>
              <a:t>и</a:t>
            </a:r>
            <a:r>
              <a:rPr sz="3600" spc="-254" dirty="0"/>
              <a:t> </a:t>
            </a:r>
            <a:r>
              <a:rPr sz="3600" spc="-390" dirty="0"/>
              <a:t>ф</a:t>
            </a:r>
            <a:r>
              <a:rPr sz="3600" spc="170" dirty="0"/>
              <a:t>о</a:t>
            </a:r>
            <a:r>
              <a:rPr sz="3600" spc="75" dirty="0"/>
              <a:t>ру</a:t>
            </a:r>
            <a:r>
              <a:rPr sz="3600" spc="90" dirty="0"/>
              <a:t>м</a:t>
            </a:r>
            <a:r>
              <a:rPr sz="3600" spc="114" dirty="0"/>
              <a:t>а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47347" y="3942874"/>
            <a:ext cx="4734560" cy="263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622935">
              <a:lnSpc>
                <a:spcPct val="113900"/>
              </a:lnSpc>
              <a:spcBef>
                <a:spcPts val="100"/>
              </a:spcBef>
            </a:pP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Создание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удобной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многопрофильной </a:t>
            </a:r>
            <a:r>
              <a:rPr sz="1800" spc="-5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spc="15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усс</a:t>
            </a:r>
            <a:r>
              <a:rPr sz="1800" spc="8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щ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ого</a:t>
            </a:r>
            <a:endParaRPr sz="1800" dirty="0">
              <a:latin typeface="Trebuchet MS"/>
              <a:cs typeface="Trebuchet MS"/>
            </a:endParaRPr>
          </a:p>
          <a:p>
            <a:pPr marL="36830">
              <a:lnSpc>
                <a:spcPct val="100000"/>
              </a:lnSpc>
              <a:spcBef>
                <a:spcPts val="300"/>
              </a:spcBef>
            </a:pP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среднего</a:t>
            </a:r>
            <a:r>
              <a:rPr sz="1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бизнеса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России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стран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СНГ;</a:t>
            </a:r>
            <a:endParaRPr sz="1800" dirty="0">
              <a:latin typeface="Trebuchet MS"/>
              <a:cs typeface="Trebuchet MS"/>
            </a:endParaRPr>
          </a:p>
          <a:p>
            <a:pPr marL="18415" marR="278765">
              <a:lnSpc>
                <a:spcPct val="113900"/>
              </a:lnSpc>
              <a:spcBef>
                <a:spcPts val="1650"/>
              </a:spcBef>
            </a:pP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Обмен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опытом и 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самыми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эффективными </a:t>
            </a:r>
            <a:r>
              <a:rPr sz="1800" spc="-5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практиками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rebuchet MS"/>
                <a:cs typeface="Trebuchet MS"/>
              </a:rPr>
              <a:t>ведения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развития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бизнеса;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13900"/>
              </a:lnSpc>
              <a:spcBef>
                <a:spcPts val="1685"/>
              </a:spcBef>
            </a:pPr>
            <a:r>
              <a:rPr sz="1800" spc="14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800" spc="13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8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ог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зн</a:t>
            </a: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spc="8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spc="9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800" spc="80" dirty="0">
                <a:solidFill>
                  <a:srgbClr val="FFFFFF"/>
                </a:solidFill>
                <a:latin typeface="Trebuchet MS"/>
                <a:cs typeface="Trebuchet MS"/>
              </a:rPr>
              <a:t>сооб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щ</a:t>
            </a:r>
            <a:r>
              <a:rPr sz="1800" spc="6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ст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spc="-229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1800" spc="30" dirty="0">
                <a:solidFill>
                  <a:srgbClr val="FFFFFF"/>
                </a:solidFill>
                <a:latin typeface="Trebuchet MS"/>
                <a:cs typeface="Trebuchet MS"/>
              </a:rPr>
              <a:t>организаций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структур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власти;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8635" y="4069080"/>
            <a:ext cx="176783" cy="1066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8635" y="5224272"/>
            <a:ext cx="176783" cy="1082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88635" y="6062472"/>
            <a:ext cx="176783" cy="1081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56040" y="493691"/>
            <a:ext cx="1226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www.pfp.spb.ru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208" y="259080"/>
            <a:ext cx="2174747" cy="62941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11"/>
    </mc:Choice>
    <mc:Fallback xmlns="">
      <p:transition spd="slow" advTm="564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2383" cy="75590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" y="0"/>
            <a:ext cx="8152130" cy="7559040"/>
            <a:chOff x="3047" y="0"/>
            <a:chExt cx="8152130" cy="755904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7" y="0"/>
              <a:ext cx="7633716" cy="7559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7" y="0"/>
              <a:ext cx="7137857" cy="75590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1827" y="1421177"/>
            <a:ext cx="4033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4" dirty="0"/>
              <a:t>С</a:t>
            </a:r>
            <a:r>
              <a:rPr sz="3600" spc="165" dirty="0"/>
              <a:t>т</a:t>
            </a:r>
            <a:r>
              <a:rPr sz="3600" spc="55" dirty="0"/>
              <a:t>рук</a:t>
            </a:r>
            <a:r>
              <a:rPr sz="3600" spc="45" dirty="0"/>
              <a:t>т</a:t>
            </a:r>
            <a:r>
              <a:rPr sz="3600" spc="145" dirty="0"/>
              <a:t>у</a:t>
            </a:r>
            <a:r>
              <a:rPr sz="3600" spc="155" dirty="0"/>
              <a:t>р</a:t>
            </a:r>
            <a:r>
              <a:rPr sz="3600" spc="114" dirty="0"/>
              <a:t>а</a:t>
            </a:r>
            <a:r>
              <a:rPr sz="3600" spc="-245" dirty="0"/>
              <a:t> </a:t>
            </a:r>
            <a:r>
              <a:rPr sz="3600" spc="-390" dirty="0"/>
              <a:t>ф</a:t>
            </a:r>
            <a:r>
              <a:rPr sz="3600" spc="170" dirty="0"/>
              <a:t>о</a:t>
            </a:r>
            <a:r>
              <a:rPr sz="3600" spc="165" dirty="0"/>
              <a:t>р</a:t>
            </a:r>
            <a:r>
              <a:rPr sz="3600" spc="160" dirty="0"/>
              <a:t>у</a:t>
            </a:r>
            <a:r>
              <a:rPr sz="3600" spc="-75" dirty="0"/>
              <a:t>м</a:t>
            </a:r>
            <a:r>
              <a:rPr sz="3600" spc="114" dirty="0"/>
              <a:t>а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6612496" y="2850521"/>
            <a:ext cx="3298190" cy="3376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400" spc="9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400" spc="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24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400" spc="13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400" spc="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мма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204000"/>
              </a:lnSpc>
              <a:spcBef>
                <a:spcPts val="5"/>
              </a:spcBef>
            </a:pP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2400" spc="10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400" spc="-125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ту</a:t>
            </a:r>
            <a:r>
              <a:rPr sz="2400" spc="7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24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400" spc="13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400" spc="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400" spc="9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мм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а  </a:t>
            </a:r>
            <a:r>
              <a:rPr sz="2400" spc="229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2400" spc="9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400" spc="-8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24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400" spc="13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400" spc="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а  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r>
              <a:rPr sz="2400" spc="15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4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2400" spc="13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400" spc="1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мма  </a:t>
            </a:r>
            <a:r>
              <a:rPr sz="2400" spc="245" dirty="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sz="2400" spc="18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ж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r>
              <a:rPr sz="2400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2400" spc="7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56040" y="493691"/>
            <a:ext cx="1226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www.pfp.spb.ru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1208" y="259080"/>
            <a:ext cx="2174747" cy="62941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28"/>
    </mc:Choice>
    <mc:Fallback xmlns="">
      <p:transition spd="slow" advTm="2552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104" y="0"/>
            <a:ext cx="10692382" cy="75590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509" y="3053571"/>
            <a:ext cx="459186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229" dirty="0"/>
              <a:t>Место и даты проведения</a:t>
            </a:r>
            <a:endParaRPr sz="36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5345087" y="4595928"/>
            <a:ext cx="4734560" cy="1944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28 октября</a:t>
            </a:r>
            <a:r>
              <a:rPr lang="ru-RU" sz="18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 – Россия, Санкт-Петербург, </a:t>
            </a:r>
            <a:br>
              <a:rPr lang="ru-RU" sz="18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отель «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Санкт-Петербург</a:t>
            </a:r>
            <a:r>
              <a:rPr lang="ru-RU" sz="18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», Пироговская набережная, д. 5/2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29 октября </a:t>
            </a:r>
            <a:r>
              <a:rPr lang="ru-RU" sz="18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– Россия, Санкт-Петербург, </a:t>
            </a:r>
            <a:br>
              <a:rPr lang="ru-RU" sz="18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«Точка кипения», Проспект медиков, д. 3</a:t>
            </a:r>
          </a:p>
          <a:p>
            <a:pPr marL="36830" marR="622935">
              <a:lnSpc>
                <a:spcPct val="113900"/>
              </a:lnSpc>
              <a:spcBef>
                <a:spcPts val="10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56040" y="493691"/>
            <a:ext cx="1226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www.pfp.spb.ru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208" y="259080"/>
            <a:ext cx="2174747" cy="62941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62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30"/>
    </mc:Choice>
    <mc:Fallback xmlns="">
      <p:transition spd="slow" advTm="4573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2382" cy="75590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3851" y="1035354"/>
            <a:ext cx="7344680" cy="53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4540"/>
              </a:lnSpc>
            </a:pPr>
            <a:r>
              <a:rPr lang="ru-RU" sz="3200" spc="85" dirty="0"/>
              <a:t>Карта отеля «Санкт-Петербург»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817735" y="6681651"/>
            <a:ext cx="9390182" cy="34368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lang="ru-RU"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Наши аудитории: Стрельна, Выборг, Сестрорецк, Гатчина, Приозерск.</a:t>
            </a:r>
            <a:endParaRPr sz="2000" b="1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56040" y="493691"/>
            <a:ext cx="1226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www.pfp.spb.ru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208" y="259080"/>
            <a:ext cx="2174747" cy="62941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CD9F38-58DF-8A5F-0C62-12AF18AA36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3557" r="9519"/>
          <a:stretch/>
        </p:blipFill>
        <p:spPr>
          <a:xfrm>
            <a:off x="807802" y="1574156"/>
            <a:ext cx="9076777" cy="498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66"/>
    </mc:Choice>
    <mc:Fallback xmlns="">
      <p:transition spd="slow" advTm="1864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2" cy="75590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7451" y="1364240"/>
            <a:ext cx="3077480" cy="538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40"/>
              </a:lnSpc>
            </a:pPr>
            <a:r>
              <a:rPr lang="ru-RU" sz="3600" spc="85" dirty="0"/>
              <a:t>Внешний вид</a:t>
            </a:r>
            <a:endParaRPr sz="3600" dirty="0"/>
          </a:p>
        </p:txBody>
      </p:sp>
      <p:sp>
        <p:nvSpPr>
          <p:cNvPr id="13" name="object 13"/>
          <p:cNvSpPr txBox="1"/>
          <p:nvPr/>
        </p:nvSpPr>
        <p:spPr>
          <a:xfrm>
            <a:off x="8956040" y="493691"/>
            <a:ext cx="1226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www.pfp.spb.ru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208" y="259080"/>
            <a:ext cx="2174747" cy="62941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FD2510-A3BC-EF49-FC3F-6915A76B47CB}"/>
              </a:ext>
            </a:extLst>
          </p:cNvPr>
          <p:cNvSpPr txBox="1"/>
          <p:nvPr/>
        </p:nvSpPr>
        <p:spPr>
          <a:xfrm>
            <a:off x="1155700" y="3095625"/>
            <a:ext cx="44089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юбка </a:t>
            </a:r>
          </a:p>
          <a:p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телесные колготки</a:t>
            </a:r>
          </a:p>
          <a:p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либо классические брюки</a:t>
            </a:r>
          </a:p>
          <a:p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сменная обувь (!) - удобные туфли на небольшом каблуке/без каблука</a:t>
            </a:r>
          </a:p>
          <a:p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волосы убраны в косы, хвосты, аккуратные пучки</a:t>
            </a:r>
          </a:p>
          <a:p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легкий дневной макияж и неброский маникюр (по желанию)</a:t>
            </a:r>
          </a:p>
          <a:p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легкий парфюм или его полное отсутствие</a:t>
            </a:r>
          </a:p>
        </p:txBody>
      </p:sp>
      <p:pic>
        <p:nvPicPr>
          <p:cNvPr id="20" name="object 7">
            <a:extLst>
              <a:ext uri="{FF2B5EF4-FFF2-40B4-BE49-F238E27FC236}">
                <a16:creationId xmlns:a16="http://schemas.microsoft.com/office/drawing/2014/main" id="{4A290A61-E2F3-CF7E-CA08-4DF41439EB5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765" y="3248025"/>
            <a:ext cx="120395" cy="120395"/>
          </a:xfrm>
          <a:prstGeom prst="rect">
            <a:avLst/>
          </a:prstGeom>
        </p:spPr>
      </p:pic>
      <p:pic>
        <p:nvPicPr>
          <p:cNvPr id="21" name="object 7">
            <a:extLst>
              <a:ext uri="{FF2B5EF4-FFF2-40B4-BE49-F238E27FC236}">
                <a16:creationId xmlns:a16="http://schemas.microsoft.com/office/drawing/2014/main" id="{45596602-9490-2D0A-8E69-6EE460F375A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765" y="3518332"/>
            <a:ext cx="120395" cy="120395"/>
          </a:xfrm>
          <a:prstGeom prst="rect">
            <a:avLst/>
          </a:prstGeom>
        </p:spPr>
      </p:pic>
      <p:pic>
        <p:nvPicPr>
          <p:cNvPr id="22" name="object 7">
            <a:extLst>
              <a:ext uri="{FF2B5EF4-FFF2-40B4-BE49-F238E27FC236}">
                <a16:creationId xmlns:a16="http://schemas.microsoft.com/office/drawing/2014/main" id="{DDAFF9A2-4FEC-0212-9D28-0E8CF32C48D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765" y="3788639"/>
            <a:ext cx="120395" cy="120395"/>
          </a:xfrm>
          <a:prstGeom prst="rect">
            <a:avLst/>
          </a:prstGeom>
        </p:spPr>
      </p:pic>
      <p:pic>
        <p:nvPicPr>
          <p:cNvPr id="23" name="object 7">
            <a:extLst>
              <a:ext uri="{FF2B5EF4-FFF2-40B4-BE49-F238E27FC236}">
                <a16:creationId xmlns:a16="http://schemas.microsoft.com/office/drawing/2014/main" id="{4E9E5A9E-ABFA-2A95-C6F2-3D20275D576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765" y="4074036"/>
            <a:ext cx="120395" cy="120395"/>
          </a:xfrm>
          <a:prstGeom prst="rect">
            <a:avLst/>
          </a:prstGeom>
        </p:spPr>
      </p:pic>
      <p:pic>
        <p:nvPicPr>
          <p:cNvPr id="24" name="object 7">
            <a:extLst>
              <a:ext uri="{FF2B5EF4-FFF2-40B4-BE49-F238E27FC236}">
                <a16:creationId xmlns:a16="http://schemas.microsoft.com/office/drawing/2014/main" id="{B7C819FE-7FA7-4C5A-E4A6-BED30C8725F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882" y="4605087"/>
            <a:ext cx="120395" cy="120395"/>
          </a:xfrm>
          <a:prstGeom prst="rect">
            <a:avLst/>
          </a:prstGeom>
        </p:spPr>
      </p:pic>
      <p:pic>
        <p:nvPicPr>
          <p:cNvPr id="25" name="object 7">
            <a:extLst>
              <a:ext uri="{FF2B5EF4-FFF2-40B4-BE49-F238E27FC236}">
                <a16:creationId xmlns:a16="http://schemas.microsoft.com/office/drawing/2014/main" id="{998E1A42-6D1A-8775-AF86-3D93501EE02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765" y="4870132"/>
            <a:ext cx="120395" cy="120395"/>
          </a:xfrm>
          <a:prstGeom prst="rect">
            <a:avLst/>
          </a:prstGeom>
        </p:spPr>
      </p:pic>
      <p:pic>
        <p:nvPicPr>
          <p:cNvPr id="26" name="object 7">
            <a:extLst>
              <a:ext uri="{FF2B5EF4-FFF2-40B4-BE49-F238E27FC236}">
                <a16:creationId xmlns:a16="http://schemas.microsoft.com/office/drawing/2014/main" id="{6944DE48-AF46-DC19-E4C1-9D0FAFD9CD4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176" y="5162397"/>
            <a:ext cx="120395" cy="120395"/>
          </a:xfrm>
          <a:prstGeom prst="rect">
            <a:avLst/>
          </a:prstGeom>
        </p:spPr>
      </p:pic>
      <p:pic>
        <p:nvPicPr>
          <p:cNvPr id="27" name="object 7">
            <a:extLst>
              <a:ext uri="{FF2B5EF4-FFF2-40B4-BE49-F238E27FC236}">
                <a16:creationId xmlns:a16="http://schemas.microsoft.com/office/drawing/2014/main" id="{D36D7A14-E797-EE62-0EEF-425A93D2A2C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765" y="5704716"/>
            <a:ext cx="120395" cy="120395"/>
          </a:xfrm>
          <a:prstGeom prst="rect">
            <a:avLst/>
          </a:prstGeom>
        </p:spPr>
      </p:pic>
      <p:sp>
        <p:nvSpPr>
          <p:cNvPr id="28" name="object 3">
            <a:extLst>
              <a:ext uri="{FF2B5EF4-FFF2-40B4-BE49-F238E27FC236}">
                <a16:creationId xmlns:a16="http://schemas.microsoft.com/office/drawing/2014/main" id="{631F65C6-E027-2D86-4EF1-ACF74F89C62B}"/>
              </a:ext>
            </a:extLst>
          </p:cNvPr>
          <p:cNvSpPr txBox="1">
            <a:spLocks/>
          </p:cNvSpPr>
          <p:nvPr/>
        </p:nvSpPr>
        <p:spPr>
          <a:xfrm>
            <a:off x="2222500" y="2270237"/>
            <a:ext cx="1504977" cy="503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lnSpc>
                <a:spcPts val="4540"/>
              </a:lnSpc>
            </a:pPr>
            <a:r>
              <a:rPr lang="ru-RU" sz="2400" b="1" kern="0" spc="85" dirty="0"/>
              <a:t>Девушки</a:t>
            </a:r>
            <a:endParaRPr lang="ru-RU" sz="2400" b="1" kern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609630-B515-14D8-AA90-F7D8DB294F14}"/>
              </a:ext>
            </a:extLst>
          </p:cNvPr>
          <p:cNvSpPr txBox="1"/>
          <p:nvPr/>
        </p:nvSpPr>
        <p:spPr>
          <a:xfrm>
            <a:off x="6642843" y="3058373"/>
            <a:ext cx="44089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белая рубашка </a:t>
            </a:r>
          </a:p>
          <a:p>
            <a:r>
              <a:rPr lang="ru-RU" dirty="0"/>
              <a:t>классические брюки</a:t>
            </a:r>
          </a:p>
          <a:p>
            <a:r>
              <a:rPr lang="ru-RU" dirty="0"/>
              <a:t>сменная обувь (!) - классические туфли с  носками в тон туфель</a:t>
            </a:r>
          </a:p>
          <a:p>
            <a:r>
              <a:rPr lang="ru-RU" dirty="0"/>
              <a:t>аккуратно уложенные волосы</a:t>
            </a:r>
          </a:p>
          <a:p>
            <a:r>
              <a:rPr lang="ru-RU" dirty="0"/>
              <a:t>легкий парфюм или его полное отсутствие</a:t>
            </a:r>
          </a:p>
        </p:txBody>
      </p:sp>
      <p:pic>
        <p:nvPicPr>
          <p:cNvPr id="31" name="object 7">
            <a:extLst>
              <a:ext uri="{FF2B5EF4-FFF2-40B4-BE49-F238E27FC236}">
                <a16:creationId xmlns:a16="http://schemas.microsoft.com/office/drawing/2014/main" id="{2BF4297F-694C-E201-81F9-6D68E2EC92B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3500" y="3207084"/>
            <a:ext cx="120395" cy="120395"/>
          </a:xfrm>
          <a:prstGeom prst="rect">
            <a:avLst/>
          </a:prstGeom>
        </p:spPr>
      </p:pic>
      <p:pic>
        <p:nvPicPr>
          <p:cNvPr id="32" name="object 7">
            <a:extLst>
              <a:ext uri="{FF2B5EF4-FFF2-40B4-BE49-F238E27FC236}">
                <a16:creationId xmlns:a16="http://schemas.microsoft.com/office/drawing/2014/main" id="{7CBDBFB4-E6AE-8C9B-3E89-C961048A981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3500" y="3458134"/>
            <a:ext cx="120395" cy="120395"/>
          </a:xfrm>
          <a:prstGeom prst="rect">
            <a:avLst/>
          </a:prstGeom>
        </p:spPr>
      </p:pic>
      <p:pic>
        <p:nvPicPr>
          <p:cNvPr id="33" name="object 7">
            <a:extLst>
              <a:ext uri="{FF2B5EF4-FFF2-40B4-BE49-F238E27FC236}">
                <a16:creationId xmlns:a16="http://schemas.microsoft.com/office/drawing/2014/main" id="{DFE78411-965D-6786-705B-F2D058FD3F2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5252" y="3737698"/>
            <a:ext cx="120395" cy="120395"/>
          </a:xfrm>
          <a:prstGeom prst="rect">
            <a:avLst/>
          </a:prstGeom>
        </p:spPr>
      </p:pic>
      <p:pic>
        <p:nvPicPr>
          <p:cNvPr id="34" name="object 7">
            <a:extLst>
              <a:ext uri="{FF2B5EF4-FFF2-40B4-BE49-F238E27FC236}">
                <a16:creationId xmlns:a16="http://schemas.microsoft.com/office/drawing/2014/main" id="{34DD8177-1581-822C-BD80-8DE61E88F25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5252" y="4015537"/>
            <a:ext cx="120395" cy="120395"/>
          </a:xfrm>
          <a:prstGeom prst="rect">
            <a:avLst/>
          </a:prstGeom>
        </p:spPr>
      </p:pic>
      <p:pic>
        <p:nvPicPr>
          <p:cNvPr id="35" name="object 7">
            <a:extLst>
              <a:ext uri="{FF2B5EF4-FFF2-40B4-BE49-F238E27FC236}">
                <a16:creationId xmlns:a16="http://schemas.microsoft.com/office/drawing/2014/main" id="{16F72FB3-0AD5-AA9D-78BE-1CA7F26E804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5252" y="4286728"/>
            <a:ext cx="120395" cy="120395"/>
          </a:xfrm>
          <a:prstGeom prst="rect">
            <a:avLst/>
          </a:prstGeom>
        </p:spPr>
      </p:pic>
      <p:pic>
        <p:nvPicPr>
          <p:cNvPr id="36" name="object 7">
            <a:extLst>
              <a:ext uri="{FF2B5EF4-FFF2-40B4-BE49-F238E27FC236}">
                <a16:creationId xmlns:a16="http://schemas.microsoft.com/office/drawing/2014/main" id="{06C01B47-0999-14F7-C21C-A465291325F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5252" y="4571323"/>
            <a:ext cx="120395" cy="120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CF22673-9F3D-EB13-45EA-549AE8F3FF80}"/>
              </a:ext>
            </a:extLst>
          </p:cNvPr>
          <p:cNvSpPr txBox="1"/>
          <p:nvPr/>
        </p:nvSpPr>
        <p:spPr>
          <a:xfrm>
            <a:off x="7718411" y="2312043"/>
            <a:ext cx="1504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0" spc="85" dirty="0">
                <a:solidFill>
                  <a:schemeClr val="bg1"/>
                </a:solidFill>
                <a:latin typeface="Trebuchet MS"/>
                <a:ea typeface="+mj-ea"/>
              </a:rPr>
              <a:t>Юноши</a:t>
            </a:r>
          </a:p>
        </p:txBody>
      </p:sp>
    </p:spTree>
    <p:extLst>
      <p:ext uri="{BB962C8B-B14F-4D97-AF65-F5344CB8AC3E}">
        <p14:creationId xmlns:p14="http://schemas.microsoft.com/office/powerpoint/2010/main" val="3583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34"/>
    </mc:Choice>
    <mc:Fallback xmlns="">
      <p:transition spd="slow" advTm="652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" y="4199"/>
            <a:ext cx="10692383" cy="75590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956040" y="493691"/>
            <a:ext cx="1226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www.pfp.spb.ru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208" y="259080"/>
            <a:ext cx="2174747" cy="62941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92340BD-39F6-619B-30AE-ACE341ED0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973090"/>
              </p:ext>
            </p:extLst>
          </p:nvPr>
        </p:nvGraphicFramePr>
        <p:xfrm>
          <a:off x="-63500" y="-293231"/>
          <a:ext cx="17081500" cy="756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443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71"/>
    </mc:Choice>
    <mc:Fallback xmlns="">
      <p:transition spd="slow" advTm="9117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383" cy="75590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1664" y="1447539"/>
            <a:ext cx="46824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204" dirty="0"/>
              <a:t>Каналы для связи</a:t>
            </a:r>
            <a:endParaRPr sz="3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46D0BC-31AB-F7DD-629A-42E7DC292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39" y="2647847"/>
            <a:ext cx="2525046" cy="252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705DBE-7B9B-E3FF-3B1A-4352D2373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96" y="2635277"/>
            <a:ext cx="2520000" cy="2520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26067" y="5534025"/>
            <a:ext cx="192659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spc="20" dirty="0">
                <a:solidFill>
                  <a:srgbClr val="FFFFFF"/>
                </a:solidFill>
                <a:latin typeface="Trebuchet MS"/>
                <a:cs typeface="Trebuchet MS"/>
              </a:rPr>
              <a:t>Беседа в ВК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56040" y="493691"/>
            <a:ext cx="1226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www.pfp.spb.ru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208" y="259080"/>
            <a:ext cx="2174747" cy="62941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1C3BD5D1-8BD8-78D8-932F-08657D7AB4D0}"/>
              </a:ext>
            </a:extLst>
          </p:cNvPr>
          <p:cNvSpPr txBox="1"/>
          <p:nvPr/>
        </p:nvSpPr>
        <p:spPr>
          <a:xfrm>
            <a:off x="5422901" y="5534025"/>
            <a:ext cx="457079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spc="20" dirty="0">
                <a:solidFill>
                  <a:srgbClr val="FFFFFF"/>
                </a:solidFill>
                <a:latin typeface="Trebuchet MS"/>
                <a:cs typeface="Trebuchet MS"/>
              </a:rPr>
              <a:t>Мобильные телефоны организаторов</a:t>
            </a: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831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27"/>
    </mc:Choice>
    <mc:Fallback xmlns="">
      <p:transition spd="slow" advTm="10612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DB2F617B7A5294A9BB506614B6D0351" ma:contentTypeVersion="8" ma:contentTypeDescription="Создание документа." ma:contentTypeScope="" ma:versionID="4fbfe6fe4babccfa8624f33b4a72bbf3">
  <xsd:schema xmlns:xsd="http://www.w3.org/2001/XMLSchema" xmlns:xs="http://www.w3.org/2001/XMLSchema" xmlns:p="http://schemas.microsoft.com/office/2006/metadata/properties" xmlns:ns2="c06527b0-b266-4747-965b-6598119f4d02" targetNamespace="http://schemas.microsoft.com/office/2006/metadata/properties" ma:root="true" ma:fieldsID="b87b98188db44dc164f7acaeb0c72604" ns2:_="">
    <xsd:import namespace="c06527b0-b266-4747-965b-6598119f4d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527b0-b266-4747-965b-6598119f4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24C3CD-321B-47E7-9266-C243C5DA8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6527b0-b266-4747-965b-6598119f4d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47F6F8-E27B-4AE9-B2C2-0BC30DC180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3A35CD-965C-4007-AE7E-848060F8D0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5370</TotalTime>
  <Words>508</Words>
  <Application>Microsoft Office PowerPoint</Application>
  <PresentationFormat>Произвольный</PresentationFormat>
  <Paragraphs>94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Trebuchet MS</vt:lpstr>
      <vt:lpstr>Office Theme</vt:lpstr>
      <vt:lpstr>Презентация PowerPoint</vt:lpstr>
      <vt:lpstr>Петербургский Форум  Предпринимателей (ПФП)</vt:lpstr>
      <vt:lpstr>Цели форума</vt:lpstr>
      <vt:lpstr>Структура форума</vt:lpstr>
      <vt:lpstr>Место и даты проведения</vt:lpstr>
      <vt:lpstr>Карта отеля «Санкт-Петербург»</vt:lpstr>
      <vt:lpstr>Внешний вид</vt:lpstr>
      <vt:lpstr>Презентация PowerPoint</vt:lpstr>
      <vt:lpstr>Каналы для связи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Игорь Кожевников</cp:lastModifiedBy>
  <cp:revision>15</cp:revision>
  <dcterms:created xsi:type="dcterms:W3CDTF">2022-05-08T16:50:33Z</dcterms:created>
  <dcterms:modified xsi:type="dcterms:W3CDTF">2022-11-27T16:13:51Z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2022-03-21T00:00:00Z</vt:filetime>
  </property>
  <property fmtid="{D5CDD505-2E9C-101B-9397-08002B2CF9AE}" pid="3" name="Creator">
    <vt:lpwstr>Acrobat PDFMaker 15 для PowerPoint</vt:lpwstr>
  </property>
  <property fmtid="{D5CDD505-2E9C-101B-9397-08002B2CF9AE}" pid="4" name="LastSaved">
    <vt:filetime>2022-05-08T00:00:00Z</vt:filetime>
  </property>
  <property fmtid="{D5CDD505-2E9C-101B-9397-08002B2CF9AE}" pid="5" name="ContentTypeId">
    <vt:lpwstr>0x0101006DB2F617B7A5294A9BB506614B6D0351</vt:lpwstr>
  </property>
</Properties>
</file>