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eMhrG0X8eo10VyRj3HIuPTsl5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0" y="81252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0" y="81252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-360" y="-360"/>
            <a:ext cx="360" cy="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-360" y="-360"/>
            <a:ext cx="360" cy="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3028680" y="4767480"/>
            <a:ext cx="308484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6457680" y="4767480"/>
            <a:ext cx="205632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628200" y="4767480"/>
            <a:ext cx="205632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blank">
  <p:cSld name="BLANK"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" type="title">
  <p:cSld name="TITLE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57200" y="496800"/>
            <a:ext cx="8228880" cy="27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496800"/>
            <a:ext cx="8228880" cy="27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3028680" y="4767480"/>
            <a:ext cx="308484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6457680" y="4767480"/>
            <a:ext cx="205632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628200" y="4767480"/>
            <a:ext cx="205632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>
            <p:ph type="title"/>
          </p:nvPr>
        </p:nvSpPr>
        <p:spPr>
          <a:xfrm>
            <a:off x="3752640" y="1102680"/>
            <a:ext cx="5237640" cy="1619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-US" sz="3600" u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Работа с документами и рутиной в бухгалтерии</a:t>
            </a:r>
            <a:r>
              <a:rPr b="1" lang="en-US" sz="4400" u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44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/>
          <p:nvPr>
            <p:ph idx="1" type="subTitle"/>
          </p:nvPr>
        </p:nvSpPr>
        <p:spPr>
          <a:xfrm>
            <a:off x="4689720" y="3375000"/>
            <a:ext cx="4364280" cy="16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Рыжкова Ольга</a:t>
            </a: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консалтингового агентства «Эффекто»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Оптимизация бизнес-процессов крупного и среднего бизнеса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3800" y="72360"/>
            <a:ext cx="358920" cy="39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3800" y="-122400"/>
            <a:ext cx="1565640" cy="78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1280" y="72360"/>
            <a:ext cx="872640" cy="45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3" name="Google Shape;1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4" name="Google Shape;1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280" y="1730880"/>
            <a:ext cx="4867200" cy="196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До и после внедрения ИИ-инструментов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5603760" y="1569960"/>
            <a:ext cx="2919240" cy="10443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5603760" y="2815560"/>
            <a:ext cx="2919240" cy="104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Внедрение ИИ существенно ускоряет процессы и снижает количество ошибок, повышая качество учета.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413280" y="4586760"/>
            <a:ext cx="4867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Кейсы агентства «Эффекто»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6" name="Google Shape;15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413280" y="1421280"/>
            <a:ext cx="2919240" cy="230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Оптимизация и ИИ позволяют уменьшить рутинные процессы, повысить качество отчетности и экспертизу сотрудников, одновременно укрепляя конкурентоспособность компании.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3989160" y="1194120"/>
            <a:ext cx="4791240" cy="1095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413280" y="4586760"/>
            <a:ext cx="291924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Кейсы агентства «Эффекто»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3989160" y="1835280"/>
            <a:ext cx="4791240" cy="165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3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сокращение времени обработки документов после внедрения ИИ и ЭДО, что улучшает скорость принятия управленческих решений</a:t>
            </a:r>
            <a:endParaRPr b="0" i="0" sz="21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7" name="Google Shape;1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8" name="Google Shape;1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9" name="Google Shape;16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0" name="Google Shape;17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/>
          <p:nvPr/>
        </p:nvSpPr>
        <p:spPr>
          <a:xfrm>
            <a:off x="504720" y="2029320"/>
            <a:ext cx="2361240" cy="12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ИИ позволяет ускорить обработку документов, снижая время ручного ввода и минимизируя ошибки, что повышает точность финансовой отчетности и сокращает операционные расходы.</a:t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3334320" y="2029320"/>
            <a:ext cx="2361240" cy="12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Автоматизация рутинных задач с помощью ИИ освобождает специалистов от однообразной работы, позволяя сосредоточиться на аналитике и стратегическом планировании для повышения эффективности бизнеса.</a:t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6163920" y="2029320"/>
            <a:ext cx="2361240" cy="12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Внедрение ИИ-инструментов способствует быстрому масштабированию процессов, улучшает контроль данных и обеспечивает соответствие нормативным требованиям с минимальными затратами времени и ресурсов.</a:t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Преимущества ИИ для автоматизации бухгалтерии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0" y="11088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" name="Google Shape;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0000" y="749880"/>
            <a:ext cx="3419640" cy="320976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413280" y="1305000"/>
            <a:ext cx="4404240" cy="3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Опытный финансовый директор, главный бухгалтер ГК с 25-летним стажем в стратегическом и операционном управлении, курирующий бюджеты свыше 30 млрд рублей. Эксперт в проектном менеджменте и оптимизации бизнес-процессов с командой из 6000 человек.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Активный бизнес-тренер и спикер, эксперт с успешной историей повышения эффективности компаний.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540000" y="540000"/>
            <a:ext cx="8240760" cy="53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A3E5C"/>
                </a:solidFill>
                <a:latin typeface="Arial"/>
                <a:ea typeface="Arial"/>
                <a:cs typeface="Arial"/>
                <a:sym typeface="Arial"/>
              </a:rPr>
              <a:t>Руководитель агентства «Эффекто» 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A3E5C"/>
                </a:solidFill>
                <a:latin typeface="Arial"/>
                <a:ea typeface="Arial"/>
                <a:cs typeface="Arial"/>
                <a:sym typeface="Arial"/>
              </a:rPr>
              <a:t>Рыжкова Ольга Юрьевна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1" name="Google Shape;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" name="Google Shape;5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8120" y="1305000"/>
            <a:ext cx="3191040" cy="32097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/>
          <p:nvPr/>
        </p:nvSpPr>
        <p:spPr>
          <a:xfrm>
            <a:off x="413280" y="1305000"/>
            <a:ext cx="4404240" cy="3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14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Бумажные документы и долгий процесс сдачи отчетности.  Это не просто медленно — это дорого.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• Несвоевременность отражения учетных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операций. Управленческие решения принимаются на основе некорректной картины.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• Нежелание принятия ЭДО/Неумение с ним работать.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Современные вызовы бухгалтерии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2" name="Google Shape;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3" name="Google Shape;6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4" name="Google Shape;6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5" name="Google Shape;6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Ключевые препятствия в работе бухгалтерии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502920" y="1247400"/>
            <a:ext cx="3682800" cy="133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«Народное творчество» – сотрудники работают по собственным схемам, что приводит к потере рабочего времени и снижению качества процессов.</a:t>
            </a:r>
            <a:endParaRPr b="0" i="0" sz="1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4708440" y="1247400"/>
            <a:ext cx="3682800" cy="133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Недостаточные навыки работы с ЭДО ограничивают скорость обработки документов и минимизацию бумажного документооборота.</a:t>
            </a:r>
            <a:endParaRPr b="0" i="0" sz="1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502920" y="2975040"/>
            <a:ext cx="3682800" cy="133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Слабое знание возможностей учетных систем, что снижает эффективность анализа и учета</a:t>
            </a:r>
            <a:endParaRPr b="0" i="0" sz="12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708440" y="2975040"/>
            <a:ext cx="3682800" cy="133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Саботаж новых инструментов вызван страхом, синдромом незаменимости и сложностями интеграции программных решений.</a:t>
            </a:r>
            <a:endParaRPr b="0" i="0" sz="12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7" name="Google Shape;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8" name="Google Shape;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/>
          <p:nvPr/>
        </p:nvSpPr>
        <p:spPr>
          <a:xfrm>
            <a:off x="504720" y="2029320"/>
            <a:ext cx="2361240" cy="12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Страх перед новыми технологиями порождает сопротивление, затягивание и избегание инноваций среди сотрудников.</a:t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3334320" y="2029320"/>
            <a:ext cx="2361240" cy="12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Желание оставаться незаменимым специалистом приводит к саботажу и сопротивлению изменениям в рабочих процессах.</a:t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6163920" y="2029320"/>
            <a:ext cx="2361240" cy="126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Сложность интеграции новых программных решений вызывает отказ от их использования и снижает инициативу по внедрению ИИ.</a:t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Системный саботаж изменений: причины и проявления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1" name="Google Shape;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6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2" name="Google Shape;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A3E5C"/>
                </a:solidFill>
                <a:latin typeface="Arial"/>
                <a:ea typeface="Arial"/>
                <a:cs typeface="Arial"/>
                <a:sym typeface="Arial"/>
              </a:rPr>
              <a:t>Кейс: эффект оптимизации учетного блока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5603760" y="1569960"/>
            <a:ext cx="2919240" cy="10443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5603760" y="1440000"/>
            <a:ext cx="2919240" cy="241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Сокращение затрат и ускорение учета обеспечивают повышение конкурентоспособности бизнеса.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413280" y="4586760"/>
            <a:ext cx="4867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Кейсы агентства «Эффекто»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98" name="Google Shape;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00" y="1688760"/>
            <a:ext cx="4859640" cy="161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5" name="Google Shape;1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640" y="1063080"/>
            <a:ext cx="20091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6" name="Google Shape;1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8920" y="1063080"/>
            <a:ext cx="20091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7" name="Google Shape;10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4560" y="1063080"/>
            <a:ext cx="20091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8" name="Google Shape;10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9840" y="1063080"/>
            <a:ext cx="200916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Инструменты ИИ для бухгалтерии уже сегодня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413280" y="3304800"/>
            <a:ext cx="201024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Единое окно для ЭДО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Создание единой платформы для работы с поставщиками и клиентами обеспечивает оперативный доступ к документам и ускоряет их согласование и учет.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2518560" y="3304800"/>
            <a:ext cx="201024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Мгновенное оповещение о поступлениях денежных средств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Использование ИИ для моментальной информирования коммерческих служб об операциях ускоряет финансовое планирование и принятие решений.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623840" y="3304800"/>
            <a:ext cx="201024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Быстрая сверка взаиморасчетов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Инструменты, как DeepSeek, позволяют выявлять расхождения в документах за минуты вместо дней, повышая точность работы с контрагентами.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6729120" y="3304800"/>
            <a:ext cx="201024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Распознавание и загрузка документов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Автоматизация обработки первичных документов через Saby и Entera снижает ошибки и экономит время при большом документообороте.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1" name="Google Shape;1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ИИ для переписки и согласований: реальная экономия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413280" y="1335240"/>
            <a:ext cx="4759560" cy="8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Инструменты DeepSeek и ЯндексGPT автоматизируют подготовку деловой переписки, повышая скорость составления писем и снижая вероятность ошибок в коммуникации с контрагентами.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413280" y="2459520"/>
            <a:ext cx="4759560" cy="8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Обработка запросов и организация совещаний с помощью ИИ сокращают рутинную загрузку бухгалтера, позволяя экономить до двух часов рабочего времени в день.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413280" y="3584160"/>
            <a:ext cx="4759560" cy="8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Использование генеративного ИИ ускоряет взаимное согласование документов и улучшает качество коммуникации, что ведёт к повышению эффективности процессов внутри компании.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3" name="Google Shape;1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280" y="1378080"/>
            <a:ext cx="8367480" cy="32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/>
          <p:nvPr/>
        </p:nvSpPr>
        <p:spPr>
          <a:xfrm>
            <a:off x="413280" y="360000"/>
            <a:ext cx="8367480" cy="4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Пошаговый план внедрения ИИ-решений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7992720" y="4783680"/>
            <a:ext cx="788040" cy="14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413280" y="895680"/>
            <a:ext cx="8367480" cy="21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Алгоритм действий для успешного применения ИИ в бухгалтерии, основанный на опыте агентства «Эффекто»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2026-03-26T08:22:27Z</dcterms:created>
  <dc:creator>PptxGenJS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Экран (16:9)</vt:lpwstr>
  </property>
  <property fmtid="{D5CDD505-2E9C-101B-9397-08002B2CF9AE}" pid="4" name="Slides">
    <vt:i4>10</vt:i4>
  </property>
</Properties>
</file>