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81B-5FCB-4C28-9E76-9FD0FEA02777}" type="datetimeFigureOut">
              <a:rPr lang="ru-RU" smtClean="0"/>
              <a:t>13.09.2022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301A2E-AADC-41E0-8AEF-4BD7A0EDC5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81B-5FCB-4C28-9E76-9FD0FEA02777}" type="datetimeFigureOut">
              <a:rPr lang="ru-RU" smtClean="0"/>
              <a:t>13.09.2022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01A2E-AADC-41E0-8AEF-4BD7A0EDC5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81B-5FCB-4C28-9E76-9FD0FEA02777}" type="datetimeFigureOut">
              <a:rPr lang="ru-RU" smtClean="0"/>
              <a:t>13.09.2022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01A2E-AADC-41E0-8AEF-4BD7A0EDC5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81B-5FCB-4C28-9E76-9FD0FEA02777}" type="datetimeFigureOut">
              <a:rPr lang="ru-RU" smtClean="0"/>
              <a:t>13.09.2022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1301A2E-AADC-41E0-8AEF-4BD7A0EDC5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81B-5FCB-4C28-9E76-9FD0FEA02777}" type="datetimeFigureOut">
              <a:rPr lang="ru-RU" smtClean="0"/>
              <a:t>13.09.2022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01A2E-AADC-41E0-8AEF-4BD7A0EDC5E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81B-5FCB-4C28-9E76-9FD0FEA02777}" type="datetimeFigureOut">
              <a:rPr lang="ru-RU" smtClean="0"/>
              <a:t>13.09.2022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01A2E-AADC-41E0-8AEF-4BD7A0EDC5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81B-5FCB-4C28-9E76-9FD0FEA02777}" type="datetimeFigureOut">
              <a:rPr lang="ru-RU" smtClean="0"/>
              <a:t>13.09.2022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1301A2E-AADC-41E0-8AEF-4BD7A0EDC5E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81B-5FCB-4C28-9E76-9FD0FEA02777}" type="datetimeFigureOut">
              <a:rPr lang="ru-RU" smtClean="0"/>
              <a:t>13.09.2022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01A2E-AADC-41E0-8AEF-4BD7A0EDC5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81B-5FCB-4C28-9E76-9FD0FEA02777}" type="datetimeFigureOut">
              <a:rPr lang="ru-RU" smtClean="0"/>
              <a:t>13.09.2022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01A2E-AADC-41E0-8AEF-4BD7A0EDC5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81B-5FCB-4C28-9E76-9FD0FEA02777}" type="datetimeFigureOut">
              <a:rPr lang="ru-RU" smtClean="0"/>
              <a:t>13.09.2022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01A2E-AADC-41E0-8AEF-4BD7A0EDC5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81B-5FCB-4C28-9E76-9FD0FEA02777}" type="datetimeFigureOut">
              <a:rPr lang="ru-RU" smtClean="0"/>
              <a:t>13.09.2022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01A2E-AADC-41E0-8AEF-4BD7A0EDC5E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726E81B-5FCB-4C28-9E76-9FD0FEA02777}" type="datetimeFigureOut">
              <a:rPr lang="ru-RU" smtClean="0"/>
              <a:t>13.09.2022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1301A2E-AADC-41E0-8AEF-4BD7A0EDC5E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un4-15.userapi.com/impg/7LZyZOccidRx_4qW73tmgj5CGs-5IZGlXQ4w5Q/VhrG6n8MLzY.jpg?size=1080x1080&amp;quality=95&amp;sign=76ec5d12c8c5e7bc4854c401267b38fc&amp;type=alb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5949280"/>
            <a:ext cx="8458200" cy="1222375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Патриотическое движение Ратник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167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un4-15.userapi.com/impg/7LZyZOccidRx_4qW73tmgj5CGs-5IZGlXQ4w5Q/VhrG6n8MLzY.jpg?size=1080x1080&amp;quality=95&amp;sign=76ec5d12c8c5e7bc4854c401267b38fc&amp;type=alb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95" y="548680"/>
            <a:ext cx="8458200" cy="91440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Цели движения</a:t>
            </a:r>
            <a:r>
              <a:rPr lang="en-US" sz="2000" dirty="0" smtClean="0">
                <a:solidFill>
                  <a:schemeClr val="bg1"/>
                </a:solidFill>
              </a:rPr>
              <a:t>:</a:t>
            </a:r>
            <a:r>
              <a:rPr lang="ru-RU" sz="2000" dirty="0" smtClean="0">
                <a:solidFill>
                  <a:schemeClr val="bg1"/>
                </a:solidFill>
              </a:rPr>
              <a:t> Реализация патриотических , гражданских и волонтерских мероприятий , акций, сборов для осуществления гражданской позиции, развития гражданской осознанности   и формирование общественно полезных навыков.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42900" y="5644356"/>
            <a:ext cx="8458200" cy="1222375"/>
          </a:xfrm>
        </p:spPr>
        <p:txBody>
          <a:bodyPr>
            <a:noAutofit/>
          </a:bodyPr>
          <a:lstStyle/>
          <a:p>
            <a:r>
              <a:rPr lang="ru-RU" sz="2700" dirty="0" smtClean="0">
                <a:solidFill>
                  <a:schemeClr val="bg1"/>
                </a:solidFill>
              </a:rPr>
              <a:t>Ратник базируется на принципах</a:t>
            </a:r>
            <a:r>
              <a:rPr lang="en-US" sz="2700" dirty="0" smtClean="0">
                <a:solidFill>
                  <a:schemeClr val="bg1"/>
                </a:solidFill>
              </a:rPr>
              <a:t>:</a:t>
            </a:r>
            <a:r>
              <a:rPr lang="ru-RU" sz="2700" dirty="0" smtClean="0">
                <a:solidFill>
                  <a:schemeClr val="bg1"/>
                </a:solidFill>
              </a:rPr>
              <a:t> добровольности , свободы, нравственности ,демократизма.</a:t>
            </a:r>
            <a:endParaRPr lang="ru-RU" sz="27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45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un4-15.userapi.com/impg/7LZyZOccidRx_4qW73tmgj5CGs-5IZGlXQ4w5Q/VhrG6n8MLzY.jpg?size=1080x1080&amp;quality=95&amp;sign=76ec5d12c8c5e7bc4854c401267b38fc&amp;type=alb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797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-3795"/>
            <a:ext cx="8458200" cy="1222375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Иерархия ратника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75856" y="764704"/>
            <a:ext cx="266429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Командир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24744" y="2275742"/>
            <a:ext cx="2232248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Информационное подразделение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75856" y="2375939"/>
            <a:ext cx="266429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Юридическое подразделение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423992" y="2375939"/>
            <a:ext cx="266429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Общественное</a:t>
            </a:r>
            <a:r>
              <a:rPr lang="ru-RU" dirty="0" smtClean="0"/>
              <a:t> подразделение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08720" y="4201219"/>
            <a:ext cx="266429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Сотрудники по информационным коммуникациям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294906" y="5301208"/>
            <a:ext cx="266429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Сотрудники ратника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588224" y="4227909"/>
            <a:ext cx="266429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Волонтеры</a:t>
            </a:r>
            <a:endParaRPr lang="ru-RU" dirty="0"/>
          </a:p>
        </p:txBody>
      </p:sp>
      <p:sp>
        <p:nvSpPr>
          <p:cNvPr id="6" name="Стрелка вниз 5"/>
          <p:cNvSpPr/>
          <p:nvPr/>
        </p:nvSpPr>
        <p:spPr>
          <a:xfrm>
            <a:off x="4211960" y="1844824"/>
            <a:ext cx="576064" cy="5311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1439652" y="1412776"/>
            <a:ext cx="576064" cy="9220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лево 11"/>
          <p:cNvSpPr/>
          <p:nvPr/>
        </p:nvSpPr>
        <p:spPr>
          <a:xfrm>
            <a:off x="2106774" y="1070738"/>
            <a:ext cx="1188132" cy="4680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5959202" y="1095053"/>
            <a:ext cx="1205086" cy="4680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7180076" y="1383817"/>
            <a:ext cx="576064" cy="9220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1304020" y="3305896"/>
            <a:ext cx="576064" cy="9220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7524328" y="3441609"/>
            <a:ext cx="576064" cy="9220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4319972" y="3456060"/>
            <a:ext cx="576064" cy="18234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5940152" y="5733256"/>
            <a:ext cx="792088" cy="4680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лево 19"/>
          <p:cNvSpPr/>
          <p:nvPr/>
        </p:nvSpPr>
        <p:spPr>
          <a:xfrm>
            <a:off x="2359850" y="5733256"/>
            <a:ext cx="935056" cy="4680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верх 20"/>
          <p:cNvSpPr/>
          <p:nvPr/>
        </p:nvSpPr>
        <p:spPr>
          <a:xfrm>
            <a:off x="1329966" y="5301208"/>
            <a:ext cx="603684" cy="86409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верх 22"/>
          <p:cNvSpPr/>
          <p:nvPr/>
        </p:nvSpPr>
        <p:spPr>
          <a:xfrm>
            <a:off x="7618530" y="5409220"/>
            <a:ext cx="603684" cy="86409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0" y="245604"/>
            <a:ext cx="210677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Совет ратника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7092279" y="245604"/>
            <a:ext cx="2074429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Заместитель командира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208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un4-15.userapi.com/impg/7LZyZOccidRx_4qW73tmgj5CGs-5IZGlXQ4w5Q/VhrG6n8MLzY.jpg?size=1080x1080&amp;quality=95&amp;sign=76ec5d12c8c5e7bc4854c401267b38fc&amp;type=alb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319" y="1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59832" y="1628800"/>
            <a:ext cx="3384376" cy="2664296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Патриотическое движение Ратник</a:t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Работает напрямую с законодательным собранием НСО  и управлением по молодежной политике </a:t>
            </a:r>
            <a:r>
              <a:rPr lang="ru-RU" sz="2000" dirty="0" err="1" smtClean="0">
                <a:solidFill>
                  <a:schemeClr val="bg1"/>
                </a:solidFill>
              </a:rPr>
              <a:t>г.новосибирска</a:t>
            </a:r>
            <a:r>
              <a:rPr lang="ru-RU" sz="2000" dirty="0" smtClean="0">
                <a:solidFill>
                  <a:schemeClr val="bg1"/>
                </a:solidFill>
              </a:rPr>
              <a:t> 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128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un4-15.userapi.com/impg/7LZyZOccidRx_4qW73tmgj5CGs-5IZGlXQ4w5Q/VhrG6n8MLzY.jpg?size=1080x1080&amp;quality=95&amp;sign=76ec5d12c8c5e7bc4854c401267b38fc&amp;type=alb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319" y="1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55562" y="5445224"/>
            <a:ext cx="3384376" cy="1224136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Артём </a:t>
            </a:r>
            <a:r>
              <a:rPr lang="ru-RU" sz="2000" dirty="0" err="1" smtClean="0">
                <a:solidFill>
                  <a:schemeClr val="bg1"/>
                </a:solidFill>
              </a:rPr>
              <a:t>слабоденюк</a:t>
            </a:r>
            <a:r>
              <a:rPr lang="ru-RU" sz="2000" dirty="0" smtClean="0">
                <a:solidFill>
                  <a:schemeClr val="bg1"/>
                </a:solidFill>
              </a:rPr>
              <a:t>-командир ратника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652120" y="5301208"/>
            <a:ext cx="8458200" cy="914400"/>
          </a:xfrm>
        </p:spPr>
        <p:txBody>
          <a:bodyPr/>
          <a:lstStyle/>
          <a:p>
            <a:r>
              <a:rPr lang="ru-RU" dirty="0" err="1" smtClean="0">
                <a:solidFill>
                  <a:schemeClr val="bg1"/>
                </a:solidFill>
              </a:rPr>
              <a:t>Берсенева</a:t>
            </a:r>
            <a:r>
              <a:rPr lang="ru-RU" dirty="0" smtClean="0">
                <a:solidFill>
                  <a:schemeClr val="bg1"/>
                </a:solidFill>
              </a:rPr>
              <a:t> Дарья-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заместитель командира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6146" name="Picture 2" descr="https://sun9-48.userapi.com/impg/TiwYqfIajBTmxs1CKJmxmLLAK3_BQgDLV1kTXQ/ONb6BIWjGNQ.jpg?size=1620x2160&amp;quality=96&amp;sign=c576bca0b5b2e9697d8521d9b938cfc5&amp;type=album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25"/>
          <a:stretch/>
        </p:blipFill>
        <p:spPr bwMode="auto">
          <a:xfrm>
            <a:off x="107504" y="2844360"/>
            <a:ext cx="1762869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s://sun4-17.userapi.com/impg/Y_9wruVGblVR7FhiGE6jou0V0z5ZQ9Xlqp8O0A/Ae3v2CP7IpI.jpg?size=720x1080&amp;quality=95&amp;sign=f2b41b0b44c443927ac9fde2dae75c39&amp;type=albu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2650232"/>
            <a:ext cx="1889558" cy="266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55" t="9074" r="8453" b="9912"/>
          <a:stretch/>
        </p:blipFill>
        <p:spPr bwMode="auto">
          <a:xfrm>
            <a:off x="6998981" y="649186"/>
            <a:ext cx="2076156" cy="2001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7632"/>
            <a:ext cx="2061420" cy="2001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9309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un4-15.userapi.com/impg/7LZyZOccidRx_4qW73tmgj5CGs-5IZGlXQ4w5Q/VhrG6n8MLzY.jpg?size=1080x1080&amp;quality=95&amp;sign=76ec5d12c8c5e7bc4854c401267b38fc&amp;type=alb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319" y="1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Core i5\Downloads\qr6304690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692696"/>
            <a:ext cx="6480720" cy="547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189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45</TotalTime>
  <Words>74</Words>
  <Application>Microsoft Office PowerPoint</Application>
  <PresentationFormat>Экран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Трек</vt:lpstr>
      <vt:lpstr>Патриотическое движение Ратник</vt:lpstr>
      <vt:lpstr>Ратник базируется на принципах: добровольности , свободы, нравственности ,демократизма.</vt:lpstr>
      <vt:lpstr>Иерархия ратника</vt:lpstr>
      <vt:lpstr>Патриотическое движение Ратник Работает напрямую с законодательным собранием НСО  и управлением по молодежной политике г.новосибирска </vt:lpstr>
      <vt:lpstr>Артём слабоденюк-командир ратника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Патриотическое движение Ратник</dc:title>
  <dc:creator>Core i5</dc:creator>
  <cp:lastModifiedBy>Core i5</cp:lastModifiedBy>
  <cp:revision>5</cp:revision>
  <dcterms:created xsi:type="dcterms:W3CDTF">2022-09-13T04:55:32Z</dcterms:created>
  <dcterms:modified xsi:type="dcterms:W3CDTF">2022-09-13T05:40:33Z</dcterms:modified>
</cp:coreProperties>
</file>