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D"/>
    <a:srgbClr val="448C87"/>
    <a:srgbClr val="6FB9B4"/>
    <a:srgbClr val="C0E0DE"/>
    <a:srgbClr val="8C73C5"/>
    <a:srgbClr val="F5A6BC"/>
    <a:srgbClr val="A7E6FC"/>
    <a:srgbClr val="B093C3"/>
    <a:srgbClr val="FCABAB"/>
    <a:srgbClr val="9A8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2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2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2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5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0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3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9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6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255D-91FB-4B54-BEBF-F3CF1A6AC2A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E88F-8E9B-443A-A4D2-53604F75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6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10" y="2198306"/>
            <a:ext cx="8704450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Хакатон</a:t>
            </a:r>
            <a:endParaRPr lang="ru-RU" sz="3600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710" y="3589038"/>
            <a:ext cx="7210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Биккулов</a:t>
            </a:r>
            <a:r>
              <a:rPr lang="ru-RU" sz="2400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Александр Сергеевич, координатор акселерационной программы</a:t>
            </a:r>
          </a:p>
          <a:p>
            <a:r>
              <a:rPr lang="ru-RU" sz="2400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+79174271887</a:t>
            </a:r>
            <a:endParaRPr lang="ru-RU" sz="2400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4027" y="1130293"/>
            <a:ext cx="11008912" cy="552248"/>
          </a:xfrm>
        </p:spPr>
        <p:txBody>
          <a:bodyPr anchor="t">
            <a:noAutofit/>
          </a:bodyPr>
          <a:lstStyle/>
          <a:p>
            <a:r>
              <a:rPr lang="ru-RU" sz="4400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Темы </a:t>
            </a:r>
            <a:r>
              <a:rPr lang="ru-RU" sz="4400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хакатона</a:t>
            </a:r>
            <a:endParaRPr lang="ru-RU" sz="4400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667" y="2159959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0">
                      <a:srgbClr val="004AAD"/>
                    </a:gs>
                    <a:gs pos="87000">
                      <a:srgbClr val="8C73C5"/>
                    </a:gs>
                  </a:gsLst>
                  <a:lin ang="5400000" scaled="1"/>
                </a:gradFill>
                <a:latin typeface="Montserrat Medium" panose="00000600000000000000" pitchFamily="2" charset="-52"/>
              </a:rPr>
              <a:t>01.</a:t>
            </a:r>
            <a:endParaRPr lang="ru-RU" sz="3600" b="1" dirty="0">
              <a:gradFill>
                <a:gsLst>
                  <a:gs pos="0">
                    <a:srgbClr val="004AAD"/>
                  </a:gs>
                  <a:gs pos="87000">
                    <a:srgbClr val="8C73C5"/>
                  </a:gs>
                </a:gsLst>
                <a:lin ang="5400000" scaled="1"/>
              </a:gradFill>
              <a:latin typeface="Montserrat Medium" panose="000006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667" y="358787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0">
                      <a:srgbClr val="004AAD"/>
                    </a:gs>
                    <a:gs pos="87000">
                      <a:srgbClr val="8C73C5"/>
                    </a:gs>
                  </a:gsLst>
                  <a:lin ang="5400000" scaled="1"/>
                </a:gradFill>
                <a:latin typeface="Montserrat Medium" panose="00000600000000000000" pitchFamily="2" charset="-52"/>
              </a:rPr>
              <a:t>02.</a:t>
            </a:r>
            <a:endParaRPr lang="ru-RU" sz="3600" b="1" dirty="0">
              <a:gradFill>
                <a:gsLst>
                  <a:gs pos="0">
                    <a:srgbClr val="004AAD"/>
                  </a:gs>
                  <a:gs pos="87000">
                    <a:srgbClr val="8C73C5"/>
                  </a:gs>
                </a:gsLst>
                <a:lin ang="5400000" scaled="1"/>
              </a:gradFill>
              <a:latin typeface="Montserrat Medium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2667" y="501578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0">
                      <a:srgbClr val="004AAD"/>
                    </a:gs>
                    <a:gs pos="87000">
                      <a:srgbClr val="8C73C5"/>
                    </a:gs>
                  </a:gsLst>
                  <a:lin ang="5400000" scaled="1"/>
                </a:gradFill>
                <a:latin typeface="Montserrat Medium" panose="00000600000000000000" pitchFamily="2" charset="-52"/>
              </a:rPr>
              <a:t>03.</a:t>
            </a:r>
            <a:endParaRPr lang="ru-RU" sz="3600" b="1" dirty="0">
              <a:gradFill>
                <a:gsLst>
                  <a:gs pos="0">
                    <a:srgbClr val="004AAD"/>
                  </a:gs>
                  <a:gs pos="87000">
                    <a:srgbClr val="8C73C5"/>
                  </a:gs>
                </a:gsLst>
                <a:lin ang="5400000" scaled="1"/>
              </a:gradFill>
              <a:latin typeface="Montserrat Medium" panose="000006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070" y="2159958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0">
                      <a:srgbClr val="004AAD"/>
                    </a:gs>
                    <a:gs pos="87000">
                      <a:srgbClr val="8C73C5"/>
                    </a:gs>
                  </a:gsLst>
                  <a:lin ang="5400000" scaled="1"/>
                </a:gradFill>
                <a:latin typeface="Montserrat Medium" panose="00000600000000000000" pitchFamily="2" charset="-52"/>
              </a:rPr>
              <a:t>04.</a:t>
            </a:r>
            <a:endParaRPr lang="ru-RU" sz="3600" b="1" dirty="0">
              <a:gradFill>
                <a:gsLst>
                  <a:gs pos="0">
                    <a:srgbClr val="004AAD"/>
                  </a:gs>
                  <a:gs pos="87000">
                    <a:srgbClr val="8C73C5"/>
                  </a:gs>
                </a:gsLst>
                <a:lin ang="5400000" scaled="1"/>
              </a:gradFill>
              <a:latin typeface="Montserrat Medium" panose="000006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0009" y="358787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0">
                      <a:srgbClr val="004AAD"/>
                    </a:gs>
                    <a:gs pos="87000">
                      <a:srgbClr val="8C73C5"/>
                    </a:gs>
                  </a:gsLst>
                  <a:lin ang="5400000" scaled="1"/>
                </a:gradFill>
                <a:latin typeface="Montserrat Medium" panose="00000600000000000000" pitchFamily="2" charset="-52"/>
              </a:rPr>
              <a:t>05.</a:t>
            </a:r>
            <a:endParaRPr lang="ru-RU" sz="3600" b="1" dirty="0">
              <a:gradFill>
                <a:gsLst>
                  <a:gs pos="0">
                    <a:srgbClr val="004AAD"/>
                  </a:gs>
                  <a:gs pos="87000">
                    <a:srgbClr val="8C73C5"/>
                  </a:gs>
                </a:gsLst>
                <a:lin ang="5400000" scaled="1"/>
              </a:gradFill>
              <a:latin typeface="Montserrat Medium" panose="000006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0009" y="5015788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0">
                      <a:srgbClr val="004AAD"/>
                    </a:gs>
                    <a:gs pos="87000">
                      <a:srgbClr val="8C73C5"/>
                    </a:gs>
                  </a:gsLst>
                  <a:lin ang="5400000" scaled="1"/>
                </a:gradFill>
                <a:latin typeface="Montserrat Medium" panose="00000600000000000000" pitchFamily="2" charset="-52"/>
              </a:rPr>
              <a:t>06.</a:t>
            </a:r>
            <a:endParaRPr lang="ru-RU" sz="3600" b="1" dirty="0">
              <a:gradFill>
                <a:gsLst>
                  <a:gs pos="0">
                    <a:srgbClr val="004AAD"/>
                  </a:gs>
                  <a:gs pos="87000">
                    <a:srgbClr val="8C73C5"/>
                  </a:gs>
                </a:gsLst>
                <a:lin ang="5400000" scaled="1"/>
              </a:gradFill>
              <a:latin typeface="Montserrat Medium" panose="000006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4108" y="2298457"/>
            <a:ext cx="343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Мобильная игра обычная/ с применением </a:t>
            </a:r>
            <a:r>
              <a:rPr lang="ru-RU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блокчейн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8831" y="3726372"/>
            <a:ext cx="3646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Цифровая 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одежда (одежда с применением электроники, </a:t>
            </a:r>
            <a:r>
              <a:rPr lang="ru-RU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виртуальная 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одежда)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8831" y="5154287"/>
            <a:ext cx="343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Практическое </a:t>
            </a:r>
            <a:r>
              <a:rPr lang="ru-RU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применение генеративного дизайна на основе 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ИИ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1388" y="2298457"/>
            <a:ext cx="343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Онлайн-игра </a:t>
            </a:r>
            <a:r>
              <a:rPr lang="ru-RU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по обучению технологическому предпринимательству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111" y="3726372"/>
            <a:ext cx="343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Цифровое </a:t>
            </a:r>
            <a:r>
              <a:rPr lang="ru-RU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искусство с применением NFT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111" y="5154287"/>
            <a:ext cx="343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Программно-аппаратный </a:t>
            </a:r>
            <a:r>
              <a:rPr lang="ru-RU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комплекс </a:t>
            </a:r>
            <a:r>
              <a:rPr lang="ru-RU" dirty="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Eye</a:t>
            </a:r>
            <a:r>
              <a:rPr lang="ru-RU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 </a:t>
            </a:r>
            <a:r>
              <a:rPr lang="ru-RU" dirty="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Tracker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546" y="6397536"/>
            <a:ext cx="840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Свободный проект по </a:t>
            </a:r>
            <a:r>
              <a:rPr lang="ru-RU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цифровизации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 в креативных индустриях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7105" y="2370241"/>
            <a:ext cx="3145071" cy="1600200"/>
          </a:xfrm>
        </p:spPr>
        <p:txBody>
          <a:bodyPr anchor="t"/>
          <a:lstStyle/>
          <a:p>
            <a:r>
              <a:rPr lang="ru-RU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Оргвопросы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 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91764" y="2221049"/>
            <a:ext cx="298384" cy="298384"/>
          </a:xfrm>
          <a:prstGeom prst="ellipse">
            <a:avLst/>
          </a:prstGeom>
          <a:gradFill>
            <a:gsLst>
              <a:gs pos="0">
                <a:srgbClr val="C0E0DE"/>
              </a:gs>
              <a:gs pos="87000">
                <a:srgbClr val="8C73C5"/>
              </a:gs>
            </a:gsLst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763927" y="2185575"/>
            <a:ext cx="562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28.11 – старт </a:t>
            </a:r>
            <a:r>
              <a:rPr lang="ru-RU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хакатона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3927" y="3538747"/>
            <a:ext cx="562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30.11 – презентации-защиты перед жюри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3927" y="4891919"/>
            <a:ext cx="562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Призы: сертификат победителя и обсуждение финансовой поддержки от акселератора «</a:t>
            </a:r>
            <a:r>
              <a:rPr lang="ru-RU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Дотком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 </a:t>
            </a:r>
            <a:r>
              <a:rPr lang="ru-RU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энтерпрайз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» и </a:t>
            </a:r>
            <a:r>
              <a:rPr lang="ru-RU" dirty="0" err="1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Стартап</a:t>
            </a:r>
            <a:r>
              <a:rPr lang="ru-RU" dirty="0" smtClean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Medium" pitchFamily="50" charset="0"/>
              </a:rPr>
              <a:t>-студии УГНТУ</a:t>
            </a:r>
            <a:endParaRPr lang="ru-RU" dirty="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  <a:cs typeface="Gotham Medium" pitchFamily="50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091764" y="3574221"/>
            <a:ext cx="298384" cy="298384"/>
          </a:xfrm>
          <a:prstGeom prst="ellipse">
            <a:avLst/>
          </a:prstGeom>
          <a:gradFill>
            <a:gsLst>
              <a:gs pos="0">
                <a:srgbClr val="C0E0DE"/>
              </a:gs>
              <a:gs pos="87000">
                <a:srgbClr val="8C73C5"/>
              </a:gs>
            </a:gsLst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91764" y="4927393"/>
            <a:ext cx="298384" cy="298384"/>
          </a:xfrm>
          <a:prstGeom prst="ellipse">
            <a:avLst/>
          </a:prstGeom>
          <a:gradFill>
            <a:gsLst>
              <a:gs pos="0">
                <a:srgbClr val="C0E0DE"/>
              </a:gs>
              <a:gs pos="87000">
                <a:srgbClr val="8C73C5"/>
              </a:gs>
            </a:gsLst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97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Gotham Medium</vt:lpstr>
      <vt:lpstr>Montserrat Medium</vt:lpstr>
      <vt:lpstr>Verdana</vt:lpstr>
      <vt:lpstr>Тема Office</vt:lpstr>
      <vt:lpstr>Презентация PowerPoint</vt:lpstr>
      <vt:lpstr>Темы хакатона</vt:lpstr>
      <vt:lpstr>Оргвопросы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32</cp:revision>
  <dcterms:created xsi:type="dcterms:W3CDTF">2022-10-04T05:07:40Z</dcterms:created>
  <dcterms:modified xsi:type="dcterms:W3CDTF">2022-11-28T11:19:32Z</dcterms:modified>
</cp:coreProperties>
</file>