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30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1798-70C1-4ED0-D61F-19C3FFF1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E58E7E-1FB2-07B6-0DC7-46DFEFB8A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DD7DA-9E56-2439-3910-2CC53ABD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81792-9FF3-E095-EC05-1777966B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17F13-9B7B-9764-143C-9D613E3D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B5890-548D-9423-E875-46943410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3C8538-E45E-89D0-5458-A6E6AF049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5D61B-3E70-5A19-5D8D-6458673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400FC-342D-E68D-D0FB-D8DD569D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1401E-EDF9-6854-EC31-AC0E5B1A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5568DE-B928-EB34-C1FD-60CE95579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1DF29F-E3BE-4E9B-C36F-68F49E7B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BF7DC-D73E-C93A-F0A4-CE59A7A8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EA6B1-858E-FDA2-5CF7-A3D2398E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7A02A-9280-F442-F853-4EC9F265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B907F-4644-6533-C644-52072CCF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8CA56-332C-3BC4-254F-B2C040946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175A6-DC81-39D9-DD44-1583D035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11E9E-0720-5558-4D5A-EA92BDA7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B0249-2FC6-9153-AC7A-E242C8EE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3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B09A9-0BCA-4948-FC64-92F0E90F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EDCCE5-18EA-B014-BAC1-DADF80DA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BDB19-0C51-244A-FE0E-65796FBD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A1AE2-F3D2-B612-AA9B-7FC85834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FE357-30BD-E3A6-3783-E363938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6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A80EE-671E-B3A7-4800-64F7E7B6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CD449C-CA93-0BD7-2875-B892742A5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7EE0B6-7585-2012-E12A-C92290D09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0F869-80F9-3420-DB78-49269AE4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051E9-C123-2DF3-E152-87B285A0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91B91-B81F-2A15-DEE0-322BDDAE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2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6013F-4587-D00E-253C-239F7ED5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E0AE4-A885-64D3-DF31-171B23BB4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D4AAF-E9FF-9F01-5F6D-AA1AAE67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836F7A-CBE1-D797-2F14-182CD6E17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CF345E-67B1-5E43-ED1B-294502295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A8C69C-A72B-3E7C-EDDB-3AAA5A69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BC6870-504D-7F1E-6DF7-4159BF19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9A8440-8F2C-3AB8-8BCE-04F8B703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EF50-3171-60E3-458E-787BE228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38B870-5F21-F08B-5641-EB51D132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36F667-7548-506C-5ADC-BA3D58C0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EFA1E-3533-A1FC-F00B-ADF845AF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BCEE84-6F2D-083A-D47C-C9E3647C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9C46A7-326D-8F1D-B229-C4438870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CFCB81-CD0C-F275-A9B2-33EB9D5A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DCCB8-C18F-5CA1-BFBB-B7B0F4DC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4BB15-B441-AD97-F9E1-1301F6B4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F63A58-8C1F-F1E1-793A-4876A2A4A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A1D76-FE16-F6A5-89DF-CEE37693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FB888-CBAD-A179-1BC4-59E3B2DC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4CA9C-DCAB-C031-43CE-52DF991E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D1978-F49E-0AA4-8B8E-B32BD56F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7401F0-22B4-4138-9440-2F43BD663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F08199-0B45-552E-72B2-6D8C4865D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897E49-6C38-E3D6-95F2-9B5DAE56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6C98C-4D20-E509-32CF-1C45496B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5E277-80C0-1DE6-E72F-5D5DF7B8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1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F604-4A4E-F0C9-1BC6-E43EC586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F5ED5-B01D-3EEE-62B1-29FC5D51A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54A4B-9B49-7B45-4586-F78AC1C8A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FB994-986B-4112-8413-68C020C02D74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A124B-CEEF-CF7D-EE8A-CB6160E2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3A172-1F17-31FD-5334-FD4D192EC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AF01C-306B-4D58-8A05-5EDCA0739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7B2CB-142D-D1D4-507C-7362165C5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EEB361-6B33-E9C8-0BAA-47C6885C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8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электроника, снимок экрана, Веб-сай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4C968B-791C-870B-0535-F49A6518C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AB3B-50C9-EDD2-98B6-3BB6AF14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Реклама в Интернете, Брен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721BE77-AB4A-D1E4-135E-B7E1E8D0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AFDE-5FF1-3F72-EDD1-B6C73D3D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Реклама в Интернете, Веб-сай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290BDB-E949-59F2-D76D-EE97A7D9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1B74-F460-451F-690E-AED49814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Веб-сай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42BB93-A17F-AB5D-D00B-7B94A6AA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0256-7D54-9391-6542-ABEB06579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снимок экра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718880-A1AE-1789-190E-DE7B6CB04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0CC68-9257-EFE2-4650-E3F871D7D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Цвет электрик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F048BD-3308-85FA-795B-1C4464EB9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0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G8158</dc:creator>
  <cp:lastModifiedBy>Чернега Анастасия Андреевна</cp:lastModifiedBy>
  <cp:revision>2</cp:revision>
  <dcterms:created xsi:type="dcterms:W3CDTF">2025-06-03T14:46:49Z</dcterms:created>
  <dcterms:modified xsi:type="dcterms:W3CDTF">2025-10-13T07:48:48Z</dcterms:modified>
</cp:coreProperties>
</file>