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Montserrat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Montserrat-italic.fntdata"/><Relationship Id="rId10" Type="http://schemas.openxmlformats.org/officeDocument/2006/relationships/font" Target="fonts/Montserrat-bold.fntdata"/><Relationship Id="rId12" Type="http://schemas.openxmlformats.org/officeDocument/2006/relationships/font" Target="fonts/Montserrat-boldItalic.fntdata"/><Relationship Id="rId9" Type="http://schemas.openxmlformats.org/officeDocument/2006/relationships/font" Target="fonts/Montserra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16e25b86f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g116e25b86f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16e25b86f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g116e25b86f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11700" y="171325"/>
            <a:ext cx="8520600" cy="9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ru" sz="3000" u="none" cap="none" strike="noStrike">
                <a:solidFill>
                  <a:srgbClr val="0000FF"/>
                </a:solidFill>
                <a:latin typeface="Montserrat"/>
                <a:ea typeface="Montserrat"/>
                <a:cs typeface="Montserrat"/>
                <a:sym typeface="Montserrat"/>
              </a:rPr>
              <a:t>Idea Canvas</a:t>
            </a:r>
            <a:endParaRPr b="0" i="0" sz="30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ru" sz="20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Идея проекта</a:t>
            </a:r>
            <a:endParaRPr b="1" i="0" sz="2000" u="none" cap="none" strike="noStrike">
              <a:solidFill>
                <a:srgbClr val="0000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03325" y="1220850"/>
            <a:ext cx="8607900" cy="3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1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Наш проект </a:t>
            </a:r>
            <a:r>
              <a:rPr b="0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_____Название</a:t>
            </a:r>
            <a:r>
              <a:rPr lang="ru" sz="2600">
                <a:latin typeface="Montserrat"/>
                <a:ea typeface="Montserrat"/>
                <a:cs typeface="Montserrat"/>
                <a:sym typeface="Montserrat"/>
              </a:rPr>
              <a:t>_</a:t>
            </a:r>
            <a:r>
              <a:rPr b="0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проекта__________</a:t>
            </a:r>
            <a:r>
              <a:rPr lang="ru" sz="2600"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b="1" lang="ru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решает</a:t>
            </a:r>
            <a:r>
              <a:rPr b="1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b="0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_____</a:t>
            </a:r>
            <a:r>
              <a:rPr lang="ru" sz="2600">
                <a:latin typeface="Montserrat"/>
                <a:ea typeface="Montserrat"/>
                <a:cs typeface="Montserrat"/>
                <a:sym typeface="Montserrat"/>
              </a:rPr>
              <a:t>Проблему</a:t>
            </a:r>
            <a:r>
              <a:rPr b="0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___________</a:t>
            </a:r>
            <a:r>
              <a:rPr lang="ru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_____________</a:t>
            </a:r>
            <a:r>
              <a:rPr b="1" lang="ru" sz="2600">
                <a:latin typeface="Montserrat"/>
                <a:ea typeface="Montserrat"/>
                <a:cs typeface="Montserrat"/>
                <a:sym typeface="Montserrat"/>
              </a:rPr>
              <a:t> </a:t>
            </a:r>
            <a:br>
              <a:rPr b="1" lang="ru" sz="2600">
                <a:latin typeface="Montserrat"/>
                <a:ea typeface="Montserrat"/>
                <a:cs typeface="Montserrat"/>
                <a:sym typeface="Montserrat"/>
              </a:rPr>
            </a:br>
            <a:r>
              <a:rPr b="1" lang="ru" sz="2600">
                <a:latin typeface="Montserrat"/>
                <a:ea typeface="Montserrat"/>
                <a:cs typeface="Montserrat"/>
                <a:sym typeface="Montserrat"/>
              </a:rPr>
              <a:t>у</a:t>
            </a:r>
            <a:r>
              <a:rPr b="1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________Целевой_аудитории_________________</a:t>
            </a:r>
            <a:br>
              <a:rPr b="1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b="1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с помощью </a:t>
            </a:r>
            <a:r>
              <a:rPr b="0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_______</a:t>
            </a:r>
            <a:r>
              <a:rPr lang="ru" sz="2600">
                <a:latin typeface="Montserrat"/>
                <a:ea typeface="Montserrat"/>
                <a:cs typeface="Montserrat"/>
                <a:sym typeface="Montserrat"/>
              </a:rPr>
              <a:t>Р</a:t>
            </a:r>
            <a:r>
              <a:rPr b="0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ешени</a:t>
            </a:r>
            <a:r>
              <a:rPr lang="ru" sz="2600">
                <a:latin typeface="Montserrat"/>
                <a:ea typeface="Montserrat"/>
                <a:cs typeface="Montserrat"/>
                <a:sym typeface="Montserrat"/>
              </a:rPr>
              <a:t>е___________________</a:t>
            </a:r>
            <a:r>
              <a:rPr b="1" lang="ru" sz="2600"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b="1" lang="ru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который имеет </a:t>
            </a:r>
            <a:r>
              <a:rPr lang="ru" sz="2600">
                <a:latin typeface="Montserrat"/>
                <a:ea typeface="Montserrat"/>
                <a:cs typeface="Montserrat"/>
                <a:sym typeface="Montserrat"/>
              </a:rPr>
              <a:t>_____Уникальные</a:t>
            </a:r>
            <a:r>
              <a:rPr lang="ru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_свойства</a:t>
            </a:r>
            <a:r>
              <a:rPr lang="ru" sz="2600">
                <a:latin typeface="Montserrat"/>
                <a:ea typeface="Montserrat"/>
                <a:cs typeface="Montserrat"/>
                <a:sym typeface="Montserrat"/>
              </a:rPr>
              <a:t>_и_</a:t>
            </a:r>
            <a:br>
              <a:rPr lang="ru" sz="260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ru" sz="2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преимущественные_характеристики_продукта</a:t>
            </a:r>
            <a:r>
              <a:rPr b="1" i="0" lang="ru" sz="2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b="0" i="0" sz="26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086125"/>
            <a:ext cx="8520600" cy="34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Мы делаем </a:t>
            </a:r>
            <a:r>
              <a:rPr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___Тип_продукта_</a:t>
            </a:r>
            <a:r>
              <a:rPr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(Ве</a:t>
            </a:r>
            <a:r>
              <a:rPr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б/</a:t>
            </a:r>
            <a:r>
              <a:rPr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Мобайл/Геймдев)___</a:t>
            </a:r>
            <a:r>
              <a:rPr b="1"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br>
              <a:rPr b="1"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b="1"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Стек-технологий </a:t>
            </a:r>
            <a:r>
              <a:rPr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_______Набор_инструментов,_</a:t>
            </a:r>
            <a:br>
              <a:rPr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применяющийся_при_работе_в_проектах_и_ включающий_языки_программирования,_фрэймворки, системы_управления_базами_данных_и_другие_____</a:t>
            </a:r>
            <a:r>
              <a:rPr b="1" lang="ru" sz="2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endParaRPr b="1" sz="22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1719200" y="222725"/>
            <a:ext cx="57057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ru" sz="26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Стек-технологий</a:t>
            </a:r>
            <a:endParaRPr b="0" i="0" sz="26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62000" y="1093075"/>
            <a:ext cx="8470200" cy="3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Менеджер </a:t>
            </a:r>
            <a:r>
              <a:rPr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__Имя_Фамилия_______________________</a:t>
            </a:r>
            <a:br>
              <a:rPr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______________Навыки_и_опыт______________________</a:t>
            </a:r>
            <a:r>
              <a:rPr b="1"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</a:t>
            </a:r>
            <a:r>
              <a:rPr b="1"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b="1" sz="24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800"/>
              <a:buNone/>
            </a:pPr>
            <a:r>
              <a:rPr b="1"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Дизайнер </a:t>
            </a:r>
            <a:r>
              <a:rPr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__Имя_Фамилия________________________</a:t>
            </a:r>
            <a:br>
              <a:rPr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______________Навыки_и_опыт______________________</a:t>
            </a:r>
            <a:r>
              <a:rPr b="1"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</a:t>
            </a:r>
            <a:r>
              <a:rPr b="1"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b="1" sz="24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Разработчик </a:t>
            </a:r>
            <a:r>
              <a:rPr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__Имя_Фамилия_____________________</a:t>
            </a:r>
            <a:br>
              <a:rPr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______________Навыки_и_опыт______________________</a:t>
            </a:r>
            <a:r>
              <a:rPr b="1" lang="ru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b="1" sz="24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1719200" y="222725"/>
            <a:ext cx="5705700" cy="5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ru" sz="2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Команда</a:t>
            </a:r>
            <a:endParaRPr b="0" i="0" sz="28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