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9675" cy="89995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497" userDrawn="1">
          <p15:clr>
            <a:srgbClr val="9AA0A6"/>
          </p15:clr>
        </p15:guide>
        <p15:guide id="2" pos="2381" userDrawn="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hpjimKc6j3V/YTkSo20spFDVel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33"/>
  </p:normalViewPr>
  <p:slideViewPr>
    <p:cSldViewPr snapToGrid="0">
      <p:cViewPr varScale="1">
        <p:scale>
          <a:sx n="48" d="100"/>
          <a:sy n="48" d="100"/>
        </p:scale>
        <p:origin x="2040" y="-8"/>
      </p:cViewPr>
      <p:guideLst>
        <p:guide orient="horz" pos="449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15" Type="http://schemas.openxmlformats.org/officeDocument/2006/relationships/tableStyles" Target="tableStyles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Диана Королева" userId="d20752f0ae40c3a2" providerId="LiveId" clId="{2FDD2BB3-A0AF-4482-B100-9410345B2DF8}"/>
    <pc:docChg chg="modSld">
      <pc:chgData name="Диана Королева" userId="d20752f0ae40c3a2" providerId="LiveId" clId="{2FDD2BB3-A0AF-4482-B100-9410345B2DF8}" dt="2023-06-15T09:28:03.013" v="82" actId="1035"/>
      <pc:docMkLst>
        <pc:docMk/>
      </pc:docMkLst>
      <pc:sldChg chg="modSp mod">
        <pc:chgData name="Диана Королева" userId="d20752f0ae40c3a2" providerId="LiveId" clId="{2FDD2BB3-A0AF-4482-B100-9410345B2DF8}" dt="2023-06-15T09:28:03.013" v="82" actId="1035"/>
        <pc:sldMkLst>
          <pc:docMk/>
          <pc:sldMk cId="0" sldId="256"/>
        </pc:sldMkLst>
        <pc:spChg chg="mod">
          <ac:chgData name="Диана Королева" userId="d20752f0ae40c3a2" providerId="LiveId" clId="{2FDD2BB3-A0AF-4482-B100-9410345B2DF8}" dt="2023-06-15T09:28:03.013" v="82" actId="1035"/>
          <ac:spMkLst>
            <pc:docMk/>
            <pc:sldMk cId="0" sldId="256"/>
            <ac:spMk id="2" creationId="{2DFC7596-04E4-5CEA-CA8A-7AB044F19FBA}"/>
          </ac:spMkLst>
        </pc:spChg>
        <pc:spChg chg="mod">
          <ac:chgData name="Диана Королева" userId="d20752f0ae40c3a2" providerId="LiveId" clId="{2FDD2BB3-A0AF-4482-B100-9410345B2DF8}" dt="2023-06-15T09:28:03.013" v="82" actId="1035"/>
          <ac:spMkLst>
            <pc:docMk/>
            <pc:sldMk cId="0" sldId="256"/>
            <ac:spMk id="5" creationId="{B45A3071-4521-D474-0309-0EFA5391036D}"/>
          </ac:spMkLst>
        </pc:spChg>
        <pc:spChg chg="mod">
          <ac:chgData name="Диана Королева" userId="d20752f0ae40c3a2" providerId="LiveId" clId="{2FDD2BB3-A0AF-4482-B100-9410345B2DF8}" dt="2023-06-15T09:28:03.013" v="82" actId="1035"/>
          <ac:spMkLst>
            <pc:docMk/>
            <pc:sldMk cId="0" sldId="256"/>
            <ac:spMk id="6" creationId="{7A125297-0128-A10F-8D90-70368ADE4CB3}"/>
          </ac:spMkLst>
        </pc:spChg>
        <pc:spChg chg="mod">
          <ac:chgData name="Диана Королева" userId="d20752f0ae40c3a2" providerId="LiveId" clId="{2FDD2BB3-A0AF-4482-B100-9410345B2DF8}" dt="2023-06-15T09:28:03.013" v="82" actId="1035"/>
          <ac:spMkLst>
            <pc:docMk/>
            <pc:sldMk cId="0" sldId="256"/>
            <ac:spMk id="55" creationId="{00000000-0000-0000-0000-000000000000}"/>
          </ac:spMkLst>
        </pc:spChg>
        <pc:spChg chg="mod">
          <ac:chgData name="Диана Королева" userId="d20752f0ae40c3a2" providerId="LiveId" clId="{2FDD2BB3-A0AF-4482-B100-9410345B2DF8}" dt="2023-06-15T09:28:03.013" v="82" actId="1035"/>
          <ac:spMkLst>
            <pc:docMk/>
            <pc:sldMk cId="0" sldId="256"/>
            <ac:spMk id="59" creationId="{00000000-0000-0000-0000-000000000000}"/>
          </ac:spMkLst>
        </pc:spChg>
        <pc:spChg chg="mod">
          <ac:chgData name="Диана Королева" userId="d20752f0ae40c3a2" providerId="LiveId" clId="{2FDD2BB3-A0AF-4482-B100-9410345B2DF8}" dt="2023-06-15T09:28:03.013" v="82" actId="1035"/>
          <ac:spMkLst>
            <pc:docMk/>
            <pc:sldMk cId="0" sldId="256"/>
            <ac:spMk id="60" creationId="{00000000-0000-0000-0000-000000000000}"/>
          </ac:spMkLst>
        </pc:spChg>
        <pc:spChg chg="mod">
          <ac:chgData name="Диана Королева" userId="d20752f0ae40c3a2" providerId="LiveId" clId="{2FDD2BB3-A0AF-4482-B100-9410345B2DF8}" dt="2023-06-15T09:28:03.013" v="82" actId="1035"/>
          <ac:spMkLst>
            <pc:docMk/>
            <pc:sldMk cId="0" sldId="256"/>
            <ac:spMk id="64" creationId="{00000000-0000-0000-0000-000000000000}"/>
          </ac:spMkLst>
        </pc:spChg>
        <pc:picChg chg="mod">
          <ac:chgData name="Диана Королева" userId="d20752f0ae40c3a2" providerId="LiveId" clId="{2FDD2BB3-A0AF-4482-B100-9410345B2DF8}" dt="2023-06-15T09:28:03.013" v="82" actId="1035"/>
          <ac:picMkLst>
            <pc:docMk/>
            <pc:sldMk cId="0" sldId="256"/>
            <ac:picMk id="4" creationId="{8A4AEFC9-B243-4DE0-9973-C2D01541279D}"/>
          </ac:picMkLst>
        </pc:picChg>
        <pc:picChg chg="mod">
          <ac:chgData name="Диана Королева" userId="d20752f0ae40c3a2" providerId="LiveId" clId="{2FDD2BB3-A0AF-4482-B100-9410345B2DF8}" dt="2023-06-15T09:28:03.013" v="82" actId="1035"/>
          <ac:picMkLst>
            <pc:docMk/>
            <pc:sldMk cId="0" sldId="256"/>
            <ac:picMk id="1026" creationId="{EC5ED5D8-11B5-4346-8161-977EC7E64A82}"/>
          </ac:picMkLst>
        </pc:picChg>
        <pc:picChg chg="mod">
          <ac:chgData name="Диана Королева" userId="d20752f0ae40c3a2" providerId="LiveId" clId="{2FDD2BB3-A0AF-4482-B100-9410345B2DF8}" dt="2023-06-15T09:28:03.013" v="82" actId="1035"/>
          <ac:picMkLst>
            <pc:docMk/>
            <pc:sldMk cId="0" sldId="256"/>
            <ac:picMk id="1028" creationId="{33FFEA42-D11F-4F56-9F2E-0CAA6DCB62E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989138" y="685800"/>
            <a:ext cx="28797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89138" y="685800"/>
            <a:ext cx="28797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257712" y="1302851"/>
            <a:ext cx="7044600" cy="3591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ubTitle" idx="1"/>
          </p:nvPr>
        </p:nvSpPr>
        <p:spPr>
          <a:xfrm>
            <a:off x="257705" y="4959130"/>
            <a:ext cx="7044600" cy="138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 hasCustomPrompt="1"/>
          </p:nvPr>
        </p:nvSpPr>
        <p:spPr>
          <a:xfrm>
            <a:off x="257705" y="1935489"/>
            <a:ext cx="7044600" cy="3435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257705" y="5515738"/>
            <a:ext cx="7044600" cy="2275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257705" y="3763540"/>
            <a:ext cx="7044600" cy="1472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257705" y="778701"/>
            <a:ext cx="7044600" cy="1001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257705" y="2016592"/>
            <a:ext cx="7044600" cy="59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257705" y="778701"/>
            <a:ext cx="7044600" cy="1001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257705" y="2016592"/>
            <a:ext cx="3306900" cy="59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3995291" y="2016592"/>
            <a:ext cx="3306900" cy="59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257705" y="778701"/>
            <a:ext cx="7044600" cy="1001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257705" y="972184"/>
            <a:ext cx="2321700" cy="1322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257705" y="2431511"/>
            <a:ext cx="2321700" cy="5563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05325" y="787669"/>
            <a:ext cx="5264700" cy="715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3780000" y="-219"/>
            <a:ext cx="3780000" cy="900005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219508" y="2157799"/>
            <a:ext cx="3344400" cy="2593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ubTitle" idx="1"/>
          </p:nvPr>
        </p:nvSpPr>
        <p:spPr>
          <a:xfrm>
            <a:off x="219508" y="4904798"/>
            <a:ext cx="3344400" cy="2161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4083839" y="1266981"/>
            <a:ext cx="3172200" cy="6465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257705" y="7402626"/>
            <a:ext cx="4959600" cy="1058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57705" y="778701"/>
            <a:ext cx="7044600" cy="1001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57705" y="2016592"/>
            <a:ext cx="7044600" cy="59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7004788" y="8159660"/>
            <a:ext cx="453600" cy="68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"/>
          <p:cNvSpPr txBox="1"/>
          <p:nvPr/>
        </p:nvSpPr>
        <p:spPr>
          <a:xfrm>
            <a:off x="277938" y="297233"/>
            <a:ext cx="6926008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>
              <a:buSzPts val="1400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Тренинг «Погружение в сервис-дизайн»</a:t>
            </a:r>
          </a:p>
        </p:txBody>
      </p:sp>
      <p:sp>
        <p:nvSpPr>
          <p:cNvPr id="59" name="Google Shape;59;p1"/>
          <p:cNvSpPr txBox="1"/>
          <p:nvPr/>
        </p:nvSpPr>
        <p:spPr>
          <a:xfrm>
            <a:off x="1357938" y="6696481"/>
            <a:ext cx="1557662" cy="1097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R="88900">
              <a:lnSpc>
                <a:spcPct val="115000"/>
              </a:lnSpc>
              <a:buSzPts val="1000"/>
            </a:pPr>
            <a:r>
              <a:rPr lang="ru-RU" b="1" dirty="0" err="1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Ширманова</a:t>
            </a:r>
            <a:r>
              <a:rPr lang="ru-RU" b="1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 Екатерина Сергеевна</a:t>
            </a:r>
            <a:endParaRPr b="1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165100">
              <a:buClr>
                <a:schemeClr val="dk1"/>
              </a:buClr>
              <a:buSzPts val="1000"/>
            </a:pPr>
            <a:endParaRPr sz="1050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277938" y="5980966"/>
            <a:ext cx="7066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1200"/>
            </a:pPr>
            <a: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Тренеры:</a:t>
            </a:r>
            <a:endParaRPr b="1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277938" y="984239"/>
            <a:ext cx="7003800" cy="4924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1200"/>
            </a:pPr>
            <a: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Дата, время, место: </a:t>
            </a:r>
            <a:endParaRPr b="1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>
              <a:buSzPts val="12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июня 2023 г.,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9.00 до 18.00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SzPts val="12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 «Проектный офис Стратегии развития Нижегородской области», адрес: 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г.Нижний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Новгород,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ул.Большая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Печерская, д.44 (2 этаж, лекционный зал)</a:t>
            </a:r>
            <a:b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endParaRPr lang="ru" b="1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>
              <a:buSzPts val="1200"/>
            </a:pPr>
            <a: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Цели тренинга: </a:t>
            </a:r>
            <a:endParaRPr lang="ru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>
              <a:buSzPts val="12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участников использовать на практике инструменты сервис-дизайна для создания процессов и новых услуг, основанных на потребностях целевой аудитории</a:t>
            </a:r>
            <a:endParaRPr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>
              <a:buSzPts val="1100"/>
            </a:pPr>
            <a:endParaRPr lang="ru" b="1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>
              <a:buSzPts val="1100"/>
            </a:pPr>
            <a: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Результаты тренинга (артефакты):</a:t>
            </a:r>
            <a:endParaRPr lang="ru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>
              <a:buSzPts val="11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ontserrat"/>
              </a:rPr>
              <a:t>- рабочая тетрадь участника тренинга;</a:t>
            </a:r>
          </a:p>
          <a:p>
            <a:pPr>
              <a:buSzPts val="11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- фотоматериалы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>
              <a:buSzPts val="1200"/>
            </a:pPr>
            <a:endParaRPr lang="ru" b="1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>
              <a:buSzPts val="1200"/>
            </a:pPr>
            <a: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Расписание: </a:t>
            </a:r>
            <a:b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09:00 – 11:00 Начало дня, вводная часть. Изучение проблемы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11:15 – 11:30 Кофе-брейк</a:t>
            </a:r>
          </a:p>
          <a:p>
            <a:pPr>
              <a:buSzPts val="12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11:30 - 13:00 Определение проблемы</a:t>
            </a:r>
          </a:p>
          <a:p>
            <a:pPr>
              <a:buSzPts val="12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13:00 – Перерыв на обед</a:t>
            </a:r>
          </a:p>
          <a:p>
            <a:pPr>
              <a:buSzPts val="12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14:30 – 15:45 Поиск решения</a:t>
            </a:r>
          </a:p>
          <a:p>
            <a:pPr>
              <a:buSzPts val="12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15:45 – 16:00 Кофе-брейк</a:t>
            </a:r>
          </a:p>
          <a:p>
            <a:pPr>
              <a:buSzPts val="12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16:00 – 17:30 Проверка концепции</a:t>
            </a:r>
          </a:p>
          <a:p>
            <a:pPr lvl="0">
              <a:buSzPts val="12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17:30 – 18:00 Подведение итогов, финальная рефлексия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4AEFC9-B243-4DE0-9973-C2D0154127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207" t="1984" r="46305" b="58700"/>
          <a:stretch/>
        </p:blipFill>
        <p:spPr>
          <a:xfrm>
            <a:off x="277938" y="6385512"/>
            <a:ext cx="1080000" cy="1440000"/>
          </a:xfrm>
          <a:prstGeom prst="rect">
            <a:avLst/>
          </a:prstGeom>
        </p:spPr>
      </p:pic>
      <p:pic>
        <p:nvPicPr>
          <p:cNvPr id="1026" name="Picture 2" descr="Диана Алексеевна Лысякова">
            <a:extLst>
              <a:ext uri="{FF2B5EF4-FFF2-40B4-BE49-F238E27FC236}">
                <a16:creationId xmlns:a16="http://schemas.microsoft.com/office/drawing/2014/main" id="{EC5ED5D8-11B5-4346-8161-977EC7E64A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 bwMode="auto">
          <a:xfrm>
            <a:off x="2583378" y="6385512"/>
            <a:ext cx="108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Алевтина Владимировна Тимошенкова">
            <a:extLst>
              <a:ext uri="{FF2B5EF4-FFF2-40B4-BE49-F238E27FC236}">
                <a16:creationId xmlns:a16="http://schemas.microsoft.com/office/drawing/2014/main" id="{33FFEA42-D11F-4F56-9F2E-0CAA6DCB62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 bwMode="auto">
          <a:xfrm>
            <a:off x="4924060" y="6385512"/>
            <a:ext cx="108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Google Shape;59;p1">
            <a:extLst>
              <a:ext uri="{FF2B5EF4-FFF2-40B4-BE49-F238E27FC236}">
                <a16:creationId xmlns:a16="http://schemas.microsoft.com/office/drawing/2014/main" id="{2DFC7596-04E4-5CEA-CA8A-7AB044F19FBA}"/>
              </a:ext>
            </a:extLst>
          </p:cNvPr>
          <p:cNvSpPr txBox="1"/>
          <p:nvPr/>
        </p:nvSpPr>
        <p:spPr>
          <a:xfrm>
            <a:off x="3729082" y="6696481"/>
            <a:ext cx="1400458" cy="1097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R="88900">
              <a:lnSpc>
                <a:spcPct val="115000"/>
              </a:lnSpc>
              <a:buSzPts val="1000"/>
            </a:pPr>
            <a:r>
              <a:rPr lang="ru-RU" b="1" dirty="0" err="1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Лысякова</a:t>
            </a:r>
            <a:r>
              <a:rPr lang="ru-RU" b="1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 Диана Алексеевна</a:t>
            </a:r>
            <a:endParaRPr b="1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165100">
              <a:buClr>
                <a:schemeClr val="dk1"/>
              </a:buClr>
              <a:buSzPts val="1000"/>
            </a:pPr>
            <a:endParaRPr sz="1050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5" name="Google Shape;59;p1">
            <a:extLst>
              <a:ext uri="{FF2B5EF4-FFF2-40B4-BE49-F238E27FC236}">
                <a16:creationId xmlns:a16="http://schemas.microsoft.com/office/drawing/2014/main" id="{B45A3071-4521-D474-0309-0EFA5391036D}"/>
              </a:ext>
            </a:extLst>
          </p:cNvPr>
          <p:cNvSpPr txBox="1"/>
          <p:nvPr/>
        </p:nvSpPr>
        <p:spPr>
          <a:xfrm>
            <a:off x="6097401" y="6696481"/>
            <a:ext cx="1720992" cy="1097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R="88900">
              <a:lnSpc>
                <a:spcPct val="115000"/>
              </a:lnSpc>
              <a:buSzPts val="1000"/>
            </a:pPr>
            <a:r>
              <a:rPr lang="ru-RU" b="1" dirty="0" err="1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Тимошенкова</a:t>
            </a:r>
            <a:r>
              <a:rPr lang="ru-RU" b="1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 Алевтина Владимировна</a:t>
            </a:r>
            <a:endParaRPr b="1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165100">
              <a:buClr>
                <a:schemeClr val="dk1"/>
              </a:buClr>
              <a:buSzPts val="1000"/>
            </a:pPr>
            <a:endParaRPr sz="1050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6" name="Google Shape;59;p1">
            <a:extLst>
              <a:ext uri="{FF2B5EF4-FFF2-40B4-BE49-F238E27FC236}">
                <a16:creationId xmlns:a16="http://schemas.microsoft.com/office/drawing/2014/main" id="{7A125297-0128-A10F-8D90-70368ADE4CB3}"/>
              </a:ext>
            </a:extLst>
          </p:cNvPr>
          <p:cNvSpPr txBox="1"/>
          <p:nvPr/>
        </p:nvSpPr>
        <p:spPr>
          <a:xfrm>
            <a:off x="277938" y="7917886"/>
            <a:ext cx="7066200" cy="138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R="88900">
              <a:lnSpc>
                <a:spcPct val="115000"/>
              </a:lnSpc>
              <a:buSzPts val="10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ontserrat"/>
              </a:rPr>
              <a:t>Команда института регионального сервисного уполномоченного Нижегородской области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АНО «Проектный офис Стратегии развития Нижегородской области»</a:t>
            </a:r>
          </a:p>
          <a:p>
            <a:pPr marR="88900">
              <a:lnSpc>
                <a:spcPct val="115000"/>
              </a:lnSpc>
              <a:buSzPts val="10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для связи +7-930-804-44-01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Montserrat"/>
            </a:endParaRPr>
          </a:p>
          <a:p>
            <a:pPr marR="88900">
              <a:lnSpc>
                <a:spcPct val="115000"/>
              </a:lnSpc>
              <a:buSzPts val="1000"/>
            </a:pPr>
            <a:endParaRPr sz="1600" b="1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165100">
              <a:buClr>
                <a:schemeClr val="dk1"/>
              </a:buClr>
              <a:buSzPts val="1000"/>
            </a:pPr>
            <a:endParaRPr sz="1100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175</Words>
  <Application>Microsoft Office PowerPoint</Application>
  <PresentationFormat>Произвольный</PresentationFormat>
  <Paragraphs>24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Legion 1314132</dc:creator>
  <cp:lastModifiedBy>Диана Королева</cp:lastModifiedBy>
  <cp:revision>10</cp:revision>
  <dcterms:modified xsi:type="dcterms:W3CDTF">2023-06-15T09:28:10Z</dcterms:modified>
</cp:coreProperties>
</file>