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3d81e17871c5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3d81e17871c5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3d81e17871c5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3d81e17871c5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df9284b6869be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df9284b6869be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df9284b6869be7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df9284b6869be7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f9284b6869be7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f9284b6869be7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f9284b6869be7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f9284b6869be7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3d81e17871c5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3d81e17871c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3d81e17871c5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3d81e17871c5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3d81e17871c5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3d81e17871c5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3d81e17871c5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3d81e17871c5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ChatGPT в </a:t>
            </a:r>
            <a:r>
              <a:rPr lang="ru"/>
              <a:t>маркетинге.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</a:t>
            </a:r>
            <a:r>
              <a:rPr lang="ru"/>
              <a:t>правильно писать запросы ?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Прогнозная аналитика: ChatGPT может использоваться для прогнозирования поведения и предпочтений клиентов, позволяя маркетологам более эффективно таргетировать свои кампании и повышать окупаемость инвестиций (ROI).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Используя передовые возможности обработки естественного языка ChatGPT, маркетологи могут автоматизировать рутинные задачи, персонализировать взаимодействие и принимать решения на основе данных для стимулирования роста и повышения удовлетворенности клиентов.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41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300" y="1535200"/>
            <a:ext cx="3397250" cy="3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50" y="169502"/>
            <a:ext cx="3534375" cy="47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5371650" y="124450"/>
            <a:ext cx="3090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Николай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Скороходов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Tg: @nikspro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568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737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568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737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304800"/>
            <a:ext cx="27217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Чат-боты: Одним из самых популярных способов использования ChatGPT является создание чат-ботов для веб-сайтов и платформ социальных сетей. Чат-боты могут отвечать на распространенные вопросы, предоставлять информацию о продукте и направлять клиентов через процесс продаж.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Обслуживание клиентов: ChatGPT можно использовать для обработки запросов клиентов и запросов на поддержку в режиме реального времени, освобождая человеческих агентов, чтобы сосредоточиться на более сложных вопросах.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контента: ChatGPT может генерировать описания продуктов, сообщения в блогах и другие виды маркетингового контента, помогая маркетологам экономить время и сосредоточиться на других важных задачах.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Персонализация: ChatGPT можно использовать для создания персонализированного опыта для клиентов, такого как индивидуальные рекомендации по продуктам и динамическая реклама.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0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/>
              <a:t>Исследование рынка: ChatGPT может анализировать разговоры с клиентами и предоставлять информацию о потребностях, предпочтениях и поведении клиентов, что может повлиять на маркетинговые стратегии и тактику.</a:t>
            </a:r>
            <a:endParaRPr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420"/>
              <a:t>Генерация лидов: ChatGPT может использоваться для взаимодействия с посетителями веб-сайта и сбора такой информации, как имя, адрес электронной почты и другие контактные данные. Эта информация может быть использована для генерации потенциальных клиентов и создания базы данных потенциальных клиентов.</a:t>
            </a:r>
            <a:endParaRPr sz="24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Маркетинг по электронной почте: ChatGPT можно использовать для создания высококачественного контента электронной почты, такого как информационные бюллетени, рекламные предложения и последующие сообщения, помогая повысить эффективность маркетинговых кампаний по электронной почте.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Управление социальными сетями: ChatGPT можно использовать для управления учетными записями в социальных сетях, включая ответы на комментарии и сообщения, создание сообщений и мониторинг показателей социальных сетей.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Голосовые помощники: ChatGPT может быть интегрирован с голосовыми помощниками, такими как Amazon Alexa и Google Home, чтобы предоставить клиентам бесплатный доступ к информации и поддержке.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