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60" r:id="rId5"/>
    <p:sldId id="261" r:id="rId6"/>
    <p:sldId id="262" r:id="rId7"/>
    <p:sldId id="267" r:id="rId8"/>
    <p:sldId id="263" r:id="rId9"/>
    <p:sldId id="264" r:id="rId10"/>
    <p:sldId id="268" r:id="rId11"/>
    <p:sldId id="266" r:id="rId12"/>
    <p:sldId id="269" r:id="rId13"/>
    <p:sldId id="270" r:id="rId14"/>
    <p:sldId id="271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Дамир Кучумов" initials="ДК" lastIdx="1" clrIdx="0">
    <p:extLst>
      <p:ext uri="{19B8F6BF-5375-455C-9EA6-DF929625EA0E}">
        <p15:presenceInfo xmlns:p15="http://schemas.microsoft.com/office/powerpoint/2012/main" userId="0cdb7ab185b43f5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3089"/>
    <a:srgbClr val="101728"/>
    <a:srgbClr val="A7C826"/>
    <a:srgbClr val="E6E6E6"/>
    <a:srgbClr val="E8E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E12379-7F44-4F79-8D00-9814DEAEDB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F99954E-F1C3-42E7-B507-32FD2A41B4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76DA082-478F-4140-8A75-BC639189F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4F81D-2C65-4CD7-99C6-BF1DFE5F2E06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58178B3-A5F4-4CB4-A913-761571FCB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4BA3F57-9F04-4ABA-B4B3-CE1DD787D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A9F97-3478-4620-B039-B4EB782CFB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3881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F2393B-5A3F-40CD-A1AB-B598D3C40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9A5ABAA-56D7-4929-9F99-7AF6D7DC99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E69C97A-E69B-4CD9-B2D4-404230EAD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4F81D-2C65-4CD7-99C6-BF1DFE5F2E06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587166E-3F3D-4169-BDB3-84EABBF30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F077F5D-4659-4E25-8C79-A31EB4DE4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A9F97-3478-4620-B039-B4EB782CFB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9652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D1CA6CF7-67E8-490E-8523-C58D993FBE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C6AED97-6FC1-4986-980F-0CB2D587BE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059FF63-E798-4C60-89EE-202C81F1EC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4F81D-2C65-4CD7-99C6-BF1DFE5F2E06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01120CE-DC14-4388-A4AF-0253D69B0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3962250-587D-4A11-8B09-03622A545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A9F97-3478-4620-B039-B4EB782CFB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9755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FE0FF5-D044-4456-9941-2921A5901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FA7F1ED-7035-4113-B85B-C37BDFFB01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AB2B1AC-F49D-4D47-8F73-0E2A3B4F3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4F81D-2C65-4CD7-99C6-BF1DFE5F2E06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687D77A-AF30-45F9-9D18-35DAF2D58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5B17C31-FEB1-4708-ACC2-DAFA8347D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A9F97-3478-4620-B039-B4EB782CFB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8628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5CB8F0-73F5-4634-8744-EA57F9B9E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FB2C950-369B-461A-9823-84456B216A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C5B57B9-1E1B-4F03-A62A-F7F04F7B5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4F81D-2C65-4CD7-99C6-BF1DFE5F2E06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B2842E3-2FC2-463C-9DE0-41B9F30EC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650A822-2B4F-49A1-8020-050DD3883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A9F97-3478-4620-B039-B4EB782CFB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8209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BDE5E4-CD39-4245-B3F0-DCCBD7115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4730D55-DC49-4DFD-B01F-EB0D02C4EC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854F84D-D694-4E85-A213-21F701C3E1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5EE9346-2F81-4AF6-9A22-B19C84F37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4F81D-2C65-4CD7-99C6-BF1DFE5F2E06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4224B3D-D457-431D-AA3E-CA32DFACD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7AFE620-6936-4B77-9481-40F316FC0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A9F97-3478-4620-B039-B4EB782CFB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4882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AC360E-1608-440F-AD58-33AED8FBC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D60450A-1AAA-4446-A282-E969242667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BE6A9AD-93CC-4FD6-90CC-671F9B0AE7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3877A51-3B9E-43BF-BCE3-61CE849A2C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C6E11ED-FA4B-412A-B0A7-3383662277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9281661-7CF4-4058-B922-6EF27A3A4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4F81D-2C65-4CD7-99C6-BF1DFE5F2E06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7B0D251-B4BC-4EEC-8ECD-B5B8E464F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8912D17-59F2-4937-B31B-263DD6F95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A9F97-3478-4620-B039-B4EB782CFB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4334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ECAA8D-1493-427D-801C-AF57C0179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4A285B7-DD06-427A-89FD-8FA402F4D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4F81D-2C65-4CD7-99C6-BF1DFE5F2E06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AD263DA-5559-4323-9EA2-171BE34F5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7455AF1-126D-4E88-B14E-236BE2ED8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A9F97-3478-4620-B039-B4EB782CFB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4744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BC2B5D9-51EA-4834-8EE5-B94E0B0D4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4F81D-2C65-4CD7-99C6-BF1DFE5F2E06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EAA25AF-03D3-401F-BAB4-7E5781054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301F31E-F3E9-44FA-A7F2-806624957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A9F97-3478-4620-B039-B4EB782CFB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1064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F05411-E9C3-431F-8D71-1544990D02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B2C38AC-D1F0-4AA4-938E-45DEDED999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94BB7FC-ED4C-4C68-AACD-E54D394E5B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65025AE-E38C-4F82-BB42-F006237AD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4F81D-2C65-4CD7-99C6-BF1DFE5F2E06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FA0C019-5A60-4E85-8ACC-0CD29A350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81C1837-354B-4F19-AA59-D7FAE2EE4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A9F97-3478-4620-B039-B4EB782CFB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389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32D918-BC80-4BE8-AF71-13EAF2456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8319F61-0A1C-4152-9F58-911D03D612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FD3F74F-A4B5-4A7F-8D28-0052EBDF39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3BC0BAB-94BC-4327-92FE-02BD2765F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4F81D-2C65-4CD7-99C6-BF1DFE5F2E06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457F781-8E01-42F9-8071-65207380C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1DBE61E-E9F7-4C46-AC00-C9D91E4EC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A9F97-3478-4620-B039-B4EB782CFB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856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9E4EE2-59A9-4E38-BEE7-6ED3A7AE3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FB7F5FB-92B6-4CF4-BA72-CC2D7C115B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A3CD141-E9F6-41DA-92A0-2478FF8A39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34F81D-2C65-4CD7-99C6-BF1DFE5F2E06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8B36330-0140-4C61-98FD-04B606605C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C377104-318F-4D22-A249-09FAD91FC9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3A9F97-3478-4620-B039-B4EB782CFB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3196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4.png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image" Target="../media/image2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5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5" Type="http://schemas.openxmlformats.org/officeDocument/2006/relationships/image" Target="../media/image3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936E9AA1-0A63-4D11-A6D4-FCAEE4FEE2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3104" y="2103005"/>
            <a:ext cx="7565792" cy="2651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2878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EC5757A4-4F1E-4837-9775-D39138617D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76109" y="204787"/>
            <a:ext cx="4562475" cy="6448425"/>
          </a:xfrm>
          <a:prstGeom prst="rect">
            <a:avLst/>
          </a:prstGeom>
        </p:spPr>
      </p:pic>
      <p:cxnSp>
        <p:nvCxnSpPr>
          <p:cNvPr id="11" name="Соединитель: уступ 10">
            <a:extLst>
              <a:ext uri="{FF2B5EF4-FFF2-40B4-BE49-F238E27FC236}">
                <a16:creationId xmlns:a16="http://schemas.microsoft.com/office/drawing/2014/main" id="{7E2C6A73-1F78-4B35-A12A-8052D7D1EC63}"/>
              </a:ext>
            </a:extLst>
          </p:cNvPr>
          <p:cNvCxnSpPr/>
          <p:nvPr/>
        </p:nvCxnSpPr>
        <p:spPr>
          <a:xfrm flipV="1">
            <a:off x="2668772" y="1839433"/>
            <a:ext cx="4816549" cy="4508204"/>
          </a:xfrm>
          <a:prstGeom prst="bentConnector3">
            <a:avLst>
              <a:gd name="adj1" fmla="val 93046"/>
            </a:avLst>
          </a:prstGeom>
          <a:ln w="12700">
            <a:solidFill>
              <a:schemeClr val="tx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Соединитель: уступ 15">
            <a:extLst>
              <a:ext uri="{FF2B5EF4-FFF2-40B4-BE49-F238E27FC236}">
                <a16:creationId xmlns:a16="http://schemas.microsoft.com/office/drawing/2014/main" id="{C8692054-546A-4075-AE69-5ABBB84307E9}"/>
              </a:ext>
            </a:extLst>
          </p:cNvPr>
          <p:cNvCxnSpPr/>
          <p:nvPr/>
        </p:nvCxnSpPr>
        <p:spPr>
          <a:xfrm flipV="1">
            <a:off x="2817628" y="903768"/>
            <a:ext cx="4667693" cy="4359349"/>
          </a:xfrm>
          <a:prstGeom prst="bentConnector3">
            <a:avLst>
              <a:gd name="adj1" fmla="val 88724"/>
            </a:avLst>
          </a:prstGeom>
          <a:ln w="12700">
            <a:solidFill>
              <a:schemeClr val="tx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>
            <a:extLst>
              <a:ext uri="{FF2B5EF4-FFF2-40B4-BE49-F238E27FC236}">
                <a16:creationId xmlns:a16="http://schemas.microsoft.com/office/drawing/2014/main" id="{0E5C6BA8-F6BC-492B-B5F9-94DB92792424}"/>
              </a:ext>
            </a:extLst>
          </p:cNvPr>
          <p:cNvCxnSpPr/>
          <p:nvPr/>
        </p:nvCxnSpPr>
        <p:spPr>
          <a:xfrm flipV="1">
            <a:off x="11536326" y="988828"/>
            <a:ext cx="0" cy="14885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Соединитель: уступ 30">
            <a:extLst>
              <a:ext uri="{FF2B5EF4-FFF2-40B4-BE49-F238E27FC236}">
                <a16:creationId xmlns:a16="http://schemas.microsoft.com/office/drawing/2014/main" id="{29EC8D78-9644-48E7-9536-7AED661C0ACB}"/>
              </a:ext>
            </a:extLst>
          </p:cNvPr>
          <p:cNvCxnSpPr/>
          <p:nvPr/>
        </p:nvCxnSpPr>
        <p:spPr>
          <a:xfrm flipV="1">
            <a:off x="2817628" y="721631"/>
            <a:ext cx="5358809" cy="3859618"/>
          </a:xfrm>
          <a:prstGeom prst="bentConnector3">
            <a:avLst>
              <a:gd name="adj1" fmla="val 73611"/>
            </a:avLst>
          </a:prstGeom>
          <a:ln w="12700">
            <a:solidFill>
              <a:schemeClr val="tx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Соединитель: уступ 32">
            <a:extLst>
              <a:ext uri="{FF2B5EF4-FFF2-40B4-BE49-F238E27FC236}">
                <a16:creationId xmlns:a16="http://schemas.microsoft.com/office/drawing/2014/main" id="{BB4AC90A-A678-46E9-BC85-DE3BE7F2DA5C}"/>
              </a:ext>
            </a:extLst>
          </p:cNvPr>
          <p:cNvCxnSpPr/>
          <p:nvPr/>
        </p:nvCxnSpPr>
        <p:spPr>
          <a:xfrm flipV="1">
            <a:off x="2817628" y="584791"/>
            <a:ext cx="5943600" cy="3508744"/>
          </a:xfrm>
          <a:prstGeom prst="bentConnector3">
            <a:avLst>
              <a:gd name="adj1" fmla="val 62880"/>
            </a:avLst>
          </a:prstGeom>
          <a:ln w="12700">
            <a:solidFill>
              <a:schemeClr val="tx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6348D57C-F67D-4771-B3E8-BB5615871222}"/>
              </a:ext>
            </a:extLst>
          </p:cNvPr>
          <p:cNvSpPr txBox="1"/>
          <p:nvPr/>
        </p:nvSpPr>
        <p:spPr>
          <a:xfrm>
            <a:off x="2681137" y="5884582"/>
            <a:ext cx="34067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rgbClr val="5B3089"/>
                </a:solidFill>
                <a:latin typeface="Century Gothic" panose="020B0502020202020204" pitchFamily="34" charset="0"/>
              </a:rPr>
              <a:t>Условия реализации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0761B2D4-536A-41FA-A825-984755B6EE18}"/>
              </a:ext>
            </a:extLst>
          </p:cNvPr>
          <p:cNvSpPr txBox="1"/>
          <p:nvPr/>
        </p:nvSpPr>
        <p:spPr>
          <a:xfrm>
            <a:off x="2753155" y="4819790"/>
            <a:ext cx="20537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rgbClr val="5B3089"/>
                </a:solidFill>
                <a:latin typeface="Century Gothic" panose="020B0502020202020204" pitchFamily="34" charset="0"/>
              </a:rPr>
              <a:t>Тип проекта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96915C7-C896-4E0E-B6F7-CB1322CCCD78}"/>
              </a:ext>
            </a:extLst>
          </p:cNvPr>
          <p:cNvSpPr txBox="1"/>
          <p:nvPr/>
        </p:nvSpPr>
        <p:spPr>
          <a:xfrm>
            <a:off x="2725372" y="4189541"/>
            <a:ext cx="33682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rgbClr val="5B3089"/>
                </a:solidFill>
                <a:latin typeface="Century Gothic" panose="020B0502020202020204" pitchFamily="34" charset="0"/>
              </a:rPr>
              <a:t>Решение проблемы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1101D86C-9DB3-46FC-B3D1-33D29CED9965}"/>
              </a:ext>
            </a:extLst>
          </p:cNvPr>
          <p:cNvSpPr txBox="1"/>
          <p:nvPr/>
        </p:nvSpPr>
        <p:spPr>
          <a:xfrm>
            <a:off x="2753155" y="3653293"/>
            <a:ext cx="34868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rgbClr val="5B3089"/>
                </a:solidFill>
                <a:latin typeface="Century Gothic" panose="020B0502020202020204" pitchFamily="34" charset="0"/>
              </a:rPr>
              <a:t>Время строительства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4A866A9-42F1-459D-8B0D-2A7E7251900D}"/>
              </a:ext>
            </a:extLst>
          </p:cNvPr>
          <p:cNvSpPr txBox="1"/>
          <p:nvPr/>
        </p:nvSpPr>
        <p:spPr>
          <a:xfrm rot="16200000">
            <a:off x="-993683" y="3011121"/>
            <a:ext cx="27863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>
                <a:solidFill>
                  <a:srgbClr val="A7C826"/>
                </a:solidFill>
                <a:latin typeface="Century Gothic" panose="020B0502020202020204" pitchFamily="34" charset="0"/>
              </a:rPr>
              <a:t>Проекты</a:t>
            </a:r>
          </a:p>
        </p:txBody>
      </p:sp>
      <p:pic>
        <p:nvPicPr>
          <p:cNvPr id="46" name="Рисунок 45">
            <a:extLst>
              <a:ext uri="{FF2B5EF4-FFF2-40B4-BE49-F238E27FC236}">
                <a16:creationId xmlns:a16="http://schemas.microsoft.com/office/drawing/2014/main" id="{41DD1704-2B6D-40FE-A47A-B0A1312CE6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2017512" y="2842629"/>
            <a:ext cx="6828112" cy="481626"/>
          </a:xfrm>
          <a:prstGeom prst="rect">
            <a:avLst/>
          </a:prstGeom>
        </p:spPr>
      </p:pic>
      <p:pic>
        <p:nvPicPr>
          <p:cNvPr id="48" name="Рисунок 47">
            <a:extLst>
              <a:ext uri="{FF2B5EF4-FFF2-40B4-BE49-F238E27FC236}">
                <a16:creationId xmlns:a16="http://schemas.microsoft.com/office/drawing/2014/main" id="{54B6A49A-808D-4A57-9805-09DB4438DBB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11" y="-607792"/>
            <a:ext cx="6334293" cy="2310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8339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4F1F7DA5-8D17-44A2-9294-9158D4B3DF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761" y="5029199"/>
            <a:ext cx="4352544" cy="4348716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37459F1-7BE4-4859-BC42-A03A5F2E53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7412255" y="3310967"/>
            <a:ext cx="236066" cy="685800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D4D27E5-4837-4042-A6FD-2E5C7130153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36066" cy="6858000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31AD406C-F466-49E1-9FCA-BB9B2B4D8E9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30288" y="83067"/>
            <a:ext cx="4552950" cy="6457950"/>
          </a:xfrm>
          <a:prstGeom prst="rect">
            <a:avLst/>
          </a:prstGeom>
        </p:spPr>
      </p:pic>
      <p:cxnSp>
        <p:nvCxnSpPr>
          <p:cNvPr id="14" name="Прямая со стрелкой 13">
            <a:extLst>
              <a:ext uri="{FF2B5EF4-FFF2-40B4-BE49-F238E27FC236}">
                <a16:creationId xmlns:a16="http://schemas.microsoft.com/office/drawing/2014/main" id="{F703B16F-5946-482A-AA2D-7D07A0B13339}"/>
              </a:ext>
            </a:extLst>
          </p:cNvPr>
          <p:cNvCxnSpPr/>
          <p:nvPr/>
        </p:nvCxnSpPr>
        <p:spPr>
          <a:xfrm>
            <a:off x="4570228" y="956930"/>
            <a:ext cx="3051544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Соединитель: уступ 27">
            <a:extLst>
              <a:ext uri="{FF2B5EF4-FFF2-40B4-BE49-F238E27FC236}">
                <a16:creationId xmlns:a16="http://schemas.microsoft.com/office/drawing/2014/main" id="{B96E8CA7-BBB8-46B6-B90F-DEA9C0895514}"/>
              </a:ext>
            </a:extLst>
          </p:cNvPr>
          <p:cNvCxnSpPr/>
          <p:nvPr/>
        </p:nvCxnSpPr>
        <p:spPr>
          <a:xfrm flipV="1">
            <a:off x="4570228" y="1424763"/>
            <a:ext cx="3051544" cy="871870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0BF4881C-EE77-44F1-8A03-457F58069A3B}"/>
              </a:ext>
            </a:extLst>
          </p:cNvPr>
          <p:cNvSpPr txBox="1"/>
          <p:nvPr/>
        </p:nvSpPr>
        <p:spPr>
          <a:xfrm>
            <a:off x="1965943" y="454807"/>
            <a:ext cx="55643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rgbClr val="5B3089"/>
                </a:solidFill>
                <a:latin typeface="Century Gothic" panose="020B0502020202020204" pitchFamily="34" charset="0"/>
              </a:rPr>
              <a:t>Кол-во раз сколько можно принять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F3812FC-C9AA-40D5-9ADE-4F4C7BF9ECB1}"/>
              </a:ext>
            </a:extLst>
          </p:cNvPr>
          <p:cNvSpPr txBox="1"/>
          <p:nvPr/>
        </p:nvSpPr>
        <p:spPr>
          <a:xfrm>
            <a:off x="2626242" y="1754372"/>
            <a:ext cx="34034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rgbClr val="5B3089"/>
                </a:solidFill>
                <a:latin typeface="Century Gothic" panose="020B0502020202020204" pitchFamily="34" charset="0"/>
              </a:rPr>
              <a:t>Время действия акта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6B5F2D9-FA2E-4527-80B7-8BF80EA7D038}"/>
              </a:ext>
            </a:extLst>
          </p:cNvPr>
          <p:cNvSpPr txBox="1"/>
          <p:nvPr/>
        </p:nvSpPr>
        <p:spPr>
          <a:xfrm rot="16200000">
            <a:off x="-2821233" y="2939268"/>
            <a:ext cx="664797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>
                <a:solidFill>
                  <a:srgbClr val="A7C826"/>
                </a:solidFill>
                <a:latin typeface="Century Gothic" panose="020B0502020202020204" pitchFamily="34" charset="0"/>
              </a:rPr>
              <a:t>Законодательные акты</a:t>
            </a:r>
          </a:p>
        </p:txBody>
      </p:sp>
    </p:spTree>
    <p:extLst>
      <p:ext uri="{BB962C8B-B14F-4D97-AF65-F5344CB8AC3E}">
        <p14:creationId xmlns:p14="http://schemas.microsoft.com/office/powerpoint/2010/main" val="28326238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Прямоугольник 113">
            <a:extLst>
              <a:ext uri="{FF2B5EF4-FFF2-40B4-BE49-F238E27FC236}">
                <a16:creationId xmlns:a16="http://schemas.microsoft.com/office/drawing/2014/main" id="{772EC673-4F18-40B3-B202-3E7C1A5F1498}"/>
              </a:ext>
            </a:extLst>
          </p:cNvPr>
          <p:cNvSpPr/>
          <p:nvPr/>
        </p:nvSpPr>
        <p:spPr>
          <a:xfrm>
            <a:off x="3203629" y="3067539"/>
            <a:ext cx="571525" cy="326585"/>
          </a:xfrm>
          <a:prstGeom prst="rect">
            <a:avLst/>
          </a:prstGeom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latin typeface="Century Gothic" panose="020B0502020202020204" pitchFamily="34" charset="0"/>
              </a:rPr>
              <a:t>ТК3</a:t>
            </a:r>
          </a:p>
        </p:txBody>
      </p:sp>
      <p:sp>
        <p:nvSpPr>
          <p:cNvPr id="115" name="Прямоугольник 114">
            <a:extLst>
              <a:ext uri="{FF2B5EF4-FFF2-40B4-BE49-F238E27FC236}">
                <a16:creationId xmlns:a16="http://schemas.microsoft.com/office/drawing/2014/main" id="{6FB833A4-55B4-4F60-9326-015A52BA62FE}"/>
              </a:ext>
            </a:extLst>
          </p:cNvPr>
          <p:cNvSpPr/>
          <p:nvPr/>
        </p:nvSpPr>
        <p:spPr>
          <a:xfrm>
            <a:off x="3203629" y="2510882"/>
            <a:ext cx="571525" cy="326585"/>
          </a:xfrm>
          <a:prstGeom prst="rect">
            <a:avLst/>
          </a:prstGeom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latin typeface="Century Gothic" panose="020B0502020202020204" pitchFamily="34" charset="0"/>
              </a:rPr>
              <a:t>ТК2</a:t>
            </a:r>
          </a:p>
        </p:txBody>
      </p:sp>
      <p:sp>
        <p:nvSpPr>
          <p:cNvPr id="116" name="Прямоугольник 115">
            <a:extLst>
              <a:ext uri="{FF2B5EF4-FFF2-40B4-BE49-F238E27FC236}">
                <a16:creationId xmlns:a16="http://schemas.microsoft.com/office/drawing/2014/main" id="{CCC67882-DF10-4D31-9080-C0509B3741CE}"/>
              </a:ext>
            </a:extLst>
          </p:cNvPr>
          <p:cNvSpPr/>
          <p:nvPr/>
        </p:nvSpPr>
        <p:spPr>
          <a:xfrm>
            <a:off x="3203629" y="1905969"/>
            <a:ext cx="571525" cy="326585"/>
          </a:xfrm>
          <a:prstGeom prst="rect">
            <a:avLst/>
          </a:prstGeom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latin typeface="Century Gothic" panose="020B0502020202020204" pitchFamily="34" charset="0"/>
              </a:rPr>
              <a:t>ТК1</a:t>
            </a:r>
          </a:p>
        </p:txBody>
      </p:sp>
      <p:sp>
        <p:nvSpPr>
          <p:cNvPr id="117" name="Прямоугольник 116">
            <a:extLst>
              <a:ext uri="{FF2B5EF4-FFF2-40B4-BE49-F238E27FC236}">
                <a16:creationId xmlns:a16="http://schemas.microsoft.com/office/drawing/2014/main" id="{3CC884C8-CEAB-4694-B48F-980AF4B8C135}"/>
              </a:ext>
            </a:extLst>
          </p:cNvPr>
          <p:cNvSpPr/>
          <p:nvPr/>
        </p:nvSpPr>
        <p:spPr>
          <a:xfrm>
            <a:off x="4011326" y="3067539"/>
            <a:ext cx="571525" cy="326585"/>
          </a:xfrm>
          <a:prstGeom prst="rect">
            <a:avLst/>
          </a:prstGeom>
          <a:solidFill>
            <a:schemeClr val="bg1"/>
          </a:solidFill>
          <a:ln w="9525"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ТК4</a:t>
            </a:r>
          </a:p>
        </p:txBody>
      </p:sp>
      <p:sp>
        <p:nvSpPr>
          <p:cNvPr id="118" name="Прямоугольник 117">
            <a:extLst>
              <a:ext uri="{FF2B5EF4-FFF2-40B4-BE49-F238E27FC236}">
                <a16:creationId xmlns:a16="http://schemas.microsoft.com/office/drawing/2014/main" id="{431C3730-799D-47C6-A9E6-7396889BB043}"/>
              </a:ext>
            </a:extLst>
          </p:cNvPr>
          <p:cNvSpPr/>
          <p:nvPr/>
        </p:nvSpPr>
        <p:spPr>
          <a:xfrm>
            <a:off x="2395931" y="3067539"/>
            <a:ext cx="571525" cy="326585"/>
          </a:xfrm>
          <a:prstGeom prst="rect">
            <a:avLst/>
          </a:prstGeom>
          <a:solidFill>
            <a:schemeClr val="bg1"/>
          </a:solidFill>
          <a:ln w="9525"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ТК4*</a:t>
            </a:r>
          </a:p>
        </p:txBody>
      </p:sp>
      <p:sp>
        <p:nvSpPr>
          <p:cNvPr id="119" name="Прямоугольник 118">
            <a:extLst>
              <a:ext uri="{FF2B5EF4-FFF2-40B4-BE49-F238E27FC236}">
                <a16:creationId xmlns:a16="http://schemas.microsoft.com/office/drawing/2014/main" id="{2EC2FE6C-41C8-49E5-A2A2-61BBFDCF840E}"/>
              </a:ext>
            </a:extLst>
          </p:cNvPr>
          <p:cNvSpPr/>
          <p:nvPr/>
        </p:nvSpPr>
        <p:spPr>
          <a:xfrm>
            <a:off x="3203629" y="3624195"/>
            <a:ext cx="571525" cy="326585"/>
          </a:xfrm>
          <a:prstGeom prst="rect">
            <a:avLst/>
          </a:prstGeom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latin typeface="Century Gothic" panose="020B0502020202020204" pitchFamily="34" charset="0"/>
              </a:rPr>
              <a:t>ТК5</a:t>
            </a:r>
          </a:p>
        </p:txBody>
      </p:sp>
      <p:cxnSp>
        <p:nvCxnSpPr>
          <p:cNvPr id="120" name="Прямая соединительная линия 119">
            <a:extLst>
              <a:ext uri="{FF2B5EF4-FFF2-40B4-BE49-F238E27FC236}">
                <a16:creationId xmlns:a16="http://schemas.microsoft.com/office/drawing/2014/main" id="{9E9B561B-A1B2-42A2-B21B-CA81FC15D76C}"/>
              </a:ext>
            </a:extLst>
          </p:cNvPr>
          <p:cNvCxnSpPr>
            <a:cxnSpLocks/>
            <a:stCxn id="115" idx="0"/>
            <a:endCxn id="116" idx="2"/>
          </p:cNvCxnSpPr>
          <p:nvPr/>
        </p:nvCxnSpPr>
        <p:spPr>
          <a:xfrm flipV="1">
            <a:off x="3489391" y="2232554"/>
            <a:ext cx="0" cy="278328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Прямая соединительная линия 120">
            <a:extLst>
              <a:ext uri="{FF2B5EF4-FFF2-40B4-BE49-F238E27FC236}">
                <a16:creationId xmlns:a16="http://schemas.microsoft.com/office/drawing/2014/main" id="{FB0BBB82-D856-4786-BBFD-E142E0A924A0}"/>
              </a:ext>
            </a:extLst>
          </p:cNvPr>
          <p:cNvCxnSpPr>
            <a:cxnSpLocks/>
            <a:stCxn id="114" idx="0"/>
            <a:endCxn id="115" idx="2"/>
          </p:cNvCxnSpPr>
          <p:nvPr/>
        </p:nvCxnSpPr>
        <p:spPr>
          <a:xfrm flipV="1">
            <a:off x="3489391" y="2837468"/>
            <a:ext cx="0" cy="230071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Прямая соединительная линия 121">
            <a:extLst>
              <a:ext uri="{FF2B5EF4-FFF2-40B4-BE49-F238E27FC236}">
                <a16:creationId xmlns:a16="http://schemas.microsoft.com/office/drawing/2014/main" id="{FECBE0C2-BC3F-4D70-AECE-19C94AA38287}"/>
              </a:ext>
            </a:extLst>
          </p:cNvPr>
          <p:cNvCxnSpPr>
            <a:cxnSpLocks/>
            <a:stCxn id="114" idx="2"/>
            <a:endCxn id="119" idx="0"/>
          </p:cNvCxnSpPr>
          <p:nvPr/>
        </p:nvCxnSpPr>
        <p:spPr>
          <a:xfrm>
            <a:off x="3489391" y="3394124"/>
            <a:ext cx="0" cy="230071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Прямая соединительная линия 122">
            <a:extLst>
              <a:ext uri="{FF2B5EF4-FFF2-40B4-BE49-F238E27FC236}">
                <a16:creationId xmlns:a16="http://schemas.microsoft.com/office/drawing/2014/main" id="{B15EC83D-726B-42FE-AA0E-AE46876B0C3D}"/>
              </a:ext>
            </a:extLst>
          </p:cNvPr>
          <p:cNvCxnSpPr>
            <a:cxnSpLocks/>
            <a:stCxn id="118" idx="3"/>
            <a:endCxn id="114" idx="1"/>
          </p:cNvCxnSpPr>
          <p:nvPr/>
        </p:nvCxnSpPr>
        <p:spPr>
          <a:xfrm>
            <a:off x="2967456" y="3230831"/>
            <a:ext cx="236173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Прямая соединительная линия 123">
            <a:extLst>
              <a:ext uri="{FF2B5EF4-FFF2-40B4-BE49-F238E27FC236}">
                <a16:creationId xmlns:a16="http://schemas.microsoft.com/office/drawing/2014/main" id="{6B58BB85-527C-40BC-ACCD-5784CA2ECDA3}"/>
              </a:ext>
            </a:extLst>
          </p:cNvPr>
          <p:cNvCxnSpPr>
            <a:cxnSpLocks/>
            <a:stCxn id="117" idx="1"/>
            <a:endCxn id="114" idx="3"/>
          </p:cNvCxnSpPr>
          <p:nvPr/>
        </p:nvCxnSpPr>
        <p:spPr>
          <a:xfrm flipH="1">
            <a:off x="3775153" y="3230831"/>
            <a:ext cx="236173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Прямоугольник 124">
            <a:extLst>
              <a:ext uri="{FF2B5EF4-FFF2-40B4-BE49-F238E27FC236}">
                <a16:creationId xmlns:a16="http://schemas.microsoft.com/office/drawing/2014/main" id="{4526D33F-1CA6-434C-8179-F613C5AEA8DA}"/>
              </a:ext>
            </a:extLst>
          </p:cNvPr>
          <p:cNvSpPr/>
          <p:nvPr/>
        </p:nvSpPr>
        <p:spPr>
          <a:xfrm>
            <a:off x="5772008" y="2510882"/>
            <a:ext cx="571525" cy="326585"/>
          </a:xfrm>
          <a:prstGeom prst="rect">
            <a:avLst/>
          </a:prstGeom>
          <a:solidFill>
            <a:schemeClr val="accent6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latin typeface="Century Gothic" panose="020B0502020202020204" pitchFamily="34" charset="0"/>
              </a:rPr>
              <a:t>ЖК</a:t>
            </a:r>
            <a:r>
              <a:rPr lang="en-US" sz="1200" dirty="0">
                <a:latin typeface="Century Gothic" panose="020B0502020202020204" pitchFamily="34" charset="0"/>
              </a:rPr>
              <a:t>1</a:t>
            </a:r>
            <a:endParaRPr lang="ru-RU" sz="1200" dirty="0">
              <a:latin typeface="Century Gothic" panose="020B0502020202020204" pitchFamily="34" charset="0"/>
            </a:endParaRPr>
          </a:p>
        </p:txBody>
      </p:sp>
      <p:sp>
        <p:nvSpPr>
          <p:cNvPr id="126" name="Прямоугольник 125">
            <a:extLst>
              <a:ext uri="{FF2B5EF4-FFF2-40B4-BE49-F238E27FC236}">
                <a16:creationId xmlns:a16="http://schemas.microsoft.com/office/drawing/2014/main" id="{AE60C4CD-37E5-43BC-8DE5-42C7385D9CE8}"/>
              </a:ext>
            </a:extLst>
          </p:cNvPr>
          <p:cNvSpPr/>
          <p:nvPr/>
        </p:nvSpPr>
        <p:spPr>
          <a:xfrm>
            <a:off x="5770766" y="748701"/>
            <a:ext cx="571525" cy="326585"/>
          </a:xfrm>
          <a:prstGeom prst="rect">
            <a:avLst/>
          </a:prstGeom>
          <a:solidFill>
            <a:schemeClr val="accent6"/>
          </a:solidFill>
          <a:ln w="9525">
            <a:solidFill>
              <a:schemeClr val="accent6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200000"/>
              </a:lnSpc>
            </a:pPr>
            <a:r>
              <a:rPr lang="ru-RU" sz="1200" dirty="0">
                <a:latin typeface="Century Gothic" panose="020B0502020202020204" pitchFamily="34" charset="0"/>
              </a:rPr>
              <a:t>ЖК5</a:t>
            </a:r>
          </a:p>
          <a:p>
            <a:pPr algn="ctr"/>
            <a:endParaRPr lang="ru-RU" sz="200" dirty="0"/>
          </a:p>
        </p:txBody>
      </p:sp>
      <p:sp>
        <p:nvSpPr>
          <p:cNvPr id="127" name="Прямоугольник 126">
            <a:extLst>
              <a:ext uri="{FF2B5EF4-FFF2-40B4-BE49-F238E27FC236}">
                <a16:creationId xmlns:a16="http://schemas.microsoft.com/office/drawing/2014/main" id="{3E904DEC-B639-406B-AD11-0969FC2E63A2}"/>
              </a:ext>
            </a:extLst>
          </p:cNvPr>
          <p:cNvSpPr/>
          <p:nvPr/>
        </p:nvSpPr>
        <p:spPr>
          <a:xfrm>
            <a:off x="5770766" y="1328710"/>
            <a:ext cx="571525" cy="326585"/>
          </a:xfrm>
          <a:prstGeom prst="rect">
            <a:avLst/>
          </a:prstGeom>
          <a:solidFill>
            <a:schemeClr val="accent6"/>
          </a:solidFill>
          <a:ln w="9525">
            <a:solidFill>
              <a:srgbClr val="8FAADC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bg1"/>
                </a:solidFill>
                <a:latin typeface="Century Gothic" panose="020B0502020202020204" pitchFamily="34" charset="0"/>
              </a:rPr>
              <a:t>ЖК3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128" name="Прямоугольник 127">
            <a:extLst>
              <a:ext uri="{FF2B5EF4-FFF2-40B4-BE49-F238E27FC236}">
                <a16:creationId xmlns:a16="http://schemas.microsoft.com/office/drawing/2014/main" id="{BC8E0EA3-1FFE-4055-8B1F-7A5904788DD7}"/>
              </a:ext>
            </a:extLst>
          </p:cNvPr>
          <p:cNvSpPr/>
          <p:nvPr/>
        </p:nvSpPr>
        <p:spPr>
          <a:xfrm>
            <a:off x="5770766" y="1924406"/>
            <a:ext cx="571525" cy="326585"/>
          </a:xfrm>
          <a:prstGeom prst="rect">
            <a:avLst/>
          </a:prstGeom>
          <a:solidFill>
            <a:schemeClr val="accent6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latin typeface="Century Gothic" panose="020B0502020202020204" pitchFamily="34" charset="0"/>
              </a:rPr>
              <a:t>ЖК</a:t>
            </a:r>
            <a:r>
              <a:rPr lang="en-US" sz="1200" dirty="0">
                <a:latin typeface="Century Gothic" panose="020B0502020202020204" pitchFamily="34" charset="0"/>
              </a:rPr>
              <a:t>2</a:t>
            </a:r>
            <a:endParaRPr lang="ru-RU" sz="1200" dirty="0">
              <a:latin typeface="Century Gothic" panose="020B0502020202020204" pitchFamily="34" charset="0"/>
            </a:endParaRPr>
          </a:p>
        </p:txBody>
      </p:sp>
      <p:sp>
        <p:nvSpPr>
          <p:cNvPr id="129" name="Прямоугольник 128">
            <a:extLst>
              <a:ext uri="{FF2B5EF4-FFF2-40B4-BE49-F238E27FC236}">
                <a16:creationId xmlns:a16="http://schemas.microsoft.com/office/drawing/2014/main" id="{6E36059B-34C3-4465-80FD-DDAE94DF0306}"/>
              </a:ext>
            </a:extLst>
          </p:cNvPr>
          <p:cNvSpPr/>
          <p:nvPr/>
        </p:nvSpPr>
        <p:spPr>
          <a:xfrm>
            <a:off x="8340388" y="3067539"/>
            <a:ext cx="571525" cy="326585"/>
          </a:xfrm>
          <a:prstGeom prst="rect">
            <a:avLst/>
          </a:prstGeom>
          <a:solidFill>
            <a:schemeClr val="accent4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latin typeface="Century Gothic" panose="020B0502020202020204" pitchFamily="34" charset="0"/>
              </a:rPr>
              <a:t>ПК3</a:t>
            </a:r>
          </a:p>
        </p:txBody>
      </p:sp>
      <p:sp>
        <p:nvSpPr>
          <p:cNvPr id="130" name="Прямоугольник 129">
            <a:extLst>
              <a:ext uri="{FF2B5EF4-FFF2-40B4-BE49-F238E27FC236}">
                <a16:creationId xmlns:a16="http://schemas.microsoft.com/office/drawing/2014/main" id="{3792D4C4-4E5A-4C7B-B733-0880D8C14B84}"/>
              </a:ext>
            </a:extLst>
          </p:cNvPr>
          <p:cNvSpPr/>
          <p:nvPr/>
        </p:nvSpPr>
        <p:spPr>
          <a:xfrm>
            <a:off x="8340388" y="2510882"/>
            <a:ext cx="571525" cy="326585"/>
          </a:xfrm>
          <a:prstGeom prst="rect">
            <a:avLst/>
          </a:prstGeom>
          <a:solidFill>
            <a:schemeClr val="accent4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latin typeface="Century Gothic" panose="020B0502020202020204" pitchFamily="34" charset="0"/>
              </a:rPr>
              <a:t>ПК2</a:t>
            </a:r>
          </a:p>
        </p:txBody>
      </p:sp>
      <p:sp>
        <p:nvSpPr>
          <p:cNvPr id="131" name="Прямоугольник 130">
            <a:extLst>
              <a:ext uri="{FF2B5EF4-FFF2-40B4-BE49-F238E27FC236}">
                <a16:creationId xmlns:a16="http://schemas.microsoft.com/office/drawing/2014/main" id="{4BFD91C6-EC55-4295-8382-F7E5F3923B16}"/>
              </a:ext>
            </a:extLst>
          </p:cNvPr>
          <p:cNvSpPr/>
          <p:nvPr/>
        </p:nvSpPr>
        <p:spPr>
          <a:xfrm>
            <a:off x="8340388" y="1905969"/>
            <a:ext cx="571525" cy="326585"/>
          </a:xfrm>
          <a:prstGeom prst="rect">
            <a:avLst/>
          </a:prstGeom>
          <a:solidFill>
            <a:schemeClr val="accent4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latin typeface="Century Gothic" panose="020B0502020202020204" pitchFamily="34" charset="0"/>
              </a:rPr>
              <a:t>ПК1</a:t>
            </a:r>
          </a:p>
        </p:txBody>
      </p:sp>
      <p:sp>
        <p:nvSpPr>
          <p:cNvPr id="132" name="Прямоугольник 131">
            <a:extLst>
              <a:ext uri="{FF2B5EF4-FFF2-40B4-BE49-F238E27FC236}">
                <a16:creationId xmlns:a16="http://schemas.microsoft.com/office/drawing/2014/main" id="{6578A793-D584-49B2-AFC7-5F6DE0E8D1CB}"/>
              </a:ext>
            </a:extLst>
          </p:cNvPr>
          <p:cNvSpPr/>
          <p:nvPr/>
        </p:nvSpPr>
        <p:spPr>
          <a:xfrm>
            <a:off x="9148085" y="3067539"/>
            <a:ext cx="571525" cy="32658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4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ПК4*</a:t>
            </a:r>
          </a:p>
        </p:txBody>
      </p:sp>
      <p:sp>
        <p:nvSpPr>
          <p:cNvPr id="133" name="Прямоугольник 132">
            <a:extLst>
              <a:ext uri="{FF2B5EF4-FFF2-40B4-BE49-F238E27FC236}">
                <a16:creationId xmlns:a16="http://schemas.microsoft.com/office/drawing/2014/main" id="{EE07A591-8579-4D97-A542-E15D4A45B9B2}"/>
              </a:ext>
            </a:extLst>
          </p:cNvPr>
          <p:cNvSpPr/>
          <p:nvPr/>
        </p:nvSpPr>
        <p:spPr>
          <a:xfrm>
            <a:off x="7532690" y="3067539"/>
            <a:ext cx="571525" cy="32658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4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ПК4</a:t>
            </a:r>
          </a:p>
        </p:txBody>
      </p:sp>
      <p:sp>
        <p:nvSpPr>
          <p:cNvPr id="134" name="Прямоугольник 133">
            <a:extLst>
              <a:ext uri="{FF2B5EF4-FFF2-40B4-BE49-F238E27FC236}">
                <a16:creationId xmlns:a16="http://schemas.microsoft.com/office/drawing/2014/main" id="{91A834FE-28D5-4170-A016-C51BCBA22999}"/>
              </a:ext>
            </a:extLst>
          </p:cNvPr>
          <p:cNvSpPr/>
          <p:nvPr/>
        </p:nvSpPr>
        <p:spPr>
          <a:xfrm>
            <a:off x="8340388" y="3624195"/>
            <a:ext cx="571525" cy="326585"/>
          </a:xfrm>
          <a:prstGeom prst="rect">
            <a:avLst/>
          </a:prstGeom>
          <a:solidFill>
            <a:schemeClr val="accent4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latin typeface="Century Gothic" panose="020B0502020202020204" pitchFamily="34" charset="0"/>
              </a:rPr>
              <a:t>ПК5</a:t>
            </a:r>
          </a:p>
        </p:txBody>
      </p:sp>
      <p:cxnSp>
        <p:nvCxnSpPr>
          <p:cNvPr id="135" name="Прямая соединительная линия 134">
            <a:extLst>
              <a:ext uri="{FF2B5EF4-FFF2-40B4-BE49-F238E27FC236}">
                <a16:creationId xmlns:a16="http://schemas.microsoft.com/office/drawing/2014/main" id="{E904127F-56F8-46E9-AFCF-7CB2F252DCE6}"/>
              </a:ext>
            </a:extLst>
          </p:cNvPr>
          <p:cNvCxnSpPr>
            <a:cxnSpLocks/>
            <a:stCxn id="130" idx="0"/>
            <a:endCxn id="131" idx="2"/>
          </p:cNvCxnSpPr>
          <p:nvPr/>
        </p:nvCxnSpPr>
        <p:spPr>
          <a:xfrm flipV="1">
            <a:off x="8626150" y="2232554"/>
            <a:ext cx="0" cy="278328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Прямая соединительная линия 135">
            <a:extLst>
              <a:ext uri="{FF2B5EF4-FFF2-40B4-BE49-F238E27FC236}">
                <a16:creationId xmlns:a16="http://schemas.microsoft.com/office/drawing/2014/main" id="{6F9CADD1-95D4-4DE1-890E-24254232C8DD}"/>
              </a:ext>
            </a:extLst>
          </p:cNvPr>
          <p:cNvCxnSpPr>
            <a:cxnSpLocks/>
            <a:stCxn id="129" idx="0"/>
            <a:endCxn id="130" idx="2"/>
          </p:cNvCxnSpPr>
          <p:nvPr/>
        </p:nvCxnSpPr>
        <p:spPr>
          <a:xfrm flipV="1">
            <a:off x="8626150" y="2837468"/>
            <a:ext cx="0" cy="230071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Прямая соединительная линия 136">
            <a:extLst>
              <a:ext uri="{FF2B5EF4-FFF2-40B4-BE49-F238E27FC236}">
                <a16:creationId xmlns:a16="http://schemas.microsoft.com/office/drawing/2014/main" id="{0B7EE0D9-8BEA-4E7F-9999-C57694D36BBB}"/>
              </a:ext>
            </a:extLst>
          </p:cNvPr>
          <p:cNvCxnSpPr>
            <a:cxnSpLocks/>
            <a:stCxn id="129" idx="2"/>
            <a:endCxn id="134" idx="0"/>
          </p:cNvCxnSpPr>
          <p:nvPr/>
        </p:nvCxnSpPr>
        <p:spPr>
          <a:xfrm>
            <a:off x="8626150" y="3394124"/>
            <a:ext cx="0" cy="230071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Прямая соединительная линия 137">
            <a:extLst>
              <a:ext uri="{FF2B5EF4-FFF2-40B4-BE49-F238E27FC236}">
                <a16:creationId xmlns:a16="http://schemas.microsoft.com/office/drawing/2014/main" id="{456FCB06-60CF-4832-9A40-58405C528BB9}"/>
              </a:ext>
            </a:extLst>
          </p:cNvPr>
          <p:cNvCxnSpPr>
            <a:cxnSpLocks/>
            <a:stCxn id="133" idx="3"/>
            <a:endCxn id="129" idx="1"/>
          </p:cNvCxnSpPr>
          <p:nvPr/>
        </p:nvCxnSpPr>
        <p:spPr>
          <a:xfrm>
            <a:off x="8104215" y="3230831"/>
            <a:ext cx="236173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Прямая соединительная линия 138">
            <a:extLst>
              <a:ext uri="{FF2B5EF4-FFF2-40B4-BE49-F238E27FC236}">
                <a16:creationId xmlns:a16="http://schemas.microsoft.com/office/drawing/2014/main" id="{C77B1965-5C15-4E67-BA52-38339A08259F}"/>
              </a:ext>
            </a:extLst>
          </p:cNvPr>
          <p:cNvCxnSpPr>
            <a:cxnSpLocks/>
            <a:stCxn id="132" idx="1"/>
            <a:endCxn id="129" idx="3"/>
          </p:cNvCxnSpPr>
          <p:nvPr/>
        </p:nvCxnSpPr>
        <p:spPr>
          <a:xfrm flipH="1">
            <a:off x="8911912" y="3230831"/>
            <a:ext cx="236173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Прямоугольник 139">
            <a:extLst>
              <a:ext uri="{FF2B5EF4-FFF2-40B4-BE49-F238E27FC236}">
                <a16:creationId xmlns:a16="http://schemas.microsoft.com/office/drawing/2014/main" id="{F1DC1C8A-810A-4A98-9C10-9FAB9903CA03}"/>
              </a:ext>
            </a:extLst>
          </p:cNvPr>
          <p:cNvSpPr/>
          <p:nvPr/>
        </p:nvSpPr>
        <p:spPr>
          <a:xfrm>
            <a:off x="4455018" y="2509647"/>
            <a:ext cx="571525" cy="326585"/>
          </a:xfrm>
          <a:prstGeom prst="rect">
            <a:avLst/>
          </a:prstGeom>
          <a:solidFill>
            <a:srgbClr val="8FAADC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latin typeface="Century Gothic" panose="020B0502020202020204" pitchFamily="34" charset="0"/>
              </a:rPr>
              <a:t>ТР1</a:t>
            </a:r>
          </a:p>
        </p:txBody>
      </p:sp>
      <p:sp>
        <p:nvSpPr>
          <p:cNvPr id="141" name="Прямоугольник 140">
            <a:extLst>
              <a:ext uri="{FF2B5EF4-FFF2-40B4-BE49-F238E27FC236}">
                <a16:creationId xmlns:a16="http://schemas.microsoft.com/office/drawing/2014/main" id="{7B64D97A-981B-4E4F-BA2D-463D842943F5}"/>
              </a:ext>
            </a:extLst>
          </p:cNvPr>
          <p:cNvSpPr/>
          <p:nvPr/>
        </p:nvSpPr>
        <p:spPr>
          <a:xfrm>
            <a:off x="4458590" y="748701"/>
            <a:ext cx="571525" cy="326585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latin typeface="Century Gothic" panose="020B0502020202020204" pitchFamily="34" charset="0"/>
              </a:rPr>
              <a:t>Э3</a:t>
            </a:r>
          </a:p>
        </p:txBody>
      </p:sp>
      <p:sp>
        <p:nvSpPr>
          <p:cNvPr id="142" name="Прямоугольник 141">
            <a:extLst>
              <a:ext uri="{FF2B5EF4-FFF2-40B4-BE49-F238E27FC236}">
                <a16:creationId xmlns:a16="http://schemas.microsoft.com/office/drawing/2014/main" id="{4DDEB01F-03DD-49FF-8A50-FFE45246A4CF}"/>
              </a:ext>
            </a:extLst>
          </p:cNvPr>
          <p:cNvSpPr/>
          <p:nvPr/>
        </p:nvSpPr>
        <p:spPr>
          <a:xfrm>
            <a:off x="3592814" y="748701"/>
            <a:ext cx="571525" cy="326585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latin typeface="Century Gothic" panose="020B0502020202020204" pitchFamily="34" charset="0"/>
              </a:rPr>
              <a:t>Э2</a:t>
            </a:r>
          </a:p>
        </p:txBody>
      </p:sp>
      <p:sp>
        <p:nvSpPr>
          <p:cNvPr id="143" name="Прямоугольник 142">
            <a:extLst>
              <a:ext uri="{FF2B5EF4-FFF2-40B4-BE49-F238E27FC236}">
                <a16:creationId xmlns:a16="http://schemas.microsoft.com/office/drawing/2014/main" id="{C2F1B263-6703-4A7D-B870-23C99252D2A6}"/>
              </a:ext>
            </a:extLst>
          </p:cNvPr>
          <p:cNvSpPr/>
          <p:nvPr/>
        </p:nvSpPr>
        <p:spPr>
          <a:xfrm>
            <a:off x="3592814" y="1307995"/>
            <a:ext cx="571525" cy="326585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latin typeface="Century Gothic" panose="020B0502020202020204" pitchFamily="34" charset="0"/>
              </a:rPr>
              <a:t>Э1</a:t>
            </a:r>
          </a:p>
        </p:txBody>
      </p:sp>
      <p:sp>
        <p:nvSpPr>
          <p:cNvPr id="144" name="Прямоугольник 143">
            <a:extLst>
              <a:ext uri="{FF2B5EF4-FFF2-40B4-BE49-F238E27FC236}">
                <a16:creationId xmlns:a16="http://schemas.microsoft.com/office/drawing/2014/main" id="{BD632E2C-ACCF-4232-A901-867EE5EB8198}"/>
              </a:ext>
            </a:extLst>
          </p:cNvPr>
          <p:cNvSpPr/>
          <p:nvPr/>
        </p:nvSpPr>
        <p:spPr>
          <a:xfrm>
            <a:off x="7056198" y="2509647"/>
            <a:ext cx="571525" cy="326585"/>
          </a:xfrm>
          <a:prstGeom prst="rect">
            <a:avLst/>
          </a:prstGeom>
          <a:solidFill>
            <a:schemeClr val="accent4">
              <a:lumMod val="75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latin typeface="Century Gothic" panose="020B0502020202020204" pitchFamily="34" charset="0"/>
              </a:rPr>
              <a:t>ПР1</a:t>
            </a:r>
          </a:p>
        </p:txBody>
      </p:sp>
      <p:sp>
        <p:nvSpPr>
          <p:cNvPr id="145" name="Прямоугольник 144">
            <a:extLst>
              <a:ext uri="{FF2B5EF4-FFF2-40B4-BE49-F238E27FC236}">
                <a16:creationId xmlns:a16="http://schemas.microsoft.com/office/drawing/2014/main" id="{F1E417C8-D202-4D3A-A1A1-0E6D67AFEE7B}"/>
              </a:ext>
            </a:extLst>
          </p:cNvPr>
          <p:cNvSpPr/>
          <p:nvPr/>
        </p:nvSpPr>
        <p:spPr>
          <a:xfrm>
            <a:off x="7058657" y="748701"/>
            <a:ext cx="571525" cy="326585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latin typeface="Century Gothic" panose="020B0502020202020204" pitchFamily="34" charset="0"/>
              </a:rPr>
              <a:t>ЭЯ1</a:t>
            </a:r>
          </a:p>
        </p:txBody>
      </p:sp>
      <p:sp>
        <p:nvSpPr>
          <p:cNvPr id="146" name="Прямоугольник 145">
            <a:extLst>
              <a:ext uri="{FF2B5EF4-FFF2-40B4-BE49-F238E27FC236}">
                <a16:creationId xmlns:a16="http://schemas.microsoft.com/office/drawing/2014/main" id="{B9188820-C3D3-43F1-8981-8CB05037B1D5}"/>
              </a:ext>
            </a:extLst>
          </p:cNvPr>
          <p:cNvSpPr/>
          <p:nvPr/>
        </p:nvSpPr>
        <p:spPr>
          <a:xfrm>
            <a:off x="7918402" y="1307995"/>
            <a:ext cx="571525" cy="326585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latin typeface="Century Gothic" panose="020B0502020202020204" pitchFamily="34" charset="0"/>
              </a:rPr>
              <a:t>ЭЯ3</a:t>
            </a:r>
          </a:p>
        </p:txBody>
      </p:sp>
      <p:sp>
        <p:nvSpPr>
          <p:cNvPr id="147" name="Прямоугольник 146">
            <a:extLst>
              <a:ext uri="{FF2B5EF4-FFF2-40B4-BE49-F238E27FC236}">
                <a16:creationId xmlns:a16="http://schemas.microsoft.com/office/drawing/2014/main" id="{FC376D8D-01B1-4822-BB15-D790E25278D4}"/>
              </a:ext>
            </a:extLst>
          </p:cNvPr>
          <p:cNvSpPr/>
          <p:nvPr/>
        </p:nvSpPr>
        <p:spPr>
          <a:xfrm>
            <a:off x="7918402" y="748701"/>
            <a:ext cx="571525" cy="326585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latin typeface="Century Gothic" panose="020B0502020202020204" pitchFamily="34" charset="0"/>
              </a:rPr>
              <a:t>ЭЯ2</a:t>
            </a:r>
          </a:p>
        </p:txBody>
      </p:sp>
      <p:cxnSp>
        <p:nvCxnSpPr>
          <p:cNvPr id="148" name="Прямая соединительная линия 147">
            <a:extLst>
              <a:ext uri="{FF2B5EF4-FFF2-40B4-BE49-F238E27FC236}">
                <a16:creationId xmlns:a16="http://schemas.microsoft.com/office/drawing/2014/main" id="{35803A2E-05C2-432C-854A-1CECDF5A846E}"/>
              </a:ext>
            </a:extLst>
          </p:cNvPr>
          <p:cNvCxnSpPr>
            <a:cxnSpLocks/>
            <a:stCxn id="140" idx="0"/>
            <a:endCxn id="141" idx="2"/>
          </p:cNvCxnSpPr>
          <p:nvPr/>
        </p:nvCxnSpPr>
        <p:spPr>
          <a:xfrm flipV="1">
            <a:off x="4740781" y="1075286"/>
            <a:ext cx="3571" cy="1434361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Прямая соединительная линия 148">
            <a:extLst>
              <a:ext uri="{FF2B5EF4-FFF2-40B4-BE49-F238E27FC236}">
                <a16:creationId xmlns:a16="http://schemas.microsoft.com/office/drawing/2014/main" id="{76AE5C33-B15D-4B53-B5DC-2CB4441B86B2}"/>
              </a:ext>
            </a:extLst>
          </p:cNvPr>
          <p:cNvCxnSpPr>
            <a:cxnSpLocks/>
            <a:stCxn id="125" idx="1"/>
            <a:endCxn id="140" idx="3"/>
          </p:cNvCxnSpPr>
          <p:nvPr/>
        </p:nvCxnSpPr>
        <p:spPr>
          <a:xfrm flipH="1" flipV="1">
            <a:off x="5026543" y="2672939"/>
            <a:ext cx="745465" cy="1236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Прямая соединительная линия 149">
            <a:extLst>
              <a:ext uri="{FF2B5EF4-FFF2-40B4-BE49-F238E27FC236}">
                <a16:creationId xmlns:a16="http://schemas.microsoft.com/office/drawing/2014/main" id="{BB9844E7-9A5C-4250-A821-192B99F40064}"/>
              </a:ext>
            </a:extLst>
          </p:cNvPr>
          <p:cNvCxnSpPr>
            <a:stCxn id="140" idx="1"/>
            <a:endCxn id="115" idx="3"/>
          </p:cNvCxnSpPr>
          <p:nvPr/>
        </p:nvCxnSpPr>
        <p:spPr>
          <a:xfrm flipH="1">
            <a:off x="3775154" y="2672939"/>
            <a:ext cx="679865" cy="1236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Прямая соединительная линия 150">
            <a:extLst>
              <a:ext uri="{FF2B5EF4-FFF2-40B4-BE49-F238E27FC236}">
                <a16:creationId xmlns:a16="http://schemas.microsoft.com/office/drawing/2014/main" id="{6A921BF6-79E5-4435-B463-1D44A5A72F93}"/>
              </a:ext>
            </a:extLst>
          </p:cNvPr>
          <p:cNvCxnSpPr>
            <a:cxnSpLocks/>
            <a:stCxn id="125" idx="3"/>
            <a:endCxn id="144" idx="1"/>
          </p:cNvCxnSpPr>
          <p:nvPr/>
        </p:nvCxnSpPr>
        <p:spPr>
          <a:xfrm flipV="1">
            <a:off x="6343533" y="2672939"/>
            <a:ext cx="712665" cy="1236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Прямая соединительная линия 151">
            <a:extLst>
              <a:ext uri="{FF2B5EF4-FFF2-40B4-BE49-F238E27FC236}">
                <a16:creationId xmlns:a16="http://schemas.microsoft.com/office/drawing/2014/main" id="{81033BA3-BDEE-486F-AA35-A59F3A9FF491}"/>
              </a:ext>
            </a:extLst>
          </p:cNvPr>
          <p:cNvCxnSpPr>
            <a:cxnSpLocks/>
            <a:stCxn id="144" idx="3"/>
            <a:endCxn id="130" idx="1"/>
          </p:cNvCxnSpPr>
          <p:nvPr/>
        </p:nvCxnSpPr>
        <p:spPr>
          <a:xfrm>
            <a:off x="7627723" y="2672939"/>
            <a:ext cx="712665" cy="1236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Прямая соединительная линия 152">
            <a:extLst>
              <a:ext uri="{FF2B5EF4-FFF2-40B4-BE49-F238E27FC236}">
                <a16:creationId xmlns:a16="http://schemas.microsoft.com/office/drawing/2014/main" id="{2CD503F0-83F9-435A-83FA-CD5F3A87622E}"/>
              </a:ext>
            </a:extLst>
          </p:cNvPr>
          <p:cNvCxnSpPr>
            <a:stCxn id="144" idx="0"/>
            <a:endCxn id="145" idx="2"/>
          </p:cNvCxnSpPr>
          <p:nvPr/>
        </p:nvCxnSpPr>
        <p:spPr>
          <a:xfrm flipV="1">
            <a:off x="7341960" y="1075286"/>
            <a:ext cx="2459" cy="1434361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Соединитель: уступ 153">
            <a:extLst>
              <a:ext uri="{FF2B5EF4-FFF2-40B4-BE49-F238E27FC236}">
                <a16:creationId xmlns:a16="http://schemas.microsoft.com/office/drawing/2014/main" id="{39B60FF4-C964-4FDE-B9A9-CC39430389EA}"/>
              </a:ext>
            </a:extLst>
          </p:cNvPr>
          <p:cNvCxnSpPr>
            <a:stCxn id="144" idx="0"/>
            <a:endCxn id="146" idx="1"/>
          </p:cNvCxnSpPr>
          <p:nvPr/>
        </p:nvCxnSpPr>
        <p:spPr>
          <a:xfrm rot="5400000" flipH="1" flipV="1">
            <a:off x="7111002" y="1702246"/>
            <a:ext cx="1038359" cy="576442"/>
          </a:xfrm>
          <a:prstGeom prst="bentConnector2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Соединитель: уступ 154">
            <a:extLst>
              <a:ext uri="{FF2B5EF4-FFF2-40B4-BE49-F238E27FC236}">
                <a16:creationId xmlns:a16="http://schemas.microsoft.com/office/drawing/2014/main" id="{A6942DE0-ED58-4FEA-95C3-F3A43DEF79B9}"/>
              </a:ext>
            </a:extLst>
          </p:cNvPr>
          <p:cNvCxnSpPr>
            <a:cxnSpLocks/>
            <a:stCxn id="140" idx="0"/>
            <a:endCxn id="143" idx="3"/>
          </p:cNvCxnSpPr>
          <p:nvPr/>
        </p:nvCxnSpPr>
        <p:spPr>
          <a:xfrm rot="16200000" flipV="1">
            <a:off x="3933381" y="1702246"/>
            <a:ext cx="1038359" cy="576442"/>
          </a:xfrm>
          <a:prstGeom prst="bentConnector2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Прямоугольник 155">
            <a:extLst>
              <a:ext uri="{FF2B5EF4-FFF2-40B4-BE49-F238E27FC236}">
                <a16:creationId xmlns:a16="http://schemas.microsoft.com/office/drawing/2014/main" id="{66915F9A-08A7-4DF7-A944-93D679D061AD}"/>
              </a:ext>
            </a:extLst>
          </p:cNvPr>
          <p:cNvSpPr/>
          <p:nvPr/>
        </p:nvSpPr>
        <p:spPr>
          <a:xfrm>
            <a:off x="4455018" y="4180850"/>
            <a:ext cx="571525" cy="326585"/>
          </a:xfrm>
          <a:prstGeom prst="rect">
            <a:avLst/>
          </a:prstGeom>
          <a:solidFill>
            <a:srgbClr val="ADB9CA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latin typeface="Century Gothic" panose="020B0502020202020204" pitchFamily="34" charset="0"/>
              </a:rPr>
              <a:t>А1</a:t>
            </a:r>
          </a:p>
        </p:txBody>
      </p:sp>
      <p:sp>
        <p:nvSpPr>
          <p:cNvPr id="157" name="Прямоугольник 156">
            <a:extLst>
              <a:ext uri="{FF2B5EF4-FFF2-40B4-BE49-F238E27FC236}">
                <a16:creationId xmlns:a16="http://schemas.microsoft.com/office/drawing/2014/main" id="{BB9A4EFF-A4DF-456C-AD97-872A9635893D}"/>
              </a:ext>
            </a:extLst>
          </p:cNvPr>
          <p:cNvSpPr/>
          <p:nvPr/>
        </p:nvSpPr>
        <p:spPr>
          <a:xfrm>
            <a:off x="5754379" y="4180850"/>
            <a:ext cx="571525" cy="32658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latin typeface="Century Gothic" panose="020B0502020202020204" pitchFamily="34" charset="0"/>
              </a:rPr>
              <a:t>ЖР1</a:t>
            </a:r>
          </a:p>
        </p:txBody>
      </p:sp>
      <p:sp>
        <p:nvSpPr>
          <p:cNvPr id="158" name="Прямоугольник 157">
            <a:extLst>
              <a:ext uri="{FF2B5EF4-FFF2-40B4-BE49-F238E27FC236}">
                <a16:creationId xmlns:a16="http://schemas.microsoft.com/office/drawing/2014/main" id="{5EE94560-B88F-4C74-966F-B99C4DF3C3DE}"/>
              </a:ext>
            </a:extLst>
          </p:cNvPr>
          <p:cNvSpPr/>
          <p:nvPr/>
        </p:nvSpPr>
        <p:spPr>
          <a:xfrm>
            <a:off x="3236948" y="4180850"/>
            <a:ext cx="571525" cy="326585"/>
          </a:xfrm>
          <a:prstGeom prst="rect">
            <a:avLst/>
          </a:prstGeom>
          <a:solidFill>
            <a:srgbClr val="ADB9CA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latin typeface="Century Gothic" panose="020B0502020202020204" pitchFamily="34" charset="0"/>
              </a:rPr>
              <a:t>А2</a:t>
            </a:r>
          </a:p>
        </p:txBody>
      </p:sp>
      <p:sp>
        <p:nvSpPr>
          <p:cNvPr id="159" name="Прямоугольник 158">
            <a:extLst>
              <a:ext uri="{FF2B5EF4-FFF2-40B4-BE49-F238E27FC236}">
                <a16:creationId xmlns:a16="http://schemas.microsoft.com/office/drawing/2014/main" id="{2D1A8DE1-8D03-4A47-A570-7ED6B09A90B9}"/>
              </a:ext>
            </a:extLst>
          </p:cNvPr>
          <p:cNvSpPr/>
          <p:nvPr/>
        </p:nvSpPr>
        <p:spPr>
          <a:xfrm>
            <a:off x="4455018" y="4796981"/>
            <a:ext cx="571525" cy="326585"/>
          </a:xfrm>
          <a:prstGeom prst="rect">
            <a:avLst/>
          </a:prstGeom>
          <a:solidFill>
            <a:srgbClr val="8FAADC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latin typeface="Century Gothic" panose="020B0502020202020204" pitchFamily="34" charset="0"/>
              </a:rPr>
              <a:t>ТР2</a:t>
            </a:r>
          </a:p>
        </p:txBody>
      </p:sp>
      <p:sp>
        <p:nvSpPr>
          <p:cNvPr id="160" name="Прямоугольник 159">
            <a:extLst>
              <a:ext uri="{FF2B5EF4-FFF2-40B4-BE49-F238E27FC236}">
                <a16:creationId xmlns:a16="http://schemas.microsoft.com/office/drawing/2014/main" id="{49F8BA5B-86C5-414B-A1FA-23E7A4714093}"/>
              </a:ext>
            </a:extLst>
          </p:cNvPr>
          <p:cNvSpPr/>
          <p:nvPr/>
        </p:nvSpPr>
        <p:spPr>
          <a:xfrm>
            <a:off x="7058657" y="4180850"/>
            <a:ext cx="571525" cy="326585"/>
          </a:xfrm>
          <a:prstGeom prst="rect">
            <a:avLst/>
          </a:prstGeom>
          <a:solidFill>
            <a:srgbClr val="BF900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latin typeface="Century Gothic" panose="020B0502020202020204" pitchFamily="34" charset="0"/>
              </a:rPr>
              <a:t>ПР2</a:t>
            </a:r>
          </a:p>
        </p:txBody>
      </p:sp>
      <p:sp>
        <p:nvSpPr>
          <p:cNvPr id="161" name="Прямоугольник 160">
            <a:extLst>
              <a:ext uri="{FF2B5EF4-FFF2-40B4-BE49-F238E27FC236}">
                <a16:creationId xmlns:a16="http://schemas.microsoft.com/office/drawing/2014/main" id="{5981578D-14D3-4D50-A3B1-4C63C5868930}"/>
              </a:ext>
            </a:extLst>
          </p:cNvPr>
          <p:cNvSpPr/>
          <p:nvPr/>
        </p:nvSpPr>
        <p:spPr>
          <a:xfrm>
            <a:off x="4455018" y="5413112"/>
            <a:ext cx="571525" cy="326585"/>
          </a:xfrm>
          <a:prstGeom prst="rect">
            <a:avLst/>
          </a:prstGeom>
          <a:solidFill>
            <a:srgbClr val="8FAADC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latin typeface="Century Gothic" panose="020B0502020202020204" pitchFamily="34" charset="0"/>
              </a:rPr>
              <a:t>ТР3</a:t>
            </a:r>
          </a:p>
        </p:txBody>
      </p:sp>
      <p:sp>
        <p:nvSpPr>
          <p:cNvPr id="162" name="Прямоугольник 161">
            <a:extLst>
              <a:ext uri="{FF2B5EF4-FFF2-40B4-BE49-F238E27FC236}">
                <a16:creationId xmlns:a16="http://schemas.microsoft.com/office/drawing/2014/main" id="{1A460AB9-89E7-4E50-A116-4008663C53D0}"/>
              </a:ext>
            </a:extLst>
          </p:cNvPr>
          <p:cNvSpPr/>
          <p:nvPr/>
        </p:nvSpPr>
        <p:spPr>
          <a:xfrm>
            <a:off x="7058657" y="4796981"/>
            <a:ext cx="571525" cy="326585"/>
          </a:xfrm>
          <a:prstGeom prst="rect">
            <a:avLst/>
          </a:prstGeom>
          <a:solidFill>
            <a:srgbClr val="BF900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latin typeface="Century Gothic" panose="020B0502020202020204" pitchFamily="34" charset="0"/>
              </a:rPr>
              <a:t>ПР3</a:t>
            </a:r>
          </a:p>
        </p:txBody>
      </p:sp>
      <p:cxnSp>
        <p:nvCxnSpPr>
          <p:cNvPr id="163" name="Прямая соединительная линия 162">
            <a:extLst>
              <a:ext uri="{FF2B5EF4-FFF2-40B4-BE49-F238E27FC236}">
                <a16:creationId xmlns:a16="http://schemas.microsoft.com/office/drawing/2014/main" id="{D6BBAC46-93D9-436A-B02D-9A10DA49FB6C}"/>
              </a:ext>
            </a:extLst>
          </p:cNvPr>
          <p:cNvCxnSpPr>
            <a:cxnSpLocks/>
            <a:stCxn id="140" idx="2"/>
            <a:endCxn id="156" idx="0"/>
          </p:cNvCxnSpPr>
          <p:nvPr/>
        </p:nvCxnSpPr>
        <p:spPr>
          <a:xfrm>
            <a:off x="4740781" y="2836232"/>
            <a:ext cx="0" cy="1344618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Прямая соединительная линия 163">
            <a:extLst>
              <a:ext uri="{FF2B5EF4-FFF2-40B4-BE49-F238E27FC236}">
                <a16:creationId xmlns:a16="http://schemas.microsoft.com/office/drawing/2014/main" id="{963D0AF4-23F6-4838-A709-0B3770AA1CF0}"/>
              </a:ext>
            </a:extLst>
          </p:cNvPr>
          <p:cNvCxnSpPr>
            <a:stCxn id="156" idx="1"/>
            <a:endCxn id="158" idx="3"/>
          </p:cNvCxnSpPr>
          <p:nvPr/>
        </p:nvCxnSpPr>
        <p:spPr>
          <a:xfrm flipH="1">
            <a:off x="3808473" y="4344143"/>
            <a:ext cx="646546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Прямая соединительная линия 164">
            <a:extLst>
              <a:ext uri="{FF2B5EF4-FFF2-40B4-BE49-F238E27FC236}">
                <a16:creationId xmlns:a16="http://schemas.microsoft.com/office/drawing/2014/main" id="{9098F7FF-E3D4-42BC-B5DD-B62137993C6E}"/>
              </a:ext>
            </a:extLst>
          </p:cNvPr>
          <p:cNvCxnSpPr>
            <a:stCxn id="156" idx="3"/>
            <a:endCxn id="157" idx="1"/>
          </p:cNvCxnSpPr>
          <p:nvPr/>
        </p:nvCxnSpPr>
        <p:spPr>
          <a:xfrm>
            <a:off x="5026543" y="4344143"/>
            <a:ext cx="727836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Прямая соединительная линия 165">
            <a:extLst>
              <a:ext uri="{FF2B5EF4-FFF2-40B4-BE49-F238E27FC236}">
                <a16:creationId xmlns:a16="http://schemas.microsoft.com/office/drawing/2014/main" id="{6A205BD2-DC39-4513-8C10-3C1E590FFBAF}"/>
              </a:ext>
            </a:extLst>
          </p:cNvPr>
          <p:cNvCxnSpPr>
            <a:cxnSpLocks/>
            <a:stCxn id="156" idx="2"/>
            <a:endCxn id="159" idx="0"/>
          </p:cNvCxnSpPr>
          <p:nvPr/>
        </p:nvCxnSpPr>
        <p:spPr>
          <a:xfrm>
            <a:off x="4740781" y="4507436"/>
            <a:ext cx="0" cy="28954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Прямоугольник 166">
            <a:extLst>
              <a:ext uri="{FF2B5EF4-FFF2-40B4-BE49-F238E27FC236}">
                <a16:creationId xmlns:a16="http://schemas.microsoft.com/office/drawing/2014/main" id="{061B6494-0B5C-48F5-A2A4-D4E2CA071113}"/>
              </a:ext>
            </a:extLst>
          </p:cNvPr>
          <p:cNvSpPr/>
          <p:nvPr/>
        </p:nvSpPr>
        <p:spPr>
          <a:xfrm>
            <a:off x="2384579" y="4180850"/>
            <a:ext cx="571525" cy="326585"/>
          </a:xfrm>
          <a:prstGeom prst="rect">
            <a:avLst/>
          </a:prstGeom>
          <a:solidFill>
            <a:srgbClr val="ADB9CA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latin typeface="Century Gothic" panose="020B0502020202020204" pitchFamily="34" charset="0"/>
              </a:rPr>
              <a:t>А3</a:t>
            </a:r>
          </a:p>
        </p:txBody>
      </p:sp>
      <p:cxnSp>
        <p:nvCxnSpPr>
          <p:cNvPr id="168" name="Прямая соединительная линия 167">
            <a:extLst>
              <a:ext uri="{FF2B5EF4-FFF2-40B4-BE49-F238E27FC236}">
                <a16:creationId xmlns:a16="http://schemas.microsoft.com/office/drawing/2014/main" id="{54127B26-3BA2-442E-96B0-6691C865CEDB}"/>
              </a:ext>
            </a:extLst>
          </p:cNvPr>
          <p:cNvCxnSpPr>
            <a:cxnSpLocks/>
            <a:stCxn id="158" idx="1"/>
            <a:endCxn id="167" idx="3"/>
          </p:cNvCxnSpPr>
          <p:nvPr/>
        </p:nvCxnSpPr>
        <p:spPr>
          <a:xfrm flipH="1">
            <a:off x="2956104" y="4344143"/>
            <a:ext cx="280844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Прямая соединительная линия 168">
            <a:extLst>
              <a:ext uri="{FF2B5EF4-FFF2-40B4-BE49-F238E27FC236}">
                <a16:creationId xmlns:a16="http://schemas.microsoft.com/office/drawing/2014/main" id="{706C73E6-DCE0-4D14-AA55-E7E5514C4D4B}"/>
              </a:ext>
            </a:extLst>
          </p:cNvPr>
          <p:cNvCxnSpPr>
            <a:stCxn id="160" idx="2"/>
            <a:endCxn id="162" idx="0"/>
          </p:cNvCxnSpPr>
          <p:nvPr/>
        </p:nvCxnSpPr>
        <p:spPr>
          <a:xfrm>
            <a:off x="7344419" y="4507436"/>
            <a:ext cx="0" cy="28954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Прямая соединительная линия 169">
            <a:extLst>
              <a:ext uri="{FF2B5EF4-FFF2-40B4-BE49-F238E27FC236}">
                <a16:creationId xmlns:a16="http://schemas.microsoft.com/office/drawing/2014/main" id="{651C6C1A-FF90-4001-A002-460CDDF58491}"/>
              </a:ext>
            </a:extLst>
          </p:cNvPr>
          <p:cNvCxnSpPr>
            <a:cxnSpLocks/>
            <a:stCxn id="159" idx="2"/>
            <a:endCxn id="161" idx="0"/>
          </p:cNvCxnSpPr>
          <p:nvPr/>
        </p:nvCxnSpPr>
        <p:spPr>
          <a:xfrm>
            <a:off x="4740781" y="5123566"/>
            <a:ext cx="0" cy="28954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1" name="Прямоугольник 170">
            <a:extLst>
              <a:ext uri="{FF2B5EF4-FFF2-40B4-BE49-F238E27FC236}">
                <a16:creationId xmlns:a16="http://schemas.microsoft.com/office/drawing/2014/main" id="{7289BC1A-C235-4C6B-927E-F6A38D17DE5D}"/>
              </a:ext>
            </a:extLst>
          </p:cNvPr>
          <p:cNvSpPr/>
          <p:nvPr/>
        </p:nvSpPr>
        <p:spPr>
          <a:xfrm>
            <a:off x="2384579" y="4796981"/>
            <a:ext cx="571525" cy="326585"/>
          </a:xfrm>
          <a:prstGeom prst="rect">
            <a:avLst/>
          </a:prstGeom>
          <a:solidFill>
            <a:srgbClr val="ADB9CA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latin typeface="Century Gothic" panose="020B0502020202020204" pitchFamily="34" charset="0"/>
              </a:rPr>
              <a:t>А4</a:t>
            </a:r>
          </a:p>
        </p:txBody>
      </p:sp>
      <p:sp>
        <p:nvSpPr>
          <p:cNvPr id="172" name="Прямоугольник 171">
            <a:extLst>
              <a:ext uri="{FF2B5EF4-FFF2-40B4-BE49-F238E27FC236}">
                <a16:creationId xmlns:a16="http://schemas.microsoft.com/office/drawing/2014/main" id="{BC046795-A256-460F-8EFE-D0DF4FEAB5F1}"/>
              </a:ext>
            </a:extLst>
          </p:cNvPr>
          <p:cNvSpPr/>
          <p:nvPr/>
        </p:nvSpPr>
        <p:spPr>
          <a:xfrm>
            <a:off x="2384579" y="5413112"/>
            <a:ext cx="571525" cy="326585"/>
          </a:xfrm>
          <a:prstGeom prst="rect">
            <a:avLst/>
          </a:prstGeom>
          <a:solidFill>
            <a:srgbClr val="ADB9CA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latin typeface="Century Gothic" panose="020B0502020202020204" pitchFamily="34" charset="0"/>
              </a:rPr>
              <a:t>А5</a:t>
            </a:r>
          </a:p>
        </p:txBody>
      </p:sp>
      <p:cxnSp>
        <p:nvCxnSpPr>
          <p:cNvPr id="173" name="Прямая соединительная линия 172">
            <a:extLst>
              <a:ext uri="{FF2B5EF4-FFF2-40B4-BE49-F238E27FC236}">
                <a16:creationId xmlns:a16="http://schemas.microsoft.com/office/drawing/2014/main" id="{2874B309-307A-4443-B982-285EE9E559BE}"/>
              </a:ext>
            </a:extLst>
          </p:cNvPr>
          <p:cNvCxnSpPr>
            <a:stCxn id="171" idx="0"/>
            <a:endCxn id="167" idx="2"/>
          </p:cNvCxnSpPr>
          <p:nvPr/>
        </p:nvCxnSpPr>
        <p:spPr>
          <a:xfrm flipV="1">
            <a:off x="2670342" y="4507436"/>
            <a:ext cx="0" cy="28954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Прямая соединительная линия 173">
            <a:extLst>
              <a:ext uri="{FF2B5EF4-FFF2-40B4-BE49-F238E27FC236}">
                <a16:creationId xmlns:a16="http://schemas.microsoft.com/office/drawing/2014/main" id="{7B925478-24E7-49CC-977B-E66CD9BD509B}"/>
              </a:ext>
            </a:extLst>
          </p:cNvPr>
          <p:cNvCxnSpPr>
            <a:stCxn id="172" idx="0"/>
            <a:endCxn id="171" idx="2"/>
          </p:cNvCxnSpPr>
          <p:nvPr/>
        </p:nvCxnSpPr>
        <p:spPr>
          <a:xfrm flipV="1">
            <a:off x="2670342" y="5123566"/>
            <a:ext cx="0" cy="28954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Прямоугольник 174">
            <a:extLst>
              <a:ext uri="{FF2B5EF4-FFF2-40B4-BE49-F238E27FC236}">
                <a16:creationId xmlns:a16="http://schemas.microsoft.com/office/drawing/2014/main" id="{E636D83B-18D8-4F60-92C1-3DE14072F081}"/>
              </a:ext>
            </a:extLst>
          </p:cNvPr>
          <p:cNvSpPr/>
          <p:nvPr/>
        </p:nvSpPr>
        <p:spPr>
          <a:xfrm>
            <a:off x="5754378" y="4775694"/>
            <a:ext cx="571525" cy="32658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latin typeface="Century Gothic" panose="020B0502020202020204" pitchFamily="34" charset="0"/>
              </a:rPr>
              <a:t>ЖР2</a:t>
            </a:r>
          </a:p>
        </p:txBody>
      </p:sp>
      <p:sp>
        <p:nvSpPr>
          <p:cNvPr id="176" name="Прямоугольник 175">
            <a:extLst>
              <a:ext uri="{FF2B5EF4-FFF2-40B4-BE49-F238E27FC236}">
                <a16:creationId xmlns:a16="http://schemas.microsoft.com/office/drawing/2014/main" id="{C13F787E-C99E-48FD-8CDD-D321869D18F4}"/>
              </a:ext>
            </a:extLst>
          </p:cNvPr>
          <p:cNvSpPr/>
          <p:nvPr/>
        </p:nvSpPr>
        <p:spPr>
          <a:xfrm>
            <a:off x="5317223" y="5946174"/>
            <a:ext cx="571525" cy="326585"/>
          </a:xfrm>
          <a:prstGeom prst="rect">
            <a:avLst/>
          </a:prstGeom>
          <a:solidFill>
            <a:schemeClr val="bg1"/>
          </a:solidFill>
          <a:ln w="9525">
            <a:solidFill>
              <a:srgbClr val="92D05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ЖР4</a:t>
            </a:r>
            <a:endParaRPr lang="ru-RU" sz="2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77" name="Прямоугольник 176">
            <a:extLst>
              <a:ext uri="{FF2B5EF4-FFF2-40B4-BE49-F238E27FC236}">
                <a16:creationId xmlns:a16="http://schemas.microsoft.com/office/drawing/2014/main" id="{823AA568-AEB7-4642-9757-3095D9908439}"/>
              </a:ext>
            </a:extLst>
          </p:cNvPr>
          <p:cNvSpPr/>
          <p:nvPr/>
        </p:nvSpPr>
        <p:spPr>
          <a:xfrm>
            <a:off x="5754378" y="5360934"/>
            <a:ext cx="571525" cy="32658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latin typeface="Century Gothic" panose="020B0502020202020204" pitchFamily="34" charset="0"/>
              </a:rPr>
              <a:t>ЖР3</a:t>
            </a:r>
          </a:p>
        </p:txBody>
      </p:sp>
      <p:sp>
        <p:nvSpPr>
          <p:cNvPr id="178" name="Прямоугольник 177">
            <a:extLst>
              <a:ext uri="{FF2B5EF4-FFF2-40B4-BE49-F238E27FC236}">
                <a16:creationId xmlns:a16="http://schemas.microsoft.com/office/drawing/2014/main" id="{A077AE53-8E06-40AC-B5B7-42B10ED3E2B4}"/>
              </a:ext>
            </a:extLst>
          </p:cNvPr>
          <p:cNvSpPr/>
          <p:nvPr/>
        </p:nvSpPr>
        <p:spPr>
          <a:xfrm>
            <a:off x="6175857" y="5946174"/>
            <a:ext cx="571525" cy="326585"/>
          </a:xfrm>
          <a:prstGeom prst="rect">
            <a:avLst/>
          </a:prstGeom>
          <a:solidFill>
            <a:schemeClr val="bg1"/>
          </a:solidFill>
          <a:ln w="9525">
            <a:solidFill>
              <a:srgbClr val="92D05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ЖР4*</a:t>
            </a:r>
          </a:p>
        </p:txBody>
      </p:sp>
      <p:sp>
        <p:nvSpPr>
          <p:cNvPr id="179" name="Прямоугольник 178">
            <a:extLst>
              <a:ext uri="{FF2B5EF4-FFF2-40B4-BE49-F238E27FC236}">
                <a16:creationId xmlns:a16="http://schemas.microsoft.com/office/drawing/2014/main" id="{B6223486-2F38-458F-950D-547E2C596F60}"/>
              </a:ext>
            </a:extLst>
          </p:cNvPr>
          <p:cNvSpPr/>
          <p:nvPr/>
        </p:nvSpPr>
        <p:spPr>
          <a:xfrm>
            <a:off x="5756306" y="6531415"/>
            <a:ext cx="571525" cy="32658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52" dirty="0">
                <a:latin typeface="Century Gothic" panose="020B0502020202020204" pitchFamily="34" charset="0"/>
              </a:rPr>
              <a:t>ЖР5</a:t>
            </a:r>
            <a:endParaRPr lang="ru-RU" sz="375" dirty="0">
              <a:latin typeface="Century Gothic" panose="020B0502020202020204" pitchFamily="34" charset="0"/>
            </a:endParaRPr>
          </a:p>
        </p:txBody>
      </p:sp>
      <p:cxnSp>
        <p:nvCxnSpPr>
          <p:cNvPr id="180" name="Прямая соединительная линия 179">
            <a:extLst>
              <a:ext uri="{FF2B5EF4-FFF2-40B4-BE49-F238E27FC236}">
                <a16:creationId xmlns:a16="http://schemas.microsoft.com/office/drawing/2014/main" id="{AADA6204-9AE1-411A-AE83-6F7E31A7436F}"/>
              </a:ext>
            </a:extLst>
          </p:cNvPr>
          <p:cNvCxnSpPr>
            <a:stCxn id="157" idx="2"/>
            <a:endCxn id="175" idx="0"/>
          </p:cNvCxnSpPr>
          <p:nvPr/>
        </p:nvCxnSpPr>
        <p:spPr>
          <a:xfrm flipH="1">
            <a:off x="6040141" y="4507436"/>
            <a:ext cx="0" cy="268258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Прямая соединительная линия 180">
            <a:extLst>
              <a:ext uri="{FF2B5EF4-FFF2-40B4-BE49-F238E27FC236}">
                <a16:creationId xmlns:a16="http://schemas.microsoft.com/office/drawing/2014/main" id="{AC15A389-7898-4056-B1C1-13D77C5FC7DD}"/>
              </a:ext>
            </a:extLst>
          </p:cNvPr>
          <p:cNvCxnSpPr>
            <a:cxnSpLocks/>
            <a:stCxn id="177" idx="0"/>
            <a:endCxn id="175" idx="2"/>
          </p:cNvCxnSpPr>
          <p:nvPr/>
        </p:nvCxnSpPr>
        <p:spPr>
          <a:xfrm flipV="1">
            <a:off x="6040141" y="5102279"/>
            <a:ext cx="0" cy="25865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Соединитель: уступ 181">
            <a:extLst>
              <a:ext uri="{FF2B5EF4-FFF2-40B4-BE49-F238E27FC236}">
                <a16:creationId xmlns:a16="http://schemas.microsoft.com/office/drawing/2014/main" id="{05830161-C417-4A78-AA8C-6FF0FF708934}"/>
              </a:ext>
            </a:extLst>
          </p:cNvPr>
          <p:cNvCxnSpPr>
            <a:stCxn id="177" idx="1"/>
            <a:endCxn id="176" idx="0"/>
          </p:cNvCxnSpPr>
          <p:nvPr/>
        </p:nvCxnSpPr>
        <p:spPr>
          <a:xfrm rot="10800000" flipV="1">
            <a:off x="5602986" y="5524226"/>
            <a:ext cx="151393" cy="421948"/>
          </a:xfrm>
          <a:prstGeom prst="bentConnector2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Соединитель: уступ 182">
            <a:extLst>
              <a:ext uri="{FF2B5EF4-FFF2-40B4-BE49-F238E27FC236}">
                <a16:creationId xmlns:a16="http://schemas.microsoft.com/office/drawing/2014/main" id="{A470DCFB-D4B4-44A1-88E5-2B112C0B10DC}"/>
              </a:ext>
            </a:extLst>
          </p:cNvPr>
          <p:cNvCxnSpPr>
            <a:stCxn id="177" idx="3"/>
            <a:endCxn id="178" idx="0"/>
          </p:cNvCxnSpPr>
          <p:nvPr/>
        </p:nvCxnSpPr>
        <p:spPr>
          <a:xfrm>
            <a:off x="6325903" y="5524226"/>
            <a:ext cx="135716" cy="421948"/>
          </a:xfrm>
          <a:prstGeom prst="bentConnector2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Соединитель: уступ 183">
            <a:extLst>
              <a:ext uri="{FF2B5EF4-FFF2-40B4-BE49-F238E27FC236}">
                <a16:creationId xmlns:a16="http://schemas.microsoft.com/office/drawing/2014/main" id="{598DC001-A266-40FC-B02D-75E5505FC598}"/>
              </a:ext>
            </a:extLst>
          </p:cNvPr>
          <p:cNvCxnSpPr>
            <a:stCxn id="176" idx="2"/>
            <a:endCxn id="179" idx="1"/>
          </p:cNvCxnSpPr>
          <p:nvPr/>
        </p:nvCxnSpPr>
        <p:spPr>
          <a:xfrm rot="16200000" flipH="1">
            <a:off x="5468672" y="6407073"/>
            <a:ext cx="421948" cy="153320"/>
          </a:xfrm>
          <a:prstGeom prst="bentConnector2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Соединитель: уступ 184">
            <a:extLst>
              <a:ext uri="{FF2B5EF4-FFF2-40B4-BE49-F238E27FC236}">
                <a16:creationId xmlns:a16="http://schemas.microsoft.com/office/drawing/2014/main" id="{0EFFCBB8-EF18-4B9D-89D5-1E71A8C33350}"/>
              </a:ext>
            </a:extLst>
          </p:cNvPr>
          <p:cNvCxnSpPr>
            <a:stCxn id="178" idx="2"/>
            <a:endCxn id="179" idx="3"/>
          </p:cNvCxnSpPr>
          <p:nvPr/>
        </p:nvCxnSpPr>
        <p:spPr>
          <a:xfrm rot="5400000">
            <a:off x="6183751" y="6416839"/>
            <a:ext cx="421948" cy="133789"/>
          </a:xfrm>
          <a:prstGeom prst="bentConnector2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6" name="Прямоугольник 185">
            <a:extLst>
              <a:ext uri="{FF2B5EF4-FFF2-40B4-BE49-F238E27FC236}">
                <a16:creationId xmlns:a16="http://schemas.microsoft.com/office/drawing/2014/main" id="{3CFC8ADC-6756-4434-B1D8-9C223950F7DE}"/>
              </a:ext>
            </a:extLst>
          </p:cNvPr>
          <p:cNvSpPr/>
          <p:nvPr/>
        </p:nvSpPr>
        <p:spPr>
          <a:xfrm>
            <a:off x="8340388" y="4180850"/>
            <a:ext cx="571525" cy="326585"/>
          </a:xfrm>
          <a:prstGeom prst="rect">
            <a:avLst/>
          </a:prstGeom>
          <a:solidFill>
            <a:schemeClr val="bg1"/>
          </a:solidFill>
          <a:ln w="9525">
            <a:solidFill>
              <a:srgbClr val="BF9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ПР4</a:t>
            </a:r>
          </a:p>
        </p:txBody>
      </p:sp>
      <p:sp>
        <p:nvSpPr>
          <p:cNvPr id="187" name="Прямоугольник 186">
            <a:extLst>
              <a:ext uri="{FF2B5EF4-FFF2-40B4-BE49-F238E27FC236}">
                <a16:creationId xmlns:a16="http://schemas.microsoft.com/office/drawing/2014/main" id="{16DE869C-DC3E-41B9-9B4B-6263411810ED}"/>
              </a:ext>
            </a:extLst>
          </p:cNvPr>
          <p:cNvSpPr/>
          <p:nvPr/>
        </p:nvSpPr>
        <p:spPr>
          <a:xfrm>
            <a:off x="8340388" y="4796981"/>
            <a:ext cx="571525" cy="326585"/>
          </a:xfrm>
          <a:prstGeom prst="rect">
            <a:avLst/>
          </a:prstGeom>
          <a:solidFill>
            <a:schemeClr val="bg1"/>
          </a:solidFill>
          <a:ln w="9525">
            <a:solidFill>
              <a:srgbClr val="BF9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ПР4*</a:t>
            </a:r>
          </a:p>
        </p:txBody>
      </p:sp>
      <p:sp>
        <p:nvSpPr>
          <p:cNvPr id="188" name="Прямоугольник 187">
            <a:extLst>
              <a:ext uri="{FF2B5EF4-FFF2-40B4-BE49-F238E27FC236}">
                <a16:creationId xmlns:a16="http://schemas.microsoft.com/office/drawing/2014/main" id="{986AD244-F8DA-4774-BEB6-8974D732690E}"/>
              </a:ext>
            </a:extLst>
          </p:cNvPr>
          <p:cNvSpPr/>
          <p:nvPr/>
        </p:nvSpPr>
        <p:spPr>
          <a:xfrm>
            <a:off x="7058657" y="5413111"/>
            <a:ext cx="571525" cy="326585"/>
          </a:xfrm>
          <a:prstGeom prst="rect">
            <a:avLst/>
          </a:prstGeom>
          <a:solidFill>
            <a:srgbClr val="BF900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latin typeface="Century Gothic" panose="020B0502020202020204" pitchFamily="34" charset="0"/>
              </a:rPr>
              <a:t>ПР5</a:t>
            </a:r>
          </a:p>
        </p:txBody>
      </p:sp>
      <p:cxnSp>
        <p:nvCxnSpPr>
          <p:cNvPr id="189" name="Соединитель: уступ 188">
            <a:extLst>
              <a:ext uri="{FF2B5EF4-FFF2-40B4-BE49-F238E27FC236}">
                <a16:creationId xmlns:a16="http://schemas.microsoft.com/office/drawing/2014/main" id="{ABB45B85-171E-429F-BB24-71399F9E9742}"/>
              </a:ext>
            </a:extLst>
          </p:cNvPr>
          <p:cNvCxnSpPr>
            <a:stCxn id="162" idx="3"/>
            <a:endCxn id="186" idx="1"/>
          </p:cNvCxnSpPr>
          <p:nvPr/>
        </p:nvCxnSpPr>
        <p:spPr>
          <a:xfrm flipV="1">
            <a:off x="7630182" y="4344143"/>
            <a:ext cx="710206" cy="616131"/>
          </a:xfrm>
          <a:prstGeom prst="bentConnector3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Прямая соединительная линия 189">
            <a:extLst>
              <a:ext uri="{FF2B5EF4-FFF2-40B4-BE49-F238E27FC236}">
                <a16:creationId xmlns:a16="http://schemas.microsoft.com/office/drawing/2014/main" id="{D0E66BF5-45B5-4FC5-B324-4C4889340402}"/>
              </a:ext>
            </a:extLst>
          </p:cNvPr>
          <p:cNvCxnSpPr>
            <a:stCxn id="162" idx="3"/>
            <a:endCxn id="187" idx="1"/>
          </p:cNvCxnSpPr>
          <p:nvPr/>
        </p:nvCxnSpPr>
        <p:spPr>
          <a:xfrm>
            <a:off x="7630182" y="4960273"/>
            <a:ext cx="710206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Прямая соединительная линия 190">
            <a:extLst>
              <a:ext uri="{FF2B5EF4-FFF2-40B4-BE49-F238E27FC236}">
                <a16:creationId xmlns:a16="http://schemas.microsoft.com/office/drawing/2014/main" id="{0C75DD72-2691-4EB4-B72E-E2E00EE895DB}"/>
              </a:ext>
            </a:extLst>
          </p:cNvPr>
          <p:cNvCxnSpPr>
            <a:stCxn id="162" idx="2"/>
            <a:endCxn id="188" idx="0"/>
          </p:cNvCxnSpPr>
          <p:nvPr/>
        </p:nvCxnSpPr>
        <p:spPr>
          <a:xfrm>
            <a:off x="7344419" y="5123566"/>
            <a:ext cx="0" cy="28954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2" name="Прямоугольник 191">
            <a:extLst>
              <a:ext uri="{FF2B5EF4-FFF2-40B4-BE49-F238E27FC236}">
                <a16:creationId xmlns:a16="http://schemas.microsoft.com/office/drawing/2014/main" id="{B8C0031F-1BB9-409F-92AC-6B52EFAD9CA3}"/>
              </a:ext>
            </a:extLst>
          </p:cNvPr>
          <p:cNvSpPr/>
          <p:nvPr/>
        </p:nvSpPr>
        <p:spPr>
          <a:xfrm>
            <a:off x="3236261" y="4796981"/>
            <a:ext cx="571525" cy="326585"/>
          </a:xfrm>
          <a:prstGeom prst="rect">
            <a:avLst/>
          </a:prstGeom>
          <a:solidFill>
            <a:schemeClr val="bg1"/>
          </a:solidFill>
          <a:ln w="9525">
            <a:solidFill>
              <a:srgbClr val="8FAADC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ТР4</a:t>
            </a:r>
          </a:p>
        </p:txBody>
      </p:sp>
      <p:sp>
        <p:nvSpPr>
          <p:cNvPr id="193" name="Прямоугольник 192">
            <a:extLst>
              <a:ext uri="{FF2B5EF4-FFF2-40B4-BE49-F238E27FC236}">
                <a16:creationId xmlns:a16="http://schemas.microsoft.com/office/drawing/2014/main" id="{28D02C2A-AA91-4AA3-9D9A-CCB2AFDE6BF6}"/>
              </a:ext>
            </a:extLst>
          </p:cNvPr>
          <p:cNvSpPr/>
          <p:nvPr/>
        </p:nvSpPr>
        <p:spPr>
          <a:xfrm>
            <a:off x="3236261" y="5413112"/>
            <a:ext cx="571525" cy="326585"/>
          </a:xfrm>
          <a:prstGeom prst="rect">
            <a:avLst/>
          </a:prstGeom>
          <a:solidFill>
            <a:schemeClr val="bg1"/>
          </a:solidFill>
          <a:ln w="9525">
            <a:solidFill>
              <a:srgbClr val="8FAADC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ТР4*</a:t>
            </a:r>
          </a:p>
        </p:txBody>
      </p:sp>
      <p:sp>
        <p:nvSpPr>
          <p:cNvPr id="194" name="Прямоугольник 193">
            <a:extLst>
              <a:ext uri="{FF2B5EF4-FFF2-40B4-BE49-F238E27FC236}">
                <a16:creationId xmlns:a16="http://schemas.microsoft.com/office/drawing/2014/main" id="{CBF6E47A-184C-4257-A5E4-678F94ABB258}"/>
              </a:ext>
            </a:extLst>
          </p:cNvPr>
          <p:cNvSpPr/>
          <p:nvPr/>
        </p:nvSpPr>
        <p:spPr>
          <a:xfrm>
            <a:off x="4458590" y="6029242"/>
            <a:ext cx="571525" cy="326585"/>
          </a:xfrm>
          <a:prstGeom prst="rect">
            <a:avLst/>
          </a:prstGeom>
          <a:solidFill>
            <a:srgbClr val="8FAADC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latin typeface="Century Gothic" panose="020B0502020202020204" pitchFamily="34" charset="0"/>
              </a:rPr>
              <a:t>ТР5</a:t>
            </a:r>
          </a:p>
        </p:txBody>
      </p:sp>
      <p:cxnSp>
        <p:nvCxnSpPr>
          <p:cNvPr id="195" name="Прямая соединительная линия 194">
            <a:extLst>
              <a:ext uri="{FF2B5EF4-FFF2-40B4-BE49-F238E27FC236}">
                <a16:creationId xmlns:a16="http://schemas.microsoft.com/office/drawing/2014/main" id="{F73F94AB-2AC8-4E75-9F8B-4078934A67A2}"/>
              </a:ext>
            </a:extLst>
          </p:cNvPr>
          <p:cNvCxnSpPr>
            <a:stCxn id="194" idx="0"/>
            <a:endCxn id="161" idx="2"/>
          </p:cNvCxnSpPr>
          <p:nvPr/>
        </p:nvCxnSpPr>
        <p:spPr>
          <a:xfrm flipH="1" flipV="1">
            <a:off x="4740781" y="5739697"/>
            <a:ext cx="3571" cy="28954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Соединитель: уступ 195">
            <a:extLst>
              <a:ext uri="{FF2B5EF4-FFF2-40B4-BE49-F238E27FC236}">
                <a16:creationId xmlns:a16="http://schemas.microsoft.com/office/drawing/2014/main" id="{F4736DED-928F-4647-B114-2ADEED1F9F23}"/>
              </a:ext>
            </a:extLst>
          </p:cNvPr>
          <p:cNvCxnSpPr>
            <a:stCxn id="161" idx="1"/>
            <a:endCxn id="192" idx="3"/>
          </p:cNvCxnSpPr>
          <p:nvPr/>
        </p:nvCxnSpPr>
        <p:spPr>
          <a:xfrm rot="10800000">
            <a:off x="3807786" y="4960273"/>
            <a:ext cx="647233" cy="616131"/>
          </a:xfrm>
          <a:prstGeom prst="bentConnector3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Прямая соединительная линия 196">
            <a:extLst>
              <a:ext uri="{FF2B5EF4-FFF2-40B4-BE49-F238E27FC236}">
                <a16:creationId xmlns:a16="http://schemas.microsoft.com/office/drawing/2014/main" id="{6D74B18F-6C2D-4029-A557-955E14F8D32F}"/>
              </a:ext>
            </a:extLst>
          </p:cNvPr>
          <p:cNvCxnSpPr>
            <a:stCxn id="161" idx="1"/>
            <a:endCxn id="193" idx="3"/>
          </p:cNvCxnSpPr>
          <p:nvPr/>
        </p:nvCxnSpPr>
        <p:spPr>
          <a:xfrm flipH="1">
            <a:off x="3807786" y="5576404"/>
            <a:ext cx="647233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8" name="Прямоугольник 197">
            <a:extLst>
              <a:ext uri="{FF2B5EF4-FFF2-40B4-BE49-F238E27FC236}">
                <a16:creationId xmlns:a16="http://schemas.microsoft.com/office/drawing/2014/main" id="{B819B8E7-474E-4D53-9B42-02CEFD5C5C7C}"/>
              </a:ext>
            </a:extLst>
          </p:cNvPr>
          <p:cNvSpPr/>
          <p:nvPr/>
        </p:nvSpPr>
        <p:spPr>
          <a:xfrm>
            <a:off x="6555122" y="1327820"/>
            <a:ext cx="571525" cy="32658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6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</a:rPr>
              <a:t>ЖК4*</a:t>
            </a:r>
          </a:p>
        </p:txBody>
      </p:sp>
      <p:sp>
        <p:nvSpPr>
          <p:cNvPr id="199" name="Прямоугольник 198">
            <a:extLst>
              <a:ext uri="{FF2B5EF4-FFF2-40B4-BE49-F238E27FC236}">
                <a16:creationId xmlns:a16="http://schemas.microsoft.com/office/drawing/2014/main" id="{D1D1F29F-A0EC-4E6A-9E17-2B722D09E80E}"/>
              </a:ext>
            </a:extLst>
          </p:cNvPr>
          <p:cNvSpPr/>
          <p:nvPr/>
        </p:nvSpPr>
        <p:spPr>
          <a:xfrm>
            <a:off x="4985170" y="1328710"/>
            <a:ext cx="571525" cy="32658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6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ЖК4</a:t>
            </a:r>
          </a:p>
        </p:txBody>
      </p:sp>
      <p:cxnSp>
        <p:nvCxnSpPr>
          <p:cNvPr id="200" name="Соединитель: уступ 199">
            <a:extLst>
              <a:ext uri="{FF2B5EF4-FFF2-40B4-BE49-F238E27FC236}">
                <a16:creationId xmlns:a16="http://schemas.microsoft.com/office/drawing/2014/main" id="{EA098D82-8B95-4B7D-B15B-A52243E2E60C}"/>
              </a:ext>
            </a:extLst>
          </p:cNvPr>
          <p:cNvCxnSpPr>
            <a:stCxn id="147" idx="2"/>
            <a:endCxn id="144" idx="0"/>
          </p:cNvCxnSpPr>
          <p:nvPr/>
        </p:nvCxnSpPr>
        <p:spPr>
          <a:xfrm rot="5400000">
            <a:off x="7055882" y="1361364"/>
            <a:ext cx="1434361" cy="862205"/>
          </a:xfrm>
          <a:prstGeom prst="bentConnector3">
            <a:avLst>
              <a:gd name="adj1" fmla="val 10541"/>
            </a:avLst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Соединитель: уступ 200">
            <a:extLst>
              <a:ext uri="{FF2B5EF4-FFF2-40B4-BE49-F238E27FC236}">
                <a16:creationId xmlns:a16="http://schemas.microsoft.com/office/drawing/2014/main" id="{DFDA5105-A125-46B3-8C4E-3A63FDCBDAC1}"/>
              </a:ext>
            </a:extLst>
          </p:cNvPr>
          <p:cNvCxnSpPr>
            <a:stCxn id="140" idx="0"/>
            <a:endCxn id="142" idx="2"/>
          </p:cNvCxnSpPr>
          <p:nvPr/>
        </p:nvCxnSpPr>
        <p:spPr>
          <a:xfrm rot="16200000" flipV="1">
            <a:off x="3592498" y="1361364"/>
            <a:ext cx="1434361" cy="862205"/>
          </a:xfrm>
          <a:prstGeom prst="bentConnector3">
            <a:avLst>
              <a:gd name="adj1" fmla="val 90569"/>
            </a:avLst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2" name="Прямоугольник 201">
            <a:extLst>
              <a:ext uri="{FF2B5EF4-FFF2-40B4-BE49-F238E27FC236}">
                <a16:creationId xmlns:a16="http://schemas.microsoft.com/office/drawing/2014/main" id="{E7BF3C6D-25F1-4839-91E1-33B151C8FDDE}"/>
              </a:ext>
            </a:extLst>
          </p:cNvPr>
          <p:cNvSpPr/>
          <p:nvPr/>
        </p:nvSpPr>
        <p:spPr>
          <a:xfrm>
            <a:off x="8778148" y="1314053"/>
            <a:ext cx="571525" cy="326585"/>
          </a:xfrm>
          <a:prstGeom prst="rect">
            <a:avLst/>
          </a:prstGeom>
          <a:solidFill>
            <a:schemeClr val="bg1"/>
          </a:solidFill>
          <a:ln w="9525">
            <a:solidFill>
              <a:srgbClr val="385723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ЭЯ4*</a:t>
            </a:r>
          </a:p>
        </p:txBody>
      </p:sp>
      <p:sp>
        <p:nvSpPr>
          <p:cNvPr id="203" name="Прямоугольник 202">
            <a:extLst>
              <a:ext uri="{FF2B5EF4-FFF2-40B4-BE49-F238E27FC236}">
                <a16:creationId xmlns:a16="http://schemas.microsoft.com/office/drawing/2014/main" id="{B57BA2F3-C610-4CA7-ACE8-701A1CA015DC}"/>
              </a:ext>
            </a:extLst>
          </p:cNvPr>
          <p:cNvSpPr/>
          <p:nvPr/>
        </p:nvSpPr>
        <p:spPr>
          <a:xfrm>
            <a:off x="8778148" y="741817"/>
            <a:ext cx="571525" cy="326585"/>
          </a:xfrm>
          <a:prstGeom prst="rect">
            <a:avLst/>
          </a:prstGeom>
          <a:solidFill>
            <a:schemeClr val="bg1"/>
          </a:solidFill>
          <a:ln w="9525">
            <a:solidFill>
              <a:srgbClr val="385723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ЭЯ4</a:t>
            </a:r>
          </a:p>
        </p:txBody>
      </p:sp>
      <p:sp>
        <p:nvSpPr>
          <p:cNvPr id="204" name="Прямоугольник 203">
            <a:extLst>
              <a:ext uri="{FF2B5EF4-FFF2-40B4-BE49-F238E27FC236}">
                <a16:creationId xmlns:a16="http://schemas.microsoft.com/office/drawing/2014/main" id="{A3513FF2-1223-4BAF-A150-B479B1FF425A}"/>
              </a:ext>
            </a:extLst>
          </p:cNvPr>
          <p:cNvSpPr/>
          <p:nvPr/>
        </p:nvSpPr>
        <p:spPr>
          <a:xfrm>
            <a:off x="8778148" y="169581"/>
            <a:ext cx="571525" cy="326585"/>
          </a:xfrm>
          <a:prstGeom prst="rect">
            <a:avLst/>
          </a:prstGeom>
          <a:solidFill>
            <a:schemeClr val="bg1"/>
          </a:solidFill>
          <a:ln w="9525">
            <a:solidFill>
              <a:srgbClr val="385723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ЭЯ5*</a:t>
            </a:r>
          </a:p>
        </p:txBody>
      </p:sp>
      <p:sp>
        <p:nvSpPr>
          <p:cNvPr id="205" name="Прямоугольник 204">
            <a:extLst>
              <a:ext uri="{FF2B5EF4-FFF2-40B4-BE49-F238E27FC236}">
                <a16:creationId xmlns:a16="http://schemas.microsoft.com/office/drawing/2014/main" id="{D21C11A6-4B11-4E38-BD15-26D52553F6FB}"/>
              </a:ext>
            </a:extLst>
          </p:cNvPr>
          <p:cNvSpPr/>
          <p:nvPr/>
        </p:nvSpPr>
        <p:spPr>
          <a:xfrm>
            <a:off x="7917086" y="169581"/>
            <a:ext cx="571525" cy="326585"/>
          </a:xfrm>
          <a:prstGeom prst="rect">
            <a:avLst/>
          </a:prstGeom>
          <a:solidFill>
            <a:schemeClr val="bg1"/>
          </a:solidFill>
          <a:ln w="9525">
            <a:solidFill>
              <a:srgbClr val="385723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ЭЯ5</a:t>
            </a:r>
          </a:p>
        </p:txBody>
      </p:sp>
      <p:sp>
        <p:nvSpPr>
          <p:cNvPr id="206" name="Прямоугольник 205">
            <a:extLst>
              <a:ext uri="{FF2B5EF4-FFF2-40B4-BE49-F238E27FC236}">
                <a16:creationId xmlns:a16="http://schemas.microsoft.com/office/drawing/2014/main" id="{5D185386-F7EF-44CA-B92F-45C2DEF13BEA}"/>
              </a:ext>
            </a:extLst>
          </p:cNvPr>
          <p:cNvSpPr/>
          <p:nvPr/>
        </p:nvSpPr>
        <p:spPr>
          <a:xfrm>
            <a:off x="7056024" y="169581"/>
            <a:ext cx="571525" cy="326585"/>
          </a:xfrm>
          <a:prstGeom prst="rect">
            <a:avLst/>
          </a:prstGeom>
          <a:solidFill>
            <a:schemeClr val="bg1"/>
          </a:solidFill>
          <a:ln w="9525">
            <a:solidFill>
              <a:srgbClr val="385723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ЭЯ6*</a:t>
            </a:r>
          </a:p>
        </p:txBody>
      </p:sp>
      <p:sp>
        <p:nvSpPr>
          <p:cNvPr id="207" name="Прямоугольник 206">
            <a:extLst>
              <a:ext uri="{FF2B5EF4-FFF2-40B4-BE49-F238E27FC236}">
                <a16:creationId xmlns:a16="http://schemas.microsoft.com/office/drawing/2014/main" id="{7C0F3881-F574-4797-9700-E41960A285C9}"/>
              </a:ext>
            </a:extLst>
          </p:cNvPr>
          <p:cNvSpPr/>
          <p:nvPr/>
        </p:nvSpPr>
        <p:spPr>
          <a:xfrm>
            <a:off x="6194962" y="169581"/>
            <a:ext cx="571525" cy="326585"/>
          </a:xfrm>
          <a:prstGeom prst="rect">
            <a:avLst/>
          </a:prstGeom>
          <a:solidFill>
            <a:schemeClr val="bg1"/>
          </a:solidFill>
          <a:ln w="9525">
            <a:solidFill>
              <a:srgbClr val="385723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ЭЯ6*</a:t>
            </a:r>
          </a:p>
        </p:txBody>
      </p:sp>
      <p:cxnSp>
        <p:nvCxnSpPr>
          <p:cNvPr id="208" name="Соединитель: уступ 207">
            <a:extLst>
              <a:ext uri="{FF2B5EF4-FFF2-40B4-BE49-F238E27FC236}">
                <a16:creationId xmlns:a16="http://schemas.microsoft.com/office/drawing/2014/main" id="{9B50A6BA-0AC2-4263-A0BC-4F7633D746E5}"/>
              </a:ext>
            </a:extLst>
          </p:cNvPr>
          <p:cNvCxnSpPr>
            <a:stCxn id="145" idx="0"/>
            <a:endCxn id="207" idx="2"/>
          </p:cNvCxnSpPr>
          <p:nvPr/>
        </p:nvCxnSpPr>
        <p:spPr>
          <a:xfrm rot="16200000" flipV="1">
            <a:off x="6786305" y="190586"/>
            <a:ext cx="252534" cy="863695"/>
          </a:xfrm>
          <a:prstGeom prst="bentConnector3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Прямая соединительная линия 208">
            <a:extLst>
              <a:ext uri="{FF2B5EF4-FFF2-40B4-BE49-F238E27FC236}">
                <a16:creationId xmlns:a16="http://schemas.microsoft.com/office/drawing/2014/main" id="{1E85FFDC-EA32-4FB5-B4CF-60E5891EEA55}"/>
              </a:ext>
            </a:extLst>
          </p:cNvPr>
          <p:cNvCxnSpPr>
            <a:stCxn id="145" idx="0"/>
            <a:endCxn id="206" idx="2"/>
          </p:cNvCxnSpPr>
          <p:nvPr/>
        </p:nvCxnSpPr>
        <p:spPr>
          <a:xfrm flipH="1" flipV="1">
            <a:off x="7341786" y="496166"/>
            <a:ext cx="2633" cy="252534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Прямая соединительная линия 209">
            <a:extLst>
              <a:ext uri="{FF2B5EF4-FFF2-40B4-BE49-F238E27FC236}">
                <a16:creationId xmlns:a16="http://schemas.microsoft.com/office/drawing/2014/main" id="{472D1F5D-0C51-4362-B070-8C00741EAC61}"/>
              </a:ext>
            </a:extLst>
          </p:cNvPr>
          <p:cNvCxnSpPr>
            <a:stCxn id="147" idx="0"/>
            <a:endCxn id="205" idx="2"/>
          </p:cNvCxnSpPr>
          <p:nvPr/>
        </p:nvCxnSpPr>
        <p:spPr>
          <a:xfrm flipH="1" flipV="1">
            <a:off x="8202849" y="496166"/>
            <a:ext cx="1316" cy="252534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Соединитель: уступ 210">
            <a:extLst>
              <a:ext uri="{FF2B5EF4-FFF2-40B4-BE49-F238E27FC236}">
                <a16:creationId xmlns:a16="http://schemas.microsoft.com/office/drawing/2014/main" id="{7B509FFF-F3F6-4186-8E08-792E1B060B4B}"/>
              </a:ext>
            </a:extLst>
          </p:cNvPr>
          <p:cNvCxnSpPr>
            <a:stCxn id="147" idx="0"/>
            <a:endCxn id="204" idx="2"/>
          </p:cNvCxnSpPr>
          <p:nvPr/>
        </p:nvCxnSpPr>
        <p:spPr>
          <a:xfrm rot="5400000" flipH="1" flipV="1">
            <a:off x="8507771" y="192561"/>
            <a:ext cx="252534" cy="859746"/>
          </a:xfrm>
          <a:prstGeom prst="bentConnector3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Соединитель: уступ 211">
            <a:extLst>
              <a:ext uri="{FF2B5EF4-FFF2-40B4-BE49-F238E27FC236}">
                <a16:creationId xmlns:a16="http://schemas.microsoft.com/office/drawing/2014/main" id="{6BB0876D-98CB-4C5F-B08C-0C63C4B81A40}"/>
              </a:ext>
            </a:extLst>
          </p:cNvPr>
          <p:cNvCxnSpPr>
            <a:stCxn id="146" idx="3"/>
            <a:endCxn id="203" idx="1"/>
          </p:cNvCxnSpPr>
          <p:nvPr/>
        </p:nvCxnSpPr>
        <p:spPr>
          <a:xfrm flipV="1">
            <a:off x="8489928" y="905110"/>
            <a:ext cx="288221" cy="566178"/>
          </a:xfrm>
          <a:prstGeom prst="bentConnector3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Прямая соединительная линия 212">
            <a:extLst>
              <a:ext uri="{FF2B5EF4-FFF2-40B4-BE49-F238E27FC236}">
                <a16:creationId xmlns:a16="http://schemas.microsoft.com/office/drawing/2014/main" id="{12572943-DCF0-4703-9BD2-78209BECBB80}"/>
              </a:ext>
            </a:extLst>
          </p:cNvPr>
          <p:cNvCxnSpPr>
            <a:stCxn id="146" idx="3"/>
            <a:endCxn id="202" idx="1"/>
          </p:cNvCxnSpPr>
          <p:nvPr/>
        </p:nvCxnSpPr>
        <p:spPr>
          <a:xfrm>
            <a:off x="8489928" y="1471287"/>
            <a:ext cx="288221" cy="6058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4" name="Прямоугольник 213">
            <a:extLst>
              <a:ext uri="{FF2B5EF4-FFF2-40B4-BE49-F238E27FC236}">
                <a16:creationId xmlns:a16="http://schemas.microsoft.com/office/drawing/2014/main" id="{BD3ECA63-CB2C-427C-99A3-B81C7CDEA492}"/>
              </a:ext>
            </a:extLst>
          </p:cNvPr>
          <p:cNvSpPr/>
          <p:nvPr/>
        </p:nvSpPr>
        <p:spPr>
          <a:xfrm>
            <a:off x="4458590" y="171673"/>
            <a:ext cx="571525" cy="326585"/>
          </a:xfrm>
          <a:prstGeom prst="rect">
            <a:avLst/>
          </a:prstGeom>
          <a:solidFill>
            <a:schemeClr val="bg1"/>
          </a:solidFill>
          <a:ln w="9525"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Э4*</a:t>
            </a:r>
          </a:p>
        </p:txBody>
      </p:sp>
      <p:sp>
        <p:nvSpPr>
          <p:cNvPr id="215" name="Прямоугольник 214">
            <a:extLst>
              <a:ext uri="{FF2B5EF4-FFF2-40B4-BE49-F238E27FC236}">
                <a16:creationId xmlns:a16="http://schemas.microsoft.com/office/drawing/2014/main" id="{79F8CC81-BB36-420A-B253-501BF0A3B880}"/>
              </a:ext>
            </a:extLst>
          </p:cNvPr>
          <p:cNvSpPr/>
          <p:nvPr/>
        </p:nvSpPr>
        <p:spPr>
          <a:xfrm>
            <a:off x="3607477" y="169581"/>
            <a:ext cx="571525" cy="326585"/>
          </a:xfrm>
          <a:prstGeom prst="rect">
            <a:avLst/>
          </a:prstGeom>
          <a:solidFill>
            <a:schemeClr val="bg1"/>
          </a:solidFill>
          <a:ln w="9525"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Э4</a:t>
            </a:r>
          </a:p>
        </p:txBody>
      </p:sp>
      <p:cxnSp>
        <p:nvCxnSpPr>
          <p:cNvPr id="216" name="Соединитель: уступ 215">
            <a:extLst>
              <a:ext uri="{FF2B5EF4-FFF2-40B4-BE49-F238E27FC236}">
                <a16:creationId xmlns:a16="http://schemas.microsoft.com/office/drawing/2014/main" id="{EC330821-C5AE-4A4E-ADFA-C037E801DE0E}"/>
              </a:ext>
            </a:extLst>
          </p:cNvPr>
          <p:cNvCxnSpPr>
            <a:stCxn id="141" idx="0"/>
            <a:endCxn id="215" idx="2"/>
          </p:cNvCxnSpPr>
          <p:nvPr/>
        </p:nvCxnSpPr>
        <p:spPr>
          <a:xfrm rot="16200000" flipV="1">
            <a:off x="4192530" y="196877"/>
            <a:ext cx="252534" cy="851112"/>
          </a:xfrm>
          <a:prstGeom prst="bentConnector3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Прямая соединительная линия 216">
            <a:extLst>
              <a:ext uri="{FF2B5EF4-FFF2-40B4-BE49-F238E27FC236}">
                <a16:creationId xmlns:a16="http://schemas.microsoft.com/office/drawing/2014/main" id="{8334794A-A025-4AC1-8820-7FFC6402111E}"/>
              </a:ext>
            </a:extLst>
          </p:cNvPr>
          <p:cNvCxnSpPr>
            <a:cxnSpLocks/>
            <a:stCxn id="141" idx="0"/>
            <a:endCxn id="214" idx="2"/>
          </p:cNvCxnSpPr>
          <p:nvPr/>
        </p:nvCxnSpPr>
        <p:spPr>
          <a:xfrm flipV="1">
            <a:off x="4744352" y="498258"/>
            <a:ext cx="0" cy="250443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Прямая соединительная линия 217">
            <a:extLst>
              <a:ext uri="{FF2B5EF4-FFF2-40B4-BE49-F238E27FC236}">
                <a16:creationId xmlns:a16="http://schemas.microsoft.com/office/drawing/2014/main" id="{5E237DF0-D232-48AF-8BEF-04735B24BC9C}"/>
              </a:ext>
            </a:extLst>
          </p:cNvPr>
          <p:cNvCxnSpPr>
            <a:stCxn id="125" idx="0"/>
            <a:endCxn id="128" idx="2"/>
          </p:cNvCxnSpPr>
          <p:nvPr/>
        </p:nvCxnSpPr>
        <p:spPr>
          <a:xfrm flipH="1" flipV="1">
            <a:off x="6056529" y="2250991"/>
            <a:ext cx="1241" cy="259891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Прямая соединительная линия 218">
            <a:extLst>
              <a:ext uri="{FF2B5EF4-FFF2-40B4-BE49-F238E27FC236}">
                <a16:creationId xmlns:a16="http://schemas.microsoft.com/office/drawing/2014/main" id="{B48B5812-68BC-4EBF-8142-B42CDE603739}"/>
              </a:ext>
            </a:extLst>
          </p:cNvPr>
          <p:cNvCxnSpPr>
            <a:stCxn id="128" idx="0"/>
            <a:endCxn id="127" idx="2"/>
          </p:cNvCxnSpPr>
          <p:nvPr/>
        </p:nvCxnSpPr>
        <p:spPr>
          <a:xfrm flipV="1">
            <a:off x="6056529" y="1655295"/>
            <a:ext cx="0" cy="269111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Прямая соединительная линия 219">
            <a:extLst>
              <a:ext uri="{FF2B5EF4-FFF2-40B4-BE49-F238E27FC236}">
                <a16:creationId xmlns:a16="http://schemas.microsoft.com/office/drawing/2014/main" id="{2BC70FD1-A19D-428D-A863-43AB5005889C}"/>
              </a:ext>
            </a:extLst>
          </p:cNvPr>
          <p:cNvCxnSpPr>
            <a:stCxn id="127" idx="0"/>
            <a:endCxn id="126" idx="2"/>
          </p:cNvCxnSpPr>
          <p:nvPr/>
        </p:nvCxnSpPr>
        <p:spPr>
          <a:xfrm flipV="1">
            <a:off x="6056529" y="1075286"/>
            <a:ext cx="0" cy="253424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Прямая соединительная линия 220">
            <a:extLst>
              <a:ext uri="{FF2B5EF4-FFF2-40B4-BE49-F238E27FC236}">
                <a16:creationId xmlns:a16="http://schemas.microsoft.com/office/drawing/2014/main" id="{75E984E8-11FA-42CA-A65F-3A1B2D654734}"/>
              </a:ext>
            </a:extLst>
          </p:cNvPr>
          <p:cNvCxnSpPr>
            <a:stCxn id="127" idx="1"/>
            <a:endCxn id="199" idx="3"/>
          </p:cNvCxnSpPr>
          <p:nvPr/>
        </p:nvCxnSpPr>
        <p:spPr>
          <a:xfrm flipH="1">
            <a:off x="5556695" y="1492002"/>
            <a:ext cx="214072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Прямая соединительная линия 221">
            <a:extLst>
              <a:ext uri="{FF2B5EF4-FFF2-40B4-BE49-F238E27FC236}">
                <a16:creationId xmlns:a16="http://schemas.microsoft.com/office/drawing/2014/main" id="{2052A235-8620-4164-859D-D8221A554C2C}"/>
              </a:ext>
            </a:extLst>
          </p:cNvPr>
          <p:cNvCxnSpPr>
            <a:stCxn id="127" idx="3"/>
            <a:endCxn id="198" idx="1"/>
          </p:cNvCxnSpPr>
          <p:nvPr/>
        </p:nvCxnSpPr>
        <p:spPr>
          <a:xfrm flipV="1">
            <a:off x="6342291" y="1491112"/>
            <a:ext cx="212831" cy="89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Прямая соединительная линия 222">
            <a:extLst>
              <a:ext uri="{FF2B5EF4-FFF2-40B4-BE49-F238E27FC236}">
                <a16:creationId xmlns:a16="http://schemas.microsoft.com/office/drawing/2014/main" id="{7809180C-A10A-4646-A813-C6FCCD6E5F3D}"/>
              </a:ext>
            </a:extLst>
          </p:cNvPr>
          <p:cNvCxnSpPr>
            <a:stCxn id="125" idx="2"/>
          </p:cNvCxnSpPr>
          <p:nvPr/>
        </p:nvCxnSpPr>
        <p:spPr>
          <a:xfrm flipH="1">
            <a:off x="6056529" y="2837467"/>
            <a:ext cx="1241" cy="1343383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Прямая соединительная линия 223">
            <a:extLst>
              <a:ext uri="{FF2B5EF4-FFF2-40B4-BE49-F238E27FC236}">
                <a16:creationId xmlns:a16="http://schemas.microsoft.com/office/drawing/2014/main" id="{30ACA411-1766-49FC-92D1-D58611A8EF4C}"/>
              </a:ext>
            </a:extLst>
          </p:cNvPr>
          <p:cNvCxnSpPr>
            <a:stCxn id="144" idx="2"/>
            <a:endCxn id="160" idx="0"/>
          </p:cNvCxnSpPr>
          <p:nvPr/>
        </p:nvCxnSpPr>
        <p:spPr>
          <a:xfrm>
            <a:off x="7341960" y="2836232"/>
            <a:ext cx="2459" cy="1344618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5" name="Прямая соединительная линия 224">
            <a:extLst>
              <a:ext uri="{FF2B5EF4-FFF2-40B4-BE49-F238E27FC236}">
                <a16:creationId xmlns:a16="http://schemas.microsoft.com/office/drawing/2014/main" id="{A3D59E15-86F6-4402-9928-919A712C6EBC}"/>
              </a:ext>
            </a:extLst>
          </p:cNvPr>
          <p:cNvCxnSpPr>
            <a:stCxn id="157" idx="3"/>
            <a:endCxn id="160" idx="1"/>
          </p:cNvCxnSpPr>
          <p:nvPr/>
        </p:nvCxnSpPr>
        <p:spPr>
          <a:xfrm>
            <a:off x="6325904" y="4344143"/>
            <a:ext cx="732753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27" name="Рисунок 226">
            <a:extLst>
              <a:ext uri="{FF2B5EF4-FFF2-40B4-BE49-F238E27FC236}">
                <a16:creationId xmlns:a16="http://schemas.microsoft.com/office/drawing/2014/main" id="{F146A513-FF56-42C6-BEDF-BE6803DE86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7408" y="4621807"/>
            <a:ext cx="4289184" cy="4289184"/>
          </a:xfrm>
          <a:prstGeom prst="rect">
            <a:avLst/>
          </a:prstGeom>
        </p:spPr>
      </p:pic>
      <p:pic>
        <p:nvPicPr>
          <p:cNvPr id="233" name="Рисунок 232">
            <a:extLst>
              <a:ext uri="{FF2B5EF4-FFF2-40B4-BE49-F238E27FC236}">
                <a16:creationId xmlns:a16="http://schemas.microsoft.com/office/drawing/2014/main" id="{E7B69F78-4213-480D-A4AD-F0D6B7B709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7831" y="27428"/>
            <a:ext cx="236066" cy="6858000"/>
          </a:xfrm>
          <a:prstGeom prst="rect">
            <a:avLst/>
          </a:prstGeom>
        </p:spPr>
      </p:pic>
      <p:sp>
        <p:nvSpPr>
          <p:cNvPr id="234" name="TextBox 233">
            <a:extLst>
              <a:ext uri="{FF2B5EF4-FFF2-40B4-BE49-F238E27FC236}">
                <a16:creationId xmlns:a16="http://schemas.microsoft.com/office/drawing/2014/main" id="{77BBB2BC-8254-4DC0-BA07-3B9247911969}"/>
              </a:ext>
            </a:extLst>
          </p:cNvPr>
          <p:cNvSpPr txBox="1"/>
          <p:nvPr/>
        </p:nvSpPr>
        <p:spPr>
          <a:xfrm rot="16200000">
            <a:off x="-1461140" y="2760906"/>
            <a:ext cx="406874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5B3089"/>
                </a:solidFill>
                <a:latin typeface="Century Gothic" panose="020B0502020202020204" pitchFamily="34" charset="0"/>
              </a:rPr>
              <a:t>Технологии</a:t>
            </a:r>
          </a:p>
        </p:txBody>
      </p:sp>
      <p:pic>
        <p:nvPicPr>
          <p:cNvPr id="236" name="Рисунок 235">
            <a:extLst>
              <a:ext uri="{FF2B5EF4-FFF2-40B4-BE49-F238E27FC236}">
                <a16:creationId xmlns:a16="http://schemas.microsoft.com/office/drawing/2014/main" id="{78664C1B-550E-4DA0-9B0D-99BF6E11F92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3392229" y="3314869"/>
            <a:ext cx="6943946" cy="158510"/>
          </a:xfrm>
          <a:prstGeom prst="rect">
            <a:avLst/>
          </a:prstGeom>
        </p:spPr>
      </p:pic>
      <p:pic>
        <p:nvPicPr>
          <p:cNvPr id="238" name="Рисунок 237">
            <a:extLst>
              <a:ext uri="{FF2B5EF4-FFF2-40B4-BE49-F238E27FC236}">
                <a16:creationId xmlns:a16="http://schemas.microsoft.com/office/drawing/2014/main" id="{BF967099-7C90-4893-A6B3-59D6B1136FC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862762" y="3334405"/>
            <a:ext cx="23606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81107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81B1C978-AC0C-45B3-9C65-64351FEF3A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36066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CA18C2B-5326-4C32-8CE2-F9307BD70C4F}"/>
              </a:ext>
            </a:extLst>
          </p:cNvPr>
          <p:cNvSpPr txBox="1"/>
          <p:nvPr/>
        </p:nvSpPr>
        <p:spPr>
          <a:xfrm rot="16200000">
            <a:off x="-1859700" y="3013501"/>
            <a:ext cx="502252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>
                <a:solidFill>
                  <a:srgbClr val="A7C826"/>
                </a:solidFill>
                <a:latin typeface="Century Gothic" panose="020B0502020202020204" pitchFamily="34" charset="0"/>
              </a:rPr>
              <a:t>Собрания ООН</a:t>
            </a: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382DC86A-EA8A-4433-830F-9646A303BAA3}"/>
              </a:ext>
            </a:extLst>
          </p:cNvPr>
          <p:cNvCxnSpPr>
            <a:cxnSpLocks/>
            <a:stCxn id="7" idx="6"/>
            <a:endCxn id="12" idx="2"/>
          </p:cNvCxnSpPr>
          <p:nvPr/>
        </p:nvCxnSpPr>
        <p:spPr>
          <a:xfrm flipH="1" flipV="1">
            <a:off x="3078951" y="779460"/>
            <a:ext cx="208" cy="52081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5">
            <a:extLst>
              <a:ext uri="{FF2B5EF4-FFF2-40B4-BE49-F238E27FC236}">
                <a16:creationId xmlns:a16="http://schemas.microsoft.com/office/drawing/2014/main" id="{9AE0CA1C-69B3-4A05-BF8D-6EA25A17BB02}"/>
              </a:ext>
            </a:extLst>
          </p:cNvPr>
          <p:cNvSpPr/>
          <p:nvPr/>
        </p:nvSpPr>
        <p:spPr>
          <a:xfrm rot="16200000">
            <a:off x="2972419" y="2369632"/>
            <a:ext cx="213064" cy="213064"/>
          </a:xfrm>
          <a:prstGeom prst="ellipse">
            <a:avLst/>
          </a:prstGeom>
          <a:solidFill>
            <a:srgbClr val="5B3089"/>
          </a:solidFill>
          <a:ln>
            <a:solidFill>
              <a:srgbClr val="5B308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2EAF041A-FB71-40A1-A304-F2778293181E}"/>
              </a:ext>
            </a:extLst>
          </p:cNvPr>
          <p:cNvSpPr/>
          <p:nvPr/>
        </p:nvSpPr>
        <p:spPr>
          <a:xfrm rot="16200000">
            <a:off x="2972627" y="5987648"/>
            <a:ext cx="213064" cy="213064"/>
          </a:xfrm>
          <a:prstGeom prst="ellipse">
            <a:avLst/>
          </a:prstGeom>
          <a:solidFill>
            <a:srgbClr val="5B3089"/>
          </a:solidFill>
          <a:ln>
            <a:solidFill>
              <a:srgbClr val="5B308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0A3BABA8-2449-4822-AAC1-8614E29E4116}"/>
              </a:ext>
            </a:extLst>
          </p:cNvPr>
          <p:cNvSpPr/>
          <p:nvPr/>
        </p:nvSpPr>
        <p:spPr>
          <a:xfrm rot="16200000">
            <a:off x="2972419" y="3274136"/>
            <a:ext cx="213064" cy="213064"/>
          </a:xfrm>
          <a:prstGeom prst="ellipse">
            <a:avLst/>
          </a:prstGeom>
          <a:solidFill>
            <a:srgbClr val="5B3089"/>
          </a:solidFill>
          <a:ln>
            <a:solidFill>
              <a:srgbClr val="5B308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6BDCC5F8-47EA-47D6-AC28-C5B45BC00776}"/>
              </a:ext>
            </a:extLst>
          </p:cNvPr>
          <p:cNvSpPr/>
          <p:nvPr/>
        </p:nvSpPr>
        <p:spPr>
          <a:xfrm rot="16200000">
            <a:off x="2972419" y="5083144"/>
            <a:ext cx="213064" cy="213064"/>
          </a:xfrm>
          <a:prstGeom prst="ellipse">
            <a:avLst/>
          </a:prstGeom>
          <a:solidFill>
            <a:srgbClr val="5B3089"/>
          </a:solidFill>
          <a:ln>
            <a:solidFill>
              <a:srgbClr val="5B308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>
            <a:extLst>
              <a:ext uri="{FF2B5EF4-FFF2-40B4-BE49-F238E27FC236}">
                <a16:creationId xmlns:a16="http://schemas.microsoft.com/office/drawing/2014/main" id="{594B3B38-2AD1-4F15-A8BB-8BD62856C458}"/>
              </a:ext>
            </a:extLst>
          </p:cNvPr>
          <p:cNvSpPr/>
          <p:nvPr/>
        </p:nvSpPr>
        <p:spPr>
          <a:xfrm rot="16200000">
            <a:off x="2972419" y="4178640"/>
            <a:ext cx="213064" cy="213064"/>
          </a:xfrm>
          <a:prstGeom prst="ellipse">
            <a:avLst/>
          </a:prstGeom>
          <a:solidFill>
            <a:srgbClr val="5B3089"/>
          </a:solidFill>
          <a:ln>
            <a:solidFill>
              <a:srgbClr val="5B308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>
            <a:extLst>
              <a:ext uri="{FF2B5EF4-FFF2-40B4-BE49-F238E27FC236}">
                <a16:creationId xmlns:a16="http://schemas.microsoft.com/office/drawing/2014/main" id="{5087A260-4BCB-4DF9-8083-120AE1EFC56F}"/>
              </a:ext>
            </a:extLst>
          </p:cNvPr>
          <p:cNvSpPr/>
          <p:nvPr/>
        </p:nvSpPr>
        <p:spPr>
          <a:xfrm rot="16200000">
            <a:off x="2972419" y="1465128"/>
            <a:ext cx="213064" cy="213064"/>
          </a:xfrm>
          <a:prstGeom prst="ellipse">
            <a:avLst/>
          </a:prstGeom>
          <a:solidFill>
            <a:srgbClr val="5B3089"/>
          </a:solidFill>
          <a:ln>
            <a:solidFill>
              <a:srgbClr val="5B308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>
            <a:extLst>
              <a:ext uri="{FF2B5EF4-FFF2-40B4-BE49-F238E27FC236}">
                <a16:creationId xmlns:a16="http://schemas.microsoft.com/office/drawing/2014/main" id="{34CDA219-493E-41FF-8AD5-C999517B6B74}"/>
              </a:ext>
            </a:extLst>
          </p:cNvPr>
          <p:cNvSpPr/>
          <p:nvPr/>
        </p:nvSpPr>
        <p:spPr>
          <a:xfrm rot="16200000">
            <a:off x="2972419" y="566396"/>
            <a:ext cx="213064" cy="213064"/>
          </a:xfrm>
          <a:prstGeom prst="ellipse">
            <a:avLst/>
          </a:prstGeom>
          <a:solidFill>
            <a:srgbClr val="5B3089"/>
          </a:solidFill>
          <a:ln>
            <a:solidFill>
              <a:srgbClr val="5B308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B181739-6D44-4FFB-8269-C5EAE28A4FEF}"/>
              </a:ext>
            </a:extLst>
          </p:cNvPr>
          <p:cNvSpPr txBox="1"/>
          <p:nvPr/>
        </p:nvSpPr>
        <p:spPr>
          <a:xfrm>
            <a:off x="3466214" y="488262"/>
            <a:ext cx="39885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rgbClr val="5B3089"/>
                </a:solidFill>
                <a:latin typeface="Century Gothic" panose="020B0502020202020204" pitchFamily="34" charset="0"/>
              </a:rPr>
              <a:t>Заполнения заявки ООН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D4BB1F4-A660-4DAB-960C-F3BB4734FE09}"/>
              </a:ext>
            </a:extLst>
          </p:cNvPr>
          <p:cNvSpPr txBox="1"/>
          <p:nvPr/>
        </p:nvSpPr>
        <p:spPr>
          <a:xfrm>
            <a:off x="3466214" y="1340826"/>
            <a:ext cx="38908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rgbClr val="5B3089"/>
                </a:solidFill>
                <a:latin typeface="Century Gothic" panose="020B0502020202020204" pitchFamily="34" charset="0"/>
              </a:rPr>
              <a:t>Отправление делегатов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7A66946-A23E-4283-9B9E-D19B821F732D}"/>
              </a:ext>
            </a:extLst>
          </p:cNvPr>
          <p:cNvSpPr txBox="1"/>
          <p:nvPr/>
        </p:nvSpPr>
        <p:spPr>
          <a:xfrm>
            <a:off x="3472222" y="2245330"/>
            <a:ext cx="5817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rgbClr val="5B3089"/>
                </a:solidFill>
                <a:latin typeface="Century Gothic" panose="020B0502020202020204" pitchFamily="34" charset="0"/>
              </a:rPr>
              <a:t>Аукцион за стратегические проекты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92431D4-9B30-4945-9FA9-35ED6ACE245E}"/>
              </a:ext>
            </a:extLst>
          </p:cNvPr>
          <p:cNvSpPr txBox="1"/>
          <p:nvPr/>
        </p:nvSpPr>
        <p:spPr>
          <a:xfrm>
            <a:off x="3466214" y="3113842"/>
            <a:ext cx="58833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rgbClr val="5B3089"/>
                </a:solidFill>
                <a:latin typeface="Century Gothic" panose="020B0502020202020204" pitchFamily="34" charset="0"/>
              </a:rPr>
              <a:t>Мировое решение за мировые акты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B480B1A-C281-493B-9473-9F98EDC1E316}"/>
              </a:ext>
            </a:extLst>
          </p:cNvPr>
          <p:cNvSpPr txBox="1"/>
          <p:nvPr/>
        </p:nvSpPr>
        <p:spPr>
          <a:xfrm>
            <a:off x="3466214" y="4002398"/>
            <a:ext cx="33826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rgbClr val="5B3089"/>
                </a:solidFill>
                <a:latin typeface="Century Gothic" panose="020B0502020202020204" pitchFamily="34" charset="0"/>
              </a:rPr>
              <a:t>Мировой совет ООН</a:t>
            </a:r>
          </a:p>
        </p:txBody>
      </p:sp>
      <p:pic>
        <p:nvPicPr>
          <p:cNvPr id="23" name="Рисунок 22">
            <a:extLst>
              <a:ext uri="{FF2B5EF4-FFF2-40B4-BE49-F238E27FC236}">
                <a16:creationId xmlns:a16="http://schemas.microsoft.com/office/drawing/2014/main" id="{49A8870E-9D07-453E-8A15-B8015FC8BA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3829" y="5401114"/>
            <a:ext cx="6828112" cy="481626"/>
          </a:xfrm>
          <a:prstGeom prst="rect">
            <a:avLst/>
          </a:prstGeom>
        </p:spPr>
      </p:pic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7A6836B9-E359-4768-A161-5F7DF2E5EEB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3254" y="-1948746"/>
            <a:ext cx="3897491" cy="3897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65932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936E9AA1-0A63-4D11-A6D4-FCAEE4FEE2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3104" y="2103005"/>
            <a:ext cx="7565792" cy="2651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4238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Рисунок 40">
            <a:extLst>
              <a:ext uri="{FF2B5EF4-FFF2-40B4-BE49-F238E27FC236}">
                <a16:creationId xmlns:a16="http://schemas.microsoft.com/office/drawing/2014/main" id="{CF875AEE-72F7-4106-A4F9-3FD0F87951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6145" y="-853871"/>
            <a:ext cx="1076335" cy="832117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5269F71-AED1-472D-A5C4-5ACA99251955}"/>
              </a:ext>
            </a:extLst>
          </p:cNvPr>
          <p:cNvSpPr txBox="1"/>
          <p:nvPr/>
        </p:nvSpPr>
        <p:spPr>
          <a:xfrm>
            <a:off x="1096870" y="2416418"/>
            <a:ext cx="1032526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000" b="1" dirty="0">
                <a:solidFill>
                  <a:srgbClr val="5B3089"/>
                </a:solidFill>
                <a:latin typeface="Century Gothic" panose="020B0502020202020204" pitchFamily="34" charset="0"/>
              </a:rPr>
              <a:t>Экологическая образовательная игра </a:t>
            </a:r>
          </a:p>
          <a:p>
            <a:pPr algn="ctr"/>
            <a:r>
              <a:rPr lang="ru-RU" sz="4000" b="1" dirty="0">
                <a:solidFill>
                  <a:srgbClr val="5B3089"/>
                </a:solidFill>
                <a:latin typeface="Century Gothic" panose="020B0502020202020204" pitchFamily="34" charset="0"/>
              </a:rPr>
              <a:t>«5 лет до затмения»</a:t>
            </a:r>
          </a:p>
        </p:txBody>
      </p:sp>
      <p:pic>
        <p:nvPicPr>
          <p:cNvPr id="24" name="Рисунок 23">
            <a:extLst>
              <a:ext uri="{FF2B5EF4-FFF2-40B4-BE49-F238E27FC236}">
                <a16:creationId xmlns:a16="http://schemas.microsoft.com/office/drawing/2014/main" id="{7C325F2B-77FD-4CD4-A12F-175F8C17ED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7633327" y="256190"/>
            <a:ext cx="371842" cy="348560"/>
          </a:xfrm>
          <a:prstGeom prst="rect">
            <a:avLst/>
          </a:prstGeom>
        </p:spPr>
      </p:pic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8CB50002-C9FE-4677-BEE1-BFCFFE0141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8676967" y="256190"/>
            <a:ext cx="371842" cy="348560"/>
          </a:xfrm>
          <a:prstGeom prst="rect">
            <a:avLst/>
          </a:prstGeom>
        </p:spPr>
      </p:pic>
      <p:pic>
        <p:nvPicPr>
          <p:cNvPr id="26" name="Рисунок 25">
            <a:extLst>
              <a:ext uri="{FF2B5EF4-FFF2-40B4-BE49-F238E27FC236}">
                <a16:creationId xmlns:a16="http://schemas.microsoft.com/office/drawing/2014/main" id="{654A2F48-3A3F-48A9-84EB-2E99A52CCDD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9672840" y="256190"/>
            <a:ext cx="371842" cy="348560"/>
          </a:xfrm>
          <a:prstGeom prst="rect">
            <a:avLst/>
          </a:prstGeom>
        </p:spPr>
      </p:pic>
      <p:pic>
        <p:nvPicPr>
          <p:cNvPr id="27" name="Рисунок 26">
            <a:extLst>
              <a:ext uri="{FF2B5EF4-FFF2-40B4-BE49-F238E27FC236}">
                <a16:creationId xmlns:a16="http://schemas.microsoft.com/office/drawing/2014/main" id="{785DBDB5-E17F-4D62-A109-811A950530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668713" y="256190"/>
            <a:ext cx="371842" cy="348560"/>
          </a:xfrm>
          <a:prstGeom prst="rect">
            <a:avLst/>
          </a:prstGeom>
        </p:spPr>
      </p:pic>
      <p:pic>
        <p:nvPicPr>
          <p:cNvPr id="28" name="Рисунок 27">
            <a:extLst>
              <a:ext uri="{FF2B5EF4-FFF2-40B4-BE49-F238E27FC236}">
                <a16:creationId xmlns:a16="http://schemas.microsoft.com/office/drawing/2014/main" id="{CDFF420D-0B58-41B7-8089-40A9831736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1664586" y="256190"/>
            <a:ext cx="371842" cy="348560"/>
          </a:xfrm>
          <a:prstGeom prst="rect">
            <a:avLst/>
          </a:prstGeom>
        </p:spPr>
      </p:pic>
      <p:pic>
        <p:nvPicPr>
          <p:cNvPr id="29" name="Рисунок 28">
            <a:extLst>
              <a:ext uri="{FF2B5EF4-FFF2-40B4-BE49-F238E27FC236}">
                <a16:creationId xmlns:a16="http://schemas.microsoft.com/office/drawing/2014/main" id="{E6F52966-73AC-4DE0-9485-B1C93CE15F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05624" y="5332005"/>
            <a:ext cx="371842" cy="348560"/>
          </a:xfrm>
          <a:prstGeom prst="rect">
            <a:avLst/>
          </a:prstGeom>
        </p:spPr>
      </p:pic>
      <p:pic>
        <p:nvPicPr>
          <p:cNvPr id="30" name="Рисунок 29">
            <a:extLst>
              <a:ext uri="{FF2B5EF4-FFF2-40B4-BE49-F238E27FC236}">
                <a16:creationId xmlns:a16="http://schemas.microsoft.com/office/drawing/2014/main" id="{B29E4838-63A4-4F63-A121-EF3FBEA92E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761379" y="5332005"/>
            <a:ext cx="371842" cy="348560"/>
          </a:xfrm>
          <a:prstGeom prst="rect">
            <a:avLst/>
          </a:prstGeom>
        </p:spPr>
      </p:pic>
      <p:pic>
        <p:nvPicPr>
          <p:cNvPr id="31" name="Рисунок 30">
            <a:extLst>
              <a:ext uri="{FF2B5EF4-FFF2-40B4-BE49-F238E27FC236}">
                <a16:creationId xmlns:a16="http://schemas.microsoft.com/office/drawing/2014/main" id="{32A39734-2130-4C61-AFC0-CBBBB30536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017133" y="5332005"/>
            <a:ext cx="371842" cy="348560"/>
          </a:xfrm>
          <a:prstGeom prst="rect">
            <a:avLst/>
          </a:prstGeom>
        </p:spPr>
      </p:pic>
      <p:pic>
        <p:nvPicPr>
          <p:cNvPr id="32" name="Рисунок 31">
            <a:extLst>
              <a:ext uri="{FF2B5EF4-FFF2-40B4-BE49-F238E27FC236}">
                <a16:creationId xmlns:a16="http://schemas.microsoft.com/office/drawing/2014/main" id="{542F1CB6-675A-43E4-943B-F735464875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272887" y="5332005"/>
            <a:ext cx="371842" cy="348560"/>
          </a:xfrm>
          <a:prstGeom prst="rect">
            <a:avLst/>
          </a:prstGeom>
        </p:spPr>
      </p:pic>
      <p:pic>
        <p:nvPicPr>
          <p:cNvPr id="33" name="Рисунок 32">
            <a:extLst>
              <a:ext uri="{FF2B5EF4-FFF2-40B4-BE49-F238E27FC236}">
                <a16:creationId xmlns:a16="http://schemas.microsoft.com/office/drawing/2014/main" id="{1E662DEC-0127-4C20-B72D-EA084A8220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528642" y="5332005"/>
            <a:ext cx="371842" cy="348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744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Рисунок 45">
            <a:extLst>
              <a:ext uri="{FF2B5EF4-FFF2-40B4-BE49-F238E27FC236}">
                <a16:creationId xmlns:a16="http://schemas.microsoft.com/office/drawing/2014/main" id="{AA638C35-B894-45D9-9F89-02601F6F8D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6121" y="4380349"/>
            <a:ext cx="4403762" cy="4403762"/>
          </a:xfrm>
          <a:prstGeom prst="rect">
            <a:avLst/>
          </a:prstGeom>
        </p:spPr>
      </p:pic>
      <p:pic>
        <p:nvPicPr>
          <p:cNvPr id="48" name="Рисунок 47">
            <a:extLst>
              <a:ext uri="{FF2B5EF4-FFF2-40B4-BE49-F238E27FC236}">
                <a16:creationId xmlns:a16="http://schemas.microsoft.com/office/drawing/2014/main" id="{383D9384-DCA5-4769-A637-21C4CA4384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84908" y="4755454"/>
            <a:ext cx="507092" cy="475343"/>
          </a:xfrm>
          <a:prstGeom prst="rect">
            <a:avLst/>
          </a:prstGeom>
        </p:spPr>
      </p:pic>
      <p:pic>
        <p:nvPicPr>
          <p:cNvPr id="49" name="Рисунок 48">
            <a:extLst>
              <a:ext uri="{FF2B5EF4-FFF2-40B4-BE49-F238E27FC236}">
                <a16:creationId xmlns:a16="http://schemas.microsoft.com/office/drawing/2014/main" id="{5E279E1F-7CDF-4EF5-8E25-D745B5F9B4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84908" y="3248807"/>
            <a:ext cx="507092" cy="47534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0123261-DDA4-47E7-929C-60DAF58AEE0A}"/>
              </a:ext>
            </a:extLst>
          </p:cNvPr>
          <p:cNvSpPr txBox="1"/>
          <p:nvPr/>
        </p:nvSpPr>
        <p:spPr>
          <a:xfrm>
            <a:off x="4723669" y="275771"/>
            <a:ext cx="274466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>
                <a:solidFill>
                  <a:srgbClr val="5B3089"/>
                </a:solidFill>
                <a:latin typeface="Century Gothic" panose="020B0502020202020204" pitchFamily="34" charset="0"/>
              </a:rPr>
              <a:t>Цель игры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2998B3B-2C59-4835-9743-0A51ACDC1DCD}"/>
              </a:ext>
            </a:extLst>
          </p:cNvPr>
          <p:cNvSpPr txBox="1"/>
          <p:nvPr/>
        </p:nvSpPr>
        <p:spPr>
          <a:xfrm>
            <a:off x="1024400" y="1488115"/>
            <a:ext cx="51812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5B3089"/>
                </a:solidFill>
                <a:latin typeface="Century Gothic" panose="020B0502020202020204" pitchFamily="34" charset="0"/>
              </a:rPr>
              <a:t>Сформировать </a:t>
            </a:r>
            <a:r>
              <a:rPr lang="en-US" sz="2800" dirty="0">
                <a:solidFill>
                  <a:srgbClr val="5B3089"/>
                </a:solidFill>
                <a:latin typeface="Century Gothic" panose="020B0502020202020204" pitchFamily="34" charset="0"/>
              </a:rPr>
              <a:t>soft-</a:t>
            </a:r>
            <a:r>
              <a:rPr lang="ru-RU" sz="2800" dirty="0">
                <a:solidFill>
                  <a:srgbClr val="5B3089"/>
                </a:solidFill>
                <a:latin typeface="Century Gothic" panose="020B0502020202020204" pitchFamily="34" charset="0"/>
              </a:rPr>
              <a:t>навыки</a:t>
            </a:r>
          </a:p>
        </p:txBody>
      </p:sp>
      <p:sp>
        <p:nvSpPr>
          <p:cNvPr id="32" name="Равнобедренный треугольник 31">
            <a:extLst>
              <a:ext uri="{FF2B5EF4-FFF2-40B4-BE49-F238E27FC236}">
                <a16:creationId xmlns:a16="http://schemas.microsoft.com/office/drawing/2014/main" id="{E787B622-82ED-42E7-B39B-55ECD5E8C896}"/>
              </a:ext>
            </a:extLst>
          </p:cNvPr>
          <p:cNvSpPr/>
          <p:nvPr/>
        </p:nvSpPr>
        <p:spPr>
          <a:xfrm rot="5400000">
            <a:off x="333829" y="1456188"/>
            <a:ext cx="609600" cy="525517"/>
          </a:xfrm>
          <a:prstGeom prst="triangle">
            <a:avLst/>
          </a:prstGeom>
          <a:solidFill>
            <a:srgbClr val="101728"/>
          </a:solidFill>
          <a:ln>
            <a:solidFill>
              <a:srgbClr val="1017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Равнобедренный треугольник 32">
            <a:extLst>
              <a:ext uri="{FF2B5EF4-FFF2-40B4-BE49-F238E27FC236}">
                <a16:creationId xmlns:a16="http://schemas.microsoft.com/office/drawing/2014/main" id="{3D24CC1C-E252-4C7E-B08C-A7798B282D70}"/>
              </a:ext>
            </a:extLst>
          </p:cNvPr>
          <p:cNvSpPr/>
          <p:nvPr/>
        </p:nvSpPr>
        <p:spPr>
          <a:xfrm rot="5400000">
            <a:off x="333829" y="2755217"/>
            <a:ext cx="609600" cy="525517"/>
          </a:xfrm>
          <a:prstGeom prst="triangle">
            <a:avLst/>
          </a:prstGeom>
          <a:solidFill>
            <a:srgbClr val="101728"/>
          </a:solidFill>
          <a:ln>
            <a:solidFill>
              <a:srgbClr val="1017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3F5A32D-DF5A-4D23-802A-77A8CF13B27D}"/>
              </a:ext>
            </a:extLst>
          </p:cNvPr>
          <p:cNvSpPr txBox="1"/>
          <p:nvPr/>
        </p:nvSpPr>
        <p:spPr>
          <a:xfrm>
            <a:off x="1024400" y="2787142"/>
            <a:ext cx="86757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5B3089"/>
                </a:solidFill>
                <a:latin typeface="Century Gothic" panose="020B0502020202020204" pitchFamily="34" charset="0"/>
              </a:rPr>
              <a:t>Формирование идей разумного потребления </a:t>
            </a:r>
          </a:p>
        </p:txBody>
      </p:sp>
      <p:pic>
        <p:nvPicPr>
          <p:cNvPr id="44" name="Рисунок 43">
            <a:extLst>
              <a:ext uri="{FF2B5EF4-FFF2-40B4-BE49-F238E27FC236}">
                <a16:creationId xmlns:a16="http://schemas.microsoft.com/office/drawing/2014/main" id="{CCC43FE9-8FA1-48EE-8451-14CE54D998E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513496" y="6100603"/>
            <a:ext cx="6828112" cy="481626"/>
          </a:xfrm>
          <a:prstGeom prst="rect">
            <a:avLst/>
          </a:prstGeom>
        </p:spPr>
      </p:pic>
      <p:pic>
        <p:nvPicPr>
          <p:cNvPr id="50" name="Рисунок 49">
            <a:extLst>
              <a:ext uri="{FF2B5EF4-FFF2-40B4-BE49-F238E27FC236}">
                <a16:creationId xmlns:a16="http://schemas.microsoft.com/office/drawing/2014/main" id="{BAE1C66E-D5B6-4FB0-AFBB-89325CA80E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84908" y="1627203"/>
            <a:ext cx="507092" cy="475343"/>
          </a:xfrm>
          <a:prstGeom prst="rect">
            <a:avLst/>
          </a:prstGeom>
        </p:spPr>
      </p:pic>
      <p:pic>
        <p:nvPicPr>
          <p:cNvPr id="51" name="Рисунок 50">
            <a:extLst>
              <a:ext uri="{FF2B5EF4-FFF2-40B4-BE49-F238E27FC236}">
                <a16:creationId xmlns:a16="http://schemas.microsoft.com/office/drawing/2014/main" id="{BBDCC1B0-9D07-45DF-AF35-6986E7B9F2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84908" y="5599"/>
            <a:ext cx="507092" cy="475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06204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E049E4B-7D66-4E51-B6DA-7F302860A134}"/>
              </a:ext>
            </a:extLst>
          </p:cNvPr>
          <p:cNvSpPr txBox="1"/>
          <p:nvPr/>
        </p:nvSpPr>
        <p:spPr>
          <a:xfrm>
            <a:off x="3039714" y="203199"/>
            <a:ext cx="61125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>
                <a:solidFill>
                  <a:srgbClr val="5B3089"/>
                </a:solidFill>
                <a:latin typeface="Century Gothic" panose="020B0502020202020204" pitchFamily="34" charset="0"/>
              </a:rPr>
              <a:t>Навыки развитые в</a:t>
            </a:r>
            <a:r>
              <a:rPr lang="ru-RU" sz="3600" dirty="0">
                <a:solidFill>
                  <a:srgbClr val="5B3089"/>
                </a:solidFill>
                <a:latin typeface="Century Gothic" panose="020B0502020202020204" pitchFamily="34" charset="0"/>
              </a:rPr>
              <a:t> игре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5DB69EEC-CE7A-4C14-9887-5152F08309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4701" y="5239657"/>
            <a:ext cx="2437299" cy="1594551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C924073-2D21-4A05-A573-7DDAEFBDDD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219" y="5379151"/>
            <a:ext cx="2907562" cy="2910114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39E495E9-355C-48FA-8664-7180AE3E8BC9}"/>
              </a:ext>
            </a:extLst>
          </p:cNvPr>
          <p:cNvSpPr txBox="1"/>
          <p:nvPr/>
        </p:nvSpPr>
        <p:spPr>
          <a:xfrm>
            <a:off x="2283008" y="5213763"/>
            <a:ext cx="24513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5B3089"/>
                </a:solidFill>
                <a:latin typeface="Century Gothic" panose="020B0502020202020204" pitchFamily="34" charset="0"/>
              </a:rPr>
              <a:t>Переговоры</a:t>
            </a:r>
            <a:r>
              <a:rPr lang="ru-RU" sz="2000" dirty="0"/>
              <a:t>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0CB034D-3306-48A6-9A91-CE6C4741E1D3}"/>
              </a:ext>
            </a:extLst>
          </p:cNvPr>
          <p:cNvSpPr txBox="1"/>
          <p:nvPr/>
        </p:nvSpPr>
        <p:spPr>
          <a:xfrm>
            <a:off x="2187758" y="3054230"/>
            <a:ext cx="58128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5B3089"/>
                </a:solidFill>
                <a:latin typeface="Century Gothic" panose="020B0502020202020204" pitchFamily="34" charset="0"/>
              </a:rPr>
              <a:t>Распределение</a:t>
            </a:r>
            <a:r>
              <a:rPr lang="ru-RU" sz="2800" dirty="0">
                <a:solidFill>
                  <a:srgbClr val="5B3089"/>
                </a:solidFill>
              </a:rPr>
              <a:t> </a:t>
            </a:r>
            <a:r>
              <a:rPr lang="ru-RU" sz="2800" dirty="0">
                <a:solidFill>
                  <a:srgbClr val="5B3089"/>
                </a:solidFill>
                <a:latin typeface="Century Gothic" panose="020B0502020202020204" pitchFamily="34" charset="0"/>
              </a:rPr>
              <a:t>обязанностей</a:t>
            </a:r>
            <a:r>
              <a:rPr lang="ru-RU" sz="2800" dirty="0">
                <a:solidFill>
                  <a:srgbClr val="5B3089"/>
                </a:solidFill>
              </a:rPr>
              <a:t>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0DBA293-8A33-4794-A898-7AFE8D39C1D4}"/>
              </a:ext>
            </a:extLst>
          </p:cNvPr>
          <p:cNvSpPr txBox="1"/>
          <p:nvPr/>
        </p:nvSpPr>
        <p:spPr>
          <a:xfrm>
            <a:off x="2283008" y="1973962"/>
            <a:ext cx="106244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5B3089"/>
                </a:solidFill>
                <a:latin typeface="Century Gothic" panose="020B0502020202020204" pitchFamily="34" charset="0"/>
              </a:rPr>
              <a:t>Планирование и организация деятельности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3E4963F-40B3-4ABD-8094-B0C2BEDDABF3}"/>
              </a:ext>
            </a:extLst>
          </p:cNvPr>
          <p:cNvSpPr txBox="1"/>
          <p:nvPr/>
        </p:nvSpPr>
        <p:spPr>
          <a:xfrm>
            <a:off x="2187758" y="4134498"/>
            <a:ext cx="41440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5B3089"/>
                </a:solidFill>
                <a:latin typeface="Century Gothic" panose="020B0502020202020204" pitchFamily="34" charset="0"/>
              </a:rPr>
              <a:t>Стрессоустойчивость</a:t>
            </a:r>
            <a:endParaRPr lang="ru-RU" dirty="0">
              <a:solidFill>
                <a:srgbClr val="5B3089"/>
              </a:solidFill>
            </a:endParaRPr>
          </a:p>
        </p:txBody>
      </p:sp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DBB0323E-5889-4BE2-A852-7D096DFFA71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5677" y="1762124"/>
            <a:ext cx="232081" cy="4587734"/>
          </a:xfrm>
          <a:prstGeom prst="rect">
            <a:avLst/>
          </a:prstGeom>
        </p:spPr>
      </p:pic>
      <p:pic>
        <p:nvPicPr>
          <p:cNvPr id="20" name="Рисунок 19">
            <a:extLst>
              <a:ext uri="{FF2B5EF4-FFF2-40B4-BE49-F238E27FC236}">
                <a16:creationId xmlns:a16="http://schemas.microsoft.com/office/drawing/2014/main" id="{7E38D6E9-0281-4089-AF70-E4D00019ED0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398" y="1762124"/>
            <a:ext cx="1304657" cy="4450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1995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39304ED-65AA-4C50-94C6-A843009CACEE}"/>
              </a:ext>
            </a:extLst>
          </p:cNvPr>
          <p:cNvSpPr txBox="1"/>
          <p:nvPr/>
        </p:nvSpPr>
        <p:spPr>
          <a:xfrm>
            <a:off x="4876856" y="85440"/>
            <a:ext cx="49744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>
                <a:solidFill>
                  <a:srgbClr val="5B3089"/>
                </a:solidFill>
                <a:latin typeface="Century Gothic" panose="020B0502020202020204" pitchFamily="34" charset="0"/>
              </a:rPr>
              <a:t>Длительность игры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6EB2705-A226-4E52-915B-2A6A9DB22F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8646" y="6170681"/>
            <a:ext cx="1426707" cy="1374638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63D52372-64BD-45E4-A101-FB8E678ABE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818180" y="2160498"/>
            <a:ext cx="6334293" cy="2316681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593A774-7648-4426-B333-E3FE934977D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728856" y="5929868"/>
            <a:ext cx="6828112" cy="481626"/>
          </a:xfrm>
          <a:prstGeom prst="rect">
            <a:avLst/>
          </a:prstGeom>
        </p:spPr>
      </p:pic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05955CE8-5111-40A5-911A-31697D551695}"/>
              </a:ext>
            </a:extLst>
          </p:cNvPr>
          <p:cNvCxnSpPr>
            <a:cxnSpLocks/>
            <a:endCxn id="35" idx="2"/>
          </p:cNvCxnSpPr>
          <p:nvPr/>
        </p:nvCxnSpPr>
        <p:spPr>
          <a:xfrm>
            <a:off x="3715312" y="2077167"/>
            <a:ext cx="75873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Овал 25">
            <a:extLst>
              <a:ext uri="{FF2B5EF4-FFF2-40B4-BE49-F238E27FC236}">
                <a16:creationId xmlns:a16="http://schemas.microsoft.com/office/drawing/2014/main" id="{A8428CDA-A9D0-4FF3-91C7-5A181CC39115}"/>
              </a:ext>
            </a:extLst>
          </p:cNvPr>
          <p:cNvSpPr/>
          <p:nvPr/>
        </p:nvSpPr>
        <p:spPr>
          <a:xfrm>
            <a:off x="3502248" y="1970843"/>
            <a:ext cx="213064" cy="213064"/>
          </a:xfrm>
          <a:prstGeom prst="ellipse">
            <a:avLst/>
          </a:prstGeom>
          <a:solidFill>
            <a:srgbClr val="A7C826"/>
          </a:solidFill>
          <a:ln>
            <a:solidFill>
              <a:srgbClr val="A7C8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27">
            <a:extLst>
              <a:ext uri="{FF2B5EF4-FFF2-40B4-BE49-F238E27FC236}">
                <a16:creationId xmlns:a16="http://schemas.microsoft.com/office/drawing/2014/main" id="{BC5463CE-A005-4DE4-BACA-42F9D6B6682F}"/>
              </a:ext>
            </a:extLst>
          </p:cNvPr>
          <p:cNvSpPr/>
          <p:nvPr/>
        </p:nvSpPr>
        <p:spPr>
          <a:xfrm>
            <a:off x="4789524" y="1970843"/>
            <a:ext cx="213064" cy="213064"/>
          </a:xfrm>
          <a:prstGeom prst="ellipse">
            <a:avLst/>
          </a:prstGeom>
          <a:solidFill>
            <a:srgbClr val="A7C826"/>
          </a:solidFill>
          <a:ln>
            <a:solidFill>
              <a:srgbClr val="A7C8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Овал 28">
            <a:extLst>
              <a:ext uri="{FF2B5EF4-FFF2-40B4-BE49-F238E27FC236}">
                <a16:creationId xmlns:a16="http://schemas.microsoft.com/office/drawing/2014/main" id="{899C59AE-DC07-470D-A7DA-2A7489DBE68D}"/>
              </a:ext>
            </a:extLst>
          </p:cNvPr>
          <p:cNvSpPr/>
          <p:nvPr/>
        </p:nvSpPr>
        <p:spPr>
          <a:xfrm>
            <a:off x="8651352" y="1970635"/>
            <a:ext cx="213064" cy="213064"/>
          </a:xfrm>
          <a:prstGeom prst="ellipse">
            <a:avLst/>
          </a:prstGeom>
          <a:solidFill>
            <a:srgbClr val="A7C826"/>
          </a:solidFill>
          <a:ln>
            <a:solidFill>
              <a:srgbClr val="A7C8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Овал 29">
            <a:extLst>
              <a:ext uri="{FF2B5EF4-FFF2-40B4-BE49-F238E27FC236}">
                <a16:creationId xmlns:a16="http://schemas.microsoft.com/office/drawing/2014/main" id="{7D31322D-A7A6-44C4-A4B2-6EDEE86B636A}"/>
              </a:ext>
            </a:extLst>
          </p:cNvPr>
          <p:cNvSpPr/>
          <p:nvPr/>
        </p:nvSpPr>
        <p:spPr>
          <a:xfrm>
            <a:off x="3502248" y="1970843"/>
            <a:ext cx="213064" cy="213064"/>
          </a:xfrm>
          <a:prstGeom prst="ellipse">
            <a:avLst/>
          </a:prstGeom>
          <a:solidFill>
            <a:srgbClr val="A7C826"/>
          </a:solidFill>
          <a:ln>
            <a:solidFill>
              <a:srgbClr val="A7C8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вал 30">
            <a:extLst>
              <a:ext uri="{FF2B5EF4-FFF2-40B4-BE49-F238E27FC236}">
                <a16:creationId xmlns:a16="http://schemas.microsoft.com/office/drawing/2014/main" id="{7630010E-6BC6-4618-8FDF-4E31EBD7F852}"/>
              </a:ext>
            </a:extLst>
          </p:cNvPr>
          <p:cNvSpPr/>
          <p:nvPr/>
        </p:nvSpPr>
        <p:spPr>
          <a:xfrm>
            <a:off x="7364076" y="1970843"/>
            <a:ext cx="213064" cy="213064"/>
          </a:xfrm>
          <a:prstGeom prst="ellipse">
            <a:avLst/>
          </a:prstGeom>
          <a:solidFill>
            <a:srgbClr val="A7C826"/>
          </a:solidFill>
          <a:ln>
            <a:solidFill>
              <a:srgbClr val="A7C8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Овал 31">
            <a:extLst>
              <a:ext uri="{FF2B5EF4-FFF2-40B4-BE49-F238E27FC236}">
                <a16:creationId xmlns:a16="http://schemas.microsoft.com/office/drawing/2014/main" id="{A89EA0A9-B367-4EEA-BB2D-89222A54B669}"/>
              </a:ext>
            </a:extLst>
          </p:cNvPr>
          <p:cNvSpPr/>
          <p:nvPr/>
        </p:nvSpPr>
        <p:spPr>
          <a:xfrm>
            <a:off x="4789524" y="1970843"/>
            <a:ext cx="213064" cy="213064"/>
          </a:xfrm>
          <a:prstGeom prst="ellipse">
            <a:avLst/>
          </a:prstGeom>
          <a:solidFill>
            <a:srgbClr val="A7C826"/>
          </a:solidFill>
          <a:ln>
            <a:solidFill>
              <a:srgbClr val="A7C8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Овал 32">
            <a:extLst>
              <a:ext uri="{FF2B5EF4-FFF2-40B4-BE49-F238E27FC236}">
                <a16:creationId xmlns:a16="http://schemas.microsoft.com/office/drawing/2014/main" id="{F1A85A4B-78D1-419B-B40D-F2B785CE7310}"/>
              </a:ext>
            </a:extLst>
          </p:cNvPr>
          <p:cNvSpPr/>
          <p:nvPr/>
        </p:nvSpPr>
        <p:spPr>
          <a:xfrm>
            <a:off x="6076800" y="1970843"/>
            <a:ext cx="213064" cy="213064"/>
          </a:xfrm>
          <a:prstGeom prst="ellipse">
            <a:avLst/>
          </a:prstGeom>
          <a:solidFill>
            <a:srgbClr val="A7C826"/>
          </a:solidFill>
          <a:ln>
            <a:solidFill>
              <a:srgbClr val="A7C8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Овал 33">
            <a:extLst>
              <a:ext uri="{FF2B5EF4-FFF2-40B4-BE49-F238E27FC236}">
                <a16:creationId xmlns:a16="http://schemas.microsoft.com/office/drawing/2014/main" id="{EEAF26F4-B6D5-4B9A-82DE-85140B09E83E}"/>
              </a:ext>
            </a:extLst>
          </p:cNvPr>
          <p:cNvSpPr/>
          <p:nvPr/>
        </p:nvSpPr>
        <p:spPr>
          <a:xfrm>
            <a:off x="9977028" y="1970635"/>
            <a:ext cx="213064" cy="213064"/>
          </a:xfrm>
          <a:prstGeom prst="ellipse">
            <a:avLst/>
          </a:prstGeom>
          <a:solidFill>
            <a:srgbClr val="A7C826"/>
          </a:solidFill>
          <a:ln>
            <a:solidFill>
              <a:srgbClr val="A7C8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Овал 34">
            <a:extLst>
              <a:ext uri="{FF2B5EF4-FFF2-40B4-BE49-F238E27FC236}">
                <a16:creationId xmlns:a16="http://schemas.microsoft.com/office/drawing/2014/main" id="{FBA8B872-7DC8-43A2-AA06-89E5F3A248C5}"/>
              </a:ext>
            </a:extLst>
          </p:cNvPr>
          <p:cNvSpPr/>
          <p:nvPr/>
        </p:nvSpPr>
        <p:spPr>
          <a:xfrm>
            <a:off x="11302704" y="1970635"/>
            <a:ext cx="213064" cy="213064"/>
          </a:xfrm>
          <a:prstGeom prst="ellipse">
            <a:avLst/>
          </a:prstGeom>
          <a:solidFill>
            <a:srgbClr val="A7C826"/>
          </a:solidFill>
          <a:ln>
            <a:solidFill>
              <a:srgbClr val="A7C8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1B8395F-B78B-4727-96EC-93AAF53BC2A0}"/>
              </a:ext>
            </a:extLst>
          </p:cNvPr>
          <p:cNvSpPr txBox="1"/>
          <p:nvPr/>
        </p:nvSpPr>
        <p:spPr>
          <a:xfrm>
            <a:off x="4127817" y="1443948"/>
            <a:ext cx="3284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5B3089"/>
                </a:solidFill>
                <a:latin typeface="Century Gothic" panose="020B0502020202020204" pitchFamily="34" charset="0"/>
              </a:rPr>
              <a:t>1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B7C7FE6-07BE-4D15-A889-43347E2E8EB6}"/>
              </a:ext>
            </a:extLst>
          </p:cNvPr>
          <p:cNvSpPr txBox="1"/>
          <p:nvPr/>
        </p:nvSpPr>
        <p:spPr>
          <a:xfrm>
            <a:off x="5389761" y="1443948"/>
            <a:ext cx="376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5B3089"/>
                </a:solidFill>
                <a:latin typeface="Century Gothic" panose="020B0502020202020204" pitchFamily="34" charset="0"/>
              </a:rPr>
              <a:t>2</a:t>
            </a:r>
            <a:endParaRPr lang="ru-RU" sz="2400" b="1" dirty="0">
              <a:solidFill>
                <a:srgbClr val="5B3089"/>
              </a:solidFill>
              <a:latin typeface="Century Gothic" panose="020B0502020202020204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74D890AC-24DB-4965-87A5-CA1DA83865F7}"/>
              </a:ext>
            </a:extLst>
          </p:cNvPr>
          <p:cNvSpPr txBox="1"/>
          <p:nvPr/>
        </p:nvSpPr>
        <p:spPr>
          <a:xfrm>
            <a:off x="6651989" y="1443948"/>
            <a:ext cx="376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5B3089"/>
                </a:solidFill>
                <a:latin typeface="Century Gothic" panose="020B0502020202020204" pitchFamily="34" charset="0"/>
              </a:rPr>
              <a:t>3</a:t>
            </a:r>
            <a:endParaRPr lang="ru-RU" sz="2400" b="1" dirty="0">
              <a:solidFill>
                <a:srgbClr val="5B3089"/>
              </a:solidFill>
              <a:latin typeface="Century Gothic" panose="020B0502020202020204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30A2226-080B-4942-98BB-B74091F3F690}"/>
              </a:ext>
            </a:extLst>
          </p:cNvPr>
          <p:cNvSpPr txBox="1"/>
          <p:nvPr/>
        </p:nvSpPr>
        <p:spPr>
          <a:xfrm>
            <a:off x="7885041" y="1443948"/>
            <a:ext cx="376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5B3089"/>
                </a:solidFill>
                <a:latin typeface="Century Gothic" panose="020B0502020202020204" pitchFamily="34" charset="0"/>
              </a:rPr>
              <a:t>4</a:t>
            </a:r>
            <a:endParaRPr lang="ru-RU" sz="2400" b="1" dirty="0">
              <a:solidFill>
                <a:srgbClr val="5B3089"/>
              </a:solidFill>
              <a:latin typeface="Century Gothic" panose="020B0502020202020204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3370329-EC6F-45C5-9C77-F5ED9ACCE90D}"/>
              </a:ext>
            </a:extLst>
          </p:cNvPr>
          <p:cNvSpPr txBox="1"/>
          <p:nvPr/>
        </p:nvSpPr>
        <p:spPr>
          <a:xfrm>
            <a:off x="9232389" y="1443948"/>
            <a:ext cx="376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5B3089"/>
                </a:solidFill>
                <a:latin typeface="Century Gothic" panose="020B0502020202020204" pitchFamily="34" charset="0"/>
              </a:rPr>
              <a:t>5</a:t>
            </a:r>
            <a:endParaRPr lang="ru-RU" sz="2400" b="1" dirty="0">
              <a:solidFill>
                <a:srgbClr val="5B3089"/>
              </a:solidFill>
              <a:latin typeface="Century Gothic" panose="020B050202020202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8F68B8A1-8B00-40B2-B906-4D3B52A8EF7E}"/>
              </a:ext>
            </a:extLst>
          </p:cNvPr>
          <p:cNvSpPr txBox="1"/>
          <p:nvPr/>
        </p:nvSpPr>
        <p:spPr>
          <a:xfrm>
            <a:off x="10560808" y="1443948"/>
            <a:ext cx="376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5B3089"/>
                </a:solidFill>
                <a:latin typeface="Century Gothic" panose="020B0502020202020204" pitchFamily="34" charset="0"/>
              </a:rPr>
              <a:t>6</a:t>
            </a:r>
            <a:endParaRPr lang="ru-RU" sz="2400" b="1" dirty="0">
              <a:solidFill>
                <a:srgbClr val="5B3089"/>
              </a:solidFill>
              <a:latin typeface="Century Gothic" panose="020B0502020202020204" pitchFamily="34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3046E6C1-6B86-4FA9-997C-9B5D29E2366C}"/>
              </a:ext>
            </a:extLst>
          </p:cNvPr>
          <p:cNvSpPr txBox="1"/>
          <p:nvPr/>
        </p:nvSpPr>
        <p:spPr>
          <a:xfrm>
            <a:off x="3959643" y="2255950"/>
            <a:ext cx="6648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5B3089"/>
                </a:solidFill>
                <a:latin typeface="Century Gothic" panose="020B0502020202020204" pitchFamily="34" charset="0"/>
              </a:rPr>
              <a:t>45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70899C6-F0A4-4D14-9C67-E3AC1E24E242}"/>
              </a:ext>
            </a:extLst>
          </p:cNvPr>
          <p:cNvSpPr txBox="1"/>
          <p:nvPr/>
        </p:nvSpPr>
        <p:spPr>
          <a:xfrm>
            <a:off x="5251391" y="2256972"/>
            <a:ext cx="6648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5B3089"/>
                </a:solidFill>
                <a:latin typeface="Century Gothic" panose="020B0502020202020204" pitchFamily="34" charset="0"/>
              </a:rPr>
              <a:t>40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D29A6DDC-061A-4ED9-B464-BA7CAE15E7E4}"/>
              </a:ext>
            </a:extLst>
          </p:cNvPr>
          <p:cNvSpPr txBox="1"/>
          <p:nvPr/>
        </p:nvSpPr>
        <p:spPr>
          <a:xfrm>
            <a:off x="6543138" y="2255950"/>
            <a:ext cx="6010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5B3089"/>
                </a:solidFill>
                <a:latin typeface="Century Gothic" panose="020B0502020202020204" pitchFamily="34" charset="0"/>
              </a:rPr>
              <a:t>35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84A1DA2B-71CD-46B4-866E-7479C9D63D8C}"/>
              </a:ext>
            </a:extLst>
          </p:cNvPr>
          <p:cNvSpPr txBox="1"/>
          <p:nvPr/>
        </p:nvSpPr>
        <p:spPr>
          <a:xfrm>
            <a:off x="7803008" y="2265850"/>
            <a:ext cx="6010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5B3089"/>
                </a:solidFill>
                <a:latin typeface="Century Gothic" panose="020B0502020202020204" pitchFamily="34" charset="0"/>
              </a:rPr>
              <a:t>30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BF292C65-195E-4562-9804-78EE32C7E1C8}"/>
              </a:ext>
            </a:extLst>
          </p:cNvPr>
          <p:cNvSpPr txBox="1"/>
          <p:nvPr/>
        </p:nvSpPr>
        <p:spPr>
          <a:xfrm>
            <a:off x="9087682" y="2265850"/>
            <a:ext cx="6010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5B3089"/>
                </a:solidFill>
                <a:latin typeface="Century Gothic" panose="020B0502020202020204" pitchFamily="34" charset="0"/>
              </a:rPr>
              <a:t>30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36538126-B5C2-41D5-9B33-F26348F3366B}"/>
              </a:ext>
            </a:extLst>
          </p:cNvPr>
          <p:cNvSpPr txBox="1"/>
          <p:nvPr/>
        </p:nvSpPr>
        <p:spPr>
          <a:xfrm>
            <a:off x="10448606" y="2265850"/>
            <a:ext cx="6010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5B3089"/>
                </a:solidFill>
                <a:latin typeface="Century Gothic" panose="020B0502020202020204" pitchFamily="34" charset="0"/>
              </a:rPr>
              <a:t>21</a:t>
            </a:r>
          </a:p>
        </p:txBody>
      </p:sp>
      <p:cxnSp>
        <p:nvCxnSpPr>
          <p:cNvPr id="53" name="Прямая со стрелкой 52">
            <a:extLst>
              <a:ext uri="{FF2B5EF4-FFF2-40B4-BE49-F238E27FC236}">
                <a16:creationId xmlns:a16="http://schemas.microsoft.com/office/drawing/2014/main" id="{86BCED02-4131-4F62-80B8-2EC71FBBC9DA}"/>
              </a:ext>
            </a:extLst>
          </p:cNvPr>
          <p:cNvCxnSpPr>
            <a:cxnSpLocks/>
          </p:cNvCxnSpPr>
          <p:nvPr/>
        </p:nvCxnSpPr>
        <p:spPr>
          <a:xfrm flipV="1">
            <a:off x="7466218" y="2517560"/>
            <a:ext cx="0" cy="1572856"/>
          </a:xfrm>
          <a:prstGeom prst="straightConnector1">
            <a:avLst/>
          </a:prstGeom>
          <a:ln>
            <a:solidFill>
              <a:srgbClr val="5B308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C5AEF2D8-D8E4-4840-B389-ACA247E3F6B5}"/>
              </a:ext>
            </a:extLst>
          </p:cNvPr>
          <p:cNvSpPr txBox="1"/>
          <p:nvPr/>
        </p:nvSpPr>
        <p:spPr>
          <a:xfrm>
            <a:off x="6024466" y="4218512"/>
            <a:ext cx="29690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5B3089"/>
                </a:solidFill>
                <a:latin typeface="Century Gothic" panose="020B0502020202020204" pitchFamily="34" charset="0"/>
              </a:rPr>
              <a:t>Перерыв на перекус </a:t>
            </a:r>
          </a:p>
        </p:txBody>
      </p:sp>
    </p:spTree>
    <p:extLst>
      <p:ext uri="{BB962C8B-B14F-4D97-AF65-F5344CB8AC3E}">
        <p14:creationId xmlns:p14="http://schemas.microsoft.com/office/powerpoint/2010/main" val="18232265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113AAEB-8921-4E90-9FB2-85D457C322EC}"/>
              </a:ext>
            </a:extLst>
          </p:cNvPr>
          <p:cNvSpPr txBox="1"/>
          <p:nvPr/>
        </p:nvSpPr>
        <p:spPr>
          <a:xfrm>
            <a:off x="3601567" y="71022"/>
            <a:ext cx="49888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>
                <a:solidFill>
                  <a:srgbClr val="5B3089"/>
                </a:solidFill>
                <a:latin typeface="Century Gothic" panose="020B0502020202020204" pitchFamily="34" charset="0"/>
              </a:rPr>
              <a:t>Как проходить игра?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64DF2B91-FA0A-408A-A102-EF9DC0DFFF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8221" y="3894221"/>
            <a:ext cx="5927558" cy="5927558"/>
          </a:xfrm>
          <a:prstGeom prst="rect">
            <a:avLst/>
          </a:prstGeom>
        </p:spPr>
      </p:pic>
      <p:grpSp>
        <p:nvGrpSpPr>
          <p:cNvPr id="22" name="Группа 21">
            <a:extLst>
              <a:ext uri="{FF2B5EF4-FFF2-40B4-BE49-F238E27FC236}">
                <a16:creationId xmlns:a16="http://schemas.microsoft.com/office/drawing/2014/main" id="{A74880C9-B1DD-4D24-BCFF-EA78EBF3D50D}"/>
              </a:ext>
            </a:extLst>
          </p:cNvPr>
          <p:cNvGrpSpPr/>
          <p:nvPr/>
        </p:nvGrpSpPr>
        <p:grpSpPr>
          <a:xfrm rot="16200000">
            <a:off x="-2278039" y="4741167"/>
            <a:ext cx="8013520" cy="213272"/>
            <a:chOff x="3502248" y="1681877"/>
            <a:chExt cx="8013520" cy="213272"/>
          </a:xfrm>
        </p:grpSpPr>
        <p:cxnSp>
          <p:nvCxnSpPr>
            <p:cNvPr id="13" name="Прямая соединительная линия 12">
              <a:extLst>
                <a:ext uri="{FF2B5EF4-FFF2-40B4-BE49-F238E27FC236}">
                  <a16:creationId xmlns:a16="http://schemas.microsoft.com/office/drawing/2014/main" id="{B6D884BC-922E-4CD4-A216-6423D9F0F4A4}"/>
                </a:ext>
              </a:extLst>
            </p:cNvPr>
            <p:cNvCxnSpPr>
              <a:cxnSpLocks/>
              <a:endCxn id="20" idx="2"/>
            </p:cNvCxnSpPr>
            <p:nvPr/>
          </p:nvCxnSpPr>
          <p:spPr>
            <a:xfrm>
              <a:off x="3715312" y="1788409"/>
              <a:ext cx="758739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Овал 13">
              <a:extLst>
                <a:ext uri="{FF2B5EF4-FFF2-40B4-BE49-F238E27FC236}">
                  <a16:creationId xmlns:a16="http://schemas.microsoft.com/office/drawing/2014/main" id="{30C134BD-27AD-4D0A-BE59-BA167FAB0F23}"/>
                </a:ext>
              </a:extLst>
            </p:cNvPr>
            <p:cNvSpPr/>
            <p:nvPr/>
          </p:nvSpPr>
          <p:spPr>
            <a:xfrm>
              <a:off x="8651352" y="1681877"/>
              <a:ext cx="213064" cy="213064"/>
            </a:xfrm>
            <a:prstGeom prst="ellipse">
              <a:avLst/>
            </a:prstGeom>
            <a:solidFill>
              <a:srgbClr val="A7C826"/>
            </a:solidFill>
            <a:ln>
              <a:solidFill>
                <a:srgbClr val="A7C82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Овал 14">
              <a:extLst>
                <a:ext uri="{FF2B5EF4-FFF2-40B4-BE49-F238E27FC236}">
                  <a16:creationId xmlns:a16="http://schemas.microsoft.com/office/drawing/2014/main" id="{AED1D17A-1027-4D40-87A9-70EDE4AC9BF3}"/>
                </a:ext>
              </a:extLst>
            </p:cNvPr>
            <p:cNvSpPr/>
            <p:nvPr/>
          </p:nvSpPr>
          <p:spPr>
            <a:xfrm>
              <a:off x="3502248" y="1682085"/>
              <a:ext cx="213064" cy="213064"/>
            </a:xfrm>
            <a:prstGeom prst="ellipse">
              <a:avLst/>
            </a:prstGeom>
            <a:solidFill>
              <a:srgbClr val="A7C826"/>
            </a:solidFill>
            <a:ln>
              <a:solidFill>
                <a:srgbClr val="A7C82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Овал 15">
              <a:extLst>
                <a:ext uri="{FF2B5EF4-FFF2-40B4-BE49-F238E27FC236}">
                  <a16:creationId xmlns:a16="http://schemas.microsoft.com/office/drawing/2014/main" id="{74B287B7-093C-4B38-8AAA-C9B84E8C3864}"/>
                </a:ext>
              </a:extLst>
            </p:cNvPr>
            <p:cNvSpPr/>
            <p:nvPr/>
          </p:nvSpPr>
          <p:spPr>
            <a:xfrm>
              <a:off x="7364076" y="1682085"/>
              <a:ext cx="213064" cy="213064"/>
            </a:xfrm>
            <a:prstGeom prst="ellipse">
              <a:avLst/>
            </a:prstGeom>
            <a:solidFill>
              <a:srgbClr val="A7C826"/>
            </a:solidFill>
            <a:ln>
              <a:solidFill>
                <a:srgbClr val="A7C82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Овал 16">
              <a:extLst>
                <a:ext uri="{FF2B5EF4-FFF2-40B4-BE49-F238E27FC236}">
                  <a16:creationId xmlns:a16="http://schemas.microsoft.com/office/drawing/2014/main" id="{4B604B15-602F-47DC-AA18-95AD1F574ACC}"/>
                </a:ext>
              </a:extLst>
            </p:cNvPr>
            <p:cNvSpPr/>
            <p:nvPr/>
          </p:nvSpPr>
          <p:spPr>
            <a:xfrm>
              <a:off x="4789524" y="1682085"/>
              <a:ext cx="213064" cy="213064"/>
            </a:xfrm>
            <a:prstGeom prst="ellipse">
              <a:avLst/>
            </a:prstGeom>
            <a:solidFill>
              <a:srgbClr val="A7C826"/>
            </a:solidFill>
            <a:ln>
              <a:solidFill>
                <a:srgbClr val="A7C82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Овал 17">
              <a:extLst>
                <a:ext uri="{FF2B5EF4-FFF2-40B4-BE49-F238E27FC236}">
                  <a16:creationId xmlns:a16="http://schemas.microsoft.com/office/drawing/2014/main" id="{9768233E-2C8F-463E-9301-1D918A17C261}"/>
                </a:ext>
              </a:extLst>
            </p:cNvPr>
            <p:cNvSpPr/>
            <p:nvPr/>
          </p:nvSpPr>
          <p:spPr>
            <a:xfrm>
              <a:off x="6076800" y="1682085"/>
              <a:ext cx="213064" cy="213064"/>
            </a:xfrm>
            <a:prstGeom prst="ellipse">
              <a:avLst/>
            </a:prstGeom>
            <a:solidFill>
              <a:srgbClr val="A7C826"/>
            </a:solidFill>
            <a:ln>
              <a:solidFill>
                <a:srgbClr val="A7C82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Овал 18">
              <a:extLst>
                <a:ext uri="{FF2B5EF4-FFF2-40B4-BE49-F238E27FC236}">
                  <a16:creationId xmlns:a16="http://schemas.microsoft.com/office/drawing/2014/main" id="{CA4A5360-6264-48F9-BA2D-C9EAF3A630E6}"/>
                </a:ext>
              </a:extLst>
            </p:cNvPr>
            <p:cNvSpPr/>
            <p:nvPr/>
          </p:nvSpPr>
          <p:spPr>
            <a:xfrm>
              <a:off x="9977028" y="1681877"/>
              <a:ext cx="213064" cy="213064"/>
            </a:xfrm>
            <a:prstGeom prst="ellipse">
              <a:avLst/>
            </a:prstGeom>
            <a:solidFill>
              <a:srgbClr val="A7C826"/>
            </a:solidFill>
            <a:ln>
              <a:solidFill>
                <a:srgbClr val="A7C82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Овал 19">
              <a:extLst>
                <a:ext uri="{FF2B5EF4-FFF2-40B4-BE49-F238E27FC236}">
                  <a16:creationId xmlns:a16="http://schemas.microsoft.com/office/drawing/2014/main" id="{062B1F95-1E36-4417-8804-57B1A227FD10}"/>
                </a:ext>
              </a:extLst>
            </p:cNvPr>
            <p:cNvSpPr/>
            <p:nvPr/>
          </p:nvSpPr>
          <p:spPr>
            <a:xfrm>
              <a:off x="11302704" y="1681877"/>
              <a:ext cx="213064" cy="213064"/>
            </a:xfrm>
            <a:prstGeom prst="ellipse">
              <a:avLst/>
            </a:prstGeom>
            <a:solidFill>
              <a:srgbClr val="A7C826"/>
            </a:solidFill>
            <a:ln>
              <a:solidFill>
                <a:srgbClr val="A7C82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24" name="Рисунок 23">
            <a:extLst>
              <a:ext uri="{FF2B5EF4-FFF2-40B4-BE49-F238E27FC236}">
                <a16:creationId xmlns:a16="http://schemas.microsoft.com/office/drawing/2014/main" id="{7EBE7974-5FDB-4D41-A6EF-4384E8E921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8339"/>
            <a:ext cx="883997" cy="6828112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DC82DF97-67C4-48A6-A427-7EEF143A2A09}"/>
              </a:ext>
            </a:extLst>
          </p:cNvPr>
          <p:cNvSpPr txBox="1"/>
          <p:nvPr/>
        </p:nvSpPr>
        <p:spPr>
          <a:xfrm>
            <a:off x="2031997" y="716741"/>
            <a:ext cx="299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rgbClr val="5B3089"/>
                </a:solidFill>
                <a:latin typeface="Century Gothic" panose="020B0502020202020204" pitchFamily="34" charset="0"/>
              </a:rPr>
              <a:t>Отбор 60 человек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9A99BE3-21C7-456B-9F69-B3F1064B549B}"/>
              </a:ext>
            </a:extLst>
          </p:cNvPr>
          <p:cNvSpPr txBox="1"/>
          <p:nvPr/>
        </p:nvSpPr>
        <p:spPr>
          <a:xfrm>
            <a:off x="2032067" y="1935886"/>
            <a:ext cx="40639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rgbClr val="5B3089"/>
                </a:solidFill>
                <a:latin typeface="Century Gothic" panose="020B0502020202020204" pitchFamily="34" charset="0"/>
              </a:rPr>
              <a:t>Разделение на 6 команд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8A2EBD9-7DB0-4D97-B2BB-1CF8AE50C382}"/>
              </a:ext>
            </a:extLst>
          </p:cNvPr>
          <p:cNvSpPr txBox="1"/>
          <p:nvPr/>
        </p:nvSpPr>
        <p:spPr>
          <a:xfrm>
            <a:off x="2031997" y="3261562"/>
            <a:ext cx="57374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rgbClr val="5B3089"/>
                </a:solidFill>
                <a:latin typeface="Century Gothic" panose="020B0502020202020204" pitchFamily="34" charset="0"/>
              </a:rPr>
              <a:t>Проведение вводного инструктажа 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79E2858-C0B2-4993-8948-1AE3BB5A5E30}"/>
              </a:ext>
            </a:extLst>
          </p:cNvPr>
          <p:cNvSpPr txBox="1"/>
          <p:nvPr/>
        </p:nvSpPr>
        <p:spPr>
          <a:xfrm>
            <a:off x="2031997" y="4522245"/>
            <a:ext cx="29979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rgbClr val="5B3089"/>
                </a:solidFill>
                <a:latin typeface="Century Gothic" panose="020B0502020202020204" pitchFamily="34" charset="0"/>
              </a:rPr>
              <a:t>Проведение игры 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C85241F-7470-4FC1-BEE0-068E47B6FBB0}"/>
              </a:ext>
            </a:extLst>
          </p:cNvPr>
          <p:cNvSpPr txBox="1"/>
          <p:nvPr/>
        </p:nvSpPr>
        <p:spPr>
          <a:xfrm>
            <a:off x="2031997" y="5836114"/>
            <a:ext cx="53110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rgbClr val="5B3089"/>
                </a:solidFill>
                <a:latin typeface="Century Gothic" panose="020B0502020202020204" pitchFamily="34" charset="0"/>
              </a:rPr>
              <a:t>Подведения итогов и рефлексия </a:t>
            </a:r>
          </a:p>
        </p:txBody>
      </p:sp>
    </p:spTree>
    <p:extLst>
      <p:ext uri="{BB962C8B-B14F-4D97-AF65-F5344CB8AC3E}">
        <p14:creationId xmlns:p14="http://schemas.microsoft.com/office/powerpoint/2010/main" val="8218371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543ACF9-901D-4F65-A618-EF40F0273EED}"/>
              </a:ext>
            </a:extLst>
          </p:cNvPr>
          <p:cNvSpPr txBox="1"/>
          <p:nvPr/>
        </p:nvSpPr>
        <p:spPr>
          <a:xfrm>
            <a:off x="2751174" y="79744"/>
            <a:ext cx="66896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>
                <a:solidFill>
                  <a:srgbClr val="5B3089"/>
                </a:solidFill>
                <a:latin typeface="Century Gothic" panose="020B0502020202020204" pitchFamily="34" charset="0"/>
              </a:rPr>
              <a:t>Математическая модель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D4D27E5-4837-4042-A6FD-2E5C713015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36066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7222E4B-DC0A-4214-A228-936CEE134D53}"/>
              </a:ext>
            </a:extLst>
          </p:cNvPr>
          <p:cNvSpPr txBox="1"/>
          <p:nvPr/>
        </p:nvSpPr>
        <p:spPr>
          <a:xfrm>
            <a:off x="1112117" y="1204235"/>
            <a:ext cx="103412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rgbClr val="5B3089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ДОХОД = (</a:t>
            </a:r>
            <a:r>
              <a:rPr lang="ru-RU" sz="2400" dirty="0">
                <a:solidFill>
                  <a:srgbClr val="5B3089"/>
                </a:solidFill>
                <a:effectLst/>
                <a:highlight>
                  <a:srgbClr val="00FFFF"/>
                </a:highlight>
                <a:latin typeface="Century Gothic" panose="020B0502020202020204" pitchFamily="34" charset="0"/>
                <a:ea typeface="Calibri" panose="020F0502020204030204" pitchFamily="34" charset="0"/>
              </a:rPr>
              <a:t>ОТ*СП</a:t>
            </a:r>
            <a:r>
              <a:rPr lang="en-US" sz="2400" dirty="0">
                <a:solidFill>
                  <a:srgbClr val="5B3089"/>
                </a:solidFill>
                <a:effectLst/>
                <a:highlight>
                  <a:srgbClr val="00FFFF"/>
                </a:highlight>
                <a:latin typeface="Century Gothic" panose="020B0502020202020204" pitchFamily="34" charset="0"/>
                <a:ea typeface="Calibri" panose="020F0502020204030204" pitchFamily="34" charset="0"/>
              </a:rPr>
              <a:t>*P</a:t>
            </a:r>
            <a:r>
              <a:rPr lang="ru-RU" sz="2400" dirty="0">
                <a:solidFill>
                  <a:srgbClr val="5B3089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+</a:t>
            </a:r>
            <a:r>
              <a:rPr lang="ru-RU" sz="2400" dirty="0">
                <a:solidFill>
                  <a:srgbClr val="5B3089"/>
                </a:solidFill>
                <a:effectLst/>
                <a:highlight>
                  <a:srgbClr val="FFFF00"/>
                </a:highlight>
                <a:latin typeface="Century Gothic" panose="020B0502020202020204" pitchFamily="34" charset="0"/>
                <a:ea typeface="Calibri" panose="020F0502020204030204" pitchFamily="34" charset="0"/>
              </a:rPr>
              <a:t>ОП*КПП*СП</a:t>
            </a:r>
            <a:r>
              <a:rPr lang="ru-RU" sz="2400" dirty="0">
                <a:solidFill>
                  <a:srgbClr val="5B3089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+</a:t>
            </a:r>
            <a:r>
              <a:rPr lang="ru-RU" sz="2400" dirty="0">
                <a:solidFill>
                  <a:srgbClr val="5B3089"/>
                </a:solidFill>
                <a:effectLst/>
                <a:highlight>
                  <a:srgbClr val="00FF00"/>
                </a:highlight>
                <a:latin typeface="Century Gothic" panose="020B0502020202020204" pitchFamily="34" charset="0"/>
                <a:ea typeface="Calibri" panose="020F0502020204030204" pitchFamily="34" charset="0"/>
              </a:rPr>
              <a:t>КЖ*Н</a:t>
            </a:r>
            <a:r>
              <a:rPr lang="ru-RU" sz="2400" dirty="0">
                <a:solidFill>
                  <a:srgbClr val="5B3089"/>
                </a:solidFill>
                <a:highlight>
                  <a:srgbClr val="00FF00"/>
                </a:highlight>
                <a:latin typeface="Century Gothic" panose="020B0502020202020204" pitchFamily="34" charset="0"/>
                <a:ea typeface="Calibri" panose="020F0502020204030204" pitchFamily="34" charset="0"/>
              </a:rPr>
              <a:t>*С</a:t>
            </a:r>
            <a:r>
              <a:rPr lang="en-US" sz="2400" dirty="0">
                <a:solidFill>
                  <a:srgbClr val="5B3089"/>
                </a:solidFill>
                <a:highlight>
                  <a:srgbClr val="00FF00"/>
                </a:highlight>
                <a:latin typeface="Century Gothic" panose="020B0502020202020204" pitchFamily="34" charset="0"/>
                <a:ea typeface="Calibri" panose="020F0502020204030204" pitchFamily="34" charset="0"/>
              </a:rPr>
              <a:t>/15</a:t>
            </a:r>
            <a:r>
              <a:rPr lang="ru-RU" sz="2400" dirty="0">
                <a:solidFill>
                  <a:srgbClr val="5B3089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)*</a:t>
            </a:r>
            <a:r>
              <a:rPr lang="en-US" sz="2400" dirty="0">
                <a:solidFill>
                  <a:srgbClr val="5B3089"/>
                </a:solidFill>
                <a:effectLst/>
                <a:highlight>
                  <a:srgbClr val="FF00FF"/>
                </a:highlight>
                <a:latin typeface="Century Gothic" panose="020B0502020202020204" pitchFamily="34" charset="0"/>
                <a:ea typeface="Calibri" panose="020F0502020204030204" pitchFamily="34" charset="0"/>
              </a:rPr>
              <a:t>(</a:t>
            </a:r>
            <a:r>
              <a:rPr lang="ru-RU" sz="2400" dirty="0">
                <a:solidFill>
                  <a:srgbClr val="5B3089"/>
                </a:solidFill>
                <a:effectLst/>
                <a:highlight>
                  <a:srgbClr val="FF00FF"/>
                </a:highlight>
                <a:latin typeface="Century Gothic" panose="020B0502020202020204" pitchFamily="34" charset="0"/>
                <a:ea typeface="Calibri" panose="020F0502020204030204" pitchFamily="34" charset="0"/>
              </a:rPr>
              <a:t>КУЭ+МКУЭ)</a:t>
            </a:r>
            <a:r>
              <a:rPr lang="en-US" sz="2400" dirty="0">
                <a:solidFill>
                  <a:srgbClr val="5B3089"/>
                </a:solidFill>
                <a:effectLst/>
                <a:highlight>
                  <a:srgbClr val="FF00FF"/>
                </a:highlight>
                <a:latin typeface="Century Gothic" panose="020B0502020202020204" pitchFamily="34" charset="0"/>
                <a:ea typeface="Calibri" panose="020F0502020204030204" pitchFamily="34" charset="0"/>
              </a:rPr>
              <a:t>/2</a:t>
            </a:r>
            <a:r>
              <a:rPr lang="ru-RU" sz="2400" dirty="0">
                <a:solidFill>
                  <a:srgbClr val="5B3089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-СОД</a:t>
            </a:r>
            <a:endParaRPr lang="ru-RU" sz="2400" dirty="0">
              <a:solidFill>
                <a:srgbClr val="5B3089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7894CFD2-B095-4112-9CBB-7FE63AF2E7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1087210" y="730994"/>
            <a:ext cx="3758113" cy="2455612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184B9B8F-2B5A-4D07-9E3C-700B4D721CF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26949" y="1258031"/>
            <a:ext cx="371842" cy="348560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BB3943FD-9CC3-4544-BE89-183DCD3EAD8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6854" y="5524834"/>
            <a:ext cx="2663993" cy="2666332"/>
          </a:xfrm>
          <a:prstGeom prst="rect">
            <a:avLst/>
          </a:prstGeom>
        </p:spPr>
      </p:pic>
      <p:pic>
        <p:nvPicPr>
          <p:cNvPr id="20" name="Рисунок 19">
            <a:extLst>
              <a:ext uri="{FF2B5EF4-FFF2-40B4-BE49-F238E27FC236}">
                <a16:creationId xmlns:a16="http://schemas.microsoft.com/office/drawing/2014/main" id="{BBD97BC7-A5EB-4390-8597-40C69BA1C3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598282" y="3349256"/>
            <a:ext cx="236066" cy="6858000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B8C1DE3E-2FBC-4B42-BAED-EE089F09DF43}"/>
              </a:ext>
            </a:extLst>
          </p:cNvPr>
          <p:cNvSpPr txBox="1"/>
          <p:nvPr/>
        </p:nvSpPr>
        <p:spPr>
          <a:xfrm>
            <a:off x="1112117" y="2339624"/>
            <a:ext cx="69285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rgbClr val="5B3089"/>
                </a:solidFill>
                <a:effectLst/>
                <a:highlight>
                  <a:srgbClr val="00FFFF"/>
                </a:highlight>
                <a:latin typeface="Century Gothic" panose="020B0502020202020204" pitchFamily="34" charset="0"/>
                <a:ea typeface="Calibri" panose="020F0502020204030204" pitchFamily="34" charset="0"/>
              </a:rPr>
              <a:t>ОТ*СП</a:t>
            </a:r>
            <a:r>
              <a:rPr lang="en-US" sz="2400" dirty="0">
                <a:solidFill>
                  <a:srgbClr val="5B3089"/>
                </a:solidFill>
                <a:effectLst/>
                <a:highlight>
                  <a:srgbClr val="00FFFF"/>
                </a:highlight>
                <a:latin typeface="Century Gothic" panose="020B0502020202020204" pitchFamily="34" charset="0"/>
                <a:ea typeface="Calibri" panose="020F0502020204030204" pitchFamily="34" charset="0"/>
              </a:rPr>
              <a:t>*P – </a:t>
            </a:r>
            <a:r>
              <a:rPr lang="ru-RU" sz="2400" dirty="0">
                <a:solidFill>
                  <a:srgbClr val="5B3089"/>
                </a:solidFill>
                <a:effectLst/>
                <a:highlight>
                  <a:srgbClr val="00FFFF"/>
                </a:highlight>
                <a:latin typeface="Century Gothic" panose="020B0502020202020204" pitchFamily="34" charset="0"/>
                <a:ea typeface="Calibri" panose="020F0502020204030204" pitchFamily="34" charset="0"/>
              </a:rPr>
              <a:t>ДОХОДНАЯ ЧАСТЬ ОТ ТОРГОВЛИ</a:t>
            </a:r>
            <a:endParaRPr lang="ru-RU" sz="2400" dirty="0">
              <a:solidFill>
                <a:srgbClr val="5B3089"/>
              </a:solidFill>
              <a:latin typeface="Century Gothic" panose="020B0502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6AC32F3-6B7B-4D65-A010-D0BE4070FA9C}"/>
              </a:ext>
            </a:extLst>
          </p:cNvPr>
          <p:cNvSpPr txBox="1"/>
          <p:nvPr/>
        </p:nvSpPr>
        <p:spPr>
          <a:xfrm>
            <a:off x="1112117" y="3168523"/>
            <a:ext cx="87671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rgbClr val="5B3089"/>
                </a:solidFill>
                <a:effectLst/>
                <a:highlight>
                  <a:srgbClr val="FFFF00"/>
                </a:highlight>
                <a:latin typeface="Century Gothic" panose="020B0502020202020204" pitchFamily="34" charset="0"/>
                <a:ea typeface="Calibri" panose="020F0502020204030204" pitchFamily="34" charset="0"/>
              </a:rPr>
              <a:t>ОП*КПП*СП- ДОХОДНАЯ ЧАСТЬ ОТ ПРОМЫШЛЕННОСТИ</a:t>
            </a:r>
            <a:endParaRPr lang="ru-RU" sz="2400" dirty="0">
              <a:solidFill>
                <a:srgbClr val="5B3089"/>
              </a:solidFill>
              <a:latin typeface="Century Gothic" panose="020B0502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8C5D587-EEE0-4130-874F-94BB3AD66072}"/>
              </a:ext>
            </a:extLst>
          </p:cNvPr>
          <p:cNvSpPr txBox="1"/>
          <p:nvPr/>
        </p:nvSpPr>
        <p:spPr>
          <a:xfrm>
            <a:off x="1087150" y="3999125"/>
            <a:ext cx="75296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rgbClr val="5B3089"/>
                </a:solidFill>
                <a:effectLst/>
                <a:highlight>
                  <a:srgbClr val="00FF00"/>
                </a:highlight>
                <a:latin typeface="Century Gothic" panose="020B0502020202020204" pitchFamily="34" charset="0"/>
                <a:ea typeface="Calibri" panose="020F0502020204030204" pitchFamily="34" charset="0"/>
              </a:rPr>
              <a:t>КЖ*Н</a:t>
            </a:r>
            <a:r>
              <a:rPr lang="ru-RU" sz="2400" dirty="0">
                <a:solidFill>
                  <a:srgbClr val="5B3089"/>
                </a:solidFill>
                <a:highlight>
                  <a:srgbClr val="00FF00"/>
                </a:highlight>
                <a:latin typeface="Century Gothic" panose="020B0502020202020204" pitchFamily="34" charset="0"/>
                <a:ea typeface="Calibri" panose="020F0502020204030204" pitchFamily="34" charset="0"/>
              </a:rPr>
              <a:t>*С</a:t>
            </a:r>
            <a:r>
              <a:rPr lang="en-US" sz="2400" dirty="0">
                <a:solidFill>
                  <a:srgbClr val="5B3089"/>
                </a:solidFill>
                <a:highlight>
                  <a:srgbClr val="00FF00"/>
                </a:highlight>
                <a:latin typeface="Century Gothic" panose="020B0502020202020204" pitchFamily="34" charset="0"/>
                <a:ea typeface="Calibri" panose="020F0502020204030204" pitchFamily="34" charset="0"/>
              </a:rPr>
              <a:t>/15</a:t>
            </a:r>
            <a:r>
              <a:rPr lang="ru-RU" sz="2400" dirty="0">
                <a:solidFill>
                  <a:srgbClr val="5B3089"/>
                </a:solidFill>
                <a:highlight>
                  <a:srgbClr val="00FF00"/>
                </a:highlight>
                <a:latin typeface="Century Gothic" panose="020B0502020202020204" pitchFamily="34" charset="0"/>
                <a:ea typeface="Calibri" panose="020F0502020204030204" pitchFamily="34" charset="0"/>
              </a:rPr>
              <a:t> – ДОХОДНАЯ ЧАСТЬ ОТ НАСЕЛЕНИЯ</a:t>
            </a:r>
            <a:endParaRPr lang="ru-RU" sz="2400" dirty="0">
              <a:solidFill>
                <a:srgbClr val="5B3089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38808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543ACF9-901D-4F65-A618-EF40F0273EED}"/>
              </a:ext>
            </a:extLst>
          </p:cNvPr>
          <p:cNvSpPr txBox="1"/>
          <p:nvPr/>
        </p:nvSpPr>
        <p:spPr>
          <a:xfrm>
            <a:off x="4035980" y="111641"/>
            <a:ext cx="4120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>
                <a:solidFill>
                  <a:srgbClr val="5B3089"/>
                </a:solidFill>
                <a:latin typeface="Century Gothic" panose="020B0502020202020204" pitchFamily="34" charset="0"/>
              </a:rPr>
              <a:t>Механики игры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37459F1-7BE4-4859-BC42-A03A5F2E53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8644967" y="3310967"/>
            <a:ext cx="236066" cy="685800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D4D27E5-4837-4042-A6FD-2E5C713015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36066" cy="685800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6FB935E3-0082-4F86-AB1B-E62EB7DCF76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1986" y="-3012656"/>
            <a:ext cx="6020027" cy="6025312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898EDEB3-4BCD-4F90-A560-5CE0A0EAF44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69577" y="1217990"/>
            <a:ext cx="507092" cy="475343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DFCEBCC3-EC9F-4B57-957A-E755A06082A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69577" y="2270613"/>
            <a:ext cx="507092" cy="475343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3A818002-A10D-4DF1-B166-778AFD96875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69576" y="3323236"/>
            <a:ext cx="507092" cy="475343"/>
          </a:xfrm>
          <a:prstGeom prst="rect">
            <a:avLst/>
          </a:prstGeom>
        </p:spPr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5A2A59D8-7D30-43FA-B3A2-5FE26A64909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69575" y="4375859"/>
            <a:ext cx="507092" cy="475343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397F5AF7-16D3-4FE0-A03A-8A96DDBBAD2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69574" y="5428482"/>
            <a:ext cx="507092" cy="475343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E2FE3006-D3C1-49C3-8833-50A2FC4D2FF3}"/>
              </a:ext>
            </a:extLst>
          </p:cNvPr>
          <p:cNvSpPr txBox="1"/>
          <p:nvPr/>
        </p:nvSpPr>
        <p:spPr>
          <a:xfrm>
            <a:off x="1560317" y="1270995"/>
            <a:ext cx="13596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rgbClr val="5B3089"/>
                </a:solidFill>
                <a:latin typeface="Century Gothic" panose="020B0502020202020204" pitchFamily="34" charset="0"/>
              </a:rPr>
              <a:t>Районы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86E5FC1-77A9-4D56-9EE8-E3312D55C523}"/>
              </a:ext>
            </a:extLst>
          </p:cNvPr>
          <p:cNvSpPr txBox="1"/>
          <p:nvPr/>
        </p:nvSpPr>
        <p:spPr>
          <a:xfrm>
            <a:off x="1509821" y="2323618"/>
            <a:ext cx="14863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rgbClr val="5B3089"/>
                </a:solidFill>
                <a:latin typeface="Century Gothic" panose="020B0502020202020204" pitchFamily="34" charset="0"/>
              </a:rPr>
              <a:t>Проекты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CA2BFC7-7D7F-494E-89F7-85AB53C691AF}"/>
              </a:ext>
            </a:extLst>
          </p:cNvPr>
          <p:cNvSpPr txBox="1"/>
          <p:nvPr/>
        </p:nvSpPr>
        <p:spPr>
          <a:xfrm>
            <a:off x="1509821" y="3376241"/>
            <a:ext cx="8915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rgbClr val="5B3089"/>
                </a:solidFill>
                <a:latin typeface="Century Gothic" panose="020B0502020202020204" pitchFamily="34" charset="0"/>
              </a:rPr>
              <a:t>Акты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E2C22A4-D980-4441-B7D4-90C989A9832C}"/>
              </a:ext>
            </a:extLst>
          </p:cNvPr>
          <p:cNvSpPr txBox="1"/>
          <p:nvPr/>
        </p:nvSpPr>
        <p:spPr>
          <a:xfrm>
            <a:off x="1509821" y="4458484"/>
            <a:ext cx="19111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rgbClr val="5B3089"/>
                </a:solidFill>
                <a:latin typeface="Century Gothic" panose="020B0502020202020204" pitchFamily="34" charset="0"/>
              </a:rPr>
              <a:t>Технологии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5CEB7C1-B1C6-47ED-BF06-D38A8ADE153F}"/>
              </a:ext>
            </a:extLst>
          </p:cNvPr>
          <p:cNvSpPr txBox="1"/>
          <p:nvPr/>
        </p:nvSpPr>
        <p:spPr>
          <a:xfrm>
            <a:off x="1509821" y="5481487"/>
            <a:ext cx="26019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rgbClr val="5B3089"/>
                </a:solidFill>
                <a:latin typeface="Century Gothic" panose="020B0502020202020204" pitchFamily="34" charset="0"/>
              </a:rPr>
              <a:t>Собрания ООН</a:t>
            </a:r>
          </a:p>
        </p:txBody>
      </p:sp>
      <p:pic>
        <p:nvPicPr>
          <p:cNvPr id="32" name="Рисунок 31">
            <a:extLst>
              <a:ext uri="{FF2B5EF4-FFF2-40B4-BE49-F238E27FC236}">
                <a16:creationId xmlns:a16="http://schemas.microsoft.com/office/drawing/2014/main" id="{7A1F2CA9-E708-46F1-BF4B-A7742E1C989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5570" y="1455661"/>
            <a:ext cx="1298561" cy="4450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93463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6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Box 38">
            <a:extLst>
              <a:ext uri="{FF2B5EF4-FFF2-40B4-BE49-F238E27FC236}">
                <a16:creationId xmlns:a16="http://schemas.microsoft.com/office/drawing/2014/main" id="{B2AA891D-C8BA-42EC-9F8D-FF2BAF359576}"/>
              </a:ext>
            </a:extLst>
          </p:cNvPr>
          <p:cNvSpPr txBox="1"/>
          <p:nvPr/>
        </p:nvSpPr>
        <p:spPr>
          <a:xfrm>
            <a:off x="1243187" y="4362640"/>
            <a:ext cx="45143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latin typeface="Century Gothic" panose="020B0502020202020204" pitchFamily="34" charset="0"/>
              </a:rPr>
              <a:t>Проблема стратегическая  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DB912314-7D96-485E-9B50-6EC66FF17D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71907" y="324140"/>
            <a:ext cx="4572000" cy="6457950"/>
          </a:xfrm>
          <a:prstGeom prst="rect">
            <a:avLst/>
          </a:prstGeom>
        </p:spPr>
      </p:pic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id="{CD1E675C-13D0-495E-B349-F6CE73460936}"/>
              </a:ext>
            </a:extLst>
          </p:cNvPr>
          <p:cNvCxnSpPr>
            <a:cxnSpLocks/>
          </p:cNvCxnSpPr>
          <p:nvPr/>
        </p:nvCxnSpPr>
        <p:spPr>
          <a:xfrm flipV="1">
            <a:off x="4146698" y="776177"/>
            <a:ext cx="3349256" cy="962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B6DD1FAB-9FFB-42BC-BC15-2663D4A46562}"/>
              </a:ext>
            </a:extLst>
          </p:cNvPr>
          <p:cNvSpPr txBox="1"/>
          <p:nvPr/>
        </p:nvSpPr>
        <p:spPr>
          <a:xfrm>
            <a:off x="4476765" y="324140"/>
            <a:ext cx="19800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latin typeface="Century Gothic" panose="020B0502020202020204" pitchFamily="34" charset="0"/>
              </a:rPr>
              <a:t>Тип района</a:t>
            </a:r>
          </a:p>
        </p:txBody>
      </p:sp>
      <p:cxnSp>
        <p:nvCxnSpPr>
          <p:cNvPr id="22" name="Соединитель: уступ 21">
            <a:extLst>
              <a:ext uri="{FF2B5EF4-FFF2-40B4-BE49-F238E27FC236}">
                <a16:creationId xmlns:a16="http://schemas.microsoft.com/office/drawing/2014/main" id="{E8E4CAB4-8BDE-408E-916F-C51E8E675FBF}"/>
              </a:ext>
            </a:extLst>
          </p:cNvPr>
          <p:cNvCxnSpPr>
            <a:cxnSpLocks/>
          </p:cNvCxnSpPr>
          <p:nvPr/>
        </p:nvCxnSpPr>
        <p:spPr>
          <a:xfrm flipV="1">
            <a:off x="3615070" y="2530549"/>
            <a:ext cx="3880884" cy="2293756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Соединитель: уступ 29">
            <a:extLst>
              <a:ext uri="{FF2B5EF4-FFF2-40B4-BE49-F238E27FC236}">
                <a16:creationId xmlns:a16="http://schemas.microsoft.com/office/drawing/2014/main" id="{9D7DFD27-9682-4CC2-B533-EED2163535F9}"/>
              </a:ext>
            </a:extLst>
          </p:cNvPr>
          <p:cNvCxnSpPr>
            <a:cxnSpLocks/>
          </p:cNvCxnSpPr>
          <p:nvPr/>
        </p:nvCxnSpPr>
        <p:spPr>
          <a:xfrm flipV="1">
            <a:off x="1424763" y="1841569"/>
            <a:ext cx="6039295" cy="212725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>
            <a:extLst>
              <a:ext uri="{FF2B5EF4-FFF2-40B4-BE49-F238E27FC236}">
                <a16:creationId xmlns:a16="http://schemas.microsoft.com/office/drawing/2014/main" id="{48FEFFF6-C780-4C50-A742-C16367FF7D14}"/>
              </a:ext>
            </a:extLst>
          </p:cNvPr>
          <p:cNvCxnSpPr/>
          <p:nvPr/>
        </p:nvCxnSpPr>
        <p:spPr>
          <a:xfrm>
            <a:off x="3274828" y="1350335"/>
            <a:ext cx="422112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8D698722-00D2-4A38-BC2D-020BA080D3B6}"/>
              </a:ext>
            </a:extLst>
          </p:cNvPr>
          <p:cNvSpPr txBox="1"/>
          <p:nvPr/>
        </p:nvSpPr>
        <p:spPr>
          <a:xfrm>
            <a:off x="3163787" y="865173"/>
            <a:ext cx="29322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latin typeface="Century Gothic" panose="020B0502020202020204" pitchFamily="34" charset="0"/>
              </a:rPr>
              <a:t>Получаемые очки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8B8C45DF-2B81-4ACE-9C50-21034B42E87E}"/>
              </a:ext>
            </a:extLst>
          </p:cNvPr>
          <p:cNvSpPr txBox="1"/>
          <p:nvPr/>
        </p:nvSpPr>
        <p:spPr>
          <a:xfrm>
            <a:off x="1243187" y="3507156"/>
            <a:ext cx="32335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latin typeface="Century Gothic" panose="020B0502020202020204" pitchFamily="34" charset="0"/>
              </a:rPr>
              <a:t>Проблема обычная</a:t>
            </a:r>
          </a:p>
        </p:txBody>
      </p:sp>
      <p:pic>
        <p:nvPicPr>
          <p:cNvPr id="45" name="Рисунок 44">
            <a:extLst>
              <a:ext uri="{FF2B5EF4-FFF2-40B4-BE49-F238E27FC236}">
                <a16:creationId xmlns:a16="http://schemas.microsoft.com/office/drawing/2014/main" id="{83303718-B593-4759-98B7-B32E03D840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02" y="88678"/>
            <a:ext cx="4779678" cy="6706181"/>
          </a:xfrm>
          <a:prstGeom prst="rect">
            <a:avLst/>
          </a:prstGeom>
        </p:spPr>
      </p:pic>
      <p:sp>
        <p:nvSpPr>
          <p:cNvPr id="46" name="TextBox 45">
            <a:extLst>
              <a:ext uri="{FF2B5EF4-FFF2-40B4-BE49-F238E27FC236}">
                <a16:creationId xmlns:a16="http://schemas.microsoft.com/office/drawing/2014/main" id="{3CD85E72-4FF3-4BA5-B055-DCFCDDEB3905}"/>
              </a:ext>
            </a:extLst>
          </p:cNvPr>
          <p:cNvSpPr txBox="1"/>
          <p:nvPr/>
        </p:nvSpPr>
        <p:spPr>
          <a:xfrm rot="16200000">
            <a:off x="-799783" y="2699844"/>
            <a:ext cx="270298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>
                <a:solidFill>
                  <a:srgbClr val="5B3089"/>
                </a:solidFill>
                <a:latin typeface="Century Gothic" panose="020B0502020202020204" pitchFamily="34" charset="0"/>
              </a:rPr>
              <a:t>Районы </a:t>
            </a:r>
          </a:p>
        </p:txBody>
      </p:sp>
    </p:spTree>
    <p:extLst>
      <p:ext uri="{BB962C8B-B14F-4D97-AF65-F5344CB8AC3E}">
        <p14:creationId xmlns:p14="http://schemas.microsoft.com/office/powerpoint/2010/main" val="386275280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677</TotalTime>
  <Words>255</Words>
  <Application>Microsoft Office PowerPoint</Application>
  <PresentationFormat>Широкоэкранный</PresentationFormat>
  <Paragraphs>116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Century Gothic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Дамир Кучумов</dc:creator>
  <cp:lastModifiedBy>Дамир Кучумов</cp:lastModifiedBy>
  <cp:revision>4</cp:revision>
  <dcterms:created xsi:type="dcterms:W3CDTF">2021-09-14T21:29:37Z</dcterms:created>
  <dcterms:modified xsi:type="dcterms:W3CDTF">2022-01-27T16:27:14Z</dcterms:modified>
</cp:coreProperties>
</file>