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3" r:id="rId3"/>
    <p:sldId id="268" r:id="rId4"/>
    <p:sldId id="267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8BF7"/>
    <a:srgbClr val="627C9D"/>
    <a:srgbClr val="DAE1ED"/>
    <a:srgbClr val="5085C6"/>
    <a:srgbClr val="6565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48" y="127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57C7B5-1D68-BF3C-B502-B22BA707BA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35AEBE-8FAE-A1BF-25A6-0D607B9DB7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1927CA-76E5-A523-8E41-75E865704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FC1A-BAFB-4AE7-BD3E-2CECA35F7AEC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731579-47A3-EE2C-65FA-58E8D39B3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7B78A3-9E29-D366-B788-CE89EFD1E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5EE8-6F0C-4141-888F-FE629E6B9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935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FB412D-5442-5C4F-4B4C-8B99FF66A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285D15D-C6E0-55C8-E1D2-1A4C7686E9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9A8BB2-5EAC-3193-D703-B94EBF418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FC1A-BAFB-4AE7-BD3E-2CECA35F7AEC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97E247-5127-4A2D-9D83-ECEB3CF25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5A3E29-1A12-E267-344B-CEE93BBD8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5EE8-6F0C-4141-888F-FE629E6B9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11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C76FAA1-72B3-3F59-B894-6666E1AAF1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CC50F4D-407D-D2F9-C529-D5B682B2D6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07E97D-03DC-7223-8E4A-D5D9F7663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FC1A-BAFB-4AE7-BD3E-2CECA35F7AEC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DC75C9-B432-E717-5BC7-7F457423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BEBEA9-837E-A97B-A070-404DE8A0D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5EE8-6F0C-4141-888F-FE629E6B9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278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6D427E-8DB7-DD7A-7CCC-AB3C4CE04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B2D74F-3692-CCC9-7E5D-50FBC68E4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61120A-E2DA-AD15-B219-D2DEC6CD4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FC1A-BAFB-4AE7-BD3E-2CECA35F7AEC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EE2E7A-96DC-0118-C9D8-0B9EB0DFF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7972D4-CCA9-3483-01FD-D22B0FE63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5EE8-6F0C-4141-888F-FE629E6B9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754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F9AB65-EA75-87C2-A3A4-311965404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E7B43D-D0BF-B821-3485-5E2A86D59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70A380-F3BC-C380-5646-5A8FC3572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FC1A-BAFB-4AE7-BD3E-2CECA35F7AEC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F2B363-63EF-6817-2E20-D4E137AAA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9FBA53-A58D-D535-40CE-655B0513B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5EE8-6F0C-4141-888F-FE629E6B9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285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679A26-99AA-DE7D-C2B6-71F6D139C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533852-BFE0-7CAE-D60E-CD20D21D89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3964C76-7C05-284B-96DE-27EA8D71F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511FB4-2899-ADBC-0FC9-24F9D3E6C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FC1A-BAFB-4AE7-BD3E-2CECA35F7AEC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A95DE7-66D7-281D-F628-613B53DF5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D9E7B4D-C646-A7AC-A69B-CB0EB3633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5EE8-6F0C-4141-888F-FE629E6B9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952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83AE0D-03F7-F8AD-6834-728DFFC8F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7E0A7B-5FDE-4C57-CB9E-F8D2FD608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706207E-0B2B-0374-DEE9-B44C51D12F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4270D51-A2F0-5717-0A8D-1C4D7FE70A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86D1E1-D8C7-0815-BE0F-F1234DD239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51ADA19-BEEB-08D1-B47E-6B16A870C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FC1A-BAFB-4AE7-BD3E-2CECA35F7AEC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2EAB0D8-A1E5-8B97-B166-737AD875E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D4ADE78-6B6D-BAB3-1191-C903393CF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5EE8-6F0C-4141-888F-FE629E6B9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224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4D4AD-6F36-1582-F427-5C3441C31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D616FB3-A6F5-0A52-E753-5A1DCE7B0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FC1A-BAFB-4AE7-BD3E-2CECA35F7AEC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FFB3C6-AC41-2E2D-54C0-744804039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16B1C1-93FF-7638-7DD6-8425B8526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5EE8-6F0C-4141-888F-FE629E6B9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459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427882-57F9-DF9B-4102-68E676769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FC1A-BAFB-4AE7-BD3E-2CECA35F7AEC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2D1CF0A-4261-A1A8-699F-B390FA7AA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954FED7-C9CD-B7C0-6A54-86B4F6729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5EE8-6F0C-4141-888F-FE629E6B9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289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6B5F9B-3E05-49CF-2DBB-774474D14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AB1F77-1F43-F3F5-60E6-FF73D4171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FE87EB0-D484-53F4-88DF-DEF94CE4B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05FD59-66D8-3FDB-E677-563072DAC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FC1A-BAFB-4AE7-BD3E-2CECA35F7AEC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D65F8F-DCE6-5D3C-C841-BE574F41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5A8ADE-331E-61C1-76DA-ADB3AED80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5EE8-6F0C-4141-888F-FE629E6B9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274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80E886-1688-0137-A534-A3D0BC4A1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922F9D3-5CDD-2C3C-A787-63C16D7042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63ECCDB-187C-006D-964F-EA4BD2017F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D06F5B-905E-8D87-11FF-3A0411A0A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FC1A-BAFB-4AE7-BD3E-2CECA35F7AEC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1EBA13-C54E-6E3F-8892-B37A28CC4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185BA4-02E1-7D31-5F29-14F4C803F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5EE8-6F0C-4141-888F-FE629E6B9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366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62BA33-DF34-85A5-9433-5B29A28DB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CE9027-07F6-6769-C773-D94E4C027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708DD3-F2C3-1746-2E2C-3B712F88CB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50FC1A-BAFB-4AE7-BD3E-2CECA35F7AEC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DF5FD6-A503-A4DF-0A0D-67E291F4A7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E38891-7698-F9D2-A181-68F0DFD0F0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6A5EE8-6F0C-4141-888F-FE629E6B9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111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снимок экрана, Графика, синий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D68025EF-0A92-35BF-6BDD-2CD476EC00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3255"/>
          </a:xfrm>
          <a:prstGeom prst="rect">
            <a:avLst/>
          </a:prstGeom>
        </p:spPr>
      </p:pic>
      <p:pic>
        <p:nvPicPr>
          <p:cNvPr id="7" name="Рисунок 6" descr="Изображение выглядит как морской слизня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5C3B196-3248-4E11-BF8E-5E6ACCDD08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294" y="0"/>
            <a:ext cx="6020540" cy="3510116"/>
          </a:xfrm>
          <a:prstGeom prst="rect">
            <a:avLst/>
          </a:prstGeom>
        </p:spPr>
      </p:pic>
      <p:pic>
        <p:nvPicPr>
          <p:cNvPr id="9" name="Рисунок 8" descr="Изображение выглядит как рука, палец, Язык жестов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94F83754-8F13-BA5C-7917-AAE3BC3E31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840" y="181162"/>
            <a:ext cx="5025818" cy="605904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нимок экрана, Графика, круг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50B0CD03-BE4D-BA67-DAB7-458B19368C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81" y="282762"/>
            <a:ext cx="1762221" cy="7632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926409"/>
            <a:ext cx="9144000" cy="2387600"/>
          </a:xfrm>
        </p:spPr>
        <p:txBody>
          <a:bodyPr/>
          <a:lstStyle/>
          <a:p>
            <a:endParaRPr lang="ru-RU" b="1" dirty="0">
              <a:solidFill>
                <a:srgbClr val="627C9D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524000" y="4406084"/>
            <a:ext cx="9144000" cy="1655762"/>
          </a:xfrm>
        </p:spPr>
        <p:txBody>
          <a:bodyPr>
            <a:normAutofit/>
          </a:bodyPr>
          <a:lstStyle/>
          <a:p>
            <a:endParaRPr lang="ru-RU" sz="3200" dirty="0">
              <a:solidFill>
                <a:srgbClr val="448BF7"/>
              </a:solidFill>
            </a:endParaRPr>
          </a:p>
        </p:txBody>
      </p:sp>
      <p:pic>
        <p:nvPicPr>
          <p:cNvPr id="15" name="Рисунок 14" descr="Изображение выглядит как Графика, символ, снимок экрана, Цвет электрик&#10;&#10;Автоматически созданное описание">
            <a:extLst>
              <a:ext uri="{FF2B5EF4-FFF2-40B4-BE49-F238E27FC236}">
                <a16:creationId xmlns:a16="http://schemas.microsoft.com/office/drawing/2014/main" id="{445A56E0-11CF-B814-87B3-E6E6E3CA65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009" y="232157"/>
            <a:ext cx="1141635" cy="55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03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белый&#10;&#10;Автоматически созданное описание">
            <a:extLst>
              <a:ext uri="{FF2B5EF4-FFF2-40B4-BE49-F238E27FC236}">
                <a16:creationId xmlns:a16="http://schemas.microsoft.com/office/drawing/2014/main" id="{C396EE6D-F708-87AA-5B58-4966B5B6B4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3255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афика, символ, снимок экрана, Цвет электрик&#10;&#10;Автоматически созданное описание">
            <a:extLst>
              <a:ext uri="{FF2B5EF4-FFF2-40B4-BE49-F238E27FC236}">
                <a16:creationId xmlns:a16="http://schemas.microsoft.com/office/drawing/2014/main" id="{445A56E0-11CF-B814-87B3-E6E6E3CA65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009" y="232157"/>
            <a:ext cx="1141635" cy="551469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снимок экрана, Графика, круг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6DD6184A-EE74-E15D-B1A5-C83C05EE17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145" y="261342"/>
            <a:ext cx="1283671" cy="551469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448BF7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4875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448BF7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Изображение выглядит как Графика, символ, снимок экрана, Цвет электрик&#10;&#10;Автоматически созданное описание">
            <a:extLst>
              <a:ext uri="{FF2B5EF4-FFF2-40B4-BE49-F238E27FC236}">
                <a16:creationId xmlns:a16="http://schemas.microsoft.com/office/drawing/2014/main" id="{445A56E0-11CF-B814-87B3-E6E6E3CA65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009" y="232157"/>
            <a:ext cx="1141635" cy="551469"/>
          </a:xfrm>
          <a:prstGeom prst="rect">
            <a:avLst/>
          </a:prstGeom>
        </p:spPr>
      </p:pic>
      <p:pic>
        <p:nvPicPr>
          <p:cNvPr id="5" name="Рисунок 4" descr="Изображение выглядит как снимок экрана, Графика, круг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6DD6184A-EE74-E15D-B1A5-C83C05EE17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145" y="261342"/>
            <a:ext cx="1283671" cy="55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16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белый&#10;&#10;Автоматически созданное описание">
            <a:extLst>
              <a:ext uri="{FF2B5EF4-FFF2-40B4-BE49-F238E27FC236}">
                <a16:creationId xmlns:a16="http://schemas.microsoft.com/office/drawing/2014/main" id="{C396EE6D-F708-87AA-5B58-4966B5B6B4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3255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афика, символ, снимок экрана, Цвет электрик&#10;&#10;Автоматически созданное описание">
            <a:extLst>
              <a:ext uri="{FF2B5EF4-FFF2-40B4-BE49-F238E27FC236}">
                <a16:creationId xmlns:a16="http://schemas.microsoft.com/office/drawing/2014/main" id="{445A56E0-11CF-B814-87B3-E6E6E3CA65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009" y="232157"/>
            <a:ext cx="1141635" cy="551469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снимок экрана, Графика, круг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6DD6184A-EE74-E15D-B1A5-C83C05EE17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145" y="261342"/>
            <a:ext cx="1283671" cy="5514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448BF7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263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0</Words>
  <Application>Microsoft Office PowerPoint</Application>
  <PresentationFormat>Широкоэкранный</PresentationFormat>
  <Paragraphs>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Кравченко Даниил Владимирович</dc:creator>
  <cp:lastModifiedBy>User</cp:lastModifiedBy>
  <cp:revision>12</cp:revision>
  <dcterms:created xsi:type="dcterms:W3CDTF">2024-02-29T22:11:46Z</dcterms:created>
  <dcterms:modified xsi:type="dcterms:W3CDTF">2024-03-01T13:28:55Z</dcterms:modified>
</cp:coreProperties>
</file>