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81" r:id="rId2"/>
    <p:sldId id="269" r:id="rId3"/>
    <p:sldId id="256" r:id="rId4"/>
    <p:sldId id="257" r:id="rId5"/>
    <p:sldId id="258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85" r:id="rId14"/>
    <p:sldId id="287" r:id="rId15"/>
    <p:sldId id="288" r:id="rId16"/>
    <p:sldId id="286" r:id="rId17"/>
    <p:sldId id="283" r:id="rId18"/>
    <p:sldId id="289" r:id="rId19"/>
    <p:sldId id="278" r:id="rId20"/>
    <p:sldId id="276" r:id="rId21"/>
    <p:sldId id="271" r:id="rId22"/>
    <p:sldId id="284" r:id="rId23"/>
    <p:sldId id="274" r:id="rId24"/>
    <p:sldId id="279" r:id="rId25"/>
    <p:sldId id="280" r:id="rId26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7" d="100"/>
          <a:sy n="37" d="100"/>
        </p:scale>
        <p:origin x="432" y="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A591A-A875-44DD-89D8-AFF304E189E0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ABD86-8FD8-497C-8D7C-B845D1773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367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35" tIns="95235" rIns="95235" bIns="9523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" y="746125"/>
            <a:ext cx="6611938" cy="3719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90425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35" tIns="95235" rIns="95235" bIns="9523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" y="746125"/>
            <a:ext cx="6611938" cy="3719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73969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35" tIns="95235" rIns="95235" bIns="9523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" y="746125"/>
            <a:ext cx="6611938" cy="3719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57057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06461" y="2071978"/>
            <a:ext cx="18164175" cy="1705610"/>
          </a:xfrm>
          <a:custGeom>
            <a:avLst/>
            <a:gdLst/>
            <a:ahLst/>
            <a:cxnLst/>
            <a:rect l="l" t="t" r="r" b="b"/>
            <a:pathLst>
              <a:path w="18164175" h="1705610">
                <a:moveTo>
                  <a:pt x="18164054" y="0"/>
                </a:moveTo>
                <a:lnTo>
                  <a:pt x="0" y="0"/>
                </a:lnTo>
                <a:lnTo>
                  <a:pt x="0" y="1705078"/>
                </a:lnTo>
                <a:lnTo>
                  <a:pt x="18164054" y="1705078"/>
                </a:lnTo>
                <a:lnTo>
                  <a:pt x="18164054" y="0"/>
                </a:lnTo>
                <a:close/>
              </a:path>
            </a:pathLst>
          </a:custGeom>
          <a:solidFill>
            <a:srgbClr val="CEE9F1">
              <a:alpha val="5568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208130" y="2256056"/>
            <a:ext cx="953769" cy="1195070"/>
          </a:xfrm>
          <a:custGeom>
            <a:avLst/>
            <a:gdLst/>
            <a:ahLst/>
            <a:cxnLst/>
            <a:rect l="l" t="t" r="r" b="b"/>
            <a:pathLst>
              <a:path w="953769" h="1195070">
                <a:moveTo>
                  <a:pt x="0" y="3769"/>
                </a:moveTo>
                <a:lnTo>
                  <a:pt x="579249" y="599353"/>
                </a:lnTo>
                <a:lnTo>
                  <a:pt x="0" y="1194937"/>
                </a:lnTo>
              </a:path>
              <a:path w="953769" h="1195070">
                <a:moveTo>
                  <a:pt x="373182" y="0"/>
                </a:moveTo>
                <a:lnTo>
                  <a:pt x="953688" y="596212"/>
                </a:lnTo>
                <a:lnTo>
                  <a:pt x="373182" y="1192424"/>
                </a:lnTo>
              </a:path>
            </a:pathLst>
          </a:custGeom>
          <a:ln w="31412">
            <a:solidFill>
              <a:srgbClr val="33A0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04448" y="5404233"/>
            <a:ext cx="4346255" cy="3408901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4260" y="5404233"/>
            <a:ext cx="3876321" cy="3408901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20852" y="5404233"/>
            <a:ext cx="4388976" cy="3408901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462386" y="5402976"/>
            <a:ext cx="4635251" cy="3410157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499930" y="10649644"/>
            <a:ext cx="203554" cy="217375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30461" y="10460414"/>
            <a:ext cx="3582299" cy="491293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612425" y="10601645"/>
            <a:ext cx="2187682" cy="217375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157593" y="600609"/>
            <a:ext cx="2409651" cy="934840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197419" y="2349415"/>
            <a:ext cx="3441151" cy="314377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82136" y="2349415"/>
            <a:ext cx="306587" cy="314377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713334" y="2349415"/>
            <a:ext cx="672230" cy="314377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251118" y="2349415"/>
            <a:ext cx="12501818" cy="314377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197419" y="2676567"/>
            <a:ext cx="16743783" cy="314126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197419" y="3003259"/>
            <a:ext cx="16383899" cy="31412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55"/>
          <a:stretch>
            <a:fillRect/>
          </a:stretch>
        </p:blipFill>
        <p:spPr bwMode="auto">
          <a:xfrm>
            <a:off x="16284846" y="2358734"/>
            <a:ext cx="3900405" cy="659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6839802" cy="117807"/>
          </a:xfrm>
          <a:prstGeom prst="rect">
            <a:avLst/>
          </a:prstGeom>
          <a:gradFill>
            <a:gsLst>
              <a:gs pos="0">
                <a:srgbClr val="37BDED"/>
              </a:gs>
              <a:gs pos="100000">
                <a:srgbClr val="33CCFF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968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>
            <a:off x="552341" y="1926778"/>
            <a:ext cx="6633306" cy="0"/>
          </a:xfrm>
          <a:prstGeom prst="line">
            <a:avLst/>
          </a:prstGeom>
          <a:ln w="28575">
            <a:solidFill>
              <a:srgbClr val="33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641" y="185593"/>
            <a:ext cx="18669514" cy="1740909"/>
          </a:xfrm>
        </p:spPr>
        <p:txBody>
          <a:bodyPr>
            <a:normAutofit/>
          </a:bodyPr>
          <a:lstStyle>
            <a:lvl1pPr algn="l">
              <a:defRPr sz="4947">
                <a:solidFill>
                  <a:srgbClr val="292929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2" name="Содержимое 2"/>
          <p:cNvSpPr>
            <a:spLocks noGrp="1"/>
          </p:cNvSpPr>
          <p:nvPr>
            <p:ph idx="1"/>
          </p:nvPr>
        </p:nvSpPr>
        <p:spPr>
          <a:xfrm>
            <a:off x="459743" y="2211040"/>
            <a:ext cx="18616410" cy="8760243"/>
          </a:xfrm>
          <a:prstGeom prst="rect">
            <a:avLst/>
          </a:prstGeom>
        </p:spPr>
        <p:txBody>
          <a:bodyPr>
            <a:normAutofit/>
          </a:bodyPr>
          <a:lstStyle>
            <a:lvl1pPr marL="753923" indent="-753923" algn="l">
              <a:lnSpc>
                <a:spcPct val="200000"/>
              </a:lnSpc>
              <a:buClr>
                <a:srgbClr val="33CCFF"/>
              </a:buClr>
              <a:buSzPct val="100000"/>
              <a:buFont typeface="Arial" panose="020B0604020202020204" pitchFamily="34" charset="0"/>
              <a:buChar char="•"/>
              <a:defRPr sz="3298">
                <a:solidFill>
                  <a:srgbClr val="292929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0" indent="0">
              <a:buClr>
                <a:srgbClr val="258A8F"/>
              </a:buClr>
              <a:buFont typeface="Arial" panose="020B0604020202020204" pitchFamily="34" charset="0"/>
              <a:buChar char="•"/>
              <a:defRPr sz="3628">
                <a:solidFill>
                  <a:srgbClr val="292929"/>
                </a:solidFill>
                <a:latin typeface="Montserrat Medium" panose="00000600000000000000" pitchFamily="2" charset="-52"/>
              </a:defRPr>
            </a:lvl2pPr>
            <a:lvl3pPr marL="0" indent="0">
              <a:buClr>
                <a:srgbClr val="258A8F"/>
              </a:buClr>
              <a:buFont typeface="Arial" panose="020B0604020202020204" pitchFamily="34" charset="0"/>
              <a:buChar char="•"/>
              <a:defRPr sz="3628">
                <a:solidFill>
                  <a:srgbClr val="292929"/>
                </a:solidFill>
                <a:latin typeface="Montserrat Medium" panose="00000600000000000000" pitchFamily="2" charset="-52"/>
              </a:defRPr>
            </a:lvl3pPr>
            <a:lvl4pPr marL="0" indent="0">
              <a:buClr>
                <a:srgbClr val="258A8F"/>
              </a:buClr>
              <a:buFont typeface="Arial" panose="020B0604020202020204" pitchFamily="34" charset="0"/>
              <a:buChar char="•"/>
              <a:defRPr sz="3628">
                <a:solidFill>
                  <a:srgbClr val="292929"/>
                </a:solidFill>
                <a:latin typeface="Montserrat Medium" panose="00000600000000000000" pitchFamily="2" charset="-52"/>
              </a:defRPr>
            </a:lvl4pPr>
            <a:lvl5pPr marL="0" indent="0">
              <a:buClr>
                <a:srgbClr val="258A8F"/>
              </a:buClr>
              <a:buFont typeface="Arial" panose="020B0604020202020204" pitchFamily="34" charset="0"/>
              <a:buChar char="•"/>
              <a:defRPr sz="3628">
                <a:solidFill>
                  <a:srgbClr val="292929"/>
                </a:solidFill>
                <a:latin typeface="Montserrat Medium" panose="00000600000000000000" pitchFamily="2" charset="-52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err="1" smtClean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17968040" y="10167944"/>
            <a:ext cx="2015645" cy="507511"/>
          </a:xfrm>
        </p:spPr>
        <p:txBody>
          <a:bodyPr/>
          <a:lstStyle>
            <a:lvl1pPr>
              <a:defRPr sz="3298" b="1">
                <a:solidFill>
                  <a:srgbClr val="37BDED"/>
                </a:solidFill>
                <a:latin typeface="+mn-lt"/>
              </a:defRPr>
            </a:lvl1pPr>
          </a:lstStyle>
          <a:p>
            <a:pPr>
              <a:defRPr/>
            </a:pPr>
            <a:fld id="{A7BBFFBF-1D02-4820-ADFE-57C428041F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4115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6839802" cy="117807"/>
          </a:xfrm>
          <a:prstGeom prst="rect">
            <a:avLst/>
          </a:prstGeom>
          <a:gradFill>
            <a:gsLst>
              <a:gs pos="0">
                <a:srgbClr val="37BDED"/>
              </a:gs>
              <a:gs pos="100000">
                <a:srgbClr val="33CCFF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968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552341" y="1926778"/>
            <a:ext cx="6633306" cy="0"/>
          </a:xfrm>
          <a:prstGeom prst="line">
            <a:avLst/>
          </a:prstGeom>
          <a:ln w="28575">
            <a:solidFill>
              <a:srgbClr val="33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641" y="185593"/>
            <a:ext cx="18669514" cy="1740909"/>
          </a:xfrm>
        </p:spPr>
        <p:txBody>
          <a:bodyPr>
            <a:normAutofit/>
          </a:bodyPr>
          <a:lstStyle>
            <a:lvl1pPr algn="l">
              <a:defRPr sz="4947" b="0">
                <a:solidFill>
                  <a:srgbClr val="292929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459743" y="2211040"/>
            <a:ext cx="18616410" cy="8760243"/>
          </a:xfrm>
          <a:prstGeom prst="rect">
            <a:avLst/>
          </a:prstGeom>
        </p:spPr>
        <p:txBody>
          <a:bodyPr>
            <a:normAutofit/>
          </a:bodyPr>
          <a:lstStyle>
            <a:lvl1pPr marL="753923" indent="-753923" algn="l">
              <a:lnSpc>
                <a:spcPct val="200000"/>
              </a:lnSpc>
              <a:buClr>
                <a:srgbClr val="33CCFF"/>
              </a:buClr>
              <a:buSzPct val="100000"/>
              <a:buFont typeface="+mj-lt"/>
              <a:buAutoNum type="arabicPeriod"/>
              <a:defRPr sz="3298">
                <a:solidFill>
                  <a:srgbClr val="292929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0" indent="0">
              <a:buClr>
                <a:srgbClr val="258A8F"/>
              </a:buClr>
              <a:buFont typeface="Arial" panose="020B0604020202020204" pitchFamily="34" charset="0"/>
              <a:buChar char="•"/>
              <a:defRPr sz="3628">
                <a:solidFill>
                  <a:srgbClr val="292929"/>
                </a:solidFill>
                <a:latin typeface="Montserrat Medium" panose="00000600000000000000" pitchFamily="2" charset="-52"/>
              </a:defRPr>
            </a:lvl2pPr>
            <a:lvl3pPr marL="0" indent="0">
              <a:buClr>
                <a:srgbClr val="258A8F"/>
              </a:buClr>
              <a:buFont typeface="Arial" panose="020B0604020202020204" pitchFamily="34" charset="0"/>
              <a:buChar char="•"/>
              <a:defRPr sz="3628">
                <a:solidFill>
                  <a:srgbClr val="292929"/>
                </a:solidFill>
                <a:latin typeface="Montserrat Medium" panose="00000600000000000000" pitchFamily="2" charset="-52"/>
              </a:defRPr>
            </a:lvl3pPr>
            <a:lvl4pPr marL="0" indent="0">
              <a:buClr>
                <a:srgbClr val="258A8F"/>
              </a:buClr>
              <a:buFont typeface="Arial" panose="020B0604020202020204" pitchFamily="34" charset="0"/>
              <a:buChar char="•"/>
              <a:defRPr sz="3628">
                <a:solidFill>
                  <a:srgbClr val="292929"/>
                </a:solidFill>
                <a:latin typeface="Montserrat Medium" panose="00000600000000000000" pitchFamily="2" charset="-52"/>
              </a:defRPr>
            </a:lvl4pPr>
            <a:lvl5pPr marL="0" indent="0">
              <a:buClr>
                <a:srgbClr val="258A8F"/>
              </a:buClr>
              <a:buFont typeface="Arial" panose="020B0604020202020204" pitchFamily="34" charset="0"/>
              <a:buChar char="•"/>
              <a:defRPr sz="3628">
                <a:solidFill>
                  <a:srgbClr val="292929"/>
                </a:solidFill>
                <a:latin typeface="Montserrat Medium" panose="00000600000000000000" pitchFamily="2" charset="-52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err="1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17968040" y="10167944"/>
            <a:ext cx="2015645" cy="507511"/>
          </a:xfrm>
        </p:spPr>
        <p:txBody>
          <a:bodyPr/>
          <a:lstStyle>
            <a:lvl1pPr>
              <a:defRPr sz="3298" b="1">
                <a:solidFill>
                  <a:srgbClr val="37BDED"/>
                </a:solidFill>
                <a:latin typeface="+mn-lt"/>
              </a:defRPr>
            </a:lvl1pPr>
          </a:lstStyle>
          <a:p>
            <a:pPr>
              <a:defRPr/>
            </a:pPr>
            <a:fld id="{FA529F44-F806-4D8C-B4E7-B79130FEDE33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7570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9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9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9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9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9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9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9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9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9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66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15961" y="4484126"/>
            <a:ext cx="11272177" cy="4781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69" r:id="rId8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7.png"/><Relationship Id="rId18" Type="http://schemas.openxmlformats.org/officeDocument/2006/relationships/image" Target="../media/image532.png"/><Relationship Id="rId26" Type="http://schemas.openxmlformats.org/officeDocument/2006/relationships/image" Target="../media/image540.png"/><Relationship Id="rId21" Type="http://schemas.openxmlformats.org/officeDocument/2006/relationships/image" Target="../media/image535.png"/><Relationship Id="rId34" Type="http://schemas.openxmlformats.org/officeDocument/2006/relationships/image" Target="../media/image548.png"/><Relationship Id="rId7" Type="http://schemas.openxmlformats.org/officeDocument/2006/relationships/image" Target="../media/image521.png"/><Relationship Id="rId12" Type="http://schemas.openxmlformats.org/officeDocument/2006/relationships/image" Target="../media/image526.png"/><Relationship Id="rId17" Type="http://schemas.openxmlformats.org/officeDocument/2006/relationships/image" Target="../media/image531.png"/><Relationship Id="rId25" Type="http://schemas.openxmlformats.org/officeDocument/2006/relationships/image" Target="../media/image539.png"/><Relationship Id="rId33" Type="http://schemas.openxmlformats.org/officeDocument/2006/relationships/image" Target="../media/image547.png"/><Relationship Id="rId38" Type="http://schemas.openxmlformats.org/officeDocument/2006/relationships/image" Target="../media/image552.png"/><Relationship Id="rId2" Type="http://schemas.openxmlformats.org/officeDocument/2006/relationships/image" Target="../media/image517.png"/><Relationship Id="rId16" Type="http://schemas.openxmlformats.org/officeDocument/2006/relationships/image" Target="../media/image530.png"/><Relationship Id="rId20" Type="http://schemas.openxmlformats.org/officeDocument/2006/relationships/image" Target="../media/image534.png"/><Relationship Id="rId29" Type="http://schemas.openxmlformats.org/officeDocument/2006/relationships/image" Target="../media/image5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11" Type="http://schemas.openxmlformats.org/officeDocument/2006/relationships/image" Target="../media/image525.png"/><Relationship Id="rId24" Type="http://schemas.openxmlformats.org/officeDocument/2006/relationships/image" Target="../media/image538.png"/><Relationship Id="rId32" Type="http://schemas.openxmlformats.org/officeDocument/2006/relationships/image" Target="../media/image546.png"/><Relationship Id="rId37" Type="http://schemas.openxmlformats.org/officeDocument/2006/relationships/image" Target="../media/image551.png"/><Relationship Id="rId5" Type="http://schemas.openxmlformats.org/officeDocument/2006/relationships/image" Target="../media/image84.png"/><Relationship Id="rId15" Type="http://schemas.openxmlformats.org/officeDocument/2006/relationships/image" Target="../media/image529.png"/><Relationship Id="rId23" Type="http://schemas.openxmlformats.org/officeDocument/2006/relationships/image" Target="../media/image537.png"/><Relationship Id="rId28" Type="http://schemas.openxmlformats.org/officeDocument/2006/relationships/image" Target="../media/image542.png"/><Relationship Id="rId36" Type="http://schemas.openxmlformats.org/officeDocument/2006/relationships/image" Target="../media/image550.png"/><Relationship Id="rId10" Type="http://schemas.openxmlformats.org/officeDocument/2006/relationships/image" Target="../media/image524.png"/><Relationship Id="rId19" Type="http://schemas.openxmlformats.org/officeDocument/2006/relationships/image" Target="../media/image533.png"/><Relationship Id="rId31" Type="http://schemas.openxmlformats.org/officeDocument/2006/relationships/image" Target="../media/image545.png"/><Relationship Id="rId4" Type="http://schemas.openxmlformats.org/officeDocument/2006/relationships/image" Target="../media/image519.png"/><Relationship Id="rId9" Type="http://schemas.openxmlformats.org/officeDocument/2006/relationships/image" Target="../media/image523.png"/><Relationship Id="rId14" Type="http://schemas.openxmlformats.org/officeDocument/2006/relationships/image" Target="../media/image528.png"/><Relationship Id="rId22" Type="http://schemas.openxmlformats.org/officeDocument/2006/relationships/image" Target="../media/image536.png"/><Relationship Id="rId27" Type="http://schemas.openxmlformats.org/officeDocument/2006/relationships/image" Target="../media/image541.png"/><Relationship Id="rId30" Type="http://schemas.openxmlformats.org/officeDocument/2006/relationships/image" Target="../media/image544.png"/><Relationship Id="rId35" Type="http://schemas.openxmlformats.org/officeDocument/2006/relationships/image" Target="../media/image549.png"/><Relationship Id="rId8" Type="http://schemas.openxmlformats.org/officeDocument/2006/relationships/image" Target="../media/image522.png"/><Relationship Id="rId3" Type="http://schemas.openxmlformats.org/officeDocument/2006/relationships/image" Target="../media/image518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1.png"/><Relationship Id="rId18" Type="http://schemas.openxmlformats.org/officeDocument/2006/relationships/image" Target="../media/image566.png"/><Relationship Id="rId26" Type="http://schemas.openxmlformats.org/officeDocument/2006/relationships/image" Target="../media/image574.png"/><Relationship Id="rId3" Type="http://schemas.openxmlformats.org/officeDocument/2006/relationships/image" Target="../media/image554.png"/><Relationship Id="rId21" Type="http://schemas.openxmlformats.org/officeDocument/2006/relationships/image" Target="../media/image569.png"/><Relationship Id="rId7" Type="http://schemas.openxmlformats.org/officeDocument/2006/relationships/image" Target="../media/image555.png"/><Relationship Id="rId12" Type="http://schemas.openxmlformats.org/officeDocument/2006/relationships/image" Target="../media/image560.png"/><Relationship Id="rId17" Type="http://schemas.openxmlformats.org/officeDocument/2006/relationships/image" Target="../media/image565.png"/><Relationship Id="rId25" Type="http://schemas.openxmlformats.org/officeDocument/2006/relationships/image" Target="../media/image573.png"/><Relationship Id="rId33" Type="http://schemas.openxmlformats.org/officeDocument/2006/relationships/image" Target="../media/image581.png"/><Relationship Id="rId2" Type="http://schemas.openxmlformats.org/officeDocument/2006/relationships/image" Target="../media/image553.png"/><Relationship Id="rId16" Type="http://schemas.openxmlformats.org/officeDocument/2006/relationships/image" Target="../media/image564.png"/><Relationship Id="rId20" Type="http://schemas.openxmlformats.org/officeDocument/2006/relationships/image" Target="../media/image568.png"/><Relationship Id="rId29" Type="http://schemas.openxmlformats.org/officeDocument/2006/relationships/image" Target="../media/image5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559.png"/><Relationship Id="rId24" Type="http://schemas.openxmlformats.org/officeDocument/2006/relationships/image" Target="../media/image572.png"/><Relationship Id="rId32" Type="http://schemas.openxmlformats.org/officeDocument/2006/relationships/image" Target="../media/image580.png"/><Relationship Id="rId5" Type="http://schemas.openxmlformats.org/officeDocument/2006/relationships/image" Target="../media/image7.png"/><Relationship Id="rId15" Type="http://schemas.openxmlformats.org/officeDocument/2006/relationships/image" Target="../media/image563.png"/><Relationship Id="rId23" Type="http://schemas.openxmlformats.org/officeDocument/2006/relationships/image" Target="../media/image571.png"/><Relationship Id="rId28" Type="http://schemas.openxmlformats.org/officeDocument/2006/relationships/image" Target="../media/image576.png"/><Relationship Id="rId10" Type="http://schemas.openxmlformats.org/officeDocument/2006/relationships/image" Target="../media/image558.png"/><Relationship Id="rId19" Type="http://schemas.openxmlformats.org/officeDocument/2006/relationships/image" Target="../media/image567.png"/><Relationship Id="rId31" Type="http://schemas.openxmlformats.org/officeDocument/2006/relationships/image" Target="../media/image579.png"/><Relationship Id="rId4" Type="http://schemas.openxmlformats.org/officeDocument/2006/relationships/image" Target="../media/image6.png"/><Relationship Id="rId9" Type="http://schemas.openxmlformats.org/officeDocument/2006/relationships/image" Target="../media/image557.png"/><Relationship Id="rId14" Type="http://schemas.openxmlformats.org/officeDocument/2006/relationships/image" Target="../media/image562.png"/><Relationship Id="rId22" Type="http://schemas.openxmlformats.org/officeDocument/2006/relationships/image" Target="../media/image570.png"/><Relationship Id="rId27" Type="http://schemas.openxmlformats.org/officeDocument/2006/relationships/image" Target="../media/image575.png"/><Relationship Id="rId30" Type="http://schemas.openxmlformats.org/officeDocument/2006/relationships/image" Target="../media/image578.png"/><Relationship Id="rId8" Type="http://schemas.openxmlformats.org/officeDocument/2006/relationships/image" Target="../media/image556.pn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03.png"/><Relationship Id="rId21" Type="http://schemas.openxmlformats.org/officeDocument/2006/relationships/image" Target="../media/image598.png"/><Relationship Id="rId42" Type="http://schemas.openxmlformats.org/officeDocument/2006/relationships/image" Target="../media/image618.png"/><Relationship Id="rId47" Type="http://schemas.openxmlformats.org/officeDocument/2006/relationships/image" Target="../media/image623.png"/><Relationship Id="rId63" Type="http://schemas.openxmlformats.org/officeDocument/2006/relationships/image" Target="../media/image639.png"/><Relationship Id="rId68" Type="http://schemas.openxmlformats.org/officeDocument/2006/relationships/image" Target="../media/image644.png"/><Relationship Id="rId2" Type="http://schemas.openxmlformats.org/officeDocument/2006/relationships/image" Target="../media/image582.png"/><Relationship Id="rId16" Type="http://schemas.openxmlformats.org/officeDocument/2006/relationships/image" Target="../media/image593.png"/><Relationship Id="rId29" Type="http://schemas.openxmlformats.org/officeDocument/2006/relationships/image" Target="../media/image606.png"/><Relationship Id="rId11" Type="http://schemas.openxmlformats.org/officeDocument/2006/relationships/image" Target="../media/image589.png"/><Relationship Id="rId24" Type="http://schemas.openxmlformats.org/officeDocument/2006/relationships/image" Target="../media/image601.png"/><Relationship Id="rId32" Type="http://schemas.openxmlformats.org/officeDocument/2006/relationships/image" Target="../media/image609.png"/><Relationship Id="rId37" Type="http://schemas.openxmlformats.org/officeDocument/2006/relationships/image" Target="../media/image613.png"/><Relationship Id="rId40" Type="http://schemas.openxmlformats.org/officeDocument/2006/relationships/image" Target="../media/image616.png"/><Relationship Id="rId45" Type="http://schemas.openxmlformats.org/officeDocument/2006/relationships/image" Target="../media/image621.png"/><Relationship Id="rId53" Type="http://schemas.openxmlformats.org/officeDocument/2006/relationships/image" Target="../media/image629.png"/><Relationship Id="rId58" Type="http://schemas.openxmlformats.org/officeDocument/2006/relationships/image" Target="../media/image634.png"/><Relationship Id="rId66" Type="http://schemas.openxmlformats.org/officeDocument/2006/relationships/image" Target="../media/image642.png"/><Relationship Id="rId74" Type="http://schemas.openxmlformats.org/officeDocument/2006/relationships/image" Target="../media/image650.png"/><Relationship Id="rId5" Type="http://schemas.openxmlformats.org/officeDocument/2006/relationships/image" Target="../media/image583.png"/><Relationship Id="rId61" Type="http://schemas.openxmlformats.org/officeDocument/2006/relationships/image" Target="../media/image637.png"/><Relationship Id="rId19" Type="http://schemas.openxmlformats.org/officeDocument/2006/relationships/image" Target="../media/image596.png"/><Relationship Id="rId14" Type="http://schemas.openxmlformats.org/officeDocument/2006/relationships/image" Target="../media/image591.png"/><Relationship Id="rId22" Type="http://schemas.openxmlformats.org/officeDocument/2006/relationships/image" Target="../media/image599.png"/><Relationship Id="rId27" Type="http://schemas.openxmlformats.org/officeDocument/2006/relationships/image" Target="../media/image604.png"/><Relationship Id="rId30" Type="http://schemas.openxmlformats.org/officeDocument/2006/relationships/image" Target="../media/image607.png"/><Relationship Id="rId35" Type="http://schemas.openxmlformats.org/officeDocument/2006/relationships/image" Target="../media/image612.png"/><Relationship Id="rId43" Type="http://schemas.openxmlformats.org/officeDocument/2006/relationships/image" Target="../media/image619.png"/><Relationship Id="rId48" Type="http://schemas.openxmlformats.org/officeDocument/2006/relationships/image" Target="../media/image624.png"/><Relationship Id="rId56" Type="http://schemas.openxmlformats.org/officeDocument/2006/relationships/image" Target="../media/image632.png"/><Relationship Id="rId64" Type="http://schemas.openxmlformats.org/officeDocument/2006/relationships/image" Target="../media/image640.png"/><Relationship Id="rId69" Type="http://schemas.openxmlformats.org/officeDocument/2006/relationships/image" Target="../media/image645.png"/><Relationship Id="rId8" Type="http://schemas.openxmlformats.org/officeDocument/2006/relationships/image" Target="../media/image586.png"/><Relationship Id="rId51" Type="http://schemas.openxmlformats.org/officeDocument/2006/relationships/image" Target="../media/image627.png"/><Relationship Id="rId72" Type="http://schemas.openxmlformats.org/officeDocument/2006/relationships/image" Target="../media/image648.png"/><Relationship Id="rId3" Type="http://schemas.openxmlformats.org/officeDocument/2006/relationships/image" Target="../media/image6.png"/><Relationship Id="rId12" Type="http://schemas.openxmlformats.org/officeDocument/2006/relationships/image" Target="../media/image8.png"/><Relationship Id="rId17" Type="http://schemas.openxmlformats.org/officeDocument/2006/relationships/image" Target="../media/image594.png"/><Relationship Id="rId25" Type="http://schemas.openxmlformats.org/officeDocument/2006/relationships/image" Target="../media/image602.png"/><Relationship Id="rId33" Type="http://schemas.openxmlformats.org/officeDocument/2006/relationships/image" Target="../media/image610.png"/><Relationship Id="rId38" Type="http://schemas.openxmlformats.org/officeDocument/2006/relationships/image" Target="../media/image614.png"/><Relationship Id="rId46" Type="http://schemas.openxmlformats.org/officeDocument/2006/relationships/image" Target="../media/image622.png"/><Relationship Id="rId59" Type="http://schemas.openxmlformats.org/officeDocument/2006/relationships/image" Target="../media/image635.png"/><Relationship Id="rId67" Type="http://schemas.openxmlformats.org/officeDocument/2006/relationships/image" Target="../media/image643.png"/><Relationship Id="rId20" Type="http://schemas.openxmlformats.org/officeDocument/2006/relationships/image" Target="../media/image597.png"/><Relationship Id="rId41" Type="http://schemas.openxmlformats.org/officeDocument/2006/relationships/image" Target="../media/image617.png"/><Relationship Id="rId54" Type="http://schemas.openxmlformats.org/officeDocument/2006/relationships/image" Target="../media/image630.png"/><Relationship Id="rId62" Type="http://schemas.openxmlformats.org/officeDocument/2006/relationships/image" Target="../media/image638.png"/><Relationship Id="rId70" Type="http://schemas.openxmlformats.org/officeDocument/2006/relationships/image" Target="../media/image6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4.png"/><Relationship Id="rId15" Type="http://schemas.openxmlformats.org/officeDocument/2006/relationships/image" Target="../media/image592.png"/><Relationship Id="rId23" Type="http://schemas.openxmlformats.org/officeDocument/2006/relationships/image" Target="../media/image600.png"/><Relationship Id="rId28" Type="http://schemas.openxmlformats.org/officeDocument/2006/relationships/image" Target="../media/image605.png"/><Relationship Id="rId36" Type="http://schemas.openxmlformats.org/officeDocument/2006/relationships/image" Target="../media/image251.png"/><Relationship Id="rId49" Type="http://schemas.openxmlformats.org/officeDocument/2006/relationships/image" Target="../media/image625.png"/><Relationship Id="rId57" Type="http://schemas.openxmlformats.org/officeDocument/2006/relationships/image" Target="../media/image633.png"/><Relationship Id="rId10" Type="http://schemas.openxmlformats.org/officeDocument/2006/relationships/image" Target="../media/image588.png"/><Relationship Id="rId31" Type="http://schemas.openxmlformats.org/officeDocument/2006/relationships/image" Target="../media/image608.png"/><Relationship Id="rId44" Type="http://schemas.openxmlformats.org/officeDocument/2006/relationships/image" Target="../media/image620.png"/><Relationship Id="rId52" Type="http://schemas.openxmlformats.org/officeDocument/2006/relationships/image" Target="../media/image628.png"/><Relationship Id="rId60" Type="http://schemas.openxmlformats.org/officeDocument/2006/relationships/image" Target="../media/image636.png"/><Relationship Id="rId65" Type="http://schemas.openxmlformats.org/officeDocument/2006/relationships/image" Target="../media/image641.png"/><Relationship Id="rId73" Type="http://schemas.openxmlformats.org/officeDocument/2006/relationships/image" Target="../media/image649.png"/><Relationship Id="rId4" Type="http://schemas.openxmlformats.org/officeDocument/2006/relationships/image" Target="../media/image7.png"/><Relationship Id="rId9" Type="http://schemas.openxmlformats.org/officeDocument/2006/relationships/image" Target="../media/image587.png"/><Relationship Id="rId13" Type="http://schemas.openxmlformats.org/officeDocument/2006/relationships/image" Target="../media/image590.png"/><Relationship Id="rId18" Type="http://schemas.openxmlformats.org/officeDocument/2006/relationships/image" Target="../media/image595.png"/><Relationship Id="rId39" Type="http://schemas.openxmlformats.org/officeDocument/2006/relationships/image" Target="../media/image615.png"/><Relationship Id="rId34" Type="http://schemas.openxmlformats.org/officeDocument/2006/relationships/image" Target="../media/image611.png"/><Relationship Id="rId50" Type="http://schemas.openxmlformats.org/officeDocument/2006/relationships/image" Target="../media/image626.png"/><Relationship Id="rId55" Type="http://schemas.openxmlformats.org/officeDocument/2006/relationships/image" Target="../media/image631.png"/><Relationship Id="rId7" Type="http://schemas.openxmlformats.org/officeDocument/2006/relationships/image" Target="../media/image585.png"/><Relationship Id="rId71" Type="http://schemas.openxmlformats.org/officeDocument/2006/relationships/image" Target="../media/image6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1.png"/><Relationship Id="rId7" Type="http://schemas.openxmlformats.org/officeDocument/2006/relationships/image" Target="../media/image6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4.png"/><Relationship Id="rId5" Type="http://schemas.openxmlformats.org/officeDocument/2006/relationships/image" Target="../media/image653.png"/><Relationship Id="rId4" Type="http://schemas.openxmlformats.org/officeDocument/2006/relationships/image" Target="../media/image65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1.png"/><Relationship Id="rId7" Type="http://schemas.openxmlformats.org/officeDocument/2006/relationships/image" Target="../media/image6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4.png"/><Relationship Id="rId5" Type="http://schemas.openxmlformats.org/officeDocument/2006/relationships/image" Target="../media/image653.png"/><Relationship Id="rId4" Type="http://schemas.openxmlformats.org/officeDocument/2006/relationships/image" Target="../media/image6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6.png"/><Relationship Id="rId2" Type="http://schemas.openxmlformats.org/officeDocument/2006/relationships/hyperlink" Target="https://roscongress.org/events/forum-silnye-idei-dlya-novogo-vremeni-2023/about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7.png"/><Relationship Id="rId5" Type="http://schemas.openxmlformats.org/officeDocument/2006/relationships/hyperlink" Target="https://&#1080;&#1076;&#1077;&#1103;.&#1088;&#1086;&#1089;&#1082;&#1086;&#1085;&#1075;&#1088;&#1077;&#1089;&#1089;.&#1088;&#1092;/" TargetMode="External"/><Relationship Id="rId4" Type="http://schemas.openxmlformats.org/officeDocument/2006/relationships/hyperlink" Target="https://ideas.roscongress.org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9" Type="http://schemas.openxmlformats.org/officeDocument/2006/relationships/image" Target="../media/image68.png"/><Relationship Id="rId21" Type="http://schemas.openxmlformats.org/officeDocument/2006/relationships/image" Target="../media/image50.png"/><Relationship Id="rId34" Type="http://schemas.openxmlformats.org/officeDocument/2006/relationships/image" Target="../media/image63.png"/><Relationship Id="rId42" Type="http://schemas.openxmlformats.org/officeDocument/2006/relationships/image" Target="../media/image71.png"/><Relationship Id="rId47" Type="http://schemas.openxmlformats.org/officeDocument/2006/relationships/image" Target="../media/image76.png"/><Relationship Id="rId50" Type="http://schemas.openxmlformats.org/officeDocument/2006/relationships/image" Target="../media/image79.png"/><Relationship Id="rId55" Type="http://schemas.openxmlformats.org/officeDocument/2006/relationships/image" Target="../media/image84.png"/><Relationship Id="rId7" Type="http://schemas.openxmlformats.org/officeDocument/2006/relationships/image" Target="../media/image36.png"/><Relationship Id="rId2" Type="http://schemas.openxmlformats.org/officeDocument/2006/relationships/image" Target="../media/image34.png"/><Relationship Id="rId16" Type="http://schemas.openxmlformats.org/officeDocument/2006/relationships/image" Target="../media/image45.png"/><Relationship Id="rId29" Type="http://schemas.openxmlformats.org/officeDocument/2006/relationships/image" Target="../media/image58.png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32" Type="http://schemas.openxmlformats.org/officeDocument/2006/relationships/image" Target="../media/image61.png"/><Relationship Id="rId37" Type="http://schemas.openxmlformats.org/officeDocument/2006/relationships/image" Target="../media/image66.jpg"/><Relationship Id="rId40" Type="http://schemas.openxmlformats.org/officeDocument/2006/relationships/image" Target="../media/image69.png"/><Relationship Id="rId45" Type="http://schemas.openxmlformats.org/officeDocument/2006/relationships/image" Target="../media/image74.png"/><Relationship Id="rId53" Type="http://schemas.openxmlformats.org/officeDocument/2006/relationships/image" Target="../media/image82.png"/><Relationship Id="rId5" Type="http://schemas.openxmlformats.org/officeDocument/2006/relationships/image" Target="../media/image8.png"/><Relationship Id="rId19" Type="http://schemas.openxmlformats.org/officeDocument/2006/relationships/image" Target="../media/image48.png"/><Relationship Id="rId4" Type="http://schemas.openxmlformats.org/officeDocument/2006/relationships/image" Target="../media/image7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png"/><Relationship Id="rId30" Type="http://schemas.openxmlformats.org/officeDocument/2006/relationships/image" Target="../media/image59.png"/><Relationship Id="rId35" Type="http://schemas.openxmlformats.org/officeDocument/2006/relationships/image" Target="../media/image64.png"/><Relationship Id="rId43" Type="http://schemas.openxmlformats.org/officeDocument/2006/relationships/image" Target="../media/image72.png"/><Relationship Id="rId48" Type="http://schemas.openxmlformats.org/officeDocument/2006/relationships/image" Target="../media/image77.png"/><Relationship Id="rId56" Type="http://schemas.openxmlformats.org/officeDocument/2006/relationships/image" Target="../media/image85.png"/><Relationship Id="rId8" Type="http://schemas.openxmlformats.org/officeDocument/2006/relationships/image" Target="../media/image37.png"/><Relationship Id="rId51" Type="http://schemas.openxmlformats.org/officeDocument/2006/relationships/image" Target="../media/image80.png"/><Relationship Id="rId3" Type="http://schemas.openxmlformats.org/officeDocument/2006/relationships/image" Target="../media/image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33" Type="http://schemas.openxmlformats.org/officeDocument/2006/relationships/image" Target="../media/image62.png"/><Relationship Id="rId38" Type="http://schemas.openxmlformats.org/officeDocument/2006/relationships/image" Target="../media/image67.png"/><Relationship Id="rId46" Type="http://schemas.openxmlformats.org/officeDocument/2006/relationships/image" Target="../media/image75.png"/><Relationship Id="rId20" Type="http://schemas.openxmlformats.org/officeDocument/2006/relationships/image" Target="../media/image49.png"/><Relationship Id="rId41" Type="http://schemas.openxmlformats.org/officeDocument/2006/relationships/image" Target="../media/image70.png"/><Relationship Id="rId54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28" Type="http://schemas.openxmlformats.org/officeDocument/2006/relationships/image" Target="../media/image57.png"/><Relationship Id="rId36" Type="http://schemas.openxmlformats.org/officeDocument/2006/relationships/image" Target="../media/image65.png"/><Relationship Id="rId49" Type="http://schemas.openxmlformats.org/officeDocument/2006/relationships/image" Target="../media/image78.png"/><Relationship Id="rId57" Type="http://schemas.openxmlformats.org/officeDocument/2006/relationships/image" Target="../media/image86.png"/><Relationship Id="rId10" Type="http://schemas.openxmlformats.org/officeDocument/2006/relationships/image" Target="../media/image39.png"/><Relationship Id="rId31" Type="http://schemas.openxmlformats.org/officeDocument/2006/relationships/image" Target="../media/image60.png"/><Relationship Id="rId44" Type="http://schemas.openxmlformats.org/officeDocument/2006/relationships/image" Target="../media/image73.png"/><Relationship Id="rId52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9.png"/><Relationship Id="rId117" Type="http://schemas.openxmlformats.org/officeDocument/2006/relationships/image" Target="../media/image200.png"/><Relationship Id="rId21" Type="http://schemas.openxmlformats.org/officeDocument/2006/relationships/image" Target="../media/image104.png"/><Relationship Id="rId42" Type="http://schemas.openxmlformats.org/officeDocument/2006/relationships/image" Target="../media/image125.png"/><Relationship Id="rId47" Type="http://schemas.openxmlformats.org/officeDocument/2006/relationships/image" Target="../media/image130.png"/><Relationship Id="rId63" Type="http://schemas.openxmlformats.org/officeDocument/2006/relationships/image" Target="../media/image146.png"/><Relationship Id="rId68" Type="http://schemas.openxmlformats.org/officeDocument/2006/relationships/image" Target="../media/image151.png"/><Relationship Id="rId84" Type="http://schemas.openxmlformats.org/officeDocument/2006/relationships/image" Target="../media/image167.png"/><Relationship Id="rId89" Type="http://schemas.openxmlformats.org/officeDocument/2006/relationships/image" Target="../media/image172.png"/><Relationship Id="rId112" Type="http://schemas.openxmlformats.org/officeDocument/2006/relationships/image" Target="../media/image195.jpg"/><Relationship Id="rId16" Type="http://schemas.openxmlformats.org/officeDocument/2006/relationships/image" Target="../media/image99.png"/><Relationship Id="rId107" Type="http://schemas.openxmlformats.org/officeDocument/2006/relationships/image" Target="../media/image190.png"/><Relationship Id="rId11" Type="http://schemas.openxmlformats.org/officeDocument/2006/relationships/image" Target="../media/image94.jpg"/><Relationship Id="rId32" Type="http://schemas.openxmlformats.org/officeDocument/2006/relationships/image" Target="../media/image115.png"/><Relationship Id="rId37" Type="http://schemas.openxmlformats.org/officeDocument/2006/relationships/image" Target="../media/image120.png"/><Relationship Id="rId53" Type="http://schemas.openxmlformats.org/officeDocument/2006/relationships/image" Target="../media/image136.png"/><Relationship Id="rId58" Type="http://schemas.openxmlformats.org/officeDocument/2006/relationships/image" Target="../media/image141.png"/><Relationship Id="rId74" Type="http://schemas.openxmlformats.org/officeDocument/2006/relationships/image" Target="../media/image157.png"/><Relationship Id="rId79" Type="http://schemas.openxmlformats.org/officeDocument/2006/relationships/image" Target="../media/image162.png"/><Relationship Id="rId102" Type="http://schemas.openxmlformats.org/officeDocument/2006/relationships/image" Target="../media/image185.png"/><Relationship Id="rId5" Type="http://schemas.openxmlformats.org/officeDocument/2006/relationships/image" Target="../media/image89.png"/><Relationship Id="rId90" Type="http://schemas.openxmlformats.org/officeDocument/2006/relationships/image" Target="../media/image173.png"/><Relationship Id="rId95" Type="http://schemas.openxmlformats.org/officeDocument/2006/relationships/image" Target="../media/image178.png"/><Relationship Id="rId22" Type="http://schemas.openxmlformats.org/officeDocument/2006/relationships/image" Target="../media/image105.png"/><Relationship Id="rId27" Type="http://schemas.openxmlformats.org/officeDocument/2006/relationships/image" Target="../media/image110.png"/><Relationship Id="rId43" Type="http://schemas.openxmlformats.org/officeDocument/2006/relationships/image" Target="../media/image126.png"/><Relationship Id="rId48" Type="http://schemas.openxmlformats.org/officeDocument/2006/relationships/image" Target="../media/image131.png"/><Relationship Id="rId64" Type="http://schemas.openxmlformats.org/officeDocument/2006/relationships/image" Target="../media/image147.png"/><Relationship Id="rId69" Type="http://schemas.openxmlformats.org/officeDocument/2006/relationships/image" Target="../media/image152.png"/><Relationship Id="rId113" Type="http://schemas.openxmlformats.org/officeDocument/2006/relationships/image" Target="../media/image196.png"/><Relationship Id="rId118" Type="http://schemas.openxmlformats.org/officeDocument/2006/relationships/image" Target="../media/image201.png"/><Relationship Id="rId80" Type="http://schemas.openxmlformats.org/officeDocument/2006/relationships/image" Target="../media/image163.png"/><Relationship Id="rId85" Type="http://schemas.openxmlformats.org/officeDocument/2006/relationships/image" Target="../media/image168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33" Type="http://schemas.openxmlformats.org/officeDocument/2006/relationships/image" Target="../media/image116.png"/><Relationship Id="rId38" Type="http://schemas.openxmlformats.org/officeDocument/2006/relationships/image" Target="../media/image121.png"/><Relationship Id="rId59" Type="http://schemas.openxmlformats.org/officeDocument/2006/relationships/image" Target="../media/image142.png"/><Relationship Id="rId103" Type="http://schemas.openxmlformats.org/officeDocument/2006/relationships/image" Target="../media/image186.png"/><Relationship Id="rId108" Type="http://schemas.openxmlformats.org/officeDocument/2006/relationships/image" Target="../media/image191.png"/><Relationship Id="rId54" Type="http://schemas.openxmlformats.org/officeDocument/2006/relationships/image" Target="../media/image137.png"/><Relationship Id="rId70" Type="http://schemas.openxmlformats.org/officeDocument/2006/relationships/image" Target="../media/image153.png"/><Relationship Id="rId75" Type="http://schemas.openxmlformats.org/officeDocument/2006/relationships/image" Target="../media/image158.png"/><Relationship Id="rId91" Type="http://schemas.openxmlformats.org/officeDocument/2006/relationships/image" Target="../media/image174.png"/><Relationship Id="rId96" Type="http://schemas.openxmlformats.org/officeDocument/2006/relationships/image" Target="../media/image1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23" Type="http://schemas.openxmlformats.org/officeDocument/2006/relationships/image" Target="../media/image106.png"/><Relationship Id="rId28" Type="http://schemas.openxmlformats.org/officeDocument/2006/relationships/image" Target="../media/image111.png"/><Relationship Id="rId49" Type="http://schemas.openxmlformats.org/officeDocument/2006/relationships/image" Target="../media/image132.png"/><Relationship Id="rId114" Type="http://schemas.openxmlformats.org/officeDocument/2006/relationships/image" Target="../media/image197.png"/><Relationship Id="rId119" Type="http://schemas.openxmlformats.org/officeDocument/2006/relationships/image" Target="../media/image202.png"/><Relationship Id="rId44" Type="http://schemas.openxmlformats.org/officeDocument/2006/relationships/image" Target="../media/image127.png"/><Relationship Id="rId60" Type="http://schemas.openxmlformats.org/officeDocument/2006/relationships/image" Target="../media/image143.png"/><Relationship Id="rId65" Type="http://schemas.openxmlformats.org/officeDocument/2006/relationships/image" Target="../media/image148.png"/><Relationship Id="rId81" Type="http://schemas.openxmlformats.org/officeDocument/2006/relationships/image" Target="../media/image164.png"/><Relationship Id="rId86" Type="http://schemas.openxmlformats.org/officeDocument/2006/relationships/image" Target="../media/image169.png"/><Relationship Id="rId4" Type="http://schemas.openxmlformats.org/officeDocument/2006/relationships/image" Target="../media/image88.png"/><Relationship Id="rId9" Type="http://schemas.openxmlformats.org/officeDocument/2006/relationships/image" Target="../media/image92.jpg"/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39" Type="http://schemas.openxmlformats.org/officeDocument/2006/relationships/image" Target="../media/image122.png"/><Relationship Id="rId109" Type="http://schemas.openxmlformats.org/officeDocument/2006/relationships/image" Target="../media/image192.png"/><Relationship Id="rId34" Type="http://schemas.openxmlformats.org/officeDocument/2006/relationships/image" Target="../media/image117.png"/><Relationship Id="rId50" Type="http://schemas.openxmlformats.org/officeDocument/2006/relationships/image" Target="../media/image133.png"/><Relationship Id="rId55" Type="http://schemas.openxmlformats.org/officeDocument/2006/relationships/image" Target="../media/image138.png"/><Relationship Id="rId76" Type="http://schemas.openxmlformats.org/officeDocument/2006/relationships/image" Target="../media/image159.png"/><Relationship Id="rId97" Type="http://schemas.openxmlformats.org/officeDocument/2006/relationships/image" Target="../media/image180.png"/><Relationship Id="rId104" Type="http://schemas.openxmlformats.org/officeDocument/2006/relationships/image" Target="../media/image187.png"/><Relationship Id="rId120" Type="http://schemas.openxmlformats.org/officeDocument/2006/relationships/image" Target="../media/image203.png"/><Relationship Id="rId7" Type="http://schemas.openxmlformats.org/officeDocument/2006/relationships/image" Target="../media/image90.png"/><Relationship Id="rId71" Type="http://schemas.openxmlformats.org/officeDocument/2006/relationships/image" Target="../media/image154.png"/><Relationship Id="rId92" Type="http://schemas.openxmlformats.org/officeDocument/2006/relationships/image" Target="../media/image175.png"/><Relationship Id="rId2" Type="http://schemas.openxmlformats.org/officeDocument/2006/relationships/image" Target="../media/image87.png"/><Relationship Id="rId29" Type="http://schemas.openxmlformats.org/officeDocument/2006/relationships/image" Target="../media/image112.png"/><Relationship Id="rId24" Type="http://schemas.openxmlformats.org/officeDocument/2006/relationships/image" Target="../media/image107.png"/><Relationship Id="rId40" Type="http://schemas.openxmlformats.org/officeDocument/2006/relationships/image" Target="../media/image123.png"/><Relationship Id="rId45" Type="http://schemas.openxmlformats.org/officeDocument/2006/relationships/image" Target="../media/image128.png"/><Relationship Id="rId66" Type="http://schemas.openxmlformats.org/officeDocument/2006/relationships/image" Target="../media/image149.png"/><Relationship Id="rId87" Type="http://schemas.openxmlformats.org/officeDocument/2006/relationships/image" Target="../media/image170.png"/><Relationship Id="rId110" Type="http://schemas.openxmlformats.org/officeDocument/2006/relationships/image" Target="../media/image193.png"/><Relationship Id="rId115" Type="http://schemas.openxmlformats.org/officeDocument/2006/relationships/image" Target="../media/image198.png"/><Relationship Id="rId61" Type="http://schemas.openxmlformats.org/officeDocument/2006/relationships/image" Target="../media/image144.png"/><Relationship Id="rId82" Type="http://schemas.openxmlformats.org/officeDocument/2006/relationships/image" Target="../media/image165.png"/><Relationship Id="rId19" Type="http://schemas.openxmlformats.org/officeDocument/2006/relationships/image" Target="../media/image102.png"/><Relationship Id="rId14" Type="http://schemas.openxmlformats.org/officeDocument/2006/relationships/image" Target="../media/image97.png"/><Relationship Id="rId30" Type="http://schemas.openxmlformats.org/officeDocument/2006/relationships/image" Target="../media/image113.png"/><Relationship Id="rId35" Type="http://schemas.openxmlformats.org/officeDocument/2006/relationships/image" Target="../media/image118.png"/><Relationship Id="rId56" Type="http://schemas.openxmlformats.org/officeDocument/2006/relationships/image" Target="../media/image139.png"/><Relationship Id="rId77" Type="http://schemas.openxmlformats.org/officeDocument/2006/relationships/image" Target="../media/image160.png"/><Relationship Id="rId100" Type="http://schemas.openxmlformats.org/officeDocument/2006/relationships/image" Target="../media/image183.png"/><Relationship Id="rId105" Type="http://schemas.openxmlformats.org/officeDocument/2006/relationships/image" Target="../media/image188.png"/><Relationship Id="rId8" Type="http://schemas.openxmlformats.org/officeDocument/2006/relationships/image" Target="../media/image91.jpg"/><Relationship Id="rId51" Type="http://schemas.openxmlformats.org/officeDocument/2006/relationships/image" Target="../media/image134.png"/><Relationship Id="rId72" Type="http://schemas.openxmlformats.org/officeDocument/2006/relationships/image" Target="../media/image155.png"/><Relationship Id="rId93" Type="http://schemas.openxmlformats.org/officeDocument/2006/relationships/image" Target="../media/image176.png"/><Relationship Id="rId98" Type="http://schemas.openxmlformats.org/officeDocument/2006/relationships/image" Target="../media/image181.png"/><Relationship Id="rId121" Type="http://schemas.openxmlformats.org/officeDocument/2006/relationships/image" Target="../media/image204.png"/><Relationship Id="rId3" Type="http://schemas.openxmlformats.org/officeDocument/2006/relationships/image" Target="../media/image6.png"/><Relationship Id="rId25" Type="http://schemas.openxmlformats.org/officeDocument/2006/relationships/image" Target="../media/image108.png"/><Relationship Id="rId46" Type="http://schemas.openxmlformats.org/officeDocument/2006/relationships/image" Target="../media/image129.png"/><Relationship Id="rId67" Type="http://schemas.openxmlformats.org/officeDocument/2006/relationships/image" Target="../media/image150.png"/><Relationship Id="rId116" Type="http://schemas.openxmlformats.org/officeDocument/2006/relationships/image" Target="../media/image199.png"/><Relationship Id="rId20" Type="http://schemas.openxmlformats.org/officeDocument/2006/relationships/image" Target="../media/image103.png"/><Relationship Id="rId41" Type="http://schemas.openxmlformats.org/officeDocument/2006/relationships/image" Target="../media/image124.png"/><Relationship Id="rId62" Type="http://schemas.openxmlformats.org/officeDocument/2006/relationships/image" Target="../media/image145.png"/><Relationship Id="rId83" Type="http://schemas.openxmlformats.org/officeDocument/2006/relationships/image" Target="../media/image166.png"/><Relationship Id="rId88" Type="http://schemas.openxmlformats.org/officeDocument/2006/relationships/image" Target="../media/image171.png"/><Relationship Id="rId111" Type="http://schemas.openxmlformats.org/officeDocument/2006/relationships/image" Target="../media/image194.png"/><Relationship Id="rId15" Type="http://schemas.openxmlformats.org/officeDocument/2006/relationships/image" Target="../media/image98.png"/><Relationship Id="rId36" Type="http://schemas.openxmlformats.org/officeDocument/2006/relationships/image" Target="../media/image119.png"/><Relationship Id="rId57" Type="http://schemas.openxmlformats.org/officeDocument/2006/relationships/image" Target="../media/image140.png"/><Relationship Id="rId106" Type="http://schemas.openxmlformats.org/officeDocument/2006/relationships/image" Target="../media/image189.png"/><Relationship Id="rId10" Type="http://schemas.openxmlformats.org/officeDocument/2006/relationships/image" Target="../media/image93.jpg"/><Relationship Id="rId31" Type="http://schemas.openxmlformats.org/officeDocument/2006/relationships/image" Target="../media/image114.png"/><Relationship Id="rId52" Type="http://schemas.openxmlformats.org/officeDocument/2006/relationships/image" Target="../media/image135.png"/><Relationship Id="rId73" Type="http://schemas.openxmlformats.org/officeDocument/2006/relationships/image" Target="../media/image156.png"/><Relationship Id="rId78" Type="http://schemas.openxmlformats.org/officeDocument/2006/relationships/image" Target="../media/image161.png"/><Relationship Id="rId94" Type="http://schemas.openxmlformats.org/officeDocument/2006/relationships/image" Target="../media/image177.png"/><Relationship Id="rId99" Type="http://schemas.openxmlformats.org/officeDocument/2006/relationships/image" Target="../media/image182.png"/><Relationship Id="rId101" Type="http://schemas.openxmlformats.org/officeDocument/2006/relationships/image" Target="../media/image184.png"/><Relationship Id="rId122" Type="http://schemas.openxmlformats.org/officeDocument/2006/relationships/image" Target="../media/image205.jp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7.png"/><Relationship Id="rId18" Type="http://schemas.openxmlformats.org/officeDocument/2006/relationships/image" Target="../media/image222.png"/><Relationship Id="rId26" Type="http://schemas.openxmlformats.org/officeDocument/2006/relationships/image" Target="../media/image230.png"/><Relationship Id="rId39" Type="http://schemas.openxmlformats.org/officeDocument/2006/relationships/image" Target="../media/image8.png"/><Relationship Id="rId21" Type="http://schemas.openxmlformats.org/officeDocument/2006/relationships/image" Target="../media/image225.png"/><Relationship Id="rId34" Type="http://schemas.openxmlformats.org/officeDocument/2006/relationships/image" Target="../media/image236.png"/><Relationship Id="rId42" Type="http://schemas.openxmlformats.org/officeDocument/2006/relationships/image" Target="../media/image243.png"/><Relationship Id="rId47" Type="http://schemas.openxmlformats.org/officeDocument/2006/relationships/image" Target="../media/image248.png"/><Relationship Id="rId50" Type="http://schemas.openxmlformats.org/officeDocument/2006/relationships/image" Target="../media/image251.png"/><Relationship Id="rId55" Type="http://schemas.openxmlformats.org/officeDocument/2006/relationships/image" Target="../media/image256.png"/><Relationship Id="rId7" Type="http://schemas.openxmlformats.org/officeDocument/2006/relationships/image" Target="../media/image211.png"/><Relationship Id="rId2" Type="http://schemas.openxmlformats.org/officeDocument/2006/relationships/image" Target="../media/image206.png"/><Relationship Id="rId16" Type="http://schemas.openxmlformats.org/officeDocument/2006/relationships/image" Target="../media/image220.png"/><Relationship Id="rId29" Type="http://schemas.openxmlformats.org/officeDocument/2006/relationships/image" Target="../media/image233.png"/><Relationship Id="rId11" Type="http://schemas.openxmlformats.org/officeDocument/2006/relationships/image" Target="../media/image215.png"/><Relationship Id="rId24" Type="http://schemas.openxmlformats.org/officeDocument/2006/relationships/image" Target="../media/image228.png"/><Relationship Id="rId32" Type="http://schemas.openxmlformats.org/officeDocument/2006/relationships/image" Target="../media/image7.png"/><Relationship Id="rId37" Type="http://schemas.openxmlformats.org/officeDocument/2006/relationships/image" Target="../media/image239.png"/><Relationship Id="rId40" Type="http://schemas.openxmlformats.org/officeDocument/2006/relationships/image" Target="../media/image241.png"/><Relationship Id="rId45" Type="http://schemas.openxmlformats.org/officeDocument/2006/relationships/image" Target="../media/image246.png"/><Relationship Id="rId53" Type="http://schemas.openxmlformats.org/officeDocument/2006/relationships/image" Target="../media/image254.png"/><Relationship Id="rId58" Type="http://schemas.openxmlformats.org/officeDocument/2006/relationships/image" Target="../media/image259.png"/><Relationship Id="rId5" Type="http://schemas.openxmlformats.org/officeDocument/2006/relationships/image" Target="../media/image209.png"/><Relationship Id="rId61" Type="http://schemas.openxmlformats.org/officeDocument/2006/relationships/image" Target="../media/image262.png"/><Relationship Id="rId19" Type="http://schemas.openxmlformats.org/officeDocument/2006/relationships/image" Target="../media/image223.png"/><Relationship Id="rId14" Type="http://schemas.openxmlformats.org/officeDocument/2006/relationships/image" Target="../media/image218.png"/><Relationship Id="rId22" Type="http://schemas.openxmlformats.org/officeDocument/2006/relationships/image" Target="../media/image226.png"/><Relationship Id="rId27" Type="http://schemas.openxmlformats.org/officeDocument/2006/relationships/image" Target="../media/image231.png"/><Relationship Id="rId30" Type="http://schemas.openxmlformats.org/officeDocument/2006/relationships/image" Target="../media/image234.png"/><Relationship Id="rId35" Type="http://schemas.openxmlformats.org/officeDocument/2006/relationships/image" Target="../media/image237.png"/><Relationship Id="rId43" Type="http://schemas.openxmlformats.org/officeDocument/2006/relationships/image" Target="../media/image244.png"/><Relationship Id="rId48" Type="http://schemas.openxmlformats.org/officeDocument/2006/relationships/image" Target="../media/image249.png"/><Relationship Id="rId56" Type="http://schemas.openxmlformats.org/officeDocument/2006/relationships/image" Target="../media/image257.png"/><Relationship Id="rId8" Type="http://schemas.openxmlformats.org/officeDocument/2006/relationships/image" Target="../media/image212.png"/><Relationship Id="rId51" Type="http://schemas.openxmlformats.org/officeDocument/2006/relationships/image" Target="../media/image252.png"/><Relationship Id="rId3" Type="http://schemas.openxmlformats.org/officeDocument/2006/relationships/image" Target="../media/image207.png"/><Relationship Id="rId12" Type="http://schemas.openxmlformats.org/officeDocument/2006/relationships/image" Target="../media/image216.png"/><Relationship Id="rId17" Type="http://schemas.openxmlformats.org/officeDocument/2006/relationships/image" Target="../media/image221.png"/><Relationship Id="rId25" Type="http://schemas.openxmlformats.org/officeDocument/2006/relationships/image" Target="../media/image229.png"/><Relationship Id="rId33" Type="http://schemas.openxmlformats.org/officeDocument/2006/relationships/image" Target="../media/image235.png"/><Relationship Id="rId38" Type="http://schemas.openxmlformats.org/officeDocument/2006/relationships/image" Target="../media/image240.png"/><Relationship Id="rId46" Type="http://schemas.openxmlformats.org/officeDocument/2006/relationships/image" Target="../media/image247.png"/><Relationship Id="rId59" Type="http://schemas.openxmlformats.org/officeDocument/2006/relationships/image" Target="../media/image260.png"/><Relationship Id="rId20" Type="http://schemas.openxmlformats.org/officeDocument/2006/relationships/image" Target="../media/image224.png"/><Relationship Id="rId41" Type="http://schemas.openxmlformats.org/officeDocument/2006/relationships/image" Target="../media/image242.png"/><Relationship Id="rId54" Type="http://schemas.openxmlformats.org/officeDocument/2006/relationships/image" Target="../media/image2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0.png"/><Relationship Id="rId15" Type="http://schemas.openxmlformats.org/officeDocument/2006/relationships/image" Target="../media/image219.png"/><Relationship Id="rId23" Type="http://schemas.openxmlformats.org/officeDocument/2006/relationships/image" Target="../media/image227.png"/><Relationship Id="rId28" Type="http://schemas.openxmlformats.org/officeDocument/2006/relationships/image" Target="../media/image232.png"/><Relationship Id="rId36" Type="http://schemas.openxmlformats.org/officeDocument/2006/relationships/image" Target="../media/image238.png"/><Relationship Id="rId49" Type="http://schemas.openxmlformats.org/officeDocument/2006/relationships/image" Target="../media/image250.png"/><Relationship Id="rId57" Type="http://schemas.openxmlformats.org/officeDocument/2006/relationships/image" Target="../media/image258.png"/><Relationship Id="rId10" Type="http://schemas.openxmlformats.org/officeDocument/2006/relationships/image" Target="../media/image214.png"/><Relationship Id="rId31" Type="http://schemas.openxmlformats.org/officeDocument/2006/relationships/image" Target="../media/image6.png"/><Relationship Id="rId44" Type="http://schemas.openxmlformats.org/officeDocument/2006/relationships/image" Target="../media/image245.png"/><Relationship Id="rId52" Type="http://schemas.openxmlformats.org/officeDocument/2006/relationships/image" Target="../media/image253.png"/><Relationship Id="rId60" Type="http://schemas.openxmlformats.org/officeDocument/2006/relationships/image" Target="../media/image261.png"/><Relationship Id="rId4" Type="http://schemas.openxmlformats.org/officeDocument/2006/relationships/image" Target="../media/image208.png"/><Relationship Id="rId9" Type="http://schemas.openxmlformats.org/officeDocument/2006/relationships/image" Target="../media/image213.pn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5.png"/><Relationship Id="rId21" Type="http://schemas.openxmlformats.org/officeDocument/2006/relationships/image" Target="../media/image280.png"/><Relationship Id="rId42" Type="http://schemas.openxmlformats.org/officeDocument/2006/relationships/image" Target="../media/image301.png"/><Relationship Id="rId47" Type="http://schemas.openxmlformats.org/officeDocument/2006/relationships/image" Target="../media/image306.png"/><Relationship Id="rId63" Type="http://schemas.openxmlformats.org/officeDocument/2006/relationships/image" Target="../media/image322.png"/><Relationship Id="rId68" Type="http://schemas.openxmlformats.org/officeDocument/2006/relationships/image" Target="../media/image327.png"/><Relationship Id="rId84" Type="http://schemas.openxmlformats.org/officeDocument/2006/relationships/image" Target="../media/image343.png"/><Relationship Id="rId89" Type="http://schemas.openxmlformats.org/officeDocument/2006/relationships/image" Target="../media/image348.png"/><Relationship Id="rId16" Type="http://schemas.openxmlformats.org/officeDocument/2006/relationships/image" Target="../media/image275.png"/><Relationship Id="rId11" Type="http://schemas.openxmlformats.org/officeDocument/2006/relationships/image" Target="../media/image6.png"/><Relationship Id="rId32" Type="http://schemas.openxmlformats.org/officeDocument/2006/relationships/image" Target="../media/image291.png"/><Relationship Id="rId37" Type="http://schemas.openxmlformats.org/officeDocument/2006/relationships/image" Target="../media/image296.png"/><Relationship Id="rId53" Type="http://schemas.openxmlformats.org/officeDocument/2006/relationships/image" Target="../media/image312.png"/><Relationship Id="rId58" Type="http://schemas.openxmlformats.org/officeDocument/2006/relationships/image" Target="../media/image317.png"/><Relationship Id="rId74" Type="http://schemas.openxmlformats.org/officeDocument/2006/relationships/image" Target="../media/image333.png"/><Relationship Id="rId79" Type="http://schemas.openxmlformats.org/officeDocument/2006/relationships/image" Target="../media/image338.png"/><Relationship Id="rId5" Type="http://schemas.openxmlformats.org/officeDocument/2006/relationships/image" Target="../media/image266.png"/><Relationship Id="rId90" Type="http://schemas.openxmlformats.org/officeDocument/2006/relationships/image" Target="../media/image349.png"/><Relationship Id="rId95" Type="http://schemas.openxmlformats.org/officeDocument/2006/relationships/image" Target="../media/image354.png"/><Relationship Id="rId22" Type="http://schemas.openxmlformats.org/officeDocument/2006/relationships/image" Target="../media/image281.png"/><Relationship Id="rId27" Type="http://schemas.openxmlformats.org/officeDocument/2006/relationships/image" Target="../media/image286.png"/><Relationship Id="rId43" Type="http://schemas.openxmlformats.org/officeDocument/2006/relationships/image" Target="../media/image302.png"/><Relationship Id="rId48" Type="http://schemas.openxmlformats.org/officeDocument/2006/relationships/image" Target="../media/image307.png"/><Relationship Id="rId64" Type="http://schemas.openxmlformats.org/officeDocument/2006/relationships/image" Target="../media/image323.png"/><Relationship Id="rId69" Type="http://schemas.openxmlformats.org/officeDocument/2006/relationships/image" Target="../media/image328.png"/><Relationship Id="rId8" Type="http://schemas.openxmlformats.org/officeDocument/2006/relationships/image" Target="../media/image269.png"/><Relationship Id="rId51" Type="http://schemas.openxmlformats.org/officeDocument/2006/relationships/image" Target="../media/image310.png"/><Relationship Id="rId72" Type="http://schemas.openxmlformats.org/officeDocument/2006/relationships/image" Target="../media/image331.png"/><Relationship Id="rId80" Type="http://schemas.openxmlformats.org/officeDocument/2006/relationships/image" Target="../media/image339.png"/><Relationship Id="rId85" Type="http://schemas.openxmlformats.org/officeDocument/2006/relationships/image" Target="../media/image344.png"/><Relationship Id="rId93" Type="http://schemas.openxmlformats.org/officeDocument/2006/relationships/image" Target="../media/image352.png"/><Relationship Id="rId3" Type="http://schemas.openxmlformats.org/officeDocument/2006/relationships/image" Target="../media/image264.png"/><Relationship Id="rId12" Type="http://schemas.openxmlformats.org/officeDocument/2006/relationships/image" Target="../media/image7.png"/><Relationship Id="rId17" Type="http://schemas.openxmlformats.org/officeDocument/2006/relationships/image" Target="../media/image276.png"/><Relationship Id="rId25" Type="http://schemas.openxmlformats.org/officeDocument/2006/relationships/image" Target="../media/image284.png"/><Relationship Id="rId33" Type="http://schemas.openxmlformats.org/officeDocument/2006/relationships/image" Target="../media/image292.png"/><Relationship Id="rId38" Type="http://schemas.openxmlformats.org/officeDocument/2006/relationships/image" Target="../media/image297.png"/><Relationship Id="rId46" Type="http://schemas.openxmlformats.org/officeDocument/2006/relationships/image" Target="../media/image305.png"/><Relationship Id="rId59" Type="http://schemas.openxmlformats.org/officeDocument/2006/relationships/image" Target="../media/image318.png"/><Relationship Id="rId67" Type="http://schemas.openxmlformats.org/officeDocument/2006/relationships/image" Target="../media/image326.png"/><Relationship Id="rId20" Type="http://schemas.openxmlformats.org/officeDocument/2006/relationships/image" Target="../media/image279.png"/><Relationship Id="rId41" Type="http://schemas.openxmlformats.org/officeDocument/2006/relationships/image" Target="../media/image300.png"/><Relationship Id="rId54" Type="http://schemas.openxmlformats.org/officeDocument/2006/relationships/image" Target="../media/image313.png"/><Relationship Id="rId62" Type="http://schemas.openxmlformats.org/officeDocument/2006/relationships/image" Target="../media/image321.png"/><Relationship Id="rId70" Type="http://schemas.openxmlformats.org/officeDocument/2006/relationships/image" Target="../media/image329.png"/><Relationship Id="rId75" Type="http://schemas.openxmlformats.org/officeDocument/2006/relationships/image" Target="../media/image334.png"/><Relationship Id="rId83" Type="http://schemas.openxmlformats.org/officeDocument/2006/relationships/image" Target="../media/image342.png"/><Relationship Id="rId88" Type="http://schemas.openxmlformats.org/officeDocument/2006/relationships/image" Target="../media/image347.png"/><Relationship Id="rId91" Type="http://schemas.openxmlformats.org/officeDocument/2006/relationships/image" Target="../media/image350.png"/><Relationship Id="rId96" Type="http://schemas.openxmlformats.org/officeDocument/2006/relationships/image" Target="../media/image3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7.png"/><Relationship Id="rId15" Type="http://schemas.openxmlformats.org/officeDocument/2006/relationships/image" Target="../media/image274.png"/><Relationship Id="rId23" Type="http://schemas.openxmlformats.org/officeDocument/2006/relationships/image" Target="../media/image282.png"/><Relationship Id="rId28" Type="http://schemas.openxmlformats.org/officeDocument/2006/relationships/image" Target="../media/image287.png"/><Relationship Id="rId36" Type="http://schemas.openxmlformats.org/officeDocument/2006/relationships/image" Target="../media/image295.png"/><Relationship Id="rId49" Type="http://schemas.openxmlformats.org/officeDocument/2006/relationships/image" Target="../media/image308.png"/><Relationship Id="rId57" Type="http://schemas.openxmlformats.org/officeDocument/2006/relationships/image" Target="../media/image316.png"/><Relationship Id="rId10" Type="http://schemas.openxmlformats.org/officeDocument/2006/relationships/image" Target="../media/image271.png"/><Relationship Id="rId31" Type="http://schemas.openxmlformats.org/officeDocument/2006/relationships/image" Target="../media/image290.png"/><Relationship Id="rId44" Type="http://schemas.openxmlformats.org/officeDocument/2006/relationships/image" Target="../media/image303.png"/><Relationship Id="rId52" Type="http://schemas.openxmlformats.org/officeDocument/2006/relationships/image" Target="../media/image311.png"/><Relationship Id="rId60" Type="http://schemas.openxmlformats.org/officeDocument/2006/relationships/image" Target="../media/image319.png"/><Relationship Id="rId65" Type="http://schemas.openxmlformats.org/officeDocument/2006/relationships/image" Target="../media/image324.png"/><Relationship Id="rId73" Type="http://schemas.openxmlformats.org/officeDocument/2006/relationships/image" Target="../media/image332.png"/><Relationship Id="rId78" Type="http://schemas.openxmlformats.org/officeDocument/2006/relationships/image" Target="../media/image337.png"/><Relationship Id="rId81" Type="http://schemas.openxmlformats.org/officeDocument/2006/relationships/image" Target="../media/image340.png"/><Relationship Id="rId86" Type="http://schemas.openxmlformats.org/officeDocument/2006/relationships/image" Target="../media/image345.png"/><Relationship Id="rId94" Type="http://schemas.openxmlformats.org/officeDocument/2006/relationships/image" Target="../media/image353.png"/><Relationship Id="rId4" Type="http://schemas.openxmlformats.org/officeDocument/2006/relationships/image" Target="../media/image265.png"/><Relationship Id="rId9" Type="http://schemas.openxmlformats.org/officeDocument/2006/relationships/image" Target="../media/image270.png"/><Relationship Id="rId13" Type="http://schemas.openxmlformats.org/officeDocument/2006/relationships/image" Target="../media/image272.png"/><Relationship Id="rId18" Type="http://schemas.openxmlformats.org/officeDocument/2006/relationships/image" Target="../media/image277.png"/><Relationship Id="rId39" Type="http://schemas.openxmlformats.org/officeDocument/2006/relationships/image" Target="../media/image298.png"/><Relationship Id="rId34" Type="http://schemas.openxmlformats.org/officeDocument/2006/relationships/image" Target="../media/image293.png"/><Relationship Id="rId50" Type="http://schemas.openxmlformats.org/officeDocument/2006/relationships/image" Target="../media/image309.png"/><Relationship Id="rId55" Type="http://schemas.openxmlformats.org/officeDocument/2006/relationships/image" Target="../media/image314.png"/><Relationship Id="rId76" Type="http://schemas.openxmlformats.org/officeDocument/2006/relationships/image" Target="../media/image335.png"/><Relationship Id="rId7" Type="http://schemas.openxmlformats.org/officeDocument/2006/relationships/image" Target="../media/image268.png"/><Relationship Id="rId71" Type="http://schemas.openxmlformats.org/officeDocument/2006/relationships/image" Target="../media/image330.png"/><Relationship Id="rId92" Type="http://schemas.openxmlformats.org/officeDocument/2006/relationships/image" Target="../media/image351.png"/><Relationship Id="rId2" Type="http://schemas.openxmlformats.org/officeDocument/2006/relationships/image" Target="../media/image263.png"/><Relationship Id="rId29" Type="http://schemas.openxmlformats.org/officeDocument/2006/relationships/image" Target="../media/image288.png"/><Relationship Id="rId24" Type="http://schemas.openxmlformats.org/officeDocument/2006/relationships/image" Target="../media/image283.png"/><Relationship Id="rId40" Type="http://schemas.openxmlformats.org/officeDocument/2006/relationships/image" Target="../media/image299.png"/><Relationship Id="rId45" Type="http://schemas.openxmlformats.org/officeDocument/2006/relationships/image" Target="../media/image304.png"/><Relationship Id="rId66" Type="http://schemas.openxmlformats.org/officeDocument/2006/relationships/image" Target="../media/image325.png"/><Relationship Id="rId87" Type="http://schemas.openxmlformats.org/officeDocument/2006/relationships/image" Target="../media/image346.png"/><Relationship Id="rId61" Type="http://schemas.openxmlformats.org/officeDocument/2006/relationships/image" Target="../media/image320.png"/><Relationship Id="rId82" Type="http://schemas.openxmlformats.org/officeDocument/2006/relationships/image" Target="../media/image341.png"/><Relationship Id="rId19" Type="http://schemas.openxmlformats.org/officeDocument/2006/relationships/image" Target="../media/image278.png"/><Relationship Id="rId14" Type="http://schemas.openxmlformats.org/officeDocument/2006/relationships/image" Target="../media/image273.png"/><Relationship Id="rId30" Type="http://schemas.openxmlformats.org/officeDocument/2006/relationships/image" Target="../media/image289.png"/><Relationship Id="rId35" Type="http://schemas.openxmlformats.org/officeDocument/2006/relationships/image" Target="../media/image294.png"/><Relationship Id="rId56" Type="http://schemas.openxmlformats.org/officeDocument/2006/relationships/image" Target="../media/image315.png"/><Relationship Id="rId77" Type="http://schemas.openxmlformats.org/officeDocument/2006/relationships/image" Target="../media/image336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77.png"/><Relationship Id="rId21" Type="http://schemas.openxmlformats.org/officeDocument/2006/relationships/image" Target="../media/image372.png"/><Relationship Id="rId42" Type="http://schemas.openxmlformats.org/officeDocument/2006/relationships/image" Target="../media/image393.png"/><Relationship Id="rId47" Type="http://schemas.openxmlformats.org/officeDocument/2006/relationships/image" Target="../media/image398.png"/><Relationship Id="rId63" Type="http://schemas.openxmlformats.org/officeDocument/2006/relationships/image" Target="../media/image414.png"/><Relationship Id="rId68" Type="http://schemas.openxmlformats.org/officeDocument/2006/relationships/image" Target="../media/image419.png"/><Relationship Id="rId84" Type="http://schemas.openxmlformats.org/officeDocument/2006/relationships/image" Target="../media/image435.png"/><Relationship Id="rId89" Type="http://schemas.openxmlformats.org/officeDocument/2006/relationships/image" Target="../media/image440.png"/><Relationship Id="rId112" Type="http://schemas.openxmlformats.org/officeDocument/2006/relationships/image" Target="../media/image463.png"/><Relationship Id="rId16" Type="http://schemas.openxmlformats.org/officeDocument/2006/relationships/image" Target="../media/image367.png"/><Relationship Id="rId107" Type="http://schemas.openxmlformats.org/officeDocument/2006/relationships/image" Target="../media/image458.png"/><Relationship Id="rId11" Type="http://schemas.openxmlformats.org/officeDocument/2006/relationships/image" Target="../media/image362.png"/><Relationship Id="rId32" Type="http://schemas.openxmlformats.org/officeDocument/2006/relationships/image" Target="../media/image383.png"/><Relationship Id="rId37" Type="http://schemas.openxmlformats.org/officeDocument/2006/relationships/image" Target="../media/image388.png"/><Relationship Id="rId53" Type="http://schemas.openxmlformats.org/officeDocument/2006/relationships/image" Target="../media/image404.png"/><Relationship Id="rId58" Type="http://schemas.openxmlformats.org/officeDocument/2006/relationships/image" Target="../media/image409.png"/><Relationship Id="rId74" Type="http://schemas.openxmlformats.org/officeDocument/2006/relationships/image" Target="../media/image425.png"/><Relationship Id="rId79" Type="http://schemas.openxmlformats.org/officeDocument/2006/relationships/image" Target="../media/image430.png"/><Relationship Id="rId102" Type="http://schemas.openxmlformats.org/officeDocument/2006/relationships/image" Target="../media/image453.png"/><Relationship Id="rId5" Type="http://schemas.openxmlformats.org/officeDocument/2006/relationships/image" Target="../media/image8.png"/><Relationship Id="rId90" Type="http://schemas.openxmlformats.org/officeDocument/2006/relationships/image" Target="../media/image441.png"/><Relationship Id="rId95" Type="http://schemas.openxmlformats.org/officeDocument/2006/relationships/image" Target="../media/image446.png"/><Relationship Id="rId22" Type="http://schemas.openxmlformats.org/officeDocument/2006/relationships/image" Target="../media/image373.png"/><Relationship Id="rId27" Type="http://schemas.openxmlformats.org/officeDocument/2006/relationships/image" Target="../media/image378.png"/><Relationship Id="rId43" Type="http://schemas.openxmlformats.org/officeDocument/2006/relationships/image" Target="../media/image394.png"/><Relationship Id="rId48" Type="http://schemas.openxmlformats.org/officeDocument/2006/relationships/image" Target="../media/image399.png"/><Relationship Id="rId64" Type="http://schemas.openxmlformats.org/officeDocument/2006/relationships/image" Target="../media/image415.png"/><Relationship Id="rId69" Type="http://schemas.openxmlformats.org/officeDocument/2006/relationships/image" Target="../media/image420.png"/><Relationship Id="rId80" Type="http://schemas.openxmlformats.org/officeDocument/2006/relationships/image" Target="../media/image431.png"/><Relationship Id="rId85" Type="http://schemas.openxmlformats.org/officeDocument/2006/relationships/image" Target="../media/image436.png"/><Relationship Id="rId12" Type="http://schemas.openxmlformats.org/officeDocument/2006/relationships/image" Target="../media/image363.png"/><Relationship Id="rId17" Type="http://schemas.openxmlformats.org/officeDocument/2006/relationships/image" Target="../media/image368.png"/><Relationship Id="rId33" Type="http://schemas.openxmlformats.org/officeDocument/2006/relationships/image" Target="../media/image384.png"/><Relationship Id="rId38" Type="http://schemas.openxmlformats.org/officeDocument/2006/relationships/image" Target="../media/image389.png"/><Relationship Id="rId59" Type="http://schemas.openxmlformats.org/officeDocument/2006/relationships/image" Target="../media/image410.png"/><Relationship Id="rId103" Type="http://schemas.openxmlformats.org/officeDocument/2006/relationships/image" Target="../media/image454.png"/><Relationship Id="rId108" Type="http://schemas.openxmlformats.org/officeDocument/2006/relationships/image" Target="../media/image459.png"/><Relationship Id="rId54" Type="http://schemas.openxmlformats.org/officeDocument/2006/relationships/image" Target="../media/image405.png"/><Relationship Id="rId70" Type="http://schemas.openxmlformats.org/officeDocument/2006/relationships/image" Target="../media/image421.png"/><Relationship Id="rId75" Type="http://schemas.openxmlformats.org/officeDocument/2006/relationships/image" Target="../media/image426.png"/><Relationship Id="rId91" Type="http://schemas.openxmlformats.org/officeDocument/2006/relationships/image" Target="../media/image442.png"/><Relationship Id="rId96" Type="http://schemas.openxmlformats.org/officeDocument/2006/relationships/image" Target="../media/image4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7.png"/><Relationship Id="rId15" Type="http://schemas.openxmlformats.org/officeDocument/2006/relationships/image" Target="../media/image366.png"/><Relationship Id="rId23" Type="http://schemas.openxmlformats.org/officeDocument/2006/relationships/image" Target="../media/image374.png"/><Relationship Id="rId28" Type="http://schemas.openxmlformats.org/officeDocument/2006/relationships/image" Target="../media/image379.png"/><Relationship Id="rId36" Type="http://schemas.openxmlformats.org/officeDocument/2006/relationships/image" Target="../media/image387.png"/><Relationship Id="rId49" Type="http://schemas.openxmlformats.org/officeDocument/2006/relationships/image" Target="../media/image400.png"/><Relationship Id="rId57" Type="http://schemas.openxmlformats.org/officeDocument/2006/relationships/image" Target="../media/image408.png"/><Relationship Id="rId106" Type="http://schemas.openxmlformats.org/officeDocument/2006/relationships/image" Target="../media/image457.png"/><Relationship Id="rId10" Type="http://schemas.openxmlformats.org/officeDocument/2006/relationships/image" Target="../media/image361.png"/><Relationship Id="rId31" Type="http://schemas.openxmlformats.org/officeDocument/2006/relationships/image" Target="../media/image382.png"/><Relationship Id="rId44" Type="http://schemas.openxmlformats.org/officeDocument/2006/relationships/image" Target="../media/image395.png"/><Relationship Id="rId52" Type="http://schemas.openxmlformats.org/officeDocument/2006/relationships/image" Target="../media/image403.png"/><Relationship Id="rId60" Type="http://schemas.openxmlformats.org/officeDocument/2006/relationships/image" Target="../media/image411.png"/><Relationship Id="rId65" Type="http://schemas.openxmlformats.org/officeDocument/2006/relationships/image" Target="../media/image416.png"/><Relationship Id="rId73" Type="http://schemas.openxmlformats.org/officeDocument/2006/relationships/image" Target="../media/image424.png"/><Relationship Id="rId78" Type="http://schemas.openxmlformats.org/officeDocument/2006/relationships/image" Target="../media/image429.png"/><Relationship Id="rId81" Type="http://schemas.openxmlformats.org/officeDocument/2006/relationships/image" Target="../media/image432.png"/><Relationship Id="rId86" Type="http://schemas.openxmlformats.org/officeDocument/2006/relationships/image" Target="../media/image437.png"/><Relationship Id="rId94" Type="http://schemas.openxmlformats.org/officeDocument/2006/relationships/image" Target="../media/image445.png"/><Relationship Id="rId99" Type="http://schemas.openxmlformats.org/officeDocument/2006/relationships/image" Target="../media/image450.png"/><Relationship Id="rId101" Type="http://schemas.openxmlformats.org/officeDocument/2006/relationships/image" Target="../media/image452.png"/><Relationship Id="rId4" Type="http://schemas.openxmlformats.org/officeDocument/2006/relationships/image" Target="../media/image7.png"/><Relationship Id="rId9" Type="http://schemas.openxmlformats.org/officeDocument/2006/relationships/image" Target="../media/image360.png"/><Relationship Id="rId13" Type="http://schemas.openxmlformats.org/officeDocument/2006/relationships/image" Target="../media/image364.png"/><Relationship Id="rId18" Type="http://schemas.openxmlformats.org/officeDocument/2006/relationships/image" Target="../media/image369.png"/><Relationship Id="rId39" Type="http://schemas.openxmlformats.org/officeDocument/2006/relationships/image" Target="../media/image390.png"/><Relationship Id="rId109" Type="http://schemas.openxmlformats.org/officeDocument/2006/relationships/image" Target="../media/image460.png"/><Relationship Id="rId34" Type="http://schemas.openxmlformats.org/officeDocument/2006/relationships/image" Target="../media/image385.png"/><Relationship Id="rId50" Type="http://schemas.openxmlformats.org/officeDocument/2006/relationships/image" Target="../media/image401.png"/><Relationship Id="rId55" Type="http://schemas.openxmlformats.org/officeDocument/2006/relationships/image" Target="../media/image406.png"/><Relationship Id="rId76" Type="http://schemas.openxmlformats.org/officeDocument/2006/relationships/image" Target="../media/image427.png"/><Relationship Id="rId97" Type="http://schemas.openxmlformats.org/officeDocument/2006/relationships/image" Target="../media/image448.png"/><Relationship Id="rId104" Type="http://schemas.openxmlformats.org/officeDocument/2006/relationships/image" Target="../media/image455.png"/><Relationship Id="rId7" Type="http://schemas.openxmlformats.org/officeDocument/2006/relationships/image" Target="../media/image358.png"/><Relationship Id="rId71" Type="http://schemas.openxmlformats.org/officeDocument/2006/relationships/image" Target="../media/image422.png"/><Relationship Id="rId92" Type="http://schemas.openxmlformats.org/officeDocument/2006/relationships/image" Target="../media/image443.png"/><Relationship Id="rId2" Type="http://schemas.openxmlformats.org/officeDocument/2006/relationships/image" Target="../media/image356.png"/><Relationship Id="rId29" Type="http://schemas.openxmlformats.org/officeDocument/2006/relationships/image" Target="../media/image380.png"/><Relationship Id="rId24" Type="http://schemas.openxmlformats.org/officeDocument/2006/relationships/image" Target="../media/image375.png"/><Relationship Id="rId40" Type="http://schemas.openxmlformats.org/officeDocument/2006/relationships/image" Target="../media/image391.png"/><Relationship Id="rId45" Type="http://schemas.openxmlformats.org/officeDocument/2006/relationships/image" Target="../media/image396.png"/><Relationship Id="rId66" Type="http://schemas.openxmlformats.org/officeDocument/2006/relationships/image" Target="../media/image417.png"/><Relationship Id="rId87" Type="http://schemas.openxmlformats.org/officeDocument/2006/relationships/image" Target="../media/image438.png"/><Relationship Id="rId110" Type="http://schemas.openxmlformats.org/officeDocument/2006/relationships/image" Target="../media/image461.png"/><Relationship Id="rId61" Type="http://schemas.openxmlformats.org/officeDocument/2006/relationships/image" Target="../media/image412.png"/><Relationship Id="rId82" Type="http://schemas.openxmlformats.org/officeDocument/2006/relationships/image" Target="../media/image433.png"/><Relationship Id="rId19" Type="http://schemas.openxmlformats.org/officeDocument/2006/relationships/image" Target="../media/image370.png"/><Relationship Id="rId14" Type="http://schemas.openxmlformats.org/officeDocument/2006/relationships/image" Target="../media/image365.png"/><Relationship Id="rId30" Type="http://schemas.openxmlformats.org/officeDocument/2006/relationships/image" Target="../media/image381.png"/><Relationship Id="rId35" Type="http://schemas.openxmlformats.org/officeDocument/2006/relationships/image" Target="../media/image386.png"/><Relationship Id="rId56" Type="http://schemas.openxmlformats.org/officeDocument/2006/relationships/image" Target="../media/image407.png"/><Relationship Id="rId77" Type="http://schemas.openxmlformats.org/officeDocument/2006/relationships/image" Target="../media/image428.png"/><Relationship Id="rId100" Type="http://schemas.openxmlformats.org/officeDocument/2006/relationships/image" Target="../media/image451.png"/><Relationship Id="rId105" Type="http://schemas.openxmlformats.org/officeDocument/2006/relationships/image" Target="../media/image456.png"/><Relationship Id="rId8" Type="http://schemas.openxmlformats.org/officeDocument/2006/relationships/image" Target="../media/image359.png"/><Relationship Id="rId51" Type="http://schemas.openxmlformats.org/officeDocument/2006/relationships/image" Target="../media/image402.png"/><Relationship Id="rId72" Type="http://schemas.openxmlformats.org/officeDocument/2006/relationships/image" Target="../media/image423.png"/><Relationship Id="rId93" Type="http://schemas.openxmlformats.org/officeDocument/2006/relationships/image" Target="../media/image444.png"/><Relationship Id="rId98" Type="http://schemas.openxmlformats.org/officeDocument/2006/relationships/image" Target="../media/image449.png"/><Relationship Id="rId3" Type="http://schemas.openxmlformats.org/officeDocument/2006/relationships/image" Target="../media/image6.png"/><Relationship Id="rId25" Type="http://schemas.openxmlformats.org/officeDocument/2006/relationships/image" Target="../media/image376.png"/><Relationship Id="rId46" Type="http://schemas.openxmlformats.org/officeDocument/2006/relationships/image" Target="../media/image397.png"/><Relationship Id="rId67" Type="http://schemas.openxmlformats.org/officeDocument/2006/relationships/image" Target="../media/image418.png"/><Relationship Id="rId20" Type="http://schemas.openxmlformats.org/officeDocument/2006/relationships/image" Target="../media/image371.png"/><Relationship Id="rId41" Type="http://schemas.openxmlformats.org/officeDocument/2006/relationships/image" Target="../media/image392.png"/><Relationship Id="rId62" Type="http://schemas.openxmlformats.org/officeDocument/2006/relationships/image" Target="../media/image413.png"/><Relationship Id="rId83" Type="http://schemas.openxmlformats.org/officeDocument/2006/relationships/image" Target="../media/image434.png"/><Relationship Id="rId88" Type="http://schemas.openxmlformats.org/officeDocument/2006/relationships/image" Target="../media/image439.png"/><Relationship Id="rId111" Type="http://schemas.openxmlformats.org/officeDocument/2006/relationships/image" Target="../media/image462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2.png"/><Relationship Id="rId18" Type="http://schemas.openxmlformats.org/officeDocument/2006/relationships/image" Target="../media/image477.png"/><Relationship Id="rId26" Type="http://schemas.openxmlformats.org/officeDocument/2006/relationships/image" Target="../media/image485.png"/><Relationship Id="rId39" Type="http://schemas.openxmlformats.org/officeDocument/2006/relationships/image" Target="../media/image498.png"/><Relationship Id="rId21" Type="http://schemas.openxmlformats.org/officeDocument/2006/relationships/image" Target="../media/image480.png"/><Relationship Id="rId34" Type="http://schemas.openxmlformats.org/officeDocument/2006/relationships/image" Target="../media/image493.png"/><Relationship Id="rId42" Type="http://schemas.openxmlformats.org/officeDocument/2006/relationships/image" Target="../media/image501.png"/><Relationship Id="rId47" Type="http://schemas.openxmlformats.org/officeDocument/2006/relationships/image" Target="../media/image506.png"/><Relationship Id="rId50" Type="http://schemas.openxmlformats.org/officeDocument/2006/relationships/image" Target="../media/image509.png"/><Relationship Id="rId55" Type="http://schemas.openxmlformats.org/officeDocument/2006/relationships/image" Target="../media/image514.png"/><Relationship Id="rId7" Type="http://schemas.openxmlformats.org/officeDocument/2006/relationships/image" Target="../media/image6.png"/><Relationship Id="rId2" Type="http://schemas.openxmlformats.org/officeDocument/2006/relationships/image" Target="../media/image464.png"/><Relationship Id="rId16" Type="http://schemas.openxmlformats.org/officeDocument/2006/relationships/image" Target="../media/image475.png"/><Relationship Id="rId29" Type="http://schemas.openxmlformats.org/officeDocument/2006/relationships/image" Target="../media/image488.png"/><Relationship Id="rId11" Type="http://schemas.openxmlformats.org/officeDocument/2006/relationships/image" Target="../media/image470.png"/><Relationship Id="rId24" Type="http://schemas.openxmlformats.org/officeDocument/2006/relationships/image" Target="../media/image483.png"/><Relationship Id="rId32" Type="http://schemas.openxmlformats.org/officeDocument/2006/relationships/image" Target="../media/image491.png"/><Relationship Id="rId37" Type="http://schemas.openxmlformats.org/officeDocument/2006/relationships/image" Target="../media/image496.png"/><Relationship Id="rId40" Type="http://schemas.openxmlformats.org/officeDocument/2006/relationships/image" Target="../media/image499.png"/><Relationship Id="rId45" Type="http://schemas.openxmlformats.org/officeDocument/2006/relationships/image" Target="../media/image504.png"/><Relationship Id="rId53" Type="http://schemas.openxmlformats.org/officeDocument/2006/relationships/image" Target="../media/image512.png"/><Relationship Id="rId5" Type="http://schemas.openxmlformats.org/officeDocument/2006/relationships/image" Target="../media/image467.png"/><Relationship Id="rId19" Type="http://schemas.openxmlformats.org/officeDocument/2006/relationships/image" Target="../media/image478.png"/><Relationship Id="rId4" Type="http://schemas.openxmlformats.org/officeDocument/2006/relationships/image" Target="../media/image466.png"/><Relationship Id="rId9" Type="http://schemas.openxmlformats.org/officeDocument/2006/relationships/image" Target="../media/image8.png"/><Relationship Id="rId14" Type="http://schemas.openxmlformats.org/officeDocument/2006/relationships/image" Target="../media/image473.png"/><Relationship Id="rId22" Type="http://schemas.openxmlformats.org/officeDocument/2006/relationships/image" Target="../media/image481.png"/><Relationship Id="rId27" Type="http://schemas.openxmlformats.org/officeDocument/2006/relationships/image" Target="../media/image486.png"/><Relationship Id="rId30" Type="http://schemas.openxmlformats.org/officeDocument/2006/relationships/image" Target="../media/image489.jpg"/><Relationship Id="rId35" Type="http://schemas.openxmlformats.org/officeDocument/2006/relationships/image" Target="../media/image494.png"/><Relationship Id="rId43" Type="http://schemas.openxmlformats.org/officeDocument/2006/relationships/image" Target="../media/image502.png"/><Relationship Id="rId48" Type="http://schemas.openxmlformats.org/officeDocument/2006/relationships/image" Target="../media/image507.jpg"/><Relationship Id="rId56" Type="http://schemas.openxmlformats.org/officeDocument/2006/relationships/image" Target="../media/image515.png"/><Relationship Id="rId8" Type="http://schemas.openxmlformats.org/officeDocument/2006/relationships/image" Target="../media/image7.png"/><Relationship Id="rId51" Type="http://schemas.openxmlformats.org/officeDocument/2006/relationships/image" Target="../media/image510.png"/><Relationship Id="rId3" Type="http://schemas.openxmlformats.org/officeDocument/2006/relationships/image" Target="../media/image465.png"/><Relationship Id="rId12" Type="http://schemas.openxmlformats.org/officeDocument/2006/relationships/image" Target="../media/image471.png"/><Relationship Id="rId17" Type="http://schemas.openxmlformats.org/officeDocument/2006/relationships/image" Target="../media/image476.png"/><Relationship Id="rId25" Type="http://schemas.openxmlformats.org/officeDocument/2006/relationships/image" Target="../media/image484.png"/><Relationship Id="rId33" Type="http://schemas.openxmlformats.org/officeDocument/2006/relationships/image" Target="../media/image492.png"/><Relationship Id="rId38" Type="http://schemas.openxmlformats.org/officeDocument/2006/relationships/image" Target="../media/image497.png"/><Relationship Id="rId46" Type="http://schemas.openxmlformats.org/officeDocument/2006/relationships/image" Target="../media/image505.png"/><Relationship Id="rId20" Type="http://schemas.openxmlformats.org/officeDocument/2006/relationships/image" Target="../media/image479.png"/><Relationship Id="rId41" Type="http://schemas.openxmlformats.org/officeDocument/2006/relationships/image" Target="../media/image500.png"/><Relationship Id="rId54" Type="http://schemas.openxmlformats.org/officeDocument/2006/relationships/image" Target="../media/image5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8.png"/><Relationship Id="rId15" Type="http://schemas.openxmlformats.org/officeDocument/2006/relationships/image" Target="../media/image474.png"/><Relationship Id="rId23" Type="http://schemas.openxmlformats.org/officeDocument/2006/relationships/image" Target="../media/image482.png"/><Relationship Id="rId28" Type="http://schemas.openxmlformats.org/officeDocument/2006/relationships/image" Target="../media/image487.png"/><Relationship Id="rId36" Type="http://schemas.openxmlformats.org/officeDocument/2006/relationships/image" Target="../media/image495.png"/><Relationship Id="rId49" Type="http://schemas.openxmlformats.org/officeDocument/2006/relationships/image" Target="../media/image508.png"/><Relationship Id="rId57" Type="http://schemas.openxmlformats.org/officeDocument/2006/relationships/image" Target="../media/image516.png"/><Relationship Id="rId10" Type="http://schemas.openxmlformats.org/officeDocument/2006/relationships/image" Target="../media/image469.png"/><Relationship Id="rId31" Type="http://schemas.openxmlformats.org/officeDocument/2006/relationships/image" Target="../media/image490.png"/><Relationship Id="rId44" Type="http://schemas.openxmlformats.org/officeDocument/2006/relationships/image" Target="../media/image503.png"/><Relationship Id="rId52" Type="http://schemas.openxmlformats.org/officeDocument/2006/relationships/image" Target="../media/image5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l="15780" t="19166" r="5766" b="18729"/>
          <a:stretch/>
        </p:blipFill>
        <p:spPr>
          <a:xfrm>
            <a:off x="-31413" y="398"/>
            <a:ext cx="20135513" cy="1130855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/>
          <p:nvPr/>
        </p:nvSpPr>
        <p:spPr>
          <a:xfrm>
            <a:off x="-31414" y="-20542"/>
            <a:ext cx="20135513" cy="11329498"/>
          </a:xfrm>
          <a:prstGeom prst="rect">
            <a:avLst/>
          </a:prstGeom>
          <a:gradFill flip="none" rotWithShape="1">
            <a:gsLst>
              <a:gs pos="0">
                <a:srgbClr val="4A94CC">
                  <a:alpha val="95686"/>
                </a:srgbClr>
              </a:gs>
              <a:gs pos="68000">
                <a:srgbClr val="09436A">
                  <a:alpha val="93725"/>
                </a:srgbClr>
              </a:gs>
              <a:gs pos="100000">
                <a:srgbClr val="09436A">
                  <a:alpha val="93725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50756" tIns="75357" rIns="150756" bIns="75357" anchor="ctr" anchorCtr="0">
            <a:noAutofit/>
          </a:bodyPr>
          <a:lstStyle/>
          <a:p>
            <a:pPr algn="ctr"/>
            <a:r>
              <a:rPr lang="ru-RU" sz="2309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</a:t>
            </a:r>
            <a:endParaRPr sz="2309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87030" y="3001728"/>
            <a:ext cx="12330041" cy="5305898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/>
          <p:nvPr/>
        </p:nvSpPr>
        <p:spPr>
          <a:xfrm>
            <a:off x="12393250" y="6493901"/>
            <a:ext cx="3991351" cy="659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756" tIns="75357" rIns="150756" bIns="75357" anchor="t" anchorCtr="0">
            <a:spAutoFit/>
          </a:bodyPr>
          <a:lstStyle/>
          <a:p>
            <a:pPr algn="r">
              <a:buClr>
                <a:srgbClr val="000000"/>
              </a:buClr>
              <a:buSzPts val="2000"/>
            </a:pPr>
            <a:r>
              <a:rPr lang="ru-RU" sz="3298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ЕКАТЕРИНБУРГ</a:t>
            </a:r>
            <a:endParaRPr sz="3298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" name="Google Shape;87;p1"/>
          <p:cNvSpPr txBox="1"/>
          <p:nvPr/>
        </p:nvSpPr>
        <p:spPr>
          <a:xfrm>
            <a:off x="3562931" y="1158875"/>
            <a:ext cx="12946821" cy="983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756" tIns="75357" rIns="150756" bIns="75357" anchor="t" anchorCtr="0">
            <a:sp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ru-RU" sz="5400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КЛУБ СТРАТЕГИЧЕСКИХ ИНИЦИАТИВ</a:t>
            </a:r>
            <a:endParaRPr sz="54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532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53122" y="5859477"/>
            <a:ext cx="21717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latin typeface="Wingdings"/>
                <a:cs typeface="Wingdings"/>
              </a:rPr>
              <a:t></a:t>
            </a:r>
            <a:endParaRPr sz="1900">
              <a:latin typeface="Wingdings"/>
              <a:cs typeface="Wingding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48536" y="5893537"/>
            <a:ext cx="2515870" cy="567055"/>
            <a:chOff x="1648536" y="5893537"/>
            <a:chExt cx="2515870" cy="5670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48536" y="5893537"/>
              <a:ext cx="2515839" cy="2776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48536" y="6182534"/>
              <a:ext cx="1578381" cy="277687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365822" y="6720319"/>
            <a:ext cx="3299460" cy="1499235"/>
            <a:chOff x="1365822" y="6720319"/>
            <a:chExt cx="3299460" cy="149923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65822" y="6720319"/>
              <a:ext cx="1038973" cy="24250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89354" y="6720319"/>
              <a:ext cx="223658" cy="24250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01183" y="6720319"/>
              <a:ext cx="859031" cy="24250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65822" y="6971620"/>
              <a:ext cx="110572" cy="24250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21108" y="6971620"/>
              <a:ext cx="2225900" cy="24250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421003" y="7179467"/>
              <a:ext cx="2125345" cy="10160"/>
            </a:xfrm>
            <a:custGeom>
              <a:avLst/>
              <a:gdLst/>
              <a:ahLst/>
              <a:cxnLst/>
              <a:rect l="l" t="t" r="r" b="b"/>
              <a:pathLst>
                <a:path w="2125345" h="10159">
                  <a:moveTo>
                    <a:pt x="2124752" y="0"/>
                  </a:moveTo>
                  <a:lnTo>
                    <a:pt x="0" y="0"/>
                  </a:lnTo>
                  <a:lnTo>
                    <a:pt x="0" y="10052"/>
                  </a:lnTo>
                  <a:lnTo>
                    <a:pt x="2124752" y="10052"/>
                  </a:lnTo>
                  <a:lnTo>
                    <a:pt x="212475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45860" y="6971620"/>
              <a:ext cx="596631" cy="24250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65822" y="7222921"/>
              <a:ext cx="2975092" cy="24250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65822" y="7474222"/>
              <a:ext cx="2904623" cy="24250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65822" y="7725524"/>
              <a:ext cx="2532593" cy="24250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65822" y="7976574"/>
              <a:ext cx="3299271" cy="242757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4415961" y="4484126"/>
            <a:ext cx="278193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10" dirty="0"/>
              <a:t>С</a:t>
            </a:r>
            <a:r>
              <a:rPr spc="-15" dirty="0"/>
              <a:t> </a:t>
            </a:r>
            <a:r>
              <a:rPr spc="5" dirty="0"/>
              <a:t>т</a:t>
            </a:r>
            <a:r>
              <a:rPr spc="-5" dirty="0"/>
              <a:t> </a:t>
            </a:r>
            <a:r>
              <a:rPr spc="10" dirty="0"/>
              <a:t>р</a:t>
            </a:r>
            <a:r>
              <a:rPr spc="-5" dirty="0"/>
              <a:t> </a:t>
            </a:r>
            <a:r>
              <a:rPr spc="10" dirty="0"/>
              <a:t>у</a:t>
            </a:r>
            <a:r>
              <a:rPr spc="-10" dirty="0"/>
              <a:t> </a:t>
            </a:r>
            <a:r>
              <a:rPr spc="5" dirty="0"/>
              <a:t>к</a:t>
            </a:r>
            <a:r>
              <a:rPr spc="-10" dirty="0"/>
              <a:t> </a:t>
            </a:r>
            <a:r>
              <a:rPr spc="5" dirty="0"/>
              <a:t>т</a:t>
            </a:r>
            <a:r>
              <a:rPr spc="-15" dirty="0"/>
              <a:t> </a:t>
            </a:r>
            <a:r>
              <a:rPr spc="10" dirty="0"/>
              <a:t>у</a:t>
            </a:r>
            <a:r>
              <a:rPr spc="-10" dirty="0"/>
              <a:t> </a:t>
            </a:r>
            <a:r>
              <a:rPr spc="10" dirty="0"/>
              <a:t>р</a:t>
            </a:r>
            <a:r>
              <a:rPr spc="-5" dirty="0"/>
              <a:t> </a:t>
            </a:r>
            <a:r>
              <a:rPr spc="10" dirty="0"/>
              <a:t>а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7591296" y="4484126"/>
            <a:ext cx="379476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latin typeface="Arial"/>
                <a:cs typeface="Arial"/>
              </a:rPr>
              <a:t>к</a:t>
            </a:r>
            <a:r>
              <a:rPr sz="2950" b="1" spc="-10" dirty="0">
                <a:latin typeface="Arial"/>
                <a:cs typeface="Arial"/>
              </a:rPr>
              <a:t> </a:t>
            </a:r>
            <a:r>
              <a:rPr sz="2950" b="1" spc="10" dirty="0">
                <a:latin typeface="Arial"/>
                <a:cs typeface="Arial"/>
              </a:rPr>
              <a:t>о</a:t>
            </a:r>
            <a:r>
              <a:rPr sz="2950" b="1" spc="-10" dirty="0">
                <a:latin typeface="Arial"/>
                <a:cs typeface="Arial"/>
              </a:rPr>
              <a:t> </a:t>
            </a:r>
            <a:r>
              <a:rPr sz="2950" b="1" spc="10" dirty="0">
                <a:latin typeface="Arial"/>
                <a:cs typeface="Arial"/>
              </a:rPr>
              <a:t>м</a:t>
            </a:r>
            <a:r>
              <a:rPr sz="2950" b="1" spc="-5" dirty="0">
                <a:latin typeface="Arial"/>
                <a:cs typeface="Arial"/>
              </a:rPr>
              <a:t> </a:t>
            </a:r>
            <a:r>
              <a:rPr sz="2950" b="1" spc="10" dirty="0">
                <a:latin typeface="Arial"/>
                <a:cs typeface="Arial"/>
              </a:rPr>
              <a:t>п</a:t>
            </a:r>
            <a:r>
              <a:rPr sz="2950" b="1" dirty="0">
                <a:latin typeface="Arial"/>
                <a:cs typeface="Arial"/>
              </a:rPr>
              <a:t> </a:t>
            </a:r>
            <a:r>
              <a:rPr sz="2950" b="1" spc="10" dirty="0">
                <a:latin typeface="Arial"/>
                <a:cs typeface="Arial"/>
              </a:rPr>
              <a:t>л</a:t>
            </a:r>
            <a:r>
              <a:rPr sz="2950" b="1" dirty="0">
                <a:latin typeface="Arial"/>
                <a:cs typeface="Arial"/>
              </a:rPr>
              <a:t> </a:t>
            </a:r>
            <a:r>
              <a:rPr sz="2950" b="1" spc="10" dirty="0">
                <a:latin typeface="Arial"/>
                <a:cs typeface="Arial"/>
              </a:rPr>
              <a:t>е</a:t>
            </a:r>
            <a:r>
              <a:rPr sz="2950" b="1" spc="-5" dirty="0">
                <a:latin typeface="Arial"/>
                <a:cs typeface="Arial"/>
              </a:rPr>
              <a:t> </a:t>
            </a:r>
            <a:r>
              <a:rPr sz="2950" b="1" spc="5" dirty="0">
                <a:latin typeface="Arial"/>
                <a:cs typeface="Arial"/>
              </a:rPr>
              <a:t>к</a:t>
            </a:r>
            <a:r>
              <a:rPr sz="2950" b="1" spc="-15" dirty="0">
                <a:latin typeface="Arial"/>
                <a:cs typeface="Arial"/>
              </a:rPr>
              <a:t> </a:t>
            </a:r>
            <a:r>
              <a:rPr sz="2950" b="1" spc="10" dirty="0">
                <a:latin typeface="Arial"/>
                <a:cs typeface="Arial"/>
              </a:rPr>
              <a:t>с</a:t>
            </a:r>
            <a:r>
              <a:rPr sz="2950" b="1" spc="-10" dirty="0">
                <a:latin typeface="Arial"/>
                <a:cs typeface="Arial"/>
              </a:rPr>
              <a:t> </a:t>
            </a:r>
            <a:r>
              <a:rPr sz="2950" b="1" spc="10" dirty="0">
                <a:latin typeface="Arial"/>
                <a:cs typeface="Arial"/>
              </a:rPr>
              <a:t>н</a:t>
            </a:r>
            <a:r>
              <a:rPr sz="2950" b="1" dirty="0">
                <a:latin typeface="Arial"/>
                <a:cs typeface="Arial"/>
              </a:rPr>
              <a:t> </a:t>
            </a:r>
            <a:r>
              <a:rPr sz="2950" b="1" spc="10" dirty="0">
                <a:latin typeface="Arial"/>
                <a:cs typeface="Arial"/>
              </a:rPr>
              <a:t>о</a:t>
            </a:r>
            <a:r>
              <a:rPr sz="2950" b="1" spc="-5" dirty="0">
                <a:latin typeface="Arial"/>
                <a:cs typeface="Arial"/>
              </a:rPr>
              <a:t> </a:t>
            </a:r>
            <a:r>
              <a:rPr sz="2950" b="1" spc="5" dirty="0">
                <a:latin typeface="Arial"/>
                <a:cs typeface="Arial"/>
              </a:rPr>
              <a:t>г</a:t>
            </a:r>
            <a:r>
              <a:rPr sz="2950" b="1" dirty="0">
                <a:latin typeface="Arial"/>
                <a:cs typeface="Arial"/>
              </a:rPr>
              <a:t> </a:t>
            </a:r>
            <a:r>
              <a:rPr sz="2950" b="1" spc="10" dirty="0">
                <a:latin typeface="Arial"/>
                <a:cs typeface="Arial"/>
              </a:rPr>
              <a:t>о</a:t>
            </a:r>
            <a:endParaRPr sz="29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779903" y="4484126"/>
            <a:ext cx="290449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10" dirty="0">
                <a:latin typeface="Arial"/>
                <a:cs typeface="Arial"/>
              </a:rPr>
              <a:t>м</a:t>
            </a:r>
            <a:r>
              <a:rPr sz="2950" b="1" spc="-10" dirty="0">
                <a:latin typeface="Arial"/>
                <a:cs typeface="Arial"/>
              </a:rPr>
              <a:t> </a:t>
            </a:r>
            <a:r>
              <a:rPr sz="2950" b="1" spc="10" dirty="0">
                <a:latin typeface="Arial"/>
                <a:cs typeface="Arial"/>
              </a:rPr>
              <a:t>е</a:t>
            </a:r>
            <a:r>
              <a:rPr sz="2950" b="1" spc="-10" dirty="0">
                <a:latin typeface="Arial"/>
                <a:cs typeface="Arial"/>
              </a:rPr>
              <a:t> </a:t>
            </a:r>
            <a:r>
              <a:rPr sz="2950" b="1" spc="10" dirty="0">
                <a:latin typeface="Arial"/>
                <a:cs typeface="Arial"/>
              </a:rPr>
              <a:t>х</a:t>
            </a:r>
            <a:r>
              <a:rPr sz="2950" b="1" spc="-10" dirty="0">
                <a:latin typeface="Arial"/>
                <a:cs typeface="Arial"/>
              </a:rPr>
              <a:t> </a:t>
            </a:r>
            <a:r>
              <a:rPr sz="2950" b="1" spc="10" dirty="0">
                <a:latin typeface="Arial"/>
                <a:cs typeface="Arial"/>
              </a:rPr>
              <a:t>а</a:t>
            </a:r>
            <a:r>
              <a:rPr sz="2950" b="1" spc="-10" dirty="0">
                <a:latin typeface="Arial"/>
                <a:cs typeface="Arial"/>
              </a:rPr>
              <a:t> </a:t>
            </a:r>
            <a:r>
              <a:rPr sz="2950" b="1" spc="10" dirty="0">
                <a:latin typeface="Arial"/>
                <a:cs typeface="Arial"/>
              </a:rPr>
              <a:t>н</a:t>
            </a:r>
            <a:r>
              <a:rPr sz="2950" b="1" spc="-20" dirty="0">
                <a:latin typeface="Arial"/>
                <a:cs typeface="Arial"/>
              </a:rPr>
              <a:t> </a:t>
            </a:r>
            <a:r>
              <a:rPr sz="2950" b="1" spc="10" dirty="0">
                <a:latin typeface="Arial"/>
                <a:cs typeface="Arial"/>
              </a:rPr>
              <a:t>и</a:t>
            </a:r>
            <a:r>
              <a:rPr sz="2950" b="1" spc="-15" dirty="0">
                <a:latin typeface="Arial"/>
                <a:cs typeface="Arial"/>
              </a:rPr>
              <a:t> </a:t>
            </a:r>
            <a:r>
              <a:rPr sz="2950" b="1" spc="5" dirty="0">
                <a:latin typeface="Arial"/>
                <a:cs typeface="Arial"/>
              </a:rPr>
              <a:t>з</a:t>
            </a:r>
            <a:r>
              <a:rPr sz="2950" b="1" spc="-5" dirty="0">
                <a:latin typeface="Arial"/>
                <a:cs typeface="Arial"/>
              </a:rPr>
              <a:t> </a:t>
            </a:r>
            <a:r>
              <a:rPr sz="2950" b="1" spc="10" dirty="0">
                <a:latin typeface="Arial"/>
                <a:cs typeface="Arial"/>
              </a:rPr>
              <a:t>м</a:t>
            </a:r>
            <a:r>
              <a:rPr sz="2950" b="1" spc="-10" dirty="0">
                <a:latin typeface="Arial"/>
                <a:cs typeface="Arial"/>
              </a:rPr>
              <a:t> </a:t>
            </a:r>
            <a:r>
              <a:rPr sz="2950" b="1" spc="10" dirty="0">
                <a:latin typeface="Arial"/>
                <a:cs typeface="Arial"/>
              </a:rPr>
              <a:t>а</a:t>
            </a:r>
            <a:endParaRPr sz="29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13937" y="5875811"/>
            <a:ext cx="21717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latin typeface="Wingdings"/>
                <a:cs typeface="Wingdings"/>
              </a:rPr>
              <a:t></a:t>
            </a:r>
            <a:endParaRPr sz="1900">
              <a:latin typeface="Wingdings"/>
              <a:cs typeface="Wingdings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809351" y="5909872"/>
            <a:ext cx="3239770" cy="567055"/>
            <a:chOff x="5809351" y="5909872"/>
            <a:chExt cx="3239770" cy="567055"/>
          </a:xfrm>
        </p:grpSpPr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809351" y="5909872"/>
              <a:ext cx="3226289" cy="27768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809351" y="6198869"/>
              <a:ext cx="3239377" cy="277687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5526637" y="6736863"/>
            <a:ext cx="3275965" cy="996950"/>
            <a:chOff x="5526637" y="6736863"/>
            <a:chExt cx="3275965" cy="996950"/>
          </a:xfrm>
        </p:grpSpPr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526637" y="6736863"/>
              <a:ext cx="2543168" cy="24250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526637" y="6988164"/>
              <a:ext cx="3275607" cy="24250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526637" y="7239465"/>
              <a:ext cx="2661594" cy="24250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526637" y="7490766"/>
              <a:ext cx="3231419" cy="242505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14692402" y="5878010"/>
            <a:ext cx="21717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latin typeface="Wingdings"/>
                <a:cs typeface="Wingdings"/>
              </a:rPr>
              <a:t></a:t>
            </a:r>
            <a:endParaRPr sz="1900">
              <a:latin typeface="Wingdings"/>
              <a:cs typeface="Wingdings"/>
            </a:endParaRPr>
          </a:p>
        </p:txBody>
      </p:sp>
      <p:pic>
        <p:nvPicPr>
          <p:cNvPr id="31" name="object 3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4987815" y="5912071"/>
            <a:ext cx="3474030" cy="277687"/>
          </a:xfrm>
          <a:prstGeom prst="rect">
            <a:avLst/>
          </a:prstGeom>
        </p:spPr>
      </p:pic>
      <p:grpSp>
        <p:nvGrpSpPr>
          <p:cNvPr id="32" name="object 32"/>
          <p:cNvGrpSpPr/>
          <p:nvPr/>
        </p:nvGrpSpPr>
        <p:grpSpPr>
          <a:xfrm>
            <a:off x="14705102" y="6487551"/>
            <a:ext cx="4415790" cy="2253615"/>
            <a:chOff x="14705102" y="6487551"/>
            <a:chExt cx="4415790" cy="2253615"/>
          </a:xfrm>
        </p:grpSpPr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4705102" y="6487551"/>
              <a:ext cx="4253587" cy="24250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4705102" y="6738852"/>
              <a:ext cx="3612560" cy="24250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705102" y="6990153"/>
              <a:ext cx="3896949" cy="24250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4705102" y="7241517"/>
              <a:ext cx="3175610" cy="24275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4705102" y="7493070"/>
              <a:ext cx="4012652" cy="24250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4705102" y="7744371"/>
              <a:ext cx="3430890" cy="24250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4705102" y="7995672"/>
              <a:ext cx="4415258" cy="24250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4705102" y="8246974"/>
              <a:ext cx="3929828" cy="24250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4705102" y="8498275"/>
              <a:ext cx="991194" cy="242505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9946892" y="5896858"/>
            <a:ext cx="21717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latin typeface="Wingdings"/>
                <a:cs typeface="Wingdings"/>
              </a:rPr>
              <a:t></a:t>
            </a:r>
            <a:endParaRPr sz="1900">
              <a:latin typeface="Wingdings"/>
              <a:cs typeface="Wingdings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10242305" y="5930918"/>
            <a:ext cx="2253615" cy="567055"/>
            <a:chOff x="10242305" y="5930918"/>
            <a:chExt cx="2253615" cy="567055"/>
          </a:xfrm>
        </p:grpSpPr>
        <p:pic>
          <p:nvPicPr>
            <p:cNvPr id="44" name="object 4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242305" y="5930918"/>
              <a:ext cx="2253020" cy="27768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242305" y="6219915"/>
              <a:ext cx="1484038" cy="277687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9959592" y="6757699"/>
            <a:ext cx="3728085" cy="1499870"/>
            <a:chOff x="9959592" y="6757699"/>
            <a:chExt cx="3728085" cy="1499870"/>
          </a:xfrm>
        </p:grpSpPr>
        <p:pic>
          <p:nvPicPr>
            <p:cNvPr id="47" name="object 4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959592" y="6757699"/>
              <a:ext cx="3071529" cy="24250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9959592" y="7009001"/>
              <a:ext cx="2985458" cy="24250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959592" y="7260302"/>
              <a:ext cx="2368200" cy="24250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959592" y="7511603"/>
              <a:ext cx="2954150" cy="242505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959592" y="7762904"/>
              <a:ext cx="3727949" cy="24250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959592" y="8014268"/>
              <a:ext cx="3604707" cy="242757"/>
            </a:xfrm>
            <a:prstGeom prst="rect">
              <a:avLst/>
            </a:prstGeom>
          </p:spPr>
        </p:pic>
      </p:grpSp>
      <p:pic>
        <p:nvPicPr>
          <p:cNvPr id="53" name="object 53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289384" y="882800"/>
            <a:ext cx="10805849" cy="905941"/>
          </a:xfrm>
          <a:prstGeom prst="rect">
            <a:avLst/>
          </a:prstGeom>
        </p:spPr>
      </p:pic>
      <p:sp>
        <p:nvSpPr>
          <p:cNvPr id="54" name="Номер слайда 5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05775" y="2671332"/>
            <a:ext cx="6654457" cy="778908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633458" y="2754261"/>
            <a:ext cx="6566534" cy="7706359"/>
          </a:xfrm>
          <a:custGeom>
            <a:avLst/>
            <a:gdLst/>
            <a:ahLst/>
            <a:cxnLst/>
            <a:rect l="l" t="t" r="r" b="b"/>
            <a:pathLst>
              <a:path w="6566534" h="7706359">
                <a:moveTo>
                  <a:pt x="6566501" y="0"/>
                </a:moveTo>
                <a:lnTo>
                  <a:pt x="0" y="0"/>
                </a:lnTo>
                <a:lnTo>
                  <a:pt x="0" y="7706152"/>
                </a:lnTo>
                <a:lnTo>
                  <a:pt x="6566501" y="7706152"/>
                </a:lnTo>
                <a:lnTo>
                  <a:pt x="6566501" y="0"/>
                </a:lnTo>
                <a:close/>
              </a:path>
            </a:pathLst>
          </a:custGeom>
          <a:solidFill>
            <a:srgbClr val="B3DDEB">
              <a:alpha val="5607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499930" y="10649644"/>
            <a:ext cx="271405" cy="21737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0461" y="10460414"/>
            <a:ext cx="3582299" cy="49129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12425" y="10601645"/>
            <a:ext cx="2187682" cy="21737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157593" y="600609"/>
            <a:ext cx="2409651" cy="93484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2012189" y="3104094"/>
            <a:ext cx="4928235" cy="690245"/>
            <a:chOff x="2012189" y="3104094"/>
            <a:chExt cx="4928235" cy="69024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12189" y="3104094"/>
              <a:ext cx="4927912" cy="3380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12189" y="3455915"/>
              <a:ext cx="1538487" cy="338000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012189" y="4247514"/>
            <a:ext cx="4505831" cy="3380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012189" y="5038862"/>
            <a:ext cx="4731688" cy="338251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2012189" y="5830921"/>
            <a:ext cx="4441190" cy="690245"/>
            <a:chOff x="2012189" y="5830921"/>
            <a:chExt cx="4441190" cy="690245"/>
          </a:xfrm>
        </p:grpSpPr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12189" y="5830921"/>
              <a:ext cx="4440597" cy="3380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12189" y="6182743"/>
              <a:ext cx="3004411" cy="338000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2012189" y="6974342"/>
            <a:ext cx="4233545" cy="690245"/>
            <a:chOff x="2012189" y="6974342"/>
            <a:chExt cx="4233545" cy="690245"/>
          </a:xfrm>
        </p:grpSpPr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12189" y="6974342"/>
              <a:ext cx="4233169" cy="3380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012189" y="7326164"/>
              <a:ext cx="3673186" cy="338000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2012189" y="8118077"/>
            <a:ext cx="4169410" cy="690245"/>
            <a:chOff x="2012189" y="8118077"/>
            <a:chExt cx="4169410" cy="690245"/>
          </a:xfrm>
        </p:grpSpPr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012189" y="8118077"/>
              <a:ext cx="4168878" cy="3380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012189" y="8469899"/>
              <a:ext cx="1341215" cy="338000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012189" y="9261498"/>
            <a:ext cx="2888603" cy="338000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10226913" y="2864101"/>
            <a:ext cx="5925820" cy="690245"/>
            <a:chOff x="10226913" y="2864101"/>
            <a:chExt cx="5925820" cy="690245"/>
          </a:xfrm>
        </p:grpSpPr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226913" y="2864101"/>
              <a:ext cx="5925474" cy="3380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226913" y="3215923"/>
              <a:ext cx="4572321" cy="338000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10226913" y="4007522"/>
            <a:ext cx="5632450" cy="1042035"/>
            <a:chOff x="10226913" y="4007522"/>
            <a:chExt cx="5632450" cy="1042035"/>
          </a:xfrm>
        </p:grpSpPr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226913" y="4007522"/>
              <a:ext cx="5632289" cy="33800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226913" y="4359092"/>
              <a:ext cx="3526698" cy="33825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226913" y="4711374"/>
              <a:ext cx="3894122" cy="338000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10226913" y="5502973"/>
            <a:ext cx="4280535" cy="690245"/>
            <a:chOff x="10226913" y="5502973"/>
            <a:chExt cx="4280535" cy="690245"/>
          </a:xfrm>
        </p:grpSpPr>
        <p:pic>
          <p:nvPicPr>
            <p:cNvPr id="31" name="object 3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226913" y="5502973"/>
              <a:ext cx="3892865" cy="33800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226913" y="5854795"/>
              <a:ext cx="4279974" cy="338000"/>
            </a:xfrm>
            <a:prstGeom prst="rect">
              <a:avLst/>
            </a:prstGeom>
          </p:spPr>
        </p:pic>
      </p:grpSp>
      <p:pic>
        <p:nvPicPr>
          <p:cNvPr id="33" name="object 33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0226913" y="6646394"/>
            <a:ext cx="3713918" cy="338000"/>
          </a:xfrm>
          <a:prstGeom prst="rect">
            <a:avLst/>
          </a:prstGeom>
        </p:spPr>
      </p:pic>
      <p:grpSp>
        <p:nvGrpSpPr>
          <p:cNvPr id="34" name="object 34"/>
          <p:cNvGrpSpPr/>
          <p:nvPr/>
        </p:nvGrpSpPr>
        <p:grpSpPr>
          <a:xfrm>
            <a:off x="10226913" y="7438307"/>
            <a:ext cx="4702810" cy="690245"/>
            <a:chOff x="10226913" y="7438307"/>
            <a:chExt cx="4702810" cy="690245"/>
          </a:xfrm>
        </p:grpSpPr>
        <p:pic>
          <p:nvPicPr>
            <p:cNvPr id="35" name="object 3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226913" y="7438307"/>
              <a:ext cx="4702369" cy="33800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226913" y="7790128"/>
              <a:ext cx="1632306" cy="338000"/>
            </a:xfrm>
            <a:prstGeom prst="rect">
              <a:avLst/>
            </a:prstGeom>
          </p:spPr>
        </p:pic>
      </p:grpSp>
      <p:pic>
        <p:nvPicPr>
          <p:cNvPr id="37" name="object 37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226913" y="8581728"/>
            <a:ext cx="6120546" cy="338000"/>
          </a:xfrm>
          <a:prstGeom prst="rect">
            <a:avLst/>
          </a:prstGeom>
        </p:spPr>
      </p:pic>
      <p:grpSp>
        <p:nvGrpSpPr>
          <p:cNvPr id="38" name="object 38"/>
          <p:cNvGrpSpPr/>
          <p:nvPr/>
        </p:nvGrpSpPr>
        <p:grpSpPr>
          <a:xfrm>
            <a:off x="10226913" y="9373075"/>
            <a:ext cx="4595495" cy="690880"/>
            <a:chOff x="10226913" y="9373075"/>
            <a:chExt cx="4595495" cy="690880"/>
          </a:xfrm>
        </p:grpSpPr>
        <p:pic>
          <p:nvPicPr>
            <p:cNvPr id="39" name="object 3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226913" y="9373075"/>
              <a:ext cx="4595462" cy="33825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226913" y="9725358"/>
              <a:ext cx="2148311" cy="338000"/>
            </a:xfrm>
            <a:prstGeom prst="rect">
              <a:avLst/>
            </a:prstGeom>
          </p:spPr>
        </p:pic>
      </p:grpSp>
      <p:sp>
        <p:nvSpPr>
          <p:cNvPr id="41" name="object 41"/>
          <p:cNvSpPr/>
          <p:nvPr/>
        </p:nvSpPr>
        <p:spPr>
          <a:xfrm>
            <a:off x="1003320" y="3040116"/>
            <a:ext cx="369570" cy="569595"/>
          </a:xfrm>
          <a:custGeom>
            <a:avLst/>
            <a:gdLst/>
            <a:ahLst/>
            <a:cxnLst/>
            <a:rect l="l" t="t" r="r" b="b"/>
            <a:pathLst>
              <a:path w="369569" h="569595">
                <a:moveTo>
                  <a:pt x="0" y="0"/>
                </a:moveTo>
                <a:lnTo>
                  <a:pt x="226171" y="284598"/>
                </a:lnTo>
                <a:lnTo>
                  <a:pt x="0" y="569197"/>
                </a:lnTo>
              </a:path>
              <a:path w="369569" h="569595">
                <a:moveTo>
                  <a:pt x="143241" y="0"/>
                </a:moveTo>
                <a:lnTo>
                  <a:pt x="369412" y="284598"/>
                </a:lnTo>
                <a:lnTo>
                  <a:pt x="143241" y="569197"/>
                </a:lnTo>
              </a:path>
            </a:pathLst>
          </a:custGeom>
          <a:ln w="31412">
            <a:solidFill>
              <a:srgbClr val="33A0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023424" y="4118199"/>
            <a:ext cx="368300" cy="570865"/>
          </a:xfrm>
          <a:custGeom>
            <a:avLst/>
            <a:gdLst/>
            <a:ahLst/>
            <a:cxnLst/>
            <a:rect l="l" t="t" r="r" b="b"/>
            <a:pathLst>
              <a:path w="368300" h="570864">
                <a:moveTo>
                  <a:pt x="0" y="0"/>
                </a:moveTo>
                <a:lnTo>
                  <a:pt x="226171" y="285226"/>
                </a:lnTo>
                <a:lnTo>
                  <a:pt x="0" y="570453"/>
                </a:lnTo>
              </a:path>
              <a:path w="368300" h="570864">
                <a:moveTo>
                  <a:pt x="141985" y="0"/>
                </a:moveTo>
                <a:lnTo>
                  <a:pt x="368156" y="285226"/>
                </a:lnTo>
                <a:lnTo>
                  <a:pt x="141985" y="570453"/>
                </a:lnTo>
              </a:path>
            </a:pathLst>
          </a:custGeom>
          <a:ln w="31412">
            <a:solidFill>
              <a:srgbClr val="33A0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069915" y="4973880"/>
            <a:ext cx="369570" cy="570865"/>
          </a:xfrm>
          <a:custGeom>
            <a:avLst/>
            <a:gdLst/>
            <a:ahLst/>
            <a:cxnLst/>
            <a:rect l="l" t="t" r="r" b="b"/>
            <a:pathLst>
              <a:path w="369569" h="570864">
                <a:moveTo>
                  <a:pt x="0" y="0"/>
                </a:moveTo>
                <a:lnTo>
                  <a:pt x="226171" y="285226"/>
                </a:lnTo>
                <a:lnTo>
                  <a:pt x="0" y="570453"/>
                </a:lnTo>
              </a:path>
              <a:path w="369569" h="570864">
                <a:moveTo>
                  <a:pt x="143241" y="0"/>
                </a:moveTo>
                <a:lnTo>
                  <a:pt x="369412" y="285226"/>
                </a:lnTo>
                <a:lnTo>
                  <a:pt x="143241" y="570453"/>
                </a:lnTo>
              </a:path>
            </a:pathLst>
          </a:custGeom>
          <a:ln w="31412">
            <a:solidFill>
              <a:srgbClr val="33A0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44"/>
          <p:cNvGrpSpPr/>
          <p:nvPr/>
        </p:nvGrpSpPr>
        <p:grpSpPr>
          <a:xfrm>
            <a:off x="1044156" y="5877936"/>
            <a:ext cx="401320" cy="600710"/>
            <a:chOff x="1044156" y="5877936"/>
            <a:chExt cx="401320" cy="600710"/>
          </a:xfrm>
        </p:grpSpPr>
        <p:sp>
          <p:nvSpPr>
            <p:cNvPr id="45" name="object 45"/>
            <p:cNvSpPr/>
            <p:nvPr/>
          </p:nvSpPr>
          <p:spPr>
            <a:xfrm>
              <a:off x="1059863" y="5893642"/>
              <a:ext cx="227965" cy="569595"/>
            </a:xfrm>
            <a:custGeom>
              <a:avLst/>
              <a:gdLst/>
              <a:ahLst/>
              <a:cxnLst/>
              <a:rect l="l" t="t" r="r" b="b"/>
              <a:pathLst>
                <a:path w="227965" h="569595">
                  <a:moveTo>
                    <a:pt x="0" y="0"/>
                  </a:moveTo>
                  <a:lnTo>
                    <a:pt x="227427" y="284598"/>
                  </a:lnTo>
                  <a:lnTo>
                    <a:pt x="0" y="569197"/>
                  </a:lnTo>
                </a:path>
              </a:pathLst>
            </a:custGeom>
            <a:ln w="31412">
              <a:solidFill>
                <a:srgbClr val="33A0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203104" y="5893642"/>
              <a:ext cx="226695" cy="569595"/>
            </a:xfrm>
            <a:custGeom>
              <a:avLst/>
              <a:gdLst/>
              <a:ahLst/>
              <a:cxnLst/>
              <a:rect l="l" t="t" r="r" b="b"/>
              <a:pathLst>
                <a:path w="226694" h="569595">
                  <a:moveTo>
                    <a:pt x="0" y="0"/>
                  </a:moveTo>
                  <a:lnTo>
                    <a:pt x="226171" y="284598"/>
                  </a:lnTo>
                  <a:lnTo>
                    <a:pt x="0" y="569197"/>
                  </a:lnTo>
                </a:path>
              </a:pathLst>
            </a:custGeom>
            <a:ln w="31412">
              <a:solidFill>
                <a:srgbClr val="33A0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" name="object 47"/>
          <p:cNvGrpSpPr/>
          <p:nvPr/>
        </p:nvGrpSpPr>
        <p:grpSpPr>
          <a:xfrm>
            <a:off x="1071799" y="6977379"/>
            <a:ext cx="401320" cy="600710"/>
            <a:chOff x="1071799" y="6977379"/>
            <a:chExt cx="401320" cy="600710"/>
          </a:xfrm>
        </p:grpSpPr>
        <p:sp>
          <p:nvSpPr>
            <p:cNvPr id="48" name="object 48"/>
            <p:cNvSpPr/>
            <p:nvPr/>
          </p:nvSpPr>
          <p:spPr>
            <a:xfrm>
              <a:off x="1087506" y="6993085"/>
              <a:ext cx="226695" cy="569595"/>
            </a:xfrm>
            <a:custGeom>
              <a:avLst/>
              <a:gdLst/>
              <a:ahLst/>
              <a:cxnLst/>
              <a:rect l="l" t="t" r="r" b="b"/>
              <a:pathLst>
                <a:path w="226694" h="569595">
                  <a:moveTo>
                    <a:pt x="0" y="0"/>
                  </a:moveTo>
                  <a:lnTo>
                    <a:pt x="226171" y="284598"/>
                  </a:lnTo>
                  <a:lnTo>
                    <a:pt x="0" y="569197"/>
                  </a:lnTo>
                </a:path>
              </a:pathLst>
            </a:custGeom>
            <a:ln w="31412">
              <a:solidFill>
                <a:srgbClr val="33A0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230747" y="6993085"/>
              <a:ext cx="226695" cy="569595"/>
            </a:xfrm>
            <a:custGeom>
              <a:avLst/>
              <a:gdLst/>
              <a:ahLst/>
              <a:cxnLst/>
              <a:rect l="l" t="t" r="r" b="b"/>
              <a:pathLst>
                <a:path w="226694" h="569595">
                  <a:moveTo>
                    <a:pt x="0" y="0"/>
                  </a:moveTo>
                  <a:lnTo>
                    <a:pt x="226171" y="284598"/>
                  </a:lnTo>
                  <a:lnTo>
                    <a:pt x="0" y="569197"/>
                  </a:lnTo>
                </a:path>
              </a:pathLst>
            </a:custGeom>
            <a:ln w="31412">
              <a:solidFill>
                <a:srgbClr val="33A0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object 50"/>
          <p:cNvGrpSpPr/>
          <p:nvPr/>
        </p:nvGrpSpPr>
        <p:grpSpPr>
          <a:xfrm>
            <a:off x="1071799" y="8114517"/>
            <a:ext cx="401320" cy="601980"/>
            <a:chOff x="1071799" y="8114517"/>
            <a:chExt cx="401320" cy="601980"/>
          </a:xfrm>
        </p:grpSpPr>
        <p:sp>
          <p:nvSpPr>
            <p:cNvPr id="51" name="object 51"/>
            <p:cNvSpPr/>
            <p:nvPr/>
          </p:nvSpPr>
          <p:spPr>
            <a:xfrm>
              <a:off x="1087506" y="8130223"/>
              <a:ext cx="226695" cy="570865"/>
            </a:xfrm>
            <a:custGeom>
              <a:avLst/>
              <a:gdLst/>
              <a:ahLst/>
              <a:cxnLst/>
              <a:rect l="l" t="t" r="r" b="b"/>
              <a:pathLst>
                <a:path w="226694" h="570865">
                  <a:moveTo>
                    <a:pt x="0" y="0"/>
                  </a:moveTo>
                  <a:lnTo>
                    <a:pt x="226171" y="285226"/>
                  </a:lnTo>
                  <a:lnTo>
                    <a:pt x="0" y="570453"/>
                  </a:lnTo>
                </a:path>
              </a:pathLst>
            </a:custGeom>
            <a:ln w="31412">
              <a:solidFill>
                <a:srgbClr val="33A0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230747" y="8130223"/>
              <a:ext cx="226695" cy="570865"/>
            </a:xfrm>
            <a:custGeom>
              <a:avLst/>
              <a:gdLst/>
              <a:ahLst/>
              <a:cxnLst/>
              <a:rect l="l" t="t" r="r" b="b"/>
              <a:pathLst>
                <a:path w="226694" h="570865">
                  <a:moveTo>
                    <a:pt x="0" y="0"/>
                  </a:moveTo>
                  <a:lnTo>
                    <a:pt x="226171" y="285226"/>
                  </a:lnTo>
                  <a:lnTo>
                    <a:pt x="0" y="570453"/>
                  </a:lnTo>
                </a:path>
              </a:pathLst>
            </a:custGeom>
            <a:ln w="31412">
              <a:solidFill>
                <a:srgbClr val="33A0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/>
          <p:nvPr/>
        </p:nvSpPr>
        <p:spPr>
          <a:xfrm>
            <a:off x="9223384" y="3150689"/>
            <a:ext cx="368300" cy="570865"/>
          </a:xfrm>
          <a:custGeom>
            <a:avLst/>
            <a:gdLst/>
            <a:ahLst/>
            <a:cxnLst/>
            <a:rect l="l" t="t" r="r" b="b"/>
            <a:pathLst>
              <a:path w="368300" h="570864">
                <a:moveTo>
                  <a:pt x="0" y="0"/>
                </a:moveTo>
                <a:lnTo>
                  <a:pt x="226171" y="285226"/>
                </a:lnTo>
                <a:lnTo>
                  <a:pt x="0" y="570453"/>
                </a:lnTo>
              </a:path>
              <a:path w="368300" h="570864">
                <a:moveTo>
                  <a:pt x="141985" y="0"/>
                </a:moveTo>
                <a:lnTo>
                  <a:pt x="368156" y="285226"/>
                </a:lnTo>
                <a:lnTo>
                  <a:pt x="141985" y="570453"/>
                </a:lnTo>
              </a:path>
            </a:pathLst>
          </a:custGeom>
          <a:ln w="31412">
            <a:solidFill>
              <a:srgbClr val="33A0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9223384" y="4247619"/>
            <a:ext cx="368300" cy="569595"/>
          </a:xfrm>
          <a:custGeom>
            <a:avLst/>
            <a:gdLst/>
            <a:ahLst/>
            <a:cxnLst/>
            <a:rect l="l" t="t" r="r" b="b"/>
            <a:pathLst>
              <a:path w="368300" h="569595">
                <a:moveTo>
                  <a:pt x="0" y="0"/>
                </a:moveTo>
                <a:lnTo>
                  <a:pt x="226171" y="284598"/>
                </a:lnTo>
                <a:lnTo>
                  <a:pt x="0" y="569197"/>
                </a:lnTo>
              </a:path>
              <a:path w="368300" h="569595">
                <a:moveTo>
                  <a:pt x="141985" y="0"/>
                </a:moveTo>
                <a:lnTo>
                  <a:pt x="368156" y="284598"/>
                </a:lnTo>
                <a:lnTo>
                  <a:pt x="141985" y="569197"/>
                </a:lnTo>
              </a:path>
            </a:pathLst>
          </a:custGeom>
          <a:ln w="31412">
            <a:solidFill>
              <a:srgbClr val="33A0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223384" y="5506638"/>
            <a:ext cx="368300" cy="570865"/>
          </a:xfrm>
          <a:custGeom>
            <a:avLst/>
            <a:gdLst/>
            <a:ahLst/>
            <a:cxnLst/>
            <a:rect l="l" t="t" r="r" b="b"/>
            <a:pathLst>
              <a:path w="368300" h="570864">
                <a:moveTo>
                  <a:pt x="0" y="0"/>
                </a:moveTo>
                <a:lnTo>
                  <a:pt x="226171" y="285226"/>
                </a:lnTo>
                <a:lnTo>
                  <a:pt x="0" y="570453"/>
                </a:lnTo>
              </a:path>
              <a:path w="368300" h="570864">
                <a:moveTo>
                  <a:pt x="141985" y="0"/>
                </a:moveTo>
                <a:lnTo>
                  <a:pt x="368156" y="285226"/>
                </a:lnTo>
                <a:lnTo>
                  <a:pt x="141985" y="570453"/>
                </a:lnTo>
              </a:path>
            </a:pathLst>
          </a:custGeom>
          <a:ln w="31412">
            <a:solidFill>
              <a:srgbClr val="33A0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225897" y="6577182"/>
            <a:ext cx="369570" cy="570865"/>
          </a:xfrm>
          <a:custGeom>
            <a:avLst/>
            <a:gdLst/>
            <a:ahLst/>
            <a:cxnLst/>
            <a:rect l="l" t="t" r="r" b="b"/>
            <a:pathLst>
              <a:path w="369570" h="570865">
                <a:moveTo>
                  <a:pt x="0" y="0"/>
                </a:moveTo>
                <a:lnTo>
                  <a:pt x="226171" y="285226"/>
                </a:lnTo>
                <a:lnTo>
                  <a:pt x="0" y="570453"/>
                </a:lnTo>
              </a:path>
              <a:path w="369570" h="570865">
                <a:moveTo>
                  <a:pt x="143241" y="0"/>
                </a:moveTo>
                <a:lnTo>
                  <a:pt x="369412" y="285226"/>
                </a:lnTo>
                <a:lnTo>
                  <a:pt x="143241" y="570453"/>
                </a:lnTo>
              </a:path>
            </a:pathLst>
          </a:custGeom>
          <a:ln w="31412">
            <a:solidFill>
              <a:srgbClr val="33A0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223384" y="7491918"/>
            <a:ext cx="368300" cy="569595"/>
          </a:xfrm>
          <a:custGeom>
            <a:avLst/>
            <a:gdLst/>
            <a:ahLst/>
            <a:cxnLst/>
            <a:rect l="l" t="t" r="r" b="b"/>
            <a:pathLst>
              <a:path w="368300" h="569595">
                <a:moveTo>
                  <a:pt x="0" y="0"/>
                </a:moveTo>
                <a:lnTo>
                  <a:pt x="226171" y="284598"/>
                </a:lnTo>
                <a:lnTo>
                  <a:pt x="0" y="569197"/>
                </a:lnTo>
              </a:path>
              <a:path w="368300" h="569595">
                <a:moveTo>
                  <a:pt x="141985" y="0"/>
                </a:moveTo>
                <a:lnTo>
                  <a:pt x="368156" y="284598"/>
                </a:lnTo>
                <a:lnTo>
                  <a:pt x="141985" y="569197"/>
                </a:lnTo>
              </a:path>
            </a:pathLst>
          </a:custGeom>
          <a:ln w="31412">
            <a:solidFill>
              <a:srgbClr val="33A0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9225897" y="8492097"/>
            <a:ext cx="369570" cy="569595"/>
          </a:xfrm>
          <a:custGeom>
            <a:avLst/>
            <a:gdLst/>
            <a:ahLst/>
            <a:cxnLst/>
            <a:rect l="l" t="t" r="r" b="b"/>
            <a:pathLst>
              <a:path w="369570" h="569595">
                <a:moveTo>
                  <a:pt x="0" y="0"/>
                </a:moveTo>
                <a:lnTo>
                  <a:pt x="226171" y="284598"/>
                </a:lnTo>
                <a:lnTo>
                  <a:pt x="0" y="569197"/>
                </a:lnTo>
              </a:path>
              <a:path w="369570" h="569595">
                <a:moveTo>
                  <a:pt x="143241" y="0"/>
                </a:moveTo>
                <a:lnTo>
                  <a:pt x="369412" y="284598"/>
                </a:lnTo>
                <a:lnTo>
                  <a:pt x="143241" y="569197"/>
                </a:lnTo>
              </a:path>
            </a:pathLst>
          </a:custGeom>
          <a:ln w="31412">
            <a:solidFill>
              <a:srgbClr val="33A0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59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9188829" y="9404949"/>
            <a:ext cx="402081" cy="588044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085621" y="9167469"/>
            <a:ext cx="402081" cy="588044"/>
          </a:xfrm>
          <a:prstGeom prst="rect">
            <a:avLst/>
          </a:prstGeom>
        </p:spPr>
      </p:pic>
      <p:grpSp>
        <p:nvGrpSpPr>
          <p:cNvPr id="61" name="object 61"/>
          <p:cNvGrpSpPr/>
          <p:nvPr/>
        </p:nvGrpSpPr>
        <p:grpSpPr>
          <a:xfrm>
            <a:off x="1289384" y="882800"/>
            <a:ext cx="14396719" cy="1659889"/>
            <a:chOff x="1289384" y="882800"/>
            <a:chExt cx="14396719" cy="1659889"/>
          </a:xfrm>
        </p:grpSpPr>
        <p:pic>
          <p:nvPicPr>
            <p:cNvPr id="62" name="object 6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289384" y="882800"/>
              <a:ext cx="14396420" cy="905941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289384" y="1636452"/>
              <a:ext cx="8820464" cy="906192"/>
            </a:xfrm>
            <a:prstGeom prst="rect">
              <a:avLst/>
            </a:prstGeom>
          </p:spPr>
        </p:pic>
      </p:grpSp>
      <p:sp>
        <p:nvSpPr>
          <p:cNvPr id="64" name="Номер слайда 6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499930" y="10649644"/>
            <a:ext cx="188475" cy="21737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0461" y="10460414"/>
            <a:ext cx="3582299" cy="4912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12425" y="10601645"/>
            <a:ext cx="2187682" cy="21737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2289144" y="4750326"/>
            <a:ext cx="8141970" cy="855980"/>
            <a:chOff x="2289144" y="4750326"/>
            <a:chExt cx="8141970" cy="855980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89144" y="4750326"/>
              <a:ext cx="3869410" cy="2776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33743" y="4750326"/>
              <a:ext cx="324178" cy="27768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59914" y="4750326"/>
              <a:ext cx="3666799" cy="2776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89144" y="5039323"/>
              <a:ext cx="7699660" cy="2776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89144" y="5328319"/>
              <a:ext cx="8141741" cy="277687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2257418" y="3275669"/>
            <a:ext cx="8322945" cy="869950"/>
            <a:chOff x="2257418" y="3275669"/>
            <a:chExt cx="8322945" cy="869950"/>
          </a:xfrm>
        </p:grpSpPr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57418" y="3275669"/>
              <a:ext cx="8322678" cy="4877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57418" y="3657438"/>
              <a:ext cx="2587251" cy="487775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10709830" y="3258749"/>
            <a:ext cx="953769" cy="1388745"/>
          </a:xfrm>
          <a:custGeom>
            <a:avLst/>
            <a:gdLst/>
            <a:ahLst/>
            <a:cxnLst/>
            <a:rect l="l" t="t" r="r" b="b"/>
            <a:pathLst>
              <a:path w="953770" h="1388745">
                <a:moveTo>
                  <a:pt x="0" y="0"/>
                </a:moveTo>
                <a:lnTo>
                  <a:pt x="584275" y="694219"/>
                </a:lnTo>
                <a:lnTo>
                  <a:pt x="0" y="1388439"/>
                </a:lnTo>
              </a:path>
              <a:path w="953770" h="1388745">
                <a:moveTo>
                  <a:pt x="369412" y="0"/>
                </a:moveTo>
                <a:lnTo>
                  <a:pt x="953688" y="694219"/>
                </a:lnTo>
                <a:lnTo>
                  <a:pt x="369412" y="1388439"/>
                </a:lnTo>
              </a:path>
            </a:pathLst>
          </a:custGeom>
          <a:ln w="31412">
            <a:solidFill>
              <a:srgbClr val="33A0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7157593" y="600609"/>
            <a:ext cx="2409651" cy="934840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1130227" y="3258749"/>
            <a:ext cx="953769" cy="1417955"/>
          </a:xfrm>
          <a:custGeom>
            <a:avLst/>
            <a:gdLst/>
            <a:ahLst/>
            <a:cxnLst/>
            <a:rect l="l" t="t" r="r" b="b"/>
            <a:pathLst>
              <a:path w="953769" h="1417954">
                <a:moveTo>
                  <a:pt x="0" y="0"/>
                </a:moveTo>
                <a:lnTo>
                  <a:pt x="584275" y="708669"/>
                </a:lnTo>
                <a:lnTo>
                  <a:pt x="0" y="1417339"/>
                </a:lnTo>
              </a:path>
              <a:path w="953769" h="1417954">
                <a:moveTo>
                  <a:pt x="368156" y="0"/>
                </a:moveTo>
                <a:lnTo>
                  <a:pt x="953688" y="708669"/>
                </a:lnTo>
                <a:lnTo>
                  <a:pt x="368156" y="1417339"/>
                </a:lnTo>
              </a:path>
            </a:pathLst>
          </a:custGeom>
          <a:ln w="31412">
            <a:solidFill>
              <a:srgbClr val="33A0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2289144" y="6399909"/>
            <a:ext cx="8426450" cy="1722755"/>
            <a:chOff x="2289144" y="6399909"/>
            <a:chExt cx="8426450" cy="1722755"/>
          </a:xfrm>
        </p:grpSpPr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89144" y="6399909"/>
              <a:ext cx="7380822" cy="27768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89144" y="6688906"/>
              <a:ext cx="8426130" cy="27768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89144" y="6977902"/>
              <a:ext cx="7768349" cy="27768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89144" y="7264386"/>
              <a:ext cx="1693351" cy="27768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902499" y="7264386"/>
              <a:ext cx="1331896" cy="27768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101205" y="7264386"/>
              <a:ext cx="1771254" cy="27768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800211" y="7264386"/>
              <a:ext cx="2972370" cy="27768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289144" y="7555895"/>
              <a:ext cx="7453280" cy="27768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289144" y="7844891"/>
              <a:ext cx="7821018" cy="277687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2259198" y="8936272"/>
            <a:ext cx="8071484" cy="1144905"/>
            <a:chOff x="2259198" y="8936272"/>
            <a:chExt cx="8071484" cy="1144905"/>
          </a:xfrm>
        </p:grpSpPr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259198" y="8936272"/>
              <a:ext cx="8071482" cy="27768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259198" y="9225268"/>
              <a:ext cx="7916512" cy="27768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259198" y="9514265"/>
              <a:ext cx="4510752" cy="27768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644614" y="9514265"/>
              <a:ext cx="1932611" cy="27768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499531" y="9514265"/>
              <a:ext cx="1176089" cy="27768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259198" y="9803261"/>
              <a:ext cx="6549643" cy="277687"/>
            </a:xfrm>
            <a:prstGeom prst="rect">
              <a:avLst/>
            </a:prstGeom>
          </p:spPr>
        </p:pic>
      </p:grpSp>
      <p:pic>
        <p:nvPicPr>
          <p:cNvPr id="34" name="object 34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2080051" y="3231943"/>
            <a:ext cx="4379761" cy="487524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2283804" y="4311282"/>
            <a:ext cx="2549765" cy="358104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2283804" y="5907882"/>
            <a:ext cx="4496198" cy="358104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2283804" y="8488956"/>
            <a:ext cx="2690075" cy="358104"/>
          </a:xfrm>
          <a:prstGeom prst="rect">
            <a:avLst/>
          </a:prstGeom>
        </p:spPr>
      </p:pic>
      <p:grpSp>
        <p:nvGrpSpPr>
          <p:cNvPr id="38" name="object 38"/>
          <p:cNvGrpSpPr/>
          <p:nvPr/>
        </p:nvGrpSpPr>
        <p:grpSpPr>
          <a:xfrm>
            <a:off x="12157744" y="4539233"/>
            <a:ext cx="7871459" cy="2301240"/>
            <a:chOff x="12157744" y="4539233"/>
            <a:chExt cx="7871459" cy="2301240"/>
          </a:xfrm>
        </p:grpSpPr>
        <p:pic>
          <p:nvPicPr>
            <p:cNvPr id="39" name="object 3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2157744" y="4539233"/>
              <a:ext cx="6275411" cy="27768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2157744" y="4828229"/>
              <a:ext cx="6883141" cy="27768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2157744" y="5117226"/>
              <a:ext cx="5816367" cy="27768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2157744" y="5406222"/>
              <a:ext cx="5280991" cy="27768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7309839" y="5406222"/>
              <a:ext cx="256327" cy="27768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7438002" y="5406222"/>
              <a:ext cx="1674294" cy="27768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2157744" y="5695219"/>
              <a:ext cx="7871278" cy="27768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2157744" y="5983964"/>
              <a:ext cx="7049418" cy="277939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2157744" y="6273526"/>
              <a:ext cx="6885340" cy="277687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2157744" y="6562522"/>
              <a:ext cx="7226272" cy="277687"/>
            </a:xfrm>
            <a:prstGeom prst="rect">
              <a:avLst/>
            </a:prstGeom>
          </p:spPr>
        </p:pic>
      </p:grpSp>
      <p:grpSp>
        <p:nvGrpSpPr>
          <p:cNvPr id="49" name="object 49"/>
          <p:cNvGrpSpPr/>
          <p:nvPr/>
        </p:nvGrpSpPr>
        <p:grpSpPr>
          <a:xfrm>
            <a:off x="12157744" y="6977169"/>
            <a:ext cx="7904480" cy="855980"/>
            <a:chOff x="12157744" y="6977169"/>
            <a:chExt cx="7904480" cy="855980"/>
          </a:xfrm>
        </p:grpSpPr>
        <p:pic>
          <p:nvPicPr>
            <p:cNvPr id="50" name="object 5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2157744" y="6977169"/>
              <a:ext cx="1852718" cy="27768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3886906" y="6977169"/>
              <a:ext cx="324178" cy="27768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4113077" y="6977169"/>
              <a:ext cx="4153381" cy="27768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2157744" y="7266165"/>
              <a:ext cx="7904261" cy="27768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2157744" y="7555162"/>
              <a:ext cx="6418966" cy="277687"/>
            </a:xfrm>
            <a:prstGeom prst="rect">
              <a:avLst/>
            </a:prstGeom>
          </p:spPr>
        </p:pic>
      </p:grpSp>
      <p:pic>
        <p:nvPicPr>
          <p:cNvPr id="55" name="object 55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12103715" y="4024066"/>
            <a:ext cx="4151287" cy="358104"/>
          </a:xfrm>
          <a:prstGeom prst="rect">
            <a:avLst/>
          </a:prstGeom>
        </p:spPr>
      </p:pic>
      <p:grpSp>
        <p:nvGrpSpPr>
          <p:cNvPr id="56" name="object 56"/>
          <p:cNvGrpSpPr/>
          <p:nvPr/>
        </p:nvGrpSpPr>
        <p:grpSpPr>
          <a:xfrm>
            <a:off x="12157744" y="8620156"/>
            <a:ext cx="6761480" cy="855980"/>
            <a:chOff x="12157744" y="8620156"/>
            <a:chExt cx="6761480" cy="855980"/>
          </a:xfrm>
        </p:grpSpPr>
        <p:pic>
          <p:nvPicPr>
            <p:cNvPr id="57" name="object 5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2157744" y="8620156"/>
              <a:ext cx="6761155" cy="27768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2157744" y="8909153"/>
              <a:ext cx="6461269" cy="277687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2157744" y="9197898"/>
              <a:ext cx="5523706" cy="277939"/>
            </a:xfrm>
            <a:prstGeom prst="rect">
              <a:avLst/>
            </a:prstGeom>
          </p:spPr>
        </p:pic>
      </p:grpSp>
      <p:grpSp>
        <p:nvGrpSpPr>
          <p:cNvPr id="60" name="object 60"/>
          <p:cNvGrpSpPr/>
          <p:nvPr/>
        </p:nvGrpSpPr>
        <p:grpSpPr>
          <a:xfrm>
            <a:off x="12157012" y="9487355"/>
            <a:ext cx="3195320" cy="278130"/>
            <a:chOff x="12157012" y="9487355"/>
            <a:chExt cx="3195320" cy="278130"/>
          </a:xfrm>
        </p:grpSpPr>
        <p:sp>
          <p:nvSpPr>
            <p:cNvPr id="61" name="object 61"/>
            <p:cNvSpPr/>
            <p:nvPr/>
          </p:nvSpPr>
          <p:spPr>
            <a:xfrm>
              <a:off x="12157012" y="9723787"/>
              <a:ext cx="3082290" cy="12700"/>
            </a:xfrm>
            <a:custGeom>
              <a:avLst/>
              <a:gdLst/>
              <a:ahLst/>
              <a:cxnLst/>
              <a:rect l="l" t="t" r="r" b="b"/>
              <a:pathLst>
                <a:path w="3082290" h="12700">
                  <a:moveTo>
                    <a:pt x="3082209" y="0"/>
                  </a:moveTo>
                  <a:lnTo>
                    <a:pt x="0" y="0"/>
                  </a:lnTo>
                  <a:lnTo>
                    <a:pt x="0" y="12565"/>
                  </a:lnTo>
                  <a:lnTo>
                    <a:pt x="3082209" y="12565"/>
                  </a:lnTo>
                  <a:lnTo>
                    <a:pt x="308220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2157745" y="9487355"/>
              <a:ext cx="1724868" cy="277687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3767539" y="9487355"/>
              <a:ext cx="256327" cy="277687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3895702" y="9487355"/>
              <a:ext cx="1456500" cy="277687"/>
            </a:xfrm>
            <a:prstGeom prst="rect">
              <a:avLst/>
            </a:prstGeom>
          </p:spPr>
        </p:pic>
      </p:grpSp>
      <p:grpSp>
        <p:nvGrpSpPr>
          <p:cNvPr id="65" name="object 65"/>
          <p:cNvGrpSpPr/>
          <p:nvPr/>
        </p:nvGrpSpPr>
        <p:grpSpPr>
          <a:xfrm>
            <a:off x="12157744" y="9902002"/>
            <a:ext cx="6842759" cy="855980"/>
            <a:chOff x="12157744" y="9902002"/>
            <a:chExt cx="6842759" cy="855980"/>
          </a:xfrm>
        </p:grpSpPr>
        <p:pic>
          <p:nvPicPr>
            <p:cNvPr id="66" name="object 66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2157744" y="9902002"/>
              <a:ext cx="6842200" cy="277687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2157744" y="10191019"/>
              <a:ext cx="4999847" cy="277687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2157744" y="10480016"/>
              <a:ext cx="4361856" cy="277687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16386411" y="10716407"/>
              <a:ext cx="2333625" cy="12700"/>
            </a:xfrm>
            <a:custGeom>
              <a:avLst/>
              <a:gdLst/>
              <a:ahLst/>
              <a:cxnLst/>
              <a:rect l="l" t="t" r="r" b="b"/>
              <a:pathLst>
                <a:path w="2333625" h="12700">
                  <a:moveTo>
                    <a:pt x="2333332" y="0"/>
                  </a:moveTo>
                  <a:lnTo>
                    <a:pt x="0" y="0"/>
                  </a:lnTo>
                  <a:lnTo>
                    <a:pt x="0" y="12565"/>
                  </a:lnTo>
                  <a:lnTo>
                    <a:pt x="2333332" y="12565"/>
                  </a:lnTo>
                  <a:lnTo>
                    <a:pt x="233333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6387353" y="10480016"/>
              <a:ext cx="1724868" cy="277687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7997147" y="10480016"/>
              <a:ext cx="256327" cy="277687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8125311" y="10480016"/>
              <a:ext cx="694847" cy="277687"/>
            </a:xfrm>
            <a:prstGeom prst="rect">
              <a:avLst/>
            </a:prstGeom>
          </p:spPr>
        </p:pic>
      </p:grpSp>
      <p:pic>
        <p:nvPicPr>
          <p:cNvPr id="73" name="object 73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12107485" y="8138181"/>
            <a:ext cx="4184061" cy="358104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813210" y="723538"/>
            <a:ext cx="16650383" cy="966253"/>
          </a:xfrm>
          <a:prstGeom prst="rect">
            <a:avLst/>
          </a:prstGeom>
        </p:spPr>
      </p:pic>
      <p:grpSp>
        <p:nvGrpSpPr>
          <p:cNvPr id="75" name="object 75"/>
          <p:cNvGrpSpPr/>
          <p:nvPr/>
        </p:nvGrpSpPr>
        <p:grpSpPr>
          <a:xfrm>
            <a:off x="1129599" y="1746543"/>
            <a:ext cx="18434685" cy="1511935"/>
            <a:chOff x="1129599" y="1746543"/>
            <a:chExt cx="18434685" cy="1511935"/>
          </a:xfrm>
        </p:grpSpPr>
        <p:sp>
          <p:nvSpPr>
            <p:cNvPr id="76" name="object 76"/>
            <p:cNvSpPr/>
            <p:nvPr/>
          </p:nvSpPr>
          <p:spPr>
            <a:xfrm>
              <a:off x="1129599" y="1746543"/>
              <a:ext cx="18434685" cy="1511935"/>
            </a:xfrm>
            <a:custGeom>
              <a:avLst/>
              <a:gdLst/>
              <a:ahLst/>
              <a:cxnLst/>
              <a:rect l="l" t="t" r="r" b="b"/>
              <a:pathLst>
                <a:path w="18434685" h="1511935">
                  <a:moveTo>
                    <a:pt x="18434203" y="0"/>
                  </a:moveTo>
                  <a:lnTo>
                    <a:pt x="0" y="0"/>
                  </a:lnTo>
                  <a:lnTo>
                    <a:pt x="0" y="1511577"/>
                  </a:lnTo>
                  <a:lnTo>
                    <a:pt x="18434203" y="1511577"/>
                  </a:lnTo>
                  <a:lnTo>
                    <a:pt x="18434203" y="0"/>
                  </a:lnTo>
                  <a:close/>
                </a:path>
              </a:pathLst>
            </a:custGeom>
            <a:solidFill>
              <a:srgbClr val="CEE9F1">
                <a:alpha val="5568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316818" y="1928527"/>
              <a:ext cx="373182" cy="358104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565606" y="1928527"/>
              <a:ext cx="1820782" cy="358104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282203" y="1928527"/>
              <a:ext cx="650032" cy="358104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3769728" y="1928527"/>
              <a:ext cx="1748637" cy="358104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5401929" y="1928527"/>
              <a:ext cx="11370125" cy="358104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6594469" y="1928527"/>
              <a:ext cx="2229670" cy="358104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316818" y="2280349"/>
              <a:ext cx="9729337" cy="358104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0869302" y="2280349"/>
              <a:ext cx="8251790" cy="358104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316818" y="2634684"/>
              <a:ext cx="7507206" cy="35810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8719420" y="2634684"/>
              <a:ext cx="897145" cy="358104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9467041" y="2634684"/>
              <a:ext cx="6332058" cy="358104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5623188" y="2634684"/>
              <a:ext cx="294022" cy="358104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5770200" y="2634684"/>
              <a:ext cx="1825808" cy="358104"/>
            </a:xfrm>
            <a:prstGeom prst="rect">
              <a:avLst/>
            </a:prstGeom>
          </p:spPr>
        </p:pic>
      </p:grpSp>
      <p:sp>
        <p:nvSpPr>
          <p:cNvPr id="90" name="Номер слайда 89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/>
          <p:nvPr/>
        </p:nvSpPr>
        <p:spPr>
          <a:xfrm>
            <a:off x="-2096" y="397"/>
            <a:ext cx="20106194" cy="11329498"/>
          </a:xfrm>
          <a:prstGeom prst="rect">
            <a:avLst/>
          </a:prstGeom>
          <a:gradFill>
            <a:gsLst>
              <a:gs pos="0">
                <a:srgbClr val="3F85B9"/>
              </a:gs>
              <a:gs pos="68000">
                <a:srgbClr val="0D4369"/>
              </a:gs>
              <a:gs pos="100000">
                <a:srgbClr val="0D4369"/>
              </a:gs>
            </a:gsLst>
            <a:lin ang="18900000" scaled="0"/>
          </a:gradFill>
          <a:ln>
            <a:noFill/>
          </a:ln>
        </p:spPr>
        <p:txBody>
          <a:bodyPr spcFirstLastPara="1" wrap="square" lIns="150756" tIns="75357" rIns="150756" bIns="75357" anchor="ctr" anchorCtr="0">
            <a:noAutofit/>
          </a:bodyPr>
          <a:lstStyle/>
          <a:p>
            <a:pPr algn="ctr"/>
            <a:endParaRPr sz="230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0" y="-15755"/>
            <a:ext cx="20104100" cy="11329498"/>
          </a:xfrm>
          <a:prstGeom prst="rect">
            <a:avLst/>
          </a:prstGeom>
          <a:gradFill>
            <a:gsLst>
              <a:gs pos="0">
                <a:srgbClr val="4A94CC"/>
              </a:gs>
              <a:gs pos="68000">
                <a:srgbClr val="09436A">
                  <a:alpha val="70980"/>
                </a:srgbClr>
              </a:gs>
              <a:gs pos="100000">
                <a:srgbClr val="09436A">
                  <a:alpha val="70980"/>
                </a:srgbClr>
              </a:gs>
            </a:gsLst>
            <a:lin ang="18900000" scaled="0"/>
          </a:gradFill>
          <a:ln>
            <a:noFill/>
          </a:ln>
        </p:spPr>
        <p:txBody>
          <a:bodyPr spcFirstLastPara="1" wrap="square" lIns="150756" tIns="75357" rIns="150756" bIns="75357" anchor="ctr" anchorCtr="0">
            <a:noAutofit/>
          </a:bodyPr>
          <a:lstStyle/>
          <a:p>
            <a:pPr algn="ctr"/>
            <a:endParaRPr sz="230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4122386" y="4731734"/>
            <a:ext cx="11857229" cy="964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756" tIns="75357" rIns="150756" bIns="75357" anchor="t" anchorCtr="0">
            <a:spAutoFit/>
          </a:bodyPr>
          <a:lstStyle/>
          <a:p>
            <a:pPr algn="ctr">
              <a:buClr>
                <a:srgbClr val="000000"/>
              </a:buClr>
              <a:buSzPts val="3200"/>
            </a:pPr>
            <a:r>
              <a:rPr lang="ru-RU" sz="5277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ГЕНЕРАЦИЯ ИДЕЙ</a:t>
            </a:r>
            <a:endParaRPr sz="5277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1560" y="-2979737"/>
            <a:ext cx="1270745" cy="5733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02814" y="7057689"/>
            <a:ext cx="3324775" cy="2533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565514" y="4078035"/>
            <a:ext cx="1723407" cy="21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13706" y="1893689"/>
            <a:ext cx="860438" cy="860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12167490" y="9088011"/>
            <a:ext cx="1270745" cy="5733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07911" y="8862944"/>
            <a:ext cx="450134" cy="450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1028" y="1348297"/>
            <a:ext cx="1636113" cy="1246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516236" y="688153"/>
            <a:ext cx="2093100" cy="9007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1738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dirty="0" smtClean="0"/>
              <a:t>Участники Генератора идей</a:t>
            </a:r>
            <a:endParaRPr lang="ru-RU" sz="7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Представители органов власти: верификация проблем регионального уровня</a:t>
            </a:r>
          </a:p>
          <a:p>
            <a:r>
              <a:rPr lang="ru-RU" dirty="0" smtClean="0"/>
              <a:t>Лидеры сообществ: генерация идей от участников сообщества</a:t>
            </a:r>
          </a:p>
          <a:p>
            <a:r>
              <a:rPr lang="ru-RU" dirty="0" smtClean="0"/>
              <a:t>Предприниматели: тестирование идей</a:t>
            </a:r>
          </a:p>
          <a:p>
            <a:r>
              <a:rPr lang="ru-RU" dirty="0" smtClean="0"/>
              <a:t>Участники Деловых клубов: обсуждение проблем, поиск решений</a:t>
            </a:r>
          </a:p>
          <a:p>
            <a:r>
              <a:rPr lang="ru-RU" dirty="0" smtClean="0"/>
              <a:t>Общественные представители АСИ: обсуждение проблем, поиск решений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b="1" dirty="0" smtClean="0"/>
              <a:t>РИСКИ</a:t>
            </a:r>
          </a:p>
          <a:p>
            <a:r>
              <a:rPr lang="ru-RU" dirty="0" smtClean="0"/>
              <a:t>Отсутствие одного автора</a:t>
            </a:r>
          </a:p>
          <a:p>
            <a:r>
              <a:rPr lang="ru-RU" dirty="0" smtClean="0"/>
              <a:t>Наличие нескольких авторов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529F44-F806-4D8C-B4E7-B79130FEDE33}" type="slidenum">
              <a:rPr lang="ru-RU" altLang="ru-RU" smtClean="0"/>
              <a:pPr>
                <a:defRPr/>
              </a:pPr>
              <a:t>14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46112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dirty="0" smtClean="0"/>
              <a:t>Сценарий</a:t>
            </a:r>
            <a:endParaRPr lang="ru-RU" sz="7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Презентация Форума сильных идей. Ретроспектива. Итоги. Планы 2023</a:t>
            </a:r>
          </a:p>
          <a:p>
            <a:r>
              <a:rPr lang="ru-RU" dirty="0" smtClean="0"/>
              <a:t>Генерация идей</a:t>
            </a:r>
          </a:p>
          <a:p>
            <a:pPr marL="1173163" lvl="4" indent="-571500">
              <a:lnSpc>
                <a:spcPct val="150000"/>
              </a:lnSpc>
            </a:pPr>
            <a:r>
              <a:rPr lang="ru-RU" sz="3298" dirty="0">
                <a:latin typeface="Verdana" panose="020B0604030504040204" pitchFamily="34" charset="0"/>
                <a:ea typeface="Verdana" panose="020B0604030504040204" pitchFamily="34" charset="0"/>
              </a:rPr>
              <a:t>Поиск </a:t>
            </a:r>
            <a:r>
              <a:rPr lang="ru-RU" sz="3298" dirty="0" smtClean="0">
                <a:latin typeface="Verdana" panose="020B0604030504040204" pitchFamily="34" charset="0"/>
                <a:ea typeface="Verdana" panose="020B0604030504040204" pitchFamily="34" charset="0"/>
              </a:rPr>
              <a:t>проблем</a:t>
            </a:r>
          </a:p>
          <a:p>
            <a:pPr marL="1173163" lvl="4" indent="-571500">
              <a:lnSpc>
                <a:spcPct val="150000"/>
              </a:lnSpc>
            </a:pPr>
            <a:r>
              <a:rPr lang="ru-RU" sz="3298" dirty="0" smtClean="0">
                <a:latin typeface="Verdana" panose="020B0604030504040204" pitchFamily="34" charset="0"/>
                <a:ea typeface="Verdana" panose="020B0604030504040204" pitchFamily="34" charset="0"/>
              </a:rPr>
              <a:t>Карта проблемного поля</a:t>
            </a:r>
          </a:p>
          <a:p>
            <a:pPr marL="1173163" lvl="4" indent="-571500">
              <a:lnSpc>
                <a:spcPct val="150000"/>
              </a:lnSpc>
            </a:pPr>
            <a:r>
              <a:rPr lang="ru-RU" sz="3298" dirty="0" smtClean="0">
                <a:latin typeface="Verdana" panose="020B0604030504040204" pitchFamily="34" charset="0"/>
                <a:ea typeface="Verdana" panose="020B0604030504040204" pitchFamily="34" charset="0"/>
              </a:rPr>
              <a:t>Карта целей</a:t>
            </a:r>
          </a:p>
          <a:p>
            <a:pPr marL="1173163" lvl="4" indent="-571500">
              <a:lnSpc>
                <a:spcPct val="150000"/>
              </a:lnSpc>
            </a:pPr>
            <a:r>
              <a:rPr lang="ru-RU" sz="3298" dirty="0" smtClean="0">
                <a:latin typeface="Verdana" panose="020B0604030504040204" pitchFamily="34" charset="0"/>
                <a:ea typeface="Verdana" panose="020B0604030504040204" pitchFamily="34" charset="0"/>
              </a:rPr>
              <a:t>Карта решений (идей)</a:t>
            </a:r>
            <a:endParaRPr lang="ru-RU" sz="3298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dirty="0" smtClean="0"/>
              <a:t>Питчи</a:t>
            </a:r>
          </a:p>
          <a:p>
            <a:r>
              <a:rPr lang="ru-RU" dirty="0" smtClean="0"/>
              <a:t>Правила оформления идеи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529F44-F806-4D8C-B4E7-B79130FEDE33}" type="slidenum">
              <a:rPr lang="ru-RU" altLang="ru-RU" smtClean="0"/>
              <a:pPr>
                <a:defRPr/>
              </a:pPr>
              <a:t>15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79346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dirty="0" smtClean="0"/>
              <a:t>Технологии и форматы</a:t>
            </a:r>
            <a:endParaRPr lang="ru-RU" sz="72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2357355"/>
              </p:ext>
            </p:extLst>
          </p:nvPr>
        </p:nvGraphicFramePr>
        <p:xfrm>
          <a:off x="460375" y="2211388"/>
          <a:ext cx="18615024" cy="786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5008">
                  <a:extLst>
                    <a:ext uri="{9D8B030D-6E8A-4147-A177-3AD203B41FA5}">
                      <a16:colId xmlns:a16="http://schemas.microsoft.com/office/drawing/2014/main" val="1077790388"/>
                    </a:ext>
                  </a:extLst>
                </a:gridCol>
                <a:gridCol w="6205008">
                  <a:extLst>
                    <a:ext uri="{9D8B030D-6E8A-4147-A177-3AD203B41FA5}">
                      <a16:colId xmlns:a16="http://schemas.microsoft.com/office/drawing/2014/main" val="2823284907"/>
                    </a:ext>
                  </a:extLst>
                </a:gridCol>
                <a:gridCol w="6205008">
                  <a:extLst>
                    <a:ext uri="{9D8B030D-6E8A-4147-A177-3AD203B41FA5}">
                      <a16:colId xmlns:a16="http://schemas.microsoft.com/office/drawing/2014/main" val="24528925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Целевая аудитория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Тип идей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Формат</a:t>
                      </a:r>
                      <a:endParaRPr lang="ru-RU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5644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4000" dirty="0" smtClean="0"/>
                        <a:t>Клуб предпринимателей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/>
                        <a:t>Индивидуальные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/>
                        <a:t>Питчи</a:t>
                      </a:r>
                    </a:p>
                    <a:p>
                      <a:r>
                        <a:rPr lang="ru-RU" sz="4000" dirty="0" smtClean="0"/>
                        <a:t>Тест-драйв</a:t>
                      </a:r>
                      <a:endParaRPr lang="ru-RU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9154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4000" dirty="0" smtClean="0"/>
                        <a:t>Участники Президентской программы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/>
                        <a:t>Индивидуальные</a:t>
                      </a:r>
                      <a:r>
                        <a:rPr lang="ru-RU" sz="4000" baseline="0" dirty="0" smtClean="0"/>
                        <a:t> проекты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/>
                        <a:t>Презентация Форума</a:t>
                      </a:r>
                    </a:p>
                    <a:p>
                      <a:r>
                        <a:rPr lang="ru-RU" sz="4000" dirty="0" smtClean="0"/>
                        <a:t>Инструкция</a:t>
                      </a:r>
                      <a:r>
                        <a:rPr lang="ru-RU" sz="4000" baseline="0" dirty="0" smtClean="0"/>
                        <a:t> по размещению на Форуме</a:t>
                      </a:r>
                      <a:endParaRPr lang="ru-RU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4051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4000" dirty="0" smtClean="0"/>
                        <a:t>Молодежное</a:t>
                      </a:r>
                      <a:r>
                        <a:rPr lang="ru-RU" sz="4000" baseline="0" dirty="0" smtClean="0"/>
                        <a:t> Правительство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/>
                        <a:t>Групповые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/>
                        <a:t>Проблемная сессия</a:t>
                      </a:r>
                      <a:endParaRPr lang="ru-RU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7031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4000" dirty="0" smtClean="0"/>
                        <a:t>Клуб мышления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/>
                        <a:t>Групповые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dirty="0" smtClean="0"/>
                        <a:t>Проблемная сессия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1151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4000" dirty="0" smtClean="0"/>
                        <a:t>Проектный офис Бизнес-школы</a:t>
                      </a:r>
                      <a:r>
                        <a:rPr lang="ru-RU" sz="4000" baseline="0" dirty="0" smtClean="0"/>
                        <a:t> </a:t>
                      </a:r>
                      <a:r>
                        <a:rPr lang="ru-RU" sz="4000" baseline="0" dirty="0" err="1" smtClean="0"/>
                        <a:t>УрФУ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/>
                        <a:t>Индивидуальные</a:t>
                      </a:r>
                      <a:r>
                        <a:rPr lang="ru-RU" sz="4000" baseline="0" dirty="0" smtClean="0"/>
                        <a:t> проекты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/>
                        <a:t>Форсайт-сессия</a:t>
                      </a:r>
                    </a:p>
                    <a:p>
                      <a:r>
                        <a:rPr lang="en-US" sz="4000" dirty="0" smtClean="0"/>
                        <a:t>#</a:t>
                      </a:r>
                      <a:r>
                        <a:rPr lang="ru-RU" sz="4000" dirty="0" err="1" smtClean="0"/>
                        <a:t>НавигаторНацпроектов</a:t>
                      </a:r>
                      <a:endParaRPr lang="ru-RU" sz="4000" dirty="0" smtClean="0"/>
                    </a:p>
                    <a:p>
                      <a:r>
                        <a:rPr lang="ru-RU" sz="4000" dirty="0" smtClean="0"/>
                        <a:t>Проектная</a:t>
                      </a:r>
                      <a:r>
                        <a:rPr lang="ru-RU" sz="4000" baseline="0" dirty="0" smtClean="0"/>
                        <a:t> сессия</a:t>
                      </a:r>
                      <a:endParaRPr lang="ru-RU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3271090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529F44-F806-4D8C-B4E7-B79130FEDE33}" type="slidenum">
              <a:rPr lang="ru-RU" altLang="ru-RU" smtClean="0"/>
              <a:pPr>
                <a:defRPr/>
              </a:pPr>
              <a:t>16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96570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dirty="0"/>
              <a:t>Карта проблемного поля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pPr>
              <a:defRPr/>
            </a:pPr>
            <a:r>
              <a:rPr lang="ru-RU" altLang="ru-RU" dirty="0" smtClean="0"/>
              <a:t>15</a:t>
            </a:r>
            <a:endParaRPr lang="ru-RU" altLang="ru-RU" dirty="0"/>
          </a:p>
        </p:txBody>
      </p:sp>
      <p:sp>
        <p:nvSpPr>
          <p:cNvPr id="5" name="Овал 4"/>
          <p:cNvSpPr/>
          <p:nvPr/>
        </p:nvSpPr>
        <p:spPr>
          <a:xfrm>
            <a:off x="8389599" y="2567265"/>
            <a:ext cx="2731170" cy="1424958"/>
          </a:xfrm>
          <a:prstGeom prst="ellipse">
            <a:avLst/>
          </a:prstGeom>
          <a:solidFill>
            <a:schemeClr val="tx2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79" dirty="0"/>
              <a:t>Высокая доля уезжающих школьников</a:t>
            </a:r>
          </a:p>
        </p:txBody>
      </p:sp>
      <p:sp>
        <p:nvSpPr>
          <p:cNvPr id="6" name="Овал 5"/>
          <p:cNvSpPr/>
          <p:nvPr/>
        </p:nvSpPr>
        <p:spPr>
          <a:xfrm>
            <a:off x="5073212" y="5998727"/>
            <a:ext cx="3087410" cy="1622921"/>
          </a:xfrm>
          <a:prstGeom prst="ellipse">
            <a:avLst/>
          </a:prstGeom>
          <a:solidFill>
            <a:schemeClr val="tx2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79" dirty="0"/>
              <a:t>Невысокая привлекательность региональных вузов</a:t>
            </a:r>
          </a:p>
        </p:txBody>
      </p:sp>
      <p:sp>
        <p:nvSpPr>
          <p:cNvPr id="7" name="Овал 6"/>
          <p:cNvSpPr/>
          <p:nvPr/>
        </p:nvSpPr>
        <p:spPr>
          <a:xfrm>
            <a:off x="6845894" y="8064467"/>
            <a:ext cx="2731170" cy="1424958"/>
          </a:xfrm>
          <a:prstGeom prst="ellipse">
            <a:avLst/>
          </a:prstGeom>
          <a:solidFill>
            <a:schemeClr val="tx2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79" dirty="0"/>
              <a:t>Слабая </a:t>
            </a:r>
            <a:r>
              <a:rPr lang="ru-RU" sz="1979" dirty="0" err="1"/>
              <a:t>профориен-тация</a:t>
            </a:r>
            <a:r>
              <a:rPr lang="ru-RU" sz="1979" dirty="0"/>
              <a:t> в школах</a:t>
            </a:r>
          </a:p>
        </p:txBody>
      </p:sp>
      <p:sp>
        <p:nvSpPr>
          <p:cNvPr id="8" name="Овал 7"/>
          <p:cNvSpPr/>
          <p:nvPr/>
        </p:nvSpPr>
        <p:spPr>
          <a:xfrm>
            <a:off x="3639738" y="8064467"/>
            <a:ext cx="2968663" cy="1508843"/>
          </a:xfrm>
          <a:prstGeom prst="ellipse">
            <a:avLst/>
          </a:prstGeom>
          <a:solidFill>
            <a:schemeClr val="tx2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79" dirty="0"/>
              <a:t>Слабое информирование в вузах</a:t>
            </a:r>
          </a:p>
        </p:txBody>
      </p:sp>
      <p:sp>
        <p:nvSpPr>
          <p:cNvPr id="9" name="Овал 8"/>
          <p:cNvSpPr/>
          <p:nvPr/>
        </p:nvSpPr>
        <p:spPr>
          <a:xfrm>
            <a:off x="9866140" y="5998726"/>
            <a:ext cx="2731170" cy="1424958"/>
          </a:xfrm>
          <a:prstGeom prst="ellipse">
            <a:avLst/>
          </a:prstGeom>
          <a:solidFill>
            <a:schemeClr val="tx2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79" dirty="0"/>
              <a:t>Активная компания столичных вузов</a:t>
            </a:r>
          </a:p>
        </p:txBody>
      </p:sp>
      <p:sp>
        <p:nvSpPr>
          <p:cNvPr id="10" name="Овал 9"/>
          <p:cNvSpPr/>
          <p:nvPr/>
        </p:nvSpPr>
        <p:spPr>
          <a:xfrm>
            <a:off x="10170797" y="8064467"/>
            <a:ext cx="2731170" cy="1424958"/>
          </a:xfrm>
          <a:prstGeom prst="ellipse">
            <a:avLst/>
          </a:prstGeom>
          <a:solidFill>
            <a:schemeClr val="tx2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79" dirty="0"/>
              <a:t>Высокий спрос на </a:t>
            </a:r>
            <a:r>
              <a:rPr lang="ru-RU" sz="1979" dirty="0" err="1"/>
              <a:t>олимпиадников</a:t>
            </a:r>
            <a:endParaRPr lang="ru-RU" sz="1979" dirty="0"/>
          </a:p>
        </p:txBody>
      </p:sp>
      <p:sp>
        <p:nvSpPr>
          <p:cNvPr id="11" name="Овал 10"/>
          <p:cNvSpPr/>
          <p:nvPr/>
        </p:nvSpPr>
        <p:spPr>
          <a:xfrm>
            <a:off x="13495699" y="8064467"/>
            <a:ext cx="2731170" cy="1424958"/>
          </a:xfrm>
          <a:prstGeom prst="ellipse">
            <a:avLst/>
          </a:prstGeom>
          <a:solidFill>
            <a:schemeClr val="tx2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79" dirty="0"/>
              <a:t>Низкий уровень комфортной городской среды</a:t>
            </a:r>
          </a:p>
        </p:txBody>
      </p:sp>
      <p:sp>
        <p:nvSpPr>
          <p:cNvPr id="12" name="Овал 11"/>
          <p:cNvSpPr/>
          <p:nvPr/>
        </p:nvSpPr>
        <p:spPr>
          <a:xfrm>
            <a:off x="13495699" y="5998726"/>
            <a:ext cx="2731170" cy="1424958"/>
          </a:xfrm>
          <a:prstGeom prst="ellipse">
            <a:avLst/>
          </a:prstGeom>
          <a:solidFill>
            <a:schemeClr val="tx2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79" dirty="0"/>
              <a:t>Слабая </a:t>
            </a:r>
            <a:r>
              <a:rPr lang="ru-RU" sz="1979" dirty="0" err="1"/>
              <a:t>социализа-ция</a:t>
            </a:r>
            <a:endParaRPr lang="ru-RU" sz="1979" dirty="0"/>
          </a:p>
        </p:txBody>
      </p:sp>
      <p:sp>
        <p:nvSpPr>
          <p:cNvPr id="13" name="Овал 12"/>
          <p:cNvSpPr/>
          <p:nvPr/>
        </p:nvSpPr>
        <p:spPr>
          <a:xfrm>
            <a:off x="11536382" y="4022903"/>
            <a:ext cx="3028036" cy="1631772"/>
          </a:xfrm>
          <a:prstGeom prst="ellipse">
            <a:avLst/>
          </a:prstGeom>
          <a:solidFill>
            <a:schemeClr val="tx2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79" dirty="0" err="1"/>
              <a:t>Непривлека</a:t>
            </a:r>
            <a:r>
              <a:rPr lang="ru-RU" sz="1979" dirty="0"/>
              <a:t>-тельные предложения для проживания </a:t>
            </a:r>
          </a:p>
        </p:txBody>
      </p:sp>
      <p:cxnSp>
        <p:nvCxnSpPr>
          <p:cNvPr id="15" name="Скругленная соединительная линия 14"/>
          <p:cNvCxnSpPr>
            <a:stCxn id="8" idx="0"/>
            <a:endCxn id="6" idx="3"/>
          </p:cNvCxnSpPr>
          <p:nvPr/>
        </p:nvCxnSpPr>
        <p:spPr>
          <a:xfrm rot="5400000" flipH="1" flipV="1">
            <a:off x="4984465" y="7523581"/>
            <a:ext cx="680490" cy="40128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кругленная соединительная линия 16"/>
          <p:cNvCxnSpPr>
            <a:stCxn id="7" idx="0"/>
            <a:endCxn id="6" idx="5"/>
          </p:cNvCxnSpPr>
          <p:nvPr/>
        </p:nvCxnSpPr>
        <p:spPr>
          <a:xfrm rot="16200000" flipV="1">
            <a:off x="7619735" y="7472722"/>
            <a:ext cx="680490" cy="50299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кругленная соединительная линия 18"/>
          <p:cNvCxnSpPr>
            <a:stCxn id="6" idx="0"/>
            <a:endCxn id="5" idx="2"/>
          </p:cNvCxnSpPr>
          <p:nvPr/>
        </p:nvCxnSpPr>
        <p:spPr>
          <a:xfrm rot="5400000" flipH="1" flipV="1">
            <a:off x="6143768" y="3752895"/>
            <a:ext cx="2718982" cy="1772682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кругленная соединительная линия 20"/>
          <p:cNvCxnSpPr>
            <a:stCxn id="10" idx="0"/>
            <a:endCxn id="9" idx="4"/>
          </p:cNvCxnSpPr>
          <p:nvPr/>
        </p:nvCxnSpPr>
        <p:spPr>
          <a:xfrm rot="16200000" flipV="1">
            <a:off x="11063664" y="7591748"/>
            <a:ext cx="640782" cy="30465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9" idx="0"/>
            <a:endCxn id="5" idx="4"/>
          </p:cNvCxnSpPr>
          <p:nvPr/>
        </p:nvCxnSpPr>
        <p:spPr>
          <a:xfrm rot="16200000" flipV="1">
            <a:off x="9490205" y="4257205"/>
            <a:ext cx="2006503" cy="147654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кругленная соединительная линия 24"/>
          <p:cNvCxnSpPr>
            <a:stCxn id="11" idx="0"/>
            <a:endCxn id="12" idx="4"/>
          </p:cNvCxnSpPr>
          <p:nvPr/>
        </p:nvCxnSpPr>
        <p:spPr>
          <a:xfrm rot="5400000" flipH="1" flipV="1">
            <a:off x="14540895" y="7744077"/>
            <a:ext cx="640782" cy="2094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>
            <a:stCxn id="12" idx="0"/>
            <a:endCxn id="13" idx="5"/>
          </p:cNvCxnSpPr>
          <p:nvPr/>
        </p:nvCxnSpPr>
        <p:spPr>
          <a:xfrm rot="16200000" flipV="1">
            <a:off x="14199620" y="5337062"/>
            <a:ext cx="583019" cy="740312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кругленная соединительная линия 28"/>
          <p:cNvCxnSpPr>
            <a:stCxn id="13" idx="0"/>
            <a:endCxn id="5" idx="6"/>
          </p:cNvCxnSpPr>
          <p:nvPr/>
        </p:nvCxnSpPr>
        <p:spPr>
          <a:xfrm rot="16200000" flipV="1">
            <a:off x="11714005" y="2686508"/>
            <a:ext cx="743159" cy="1929631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6171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700" dirty="0" smtClean="0"/>
              <a:t>Принципы</a:t>
            </a:r>
            <a:r>
              <a:rPr lang="ru-RU" sz="7200" dirty="0" smtClean="0"/>
              <a:t> </a:t>
            </a:r>
            <a:r>
              <a:rPr lang="ru-RU" sz="6700" dirty="0"/>
              <a:t>построения </a:t>
            </a:r>
            <a:br>
              <a:rPr lang="ru-RU" sz="6700" dirty="0"/>
            </a:br>
            <a:r>
              <a:rPr lang="ru-RU" sz="6700" dirty="0"/>
              <a:t>Карты проблемного поля</a:t>
            </a:r>
            <a:endParaRPr lang="ru-RU" sz="67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3600" dirty="0"/>
              <a:t>Необходимо выделить субъект/объект в качестве носителя проблемы</a:t>
            </a:r>
          </a:p>
          <a:p>
            <a:pPr lvl="0"/>
            <a:r>
              <a:rPr lang="ru-RU" sz="3600" dirty="0"/>
              <a:t>Сформулировать от его имени ключевую проблему</a:t>
            </a:r>
          </a:p>
          <a:p>
            <a:pPr lvl="0"/>
            <a:r>
              <a:rPr lang="ru-RU" sz="3600" dirty="0"/>
              <a:t>Изобразить ее в овале, разместить вверху схемы в качестве следствия </a:t>
            </a:r>
          </a:p>
          <a:p>
            <a:pPr lvl="0"/>
            <a:r>
              <a:rPr lang="ru-RU" sz="3600" dirty="0"/>
              <a:t>Задать вопросы «почему?», которые помогут определить причины возникновения проблемы</a:t>
            </a:r>
          </a:p>
          <a:p>
            <a:pPr lvl="0"/>
            <a:r>
              <a:rPr lang="ru-RU" sz="3600" dirty="0"/>
              <a:t>Написать причины в овалах, проследить за тем, чтобы формулировки также представляли собой проблемы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529F44-F806-4D8C-B4E7-B79130FEDE33}" type="slidenum">
              <a:rPr lang="ru-RU" altLang="ru-RU" smtClean="0"/>
              <a:pPr>
                <a:defRPr/>
              </a:pPr>
              <a:t>18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3442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dirty="0" smtClean="0"/>
              <a:t>Карта целей </a:t>
            </a:r>
            <a:r>
              <a:rPr lang="en-US" sz="7200" dirty="0" smtClean="0"/>
              <a:t>/ </a:t>
            </a:r>
            <a:r>
              <a:rPr lang="ru-RU" sz="7200" dirty="0" smtClean="0"/>
              <a:t>идей </a:t>
            </a:r>
            <a:r>
              <a:rPr lang="en-US" sz="7200" dirty="0" smtClean="0"/>
              <a:t>/ </a:t>
            </a:r>
            <a:r>
              <a:rPr lang="ru-RU" sz="7200" dirty="0" smtClean="0"/>
              <a:t>решений</a:t>
            </a:r>
            <a:endParaRPr lang="ru-RU" sz="7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617F2759-65E5-4ACF-9267-87251CFA55F5}" type="slidenum">
              <a:rPr lang="ru-RU" altLang="ru-RU" smtClean="0"/>
              <a:pPr>
                <a:defRPr/>
              </a:pPr>
              <a:t>19</a:t>
            </a:fld>
            <a:endParaRPr lang="ru-RU" altLang="ru-RU" dirty="0"/>
          </a:p>
        </p:txBody>
      </p:sp>
      <p:sp>
        <p:nvSpPr>
          <p:cNvPr id="5" name="Овал 4"/>
          <p:cNvSpPr/>
          <p:nvPr/>
        </p:nvSpPr>
        <p:spPr>
          <a:xfrm>
            <a:off x="8389599" y="2567265"/>
            <a:ext cx="2731170" cy="1424958"/>
          </a:xfrm>
          <a:prstGeom prst="ellipse">
            <a:avLst/>
          </a:prstGeom>
          <a:solidFill>
            <a:schemeClr val="tx2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79" dirty="0"/>
              <a:t>Снизить долю уезжающих школьников</a:t>
            </a:r>
          </a:p>
        </p:txBody>
      </p:sp>
      <p:sp>
        <p:nvSpPr>
          <p:cNvPr id="6" name="Овал 5"/>
          <p:cNvSpPr/>
          <p:nvPr/>
        </p:nvSpPr>
        <p:spPr>
          <a:xfrm>
            <a:off x="5068591" y="4896494"/>
            <a:ext cx="3087410" cy="1622921"/>
          </a:xfrm>
          <a:prstGeom prst="ellipse">
            <a:avLst/>
          </a:prstGeom>
          <a:solidFill>
            <a:schemeClr val="tx2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79" dirty="0"/>
              <a:t>Повысить привлекательность региональных вузов</a:t>
            </a:r>
          </a:p>
        </p:txBody>
      </p:sp>
      <p:sp>
        <p:nvSpPr>
          <p:cNvPr id="7" name="Овал 6"/>
          <p:cNvSpPr/>
          <p:nvPr/>
        </p:nvSpPr>
        <p:spPr>
          <a:xfrm>
            <a:off x="6845894" y="8064467"/>
            <a:ext cx="2731170" cy="1424958"/>
          </a:xfrm>
          <a:prstGeom prst="ellipse">
            <a:avLst/>
          </a:prstGeom>
          <a:solidFill>
            <a:schemeClr val="tx2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79" dirty="0"/>
              <a:t>Повысить </a:t>
            </a:r>
            <a:r>
              <a:rPr lang="ru-RU" sz="1979" dirty="0" err="1"/>
              <a:t>профориен-тацию</a:t>
            </a:r>
            <a:r>
              <a:rPr lang="ru-RU" sz="1979" dirty="0"/>
              <a:t> в школах</a:t>
            </a:r>
          </a:p>
        </p:txBody>
      </p:sp>
      <p:sp>
        <p:nvSpPr>
          <p:cNvPr id="8" name="Овал 7"/>
          <p:cNvSpPr/>
          <p:nvPr/>
        </p:nvSpPr>
        <p:spPr>
          <a:xfrm>
            <a:off x="3639738" y="8064467"/>
            <a:ext cx="2968663" cy="1508843"/>
          </a:xfrm>
          <a:prstGeom prst="ellipse">
            <a:avLst/>
          </a:prstGeom>
          <a:solidFill>
            <a:schemeClr val="tx2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79" dirty="0"/>
              <a:t>Повысить информирование в вузах</a:t>
            </a:r>
          </a:p>
        </p:txBody>
      </p:sp>
      <p:sp>
        <p:nvSpPr>
          <p:cNvPr id="9" name="Овал 8"/>
          <p:cNvSpPr/>
          <p:nvPr/>
        </p:nvSpPr>
        <p:spPr>
          <a:xfrm>
            <a:off x="9866140" y="5998726"/>
            <a:ext cx="2731170" cy="142495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79" b="1" dirty="0">
                <a:solidFill>
                  <a:schemeClr val="accent4">
                    <a:lumMod val="75000"/>
                  </a:schemeClr>
                </a:solidFill>
              </a:rPr>
              <a:t>Активная компания столичных вузов</a:t>
            </a:r>
          </a:p>
        </p:txBody>
      </p:sp>
      <p:sp>
        <p:nvSpPr>
          <p:cNvPr id="10" name="Овал 9"/>
          <p:cNvSpPr/>
          <p:nvPr/>
        </p:nvSpPr>
        <p:spPr>
          <a:xfrm>
            <a:off x="10170796" y="8064467"/>
            <a:ext cx="2879603" cy="142495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79" b="1" dirty="0">
                <a:solidFill>
                  <a:schemeClr val="accent4">
                    <a:lumMod val="75000"/>
                  </a:schemeClr>
                </a:solidFill>
              </a:rPr>
              <a:t>Высокий спрос на </a:t>
            </a:r>
            <a:r>
              <a:rPr lang="ru-RU" sz="1979" b="1" dirty="0" err="1">
                <a:solidFill>
                  <a:schemeClr val="accent4">
                    <a:lumMod val="75000"/>
                  </a:schemeClr>
                </a:solidFill>
              </a:rPr>
              <a:t>олимпиадников</a:t>
            </a:r>
            <a:endParaRPr lang="ru-RU" sz="1979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3495699" y="8064467"/>
            <a:ext cx="2731170" cy="1424958"/>
          </a:xfrm>
          <a:prstGeom prst="ellipse">
            <a:avLst/>
          </a:prstGeom>
          <a:solidFill>
            <a:schemeClr val="tx2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79" dirty="0"/>
              <a:t>Улучшить уровень комфортной городской среды</a:t>
            </a:r>
          </a:p>
        </p:txBody>
      </p:sp>
      <p:sp>
        <p:nvSpPr>
          <p:cNvPr id="12" name="Овал 11"/>
          <p:cNvSpPr/>
          <p:nvPr/>
        </p:nvSpPr>
        <p:spPr>
          <a:xfrm>
            <a:off x="13495699" y="5998726"/>
            <a:ext cx="2731170" cy="1424958"/>
          </a:xfrm>
          <a:prstGeom prst="ellipse">
            <a:avLst/>
          </a:prstGeom>
          <a:solidFill>
            <a:schemeClr val="tx2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79" dirty="0"/>
              <a:t>Повысить </a:t>
            </a:r>
            <a:r>
              <a:rPr lang="ru-RU" sz="1979" dirty="0" err="1"/>
              <a:t>социализа-цию</a:t>
            </a:r>
            <a:endParaRPr lang="ru-RU" sz="1979" dirty="0"/>
          </a:p>
        </p:txBody>
      </p:sp>
      <p:sp>
        <p:nvSpPr>
          <p:cNvPr id="13" name="Овал 12"/>
          <p:cNvSpPr/>
          <p:nvPr/>
        </p:nvSpPr>
        <p:spPr>
          <a:xfrm>
            <a:off x="11536382" y="4022903"/>
            <a:ext cx="4096755" cy="1631772"/>
          </a:xfrm>
          <a:prstGeom prst="ellipse">
            <a:avLst/>
          </a:prstGeom>
          <a:solidFill>
            <a:schemeClr val="tx2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79" dirty="0"/>
              <a:t>Повысить привлекательность предложений для проживания </a:t>
            </a:r>
          </a:p>
        </p:txBody>
      </p:sp>
      <p:cxnSp>
        <p:nvCxnSpPr>
          <p:cNvPr id="15" name="Скругленная соединительная линия 14"/>
          <p:cNvCxnSpPr>
            <a:stCxn id="8" idx="0"/>
            <a:endCxn id="6" idx="3"/>
          </p:cNvCxnSpPr>
          <p:nvPr/>
        </p:nvCxnSpPr>
        <p:spPr>
          <a:xfrm rot="5400000" flipH="1" flipV="1">
            <a:off x="4431040" y="6974776"/>
            <a:ext cx="1782723" cy="39666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кругленная соединительная линия 16"/>
          <p:cNvCxnSpPr>
            <a:stCxn id="7" idx="0"/>
            <a:endCxn id="6" idx="5"/>
          </p:cNvCxnSpPr>
          <p:nvPr/>
        </p:nvCxnSpPr>
        <p:spPr>
          <a:xfrm rot="16200000" flipV="1">
            <a:off x="7066310" y="6919296"/>
            <a:ext cx="1782723" cy="50762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кругленная соединительная линия 18"/>
          <p:cNvCxnSpPr>
            <a:stCxn id="6" idx="0"/>
            <a:endCxn id="5" idx="2"/>
          </p:cNvCxnSpPr>
          <p:nvPr/>
        </p:nvCxnSpPr>
        <p:spPr>
          <a:xfrm rot="5400000" flipH="1" flipV="1">
            <a:off x="6143768" y="3752895"/>
            <a:ext cx="2718982" cy="1772682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кругленная соединительная линия 20"/>
          <p:cNvCxnSpPr>
            <a:stCxn id="10" idx="0"/>
            <a:endCxn id="9" idx="4"/>
          </p:cNvCxnSpPr>
          <p:nvPr/>
        </p:nvCxnSpPr>
        <p:spPr>
          <a:xfrm rot="16200000" flipV="1">
            <a:off x="11063664" y="7591748"/>
            <a:ext cx="640782" cy="30465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9" idx="0"/>
            <a:endCxn id="5" idx="4"/>
          </p:cNvCxnSpPr>
          <p:nvPr/>
        </p:nvCxnSpPr>
        <p:spPr>
          <a:xfrm rot="16200000" flipV="1">
            <a:off x="9490205" y="4257205"/>
            <a:ext cx="2006503" cy="147654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кругленная соединительная линия 24"/>
          <p:cNvCxnSpPr>
            <a:stCxn id="11" idx="0"/>
            <a:endCxn id="12" idx="4"/>
          </p:cNvCxnSpPr>
          <p:nvPr/>
        </p:nvCxnSpPr>
        <p:spPr>
          <a:xfrm rot="5400000" flipH="1" flipV="1">
            <a:off x="14540895" y="7744077"/>
            <a:ext cx="640782" cy="2094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>
            <a:stCxn id="12" idx="0"/>
            <a:endCxn id="13" idx="5"/>
          </p:cNvCxnSpPr>
          <p:nvPr/>
        </p:nvCxnSpPr>
        <p:spPr>
          <a:xfrm rot="16200000" flipV="1">
            <a:off x="14199620" y="5337062"/>
            <a:ext cx="583019" cy="740312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кругленная соединительная линия 28"/>
          <p:cNvCxnSpPr>
            <a:stCxn id="13" idx="0"/>
            <a:endCxn id="5" idx="6"/>
          </p:cNvCxnSpPr>
          <p:nvPr/>
        </p:nvCxnSpPr>
        <p:spPr>
          <a:xfrm rot="16200000" flipV="1">
            <a:off x="11714005" y="2686508"/>
            <a:ext cx="743159" cy="1929631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3463576" y="2888386"/>
            <a:ext cx="3684999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68" b="1" dirty="0">
                <a:solidFill>
                  <a:schemeClr val="accent4">
                    <a:lumMod val="75000"/>
                  </a:schemeClr>
                </a:solidFill>
              </a:rPr>
              <a:t>Сделать ремонт общежитий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07266" y="3976407"/>
            <a:ext cx="3684999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68" b="1" dirty="0">
                <a:solidFill>
                  <a:schemeClr val="accent4">
                    <a:lumMod val="75000"/>
                  </a:schemeClr>
                </a:solidFill>
              </a:rPr>
              <a:t>Провести конкурс вузов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07265" y="9568476"/>
            <a:ext cx="2415135" cy="146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68" b="1" dirty="0">
                <a:solidFill>
                  <a:schemeClr val="accent4">
                    <a:lumMod val="75000"/>
                  </a:schemeClr>
                </a:solidFill>
              </a:rPr>
              <a:t>Провести рекламную компанию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845895" y="9568476"/>
            <a:ext cx="4156127" cy="146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68" b="1" dirty="0">
                <a:solidFill>
                  <a:schemeClr val="accent4">
                    <a:lumMod val="75000"/>
                  </a:schemeClr>
                </a:solidFill>
              </a:rPr>
              <a:t>Запустить проект «Промышленная карта»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463575" y="9597284"/>
            <a:ext cx="3443649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68" b="1" dirty="0">
                <a:solidFill>
                  <a:schemeClr val="accent4">
                    <a:lumMod val="75000"/>
                  </a:schemeClr>
                </a:solidFill>
              </a:rPr>
              <a:t>Провести конкурс </a:t>
            </a:r>
            <a:r>
              <a:rPr lang="ru-RU" sz="2968" b="1" dirty="0" err="1">
                <a:solidFill>
                  <a:schemeClr val="accent4">
                    <a:lumMod val="75000"/>
                  </a:schemeClr>
                </a:solidFill>
              </a:rPr>
              <a:t>Стенограффия</a:t>
            </a:r>
            <a:endParaRPr lang="ru-RU" sz="2968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70797" y="9600204"/>
            <a:ext cx="2720040" cy="54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968" b="1" dirty="0">
                <a:solidFill>
                  <a:srgbClr val="00B0F0"/>
                </a:solidFill>
              </a:rPr>
              <a:t>Внешняя </a:t>
            </a:r>
            <a:r>
              <a:rPr lang="ru-RU" sz="2968" b="1" dirty="0">
                <a:solidFill>
                  <a:srgbClr val="0099FF"/>
                </a:solidFill>
              </a:rPr>
              <a:t>среда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593565" y="4769959"/>
            <a:ext cx="2323237" cy="146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68" b="1" dirty="0">
                <a:solidFill>
                  <a:schemeClr val="accent4">
                    <a:lumMod val="75000"/>
                  </a:schemeClr>
                </a:solidFill>
              </a:rPr>
              <a:t>Провести День карьеры</a:t>
            </a:r>
          </a:p>
        </p:txBody>
      </p:sp>
    </p:spTree>
    <p:extLst>
      <p:ext uri="{BB962C8B-B14F-4D97-AF65-F5344CB8AC3E}">
        <p14:creationId xmlns:p14="http://schemas.microsoft.com/office/powerpoint/2010/main" val="363428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b="0" dirty="0" smtClean="0"/>
              <a:t>Итоги предыдущих Форумов</a:t>
            </a:r>
            <a:endParaRPr lang="ru-RU" sz="7200" b="0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2020 ноябрь		317 идей от Свердловской области	11 идей ЛА</a:t>
            </a:r>
          </a:p>
          <a:p>
            <a:r>
              <a:rPr lang="ru-RU" dirty="0" smtClean="0"/>
              <a:t>2022 июль		319 идей от Свердловской области	6 идей ЛА	2 ТОП-1000</a:t>
            </a:r>
          </a:p>
          <a:p>
            <a:r>
              <a:rPr lang="ru-RU" dirty="0" smtClean="0"/>
              <a:t>300 000+ человек на платформе</a:t>
            </a:r>
          </a:p>
          <a:p>
            <a:r>
              <a:rPr lang="ru-RU" dirty="0" smtClean="0"/>
              <a:t>35 000+ идей</a:t>
            </a:r>
          </a:p>
          <a:p>
            <a:r>
              <a:rPr lang="ru-RU" dirty="0" smtClean="0"/>
              <a:t>ТОП-1000, ТОП-100, ТОП-10 (2 + 1 от Свердловской области)</a:t>
            </a:r>
          </a:p>
          <a:p>
            <a:r>
              <a:rPr lang="ru-RU" dirty="0" smtClean="0"/>
              <a:t>2023				26 апреля срок подачи заявок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529F44-F806-4D8C-B4E7-B79130FEDE33}" type="slidenum">
              <a:rPr lang="ru-RU" altLang="ru-RU" smtClean="0"/>
              <a:pPr>
                <a:defRPr/>
              </a:pPr>
              <a:t>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98928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b="0" dirty="0" smtClean="0"/>
              <a:t>Тестирование идеи</a:t>
            </a:r>
            <a:endParaRPr lang="ru-RU" sz="7200" b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743" y="2211040"/>
            <a:ext cx="9363707" cy="876024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968" b="1" dirty="0" smtClean="0">
                <a:solidFill>
                  <a:schemeClr val="tx2"/>
                </a:solidFill>
              </a:rPr>
              <a:t>В </a:t>
            </a:r>
            <a:r>
              <a:rPr lang="ru-RU" sz="2968" b="1" dirty="0">
                <a:solidFill>
                  <a:schemeClr val="tx2"/>
                </a:solidFill>
              </a:rPr>
              <a:t>ЧЕМ МОЯ ИДЕЯ</a:t>
            </a:r>
            <a:r>
              <a:rPr lang="en-US" sz="2968" b="1" dirty="0">
                <a:solidFill>
                  <a:schemeClr val="tx2"/>
                </a:solidFill>
              </a:rPr>
              <a:t>?</a:t>
            </a:r>
            <a:endParaRPr lang="ru-RU" sz="2968" b="1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968" dirty="0" smtClean="0"/>
              <a:t>Какую проблему решает</a:t>
            </a:r>
            <a:r>
              <a:rPr lang="en-US" sz="2968" dirty="0" smtClean="0"/>
              <a:t>?</a:t>
            </a:r>
            <a:endParaRPr lang="ru-RU" sz="2968" dirty="0" smtClean="0"/>
          </a:p>
          <a:p>
            <a:pPr>
              <a:lnSpc>
                <a:spcPct val="150000"/>
              </a:lnSpc>
            </a:pPr>
            <a:endParaRPr lang="en-US" sz="2968" dirty="0"/>
          </a:p>
          <a:p>
            <a:pPr>
              <a:lnSpc>
                <a:spcPct val="150000"/>
              </a:lnSpc>
            </a:pPr>
            <a:r>
              <a:rPr lang="ru-RU" sz="2968" dirty="0" smtClean="0"/>
              <a:t>Чья это проблема</a:t>
            </a:r>
            <a:r>
              <a:rPr lang="en-US" sz="2968" dirty="0" smtClean="0"/>
              <a:t>?</a:t>
            </a:r>
            <a:endParaRPr lang="ru-RU" sz="2968" dirty="0" smtClean="0"/>
          </a:p>
          <a:p>
            <a:pPr>
              <a:lnSpc>
                <a:spcPct val="150000"/>
              </a:lnSpc>
            </a:pPr>
            <a:r>
              <a:rPr lang="ru-RU" sz="2968" dirty="0" smtClean="0"/>
              <a:t>В чем проявляется</a:t>
            </a:r>
            <a:r>
              <a:rPr lang="en-US" sz="2968" dirty="0" smtClean="0"/>
              <a:t>?</a:t>
            </a:r>
            <a:endParaRPr lang="ru-RU" sz="2968" dirty="0" smtClean="0"/>
          </a:p>
          <a:p>
            <a:pPr>
              <a:lnSpc>
                <a:spcPct val="150000"/>
              </a:lnSpc>
            </a:pPr>
            <a:r>
              <a:rPr lang="ru-RU" sz="2968" dirty="0" smtClean="0"/>
              <a:t>Насколько актуальна</a:t>
            </a:r>
            <a:r>
              <a:rPr lang="en-US" sz="2968" dirty="0" smtClean="0"/>
              <a:t> </a:t>
            </a:r>
            <a:r>
              <a:rPr lang="ru-RU" sz="2968" dirty="0" smtClean="0"/>
              <a:t>для владельца проблемы</a:t>
            </a:r>
            <a:r>
              <a:rPr lang="en-US" sz="2968" dirty="0" smtClean="0"/>
              <a:t>?</a:t>
            </a:r>
            <a:endParaRPr lang="ru-RU" sz="2968" dirty="0" smtClean="0"/>
          </a:p>
          <a:p>
            <a:pPr>
              <a:lnSpc>
                <a:spcPct val="150000"/>
              </a:lnSpc>
            </a:pPr>
            <a:r>
              <a:rPr lang="ru-RU" sz="2968" dirty="0"/>
              <a:t>Насколько </a:t>
            </a:r>
            <a:r>
              <a:rPr lang="ru-RU" sz="2968" dirty="0" smtClean="0"/>
              <a:t>масштабна</a:t>
            </a:r>
            <a:r>
              <a:rPr lang="en-US" sz="2968" dirty="0" smtClean="0"/>
              <a:t> </a:t>
            </a:r>
            <a:r>
              <a:rPr lang="ru-RU" sz="2968" dirty="0" smtClean="0"/>
              <a:t>проблема</a:t>
            </a:r>
            <a:r>
              <a:rPr lang="en-US" sz="2968" dirty="0" smtClean="0"/>
              <a:t>?</a:t>
            </a:r>
            <a:endParaRPr lang="en-US" sz="2968" dirty="0"/>
          </a:p>
          <a:p>
            <a:pPr>
              <a:lnSpc>
                <a:spcPct val="150000"/>
              </a:lnSpc>
            </a:pPr>
            <a:r>
              <a:rPr lang="ru-RU" sz="2968" dirty="0"/>
              <a:t>Кто я в этой идее</a:t>
            </a:r>
            <a:r>
              <a:rPr lang="en-US" sz="2968" dirty="0"/>
              <a:t>?</a:t>
            </a:r>
          </a:p>
          <a:p>
            <a:pPr>
              <a:lnSpc>
                <a:spcPct val="150000"/>
              </a:lnSpc>
            </a:pPr>
            <a:r>
              <a:rPr lang="ru-RU" sz="2968" dirty="0" smtClean="0"/>
              <a:t>Насколько я влияю на идею</a:t>
            </a:r>
            <a:r>
              <a:rPr lang="en-US" sz="2968" dirty="0" smtClean="0"/>
              <a:t>?</a:t>
            </a:r>
            <a:endParaRPr lang="ru-RU" sz="2968" dirty="0" smtClean="0"/>
          </a:p>
          <a:p>
            <a:pPr>
              <a:lnSpc>
                <a:spcPct val="150000"/>
              </a:lnSpc>
            </a:pPr>
            <a:r>
              <a:rPr lang="ru-RU" sz="2968" dirty="0" smtClean="0"/>
              <a:t>Есть ли ресурсы для решения</a:t>
            </a:r>
            <a:r>
              <a:rPr lang="en-US" sz="2968" dirty="0" smtClean="0"/>
              <a:t>?</a:t>
            </a:r>
          </a:p>
          <a:p>
            <a:pPr>
              <a:lnSpc>
                <a:spcPct val="150000"/>
              </a:lnSpc>
            </a:pPr>
            <a:endParaRPr lang="ru-RU" sz="2968" dirty="0"/>
          </a:p>
          <a:p>
            <a:pPr>
              <a:lnSpc>
                <a:spcPct val="150000"/>
              </a:lnSpc>
            </a:pPr>
            <a:endParaRPr lang="ru-RU" sz="2968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pPr>
              <a:defRPr/>
            </a:pPr>
            <a:fld id="{A7BBFFBF-1D02-4820-ADFE-57C428041F5F}" type="slidenum">
              <a:rPr lang="ru-RU" altLang="ru-RU" smtClean="0"/>
              <a:pPr>
                <a:defRPr/>
              </a:pPr>
              <a:t>20</a:t>
            </a:fld>
            <a:endParaRPr lang="ru-RU" altLang="ru-RU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9213850" y="2211040"/>
            <a:ext cx="10058400" cy="876024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753923" indent="-753923" algn="l">
              <a:lnSpc>
                <a:spcPct val="200000"/>
              </a:lnSpc>
              <a:buClr>
                <a:srgbClr val="33CCFF"/>
              </a:buClr>
              <a:buSzPct val="100000"/>
              <a:buFont typeface="Arial" panose="020B0604020202020204" pitchFamily="34" charset="0"/>
              <a:buChar char="•"/>
              <a:defRPr sz="3298">
                <a:solidFill>
                  <a:srgbClr val="292929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0" indent="0">
              <a:buClr>
                <a:srgbClr val="258A8F"/>
              </a:buClr>
              <a:buFont typeface="Arial" panose="020B0604020202020204" pitchFamily="34" charset="0"/>
              <a:buChar char="•"/>
              <a:defRPr sz="3628">
                <a:solidFill>
                  <a:srgbClr val="292929"/>
                </a:solidFill>
                <a:latin typeface="Montserrat Medium" panose="00000600000000000000" pitchFamily="2" charset="-52"/>
                <a:ea typeface="+mn-ea"/>
                <a:cs typeface="+mn-cs"/>
              </a:defRPr>
            </a:lvl2pPr>
            <a:lvl3pPr marL="0" indent="0">
              <a:buClr>
                <a:srgbClr val="258A8F"/>
              </a:buClr>
              <a:buFont typeface="Arial" panose="020B0604020202020204" pitchFamily="34" charset="0"/>
              <a:buChar char="•"/>
              <a:defRPr sz="3628">
                <a:solidFill>
                  <a:srgbClr val="292929"/>
                </a:solidFill>
                <a:latin typeface="Montserrat Medium" panose="00000600000000000000" pitchFamily="2" charset="-52"/>
                <a:ea typeface="+mn-ea"/>
                <a:cs typeface="+mn-cs"/>
              </a:defRPr>
            </a:lvl3pPr>
            <a:lvl4pPr marL="0" indent="0">
              <a:buClr>
                <a:srgbClr val="258A8F"/>
              </a:buClr>
              <a:buFont typeface="Arial" panose="020B0604020202020204" pitchFamily="34" charset="0"/>
              <a:buChar char="•"/>
              <a:defRPr sz="3628">
                <a:solidFill>
                  <a:srgbClr val="292929"/>
                </a:solidFill>
                <a:latin typeface="Montserrat Medium" panose="00000600000000000000" pitchFamily="2" charset="-52"/>
                <a:ea typeface="+mn-ea"/>
                <a:cs typeface="+mn-cs"/>
              </a:defRPr>
            </a:lvl4pPr>
            <a:lvl5pPr marL="0" indent="0">
              <a:buClr>
                <a:srgbClr val="258A8F"/>
              </a:buClr>
              <a:buFont typeface="Arial" panose="020B0604020202020204" pitchFamily="34" charset="0"/>
              <a:buChar char="•"/>
              <a:defRPr sz="3628">
                <a:solidFill>
                  <a:srgbClr val="292929"/>
                </a:solidFill>
                <a:latin typeface="Montserrat Medium" panose="00000600000000000000" pitchFamily="2" charset="-52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ru-RU" sz="2968" b="1" dirty="0">
                <a:solidFill>
                  <a:schemeClr val="tx2"/>
                </a:solidFill>
              </a:rPr>
              <a:t>ПРИМЕР: Региональный кадровый штаб</a:t>
            </a:r>
          </a:p>
          <a:p>
            <a:pPr>
              <a:lnSpc>
                <a:spcPct val="150000"/>
              </a:lnSpc>
            </a:pPr>
            <a:r>
              <a:rPr lang="ru-RU" sz="2968" kern="0" dirty="0" smtClean="0"/>
              <a:t>Низкая осведомленность работодателей о возможностях региона по кадрам</a:t>
            </a:r>
            <a:endParaRPr lang="en-US" sz="2968" kern="0" dirty="0" smtClean="0"/>
          </a:p>
          <a:p>
            <a:pPr>
              <a:lnSpc>
                <a:spcPct val="150000"/>
              </a:lnSpc>
            </a:pPr>
            <a:r>
              <a:rPr lang="ru-RU" sz="2968" kern="0" dirty="0" smtClean="0"/>
              <a:t>МИР, </a:t>
            </a:r>
            <a:r>
              <a:rPr lang="ru-RU" sz="2968" kern="0" dirty="0" err="1" smtClean="0"/>
              <a:t>Минобр</a:t>
            </a:r>
            <a:r>
              <a:rPr lang="ru-RU" sz="2968" kern="0" dirty="0" smtClean="0"/>
              <a:t>, Минпром, </a:t>
            </a:r>
            <a:r>
              <a:rPr lang="ru-RU" sz="2968" kern="0" dirty="0" err="1" smtClean="0"/>
              <a:t>Минэк</a:t>
            </a:r>
            <a:endParaRPr lang="ru-RU" sz="2968" kern="0" dirty="0" smtClean="0"/>
          </a:p>
          <a:p>
            <a:pPr>
              <a:lnSpc>
                <a:spcPct val="150000"/>
              </a:lnSpc>
            </a:pPr>
            <a:r>
              <a:rPr lang="ru-RU" sz="2968" kern="0" dirty="0" smtClean="0"/>
              <a:t>Низкий </a:t>
            </a:r>
            <a:r>
              <a:rPr lang="ru-RU" sz="2968" kern="0" dirty="0" err="1" smtClean="0"/>
              <a:t>Инвестрейтинг</a:t>
            </a:r>
            <a:endParaRPr lang="ru-RU" sz="2968" kern="0" dirty="0" smtClean="0"/>
          </a:p>
          <a:p>
            <a:pPr>
              <a:lnSpc>
                <a:spcPct val="150000"/>
              </a:lnSpc>
            </a:pPr>
            <a:r>
              <a:rPr lang="ru-RU" sz="2968" kern="0" dirty="0" smtClean="0"/>
              <a:t>Да</a:t>
            </a:r>
          </a:p>
          <a:p>
            <a:pPr>
              <a:lnSpc>
                <a:spcPct val="150000"/>
              </a:lnSpc>
            </a:pPr>
            <a:endParaRPr lang="ru-RU" sz="2968" kern="0" dirty="0" smtClean="0"/>
          </a:p>
          <a:p>
            <a:pPr>
              <a:lnSpc>
                <a:spcPct val="150000"/>
              </a:lnSpc>
            </a:pPr>
            <a:r>
              <a:rPr lang="ru-RU" sz="2968" kern="0" dirty="0" smtClean="0"/>
              <a:t>Масштабна</a:t>
            </a:r>
            <a:endParaRPr lang="en-US" sz="2968" kern="0" dirty="0" smtClean="0"/>
          </a:p>
          <a:p>
            <a:pPr>
              <a:lnSpc>
                <a:spcPct val="150000"/>
              </a:lnSpc>
            </a:pPr>
            <a:r>
              <a:rPr lang="ru-RU" sz="2968" kern="0" dirty="0" smtClean="0"/>
              <a:t>Инициатор</a:t>
            </a:r>
            <a:endParaRPr lang="en-US" sz="2968" kern="0" dirty="0" smtClean="0"/>
          </a:p>
          <a:p>
            <a:pPr>
              <a:lnSpc>
                <a:spcPct val="150000"/>
              </a:lnSpc>
            </a:pPr>
            <a:r>
              <a:rPr lang="ru-RU" sz="2968" kern="0" dirty="0" smtClean="0"/>
              <a:t>Слабо</a:t>
            </a:r>
          </a:p>
          <a:p>
            <a:pPr>
              <a:lnSpc>
                <a:spcPct val="150000"/>
              </a:lnSpc>
            </a:pPr>
            <a:r>
              <a:rPr lang="ru-RU" sz="2968" kern="0" dirty="0" smtClean="0"/>
              <a:t>Мало</a:t>
            </a:r>
            <a:endParaRPr lang="en-US" sz="2968" kern="0" dirty="0" smtClean="0"/>
          </a:p>
          <a:p>
            <a:pPr>
              <a:lnSpc>
                <a:spcPct val="150000"/>
              </a:lnSpc>
            </a:pPr>
            <a:endParaRPr lang="ru-RU" sz="2968" kern="0" dirty="0" smtClean="0"/>
          </a:p>
          <a:p>
            <a:pPr>
              <a:lnSpc>
                <a:spcPct val="150000"/>
              </a:lnSpc>
            </a:pPr>
            <a:endParaRPr lang="ru-RU" sz="2968" kern="0" dirty="0"/>
          </a:p>
        </p:txBody>
      </p:sp>
    </p:spTree>
    <p:extLst>
      <p:ext uri="{BB962C8B-B14F-4D97-AF65-F5344CB8AC3E}">
        <p14:creationId xmlns:p14="http://schemas.microsoft.com/office/powerpoint/2010/main" val="3018114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b="0" dirty="0" smtClean="0"/>
              <a:t>Алгоритм работы с идеями</a:t>
            </a:r>
            <a:endParaRPr lang="ru-RU" sz="7200" b="0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59743" y="2211040"/>
            <a:ext cx="9439907" cy="8760243"/>
          </a:xfrm>
        </p:spPr>
        <p:txBody>
          <a:bodyPr>
            <a:normAutofit/>
          </a:bodyPr>
          <a:lstStyle/>
          <a:p>
            <a:pPr rtl="0">
              <a:lnSpc>
                <a:spcPct val="180000"/>
              </a:lnSpc>
              <a:buFont typeface="+mj-lt"/>
              <a:buAutoNum type="arabicPeriod"/>
            </a:pPr>
            <a:r>
              <a:rPr lang="ru-RU" sz="3100" dirty="0"/>
              <a:t>Регистрация и размещение идеи на платформе</a:t>
            </a:r>
          </a:p>
          <a:p>
            <a:pPr rtl="0">
              <a:lnSpc>
                <a:spcPct val="180000"/>
              </a:lnSpc>
              <a:buFont typeface="+mj-lt"/>
              <a:buAutoNum type="arabicPeriod"/>
            </a:pPr>
            <a:r>
              <a:rPr lang="ru-RU" sz="3100" dirty="0" smtClean="0"/>
              <a:t>Изучение идей, формирование своей</a:t>
            </a:r>
          </a:p>
          <a:p>
            <a:pPr rtl="0">
              <a:lnSpc>
                <a:spcPct val="180000"/>
              </a:lnSpc>
              <a:buFont typeface="+mj-lt"/>
              <a:buAutoNum type="arabicPeriod"/>
            </a:pPr>
            <a:r>
              <a:rPr lang="ru-RU" sz="3100" dirty="0" smtClean="0"/>
              <a:t>Комментарии и доработки, ответы на рекомендации</a:t>
            </a:r>
            <a:endParaRPr lang="ru-RU" sz="3100" dirty="0"/>
          </a:p>
          <a:p>
            <a:pPr rtl="0">
              <a:lnSpc>
                <a:spcPct val="180000"/>
              </a:lnSpc>
              <a:buFont typeface="+mj-lt"/>
              <a:buAutoNum type="arabicPeriod"/>
            </a:pPr>
            <a:r>
              <a:rPr lang="ru-RU" sz="3100" dirty="0" smtClean="0"/>
              <a:t>Поиск ресурсов в Точке кипения</a:t>
            </a:r>
            <a:endParaRPr lang="ru-RU" sz="3100" dirty="0"/>
          </a:p>
          <a:p>
            <a:pPr rtl="0">
              <a:lnSpc>
                <a:spcPct val="180000"/>
              </a:lnSpc>
              <a:buFont typeface="+mj-lt"/>
              <a:buAutoNum type="arabicPeriod"/>
            </a:pPr>
            <a:r>
              <a:rPr lang="ru-RU" sz="3100" dirty="0" smtClean="0"/>
              <a:t>Презентации в Клубе стратегических инициатив</a:t>
            </a:r>
            <a:endParaRPr lang="ru-RU" dirty="0"/>
          </a:p>
          <a:p>
            <a:pPr rtl="0">
              <a:lnSpc>
                <a:spcPct val="180000"/>
              </a:lnSpc>
              <a:buFont typeface="+mj-lt"/>
              <a:buAutoNum type="arabicPeriod"/>
            </a:pPr>
            <a:r>
              <a:rPr lang="ru-RU" sz="3100" dirty="0" err="1" smtClean="0"/>
              <a:t>Рейтингование</a:t>
            </a:r>
            <a:r>
              <a:rPr lang="ru-RU" sz="3100" dirty="0" smtClean="0"/>
              <a:t>, попадание в ТОП</a:t>
            </a:r>
          </a:p>
          <a:p>
            <a:pPr rtl="0">
              <a:lnSpc>
                <a:spcPct val="180000"/>
              </a:lnSpc>
              <a:buFont typeface="+mj-lt"/>
              <a:buAutoNum type="arabicPeriod"/>
            </a:pPr>
            <a:r>
              <a:rPr lang="ru-RU" sz="3100" dirty="0" err="1" smtClean="0"/>
              <a:t>Менторинг</a:t>
            </a:r>
            <a:r>
              <a:rPr lang="ru-RU" sz="3100" dirty="0" smtClean="0"/>
              <a:t>, доработка, Форум</a:t>
            </a:r>
            <a:endParaRPr lang="ru-RU" sz="31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529F44-F806-4D8C-B4E7-B79130FEDE33}" type="slidenum">
              <a:rPr lang="ru-RU" altLang="ru-RU" smtClean="0"/>
              <a:pPr>
                <a:defRPr/>
              </a:pPr>
              <a:t>21</a:t>
            </a:fld>
            <a:endParaRPr lang="ru-RU" altLang="ru-RU" dirty="0"/>
          </a:p>
        </p:txBody>
      </p:sp>
      <p:sp>
        <p:nvSpPr>
          <p:cNvPr id="5" name="Объект 7"/>
          <p:cNvSpPr txBox="1">
            <a:spLocks/>
          </p:cNvSpPr>
          <p:nvPr/>
        </p:nvSpPr>
        <p:spPr>
          <a:xfrm>
            <a:off x="10052051" y="2211040"/>
            <a:ext cx="9677400" cy="8760243"/>
          </a:xfrm>
          <a:prstGeom prst="rect">
            <a:avLst/>
          </a:prstGeom>
        </p:spPr>
        <p:txBody>
          <a:bodyPr wrap="square" lIns="0" tIns="0" rIns="0" bIns="0">
            <a:normAutofit fontScale="92500" lnSpcReduction="20000"/>
          </a:bodyPr>
          <a:lstStyle>
            <a:lvl1pPr marL="753923" indent="-753923" algn="l">
              <a:lnSpc>
                <a:spcPct val="200000"/>
              </a:lnSpc>
              <a:buClr>
                <a:srgbClr val="33CCFF"/>
              </a:buClr>
              <a:buSzPct val="100000"/>
              <a:buFont typeface="Arial" panose="020B0604020202020204" pitchFamily="34" charset="0"/>
              <a:buChar char="•"/>
              <a:defRPr sz="3298">
                <a:solidFill>
                  <a:srgbClr val="292929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0" indent="0">
              <a:buClr>
                <a:srgbClr val="258A8F"/>
              </a:buClr>
              <a:buFont typeface="Arial" panose="020B0604020202020204" pitchFamily="34" charset="0"/>
              <a:buChar char="•"/>
              <a:defRPr sz="3628">
                <a:solidFill>
                  <a:srgbClr val="292929"/>
                </a:solidFill>
                <a:latin typeface="Montserrat Medium" panose="00000600000000000000" pitchFamily="2" charset="-52"/>
                <a:ea typeface="+mn-ea"/>
                <a:cs typeface="+mn-cs"/>
              </a:defRPr>
            </a:lvl2pPr>
            <a:lvl3pPr marL="0" indent="0">
              <a:buClr>
                <a:srgbClr val="258A8F"/>
              </a:buClr>
              <a:buFont typeface="Arial" panose="020B0604020202020204" pitchFamily="34" charset="0"/>
              <a:buChar char="•"/>
              <a:defRPr sz="3628">
                <a:solidFill>
                  <a:srgbClr val="292929"/>
                </a:solidFill>
                <a:latin typeface="Montserrat Medium" panose="00000600000000000000" pitchFamily="2" charset="-52"/>
                <a:ea typeface="+mn-ea"/>
                <a:cs typeface="+mn-cs"/>
              </a:defRPr>
            </a:lvl3pPr>
            <a:lvl4pPr marL="0" indent="0">
              <a:buClr>
                <a:srgbClr val="258A8F"/>
              </a:buClr>
              <a:buFont typeface="Arial" panose="020B0604020202020204" pitchFamily="34" charset="0"/>
              <a:buChar char="•"/>
              <a:defRPr sz="3628">
                <a:solidFill>
                  <a:srgbClr val="292929"/>
                </a:solidFill>
                <a:latin typeface="Montserrat Medium" panose="00000600000000000000" pitchFamily="2" charset="-52"/>
                <a:ea typeface="+mn-ea"/>
                <a:cs typeface="+mn-cs"/>
              </a:defRPr>
            </a:lvl4pPr>
            <a:lvl5pPr marL="0" indent="0">
              <a:buClr>
                <a:srgbClr val="258A8F"/>
              </a:buClr>
              <a:buFont typeface="Arial" panose="020B0604020202020204" pitchFamily="34" charset="0"/>
              <a:buChar char="•"/>
              <a:defRPr sz="3628">
                <a:solidFill>
                  <a:srgbClr val="292929"/>
                </a:solidFill>
                <a:latin typeface="Montserrat Medium" panose="00000600000000000000" pitchFamily="2" charset="-52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ru-RU" kern="0" dirty="0" smtClean="0"/>
              <a:t>Распространение информации через общественных представителей</a:t>
            </a:r>
          </a:p>
          <a:p>
            <a:pPr>
              <a:buFont typeface="+mj-lt"/>
              <a:buAutoNum type="arabicPeriod"/>
            </a:pPr>
            <a:r>
              <a:rPr lang="ru-RU" kern="0" dirty="0" smtClean="0"/>
              <a:t>Генерация идей через Клуб стратегических инициатив</a:t>
            </a:r>
          </a:p>
          <a:p>
            <a:pPr>
              <a:buFont typeface="+mj-lt"/>
              <a:buAutoNum type="arabicPeriod"/>
            </a:pPr>
            <a:r>
              <a:rPr lang="ru-RU" kern="0" dirty="0" smtClean="0"/>
              <a:t>Мониторинг на платформе, экспертиза</a:t>
            </a:r>
          </a:p>
          <a:p>
            <a:pPr>
              <a:buFont typeface="+mj-lt"/>
              <a:buAutoNum type="arabicPeriod"/>
            </a:pPr>
            <a:r>
              <a:rPr lang="ru-RU" kern="0" dirty="0" smtClean="0"/>
              <a:t>Консультирование в Точках кипения</a:t>
            </a:r>
          </a:p>
          <a:p>
            <a:pPr>
              <a:buFont typeface="+mj-lt"/>
              <a:buAutoNum type="arabicPeriod"/>
            </a:pPr>
            <a:r>
              <a:rPr lang="ru-RU" kern="0" dirty="0" smtClean="0"/>
              <a:t>Презентации в Клубе стратегических инициатив</a:t>
            </a:r>
          </a:p>
          <a:p>
            <a:pPr>
              <a:buFont typeface="+mj-lt"/>
              <a:buAutoNum type="arabicPeriod"/>
            </a:pPr>
            <a:r>
              <a:rPr lang="ru-RU" kern="0" dirty="0" smtClean="0"/>
              <a:t>Рекомендации от региона, куратор</a:t>
            </a:r>
          </a:p>
          <a:p>
            <a:pPr>
              <a:buFont typeface="+mj-lt"/>
              <a:buAutoNum type="arabicPeriod"/>
            </a:pPr>
            <a:r>
              <a:rPr lang="ru-RU" kern="0" dirty="0" smtClean="0"/>
              <a:t>Мониторинг</a:t>
            </a:r>
          </a:p>
          <a:p>
            <a:pPr>
              <a:buFont typeface="+mj-lt"/>
              <a:buAutoNum type="arabicPeriod"/>
            </a:pP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2507525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/>
          <p:nvPr/>
        </p:nvSpPr>
        <p:spPr>
          <a:xfrm>
            <a:off x="-2096" y="397"/>
            <a:ext cx="20106194" cy="11329498"/>
          </a:xfrm>
          <a:prstGeom prst="rect">
            <a:avLst/>
          </a:prstGeom>
          <a:gradFill>
            <a:gsLst>
              <a:gs pos="0">
                <a:srgbClr val="3F85B9"/>
              </a:gs>
              <a:gs pos="68000">
                <a:srgbClr val="0D4369"/>
              </a:gs>
              <a:gs pos="100000">
                <a:srgbClr val="0D4369"/>
              </a:gs>
            </a:gsLst>
            <a:lin ang="18900000" scaled="0"/>
          </a:gradFill>
          <a:ln>
            <a:noFill/>
          </a:ln>
        </p:spPr>
        <p:txBody>
          <a:bodyPr spcFirstLastPara="1" wrap="square" lIns="150756" tIns="75357" rIns="150756" bIns="75357" anchor="ctr" anchorCtr="0">
            <a:noAutofit/>
          </a:bodyPr>
          <a:lstStyle/>
          <a:p>
            <a:pPr algn="ctr"/>
            <a:endParaRPr sz="230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-2" y="397"/>
            <a:ext cx="20104100" cy="11329498"/>
          </a:xfrm>
          <a:prstGeom prst="rect">
            <a:avLst/>
          </a:prstGeom>
          <a:gradFill>
            <a:gsLst>
              <a:gs pos="0">
                <a:srgbClr val="4A94CC"/>
              </a:gs>
              <a:gs pos="68000">
                <a:srgbClr val="09436A">
                  <a:alpha val="70980"/>
                </a:srgbClr>
              </a:gs>
              <a:gs pos="100000">
                <a:srgbClr val="09436A">
                  <a:alpha val="70980"/>
                </a:srgbClr>
              </a:gs>
            </a:gsLst>
            <a:lin ang="18900000" scaled="0"/>
          </a:gradFill>
          <a:ln>
            <a:noFill/>
          </a:ln>
        </p:spPr>
        <p:txBody>
          <a:bodyPr spcFirstLastPara="1" wrap="square" lIns="150756" tIns="75357" rIns="150756" bIns="75357" anchor="ctr" anchorCtr="0">
            <a:noAutofit/>
          </a:bodyPr>
          <a:lstStyle/>
          <a:p>
            <a:pPr algn="ctr"/>
            <a:endParaRPr sz="230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4122386" y="4731734"/>
            <a:ext cx="11857229" cy="964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756" tIns="75357" rIns="150756" bIns="75357" anchor="t" anchorCtr="0">
            <a:spAutoFit/>
          </a:bodyPr>
          <a:lstStyle/>
          <a:p>
            <a:pPr algn="ctr">
              <a:buClr>
                <a:srgbClr val="000000"/>
              </a:buClr>
              <a:buSzPts val="3200"/>
            </a:pPr>
            <a:r>
              <a:rPr lang="ru-RU" sz="5277" b="1" dirty="0" smtClean="0">
                <a:solidFill>
                  <a:schemeClr val="lt1"/>
                </a:solidFill>
                <a:latin typeface="Arial"/>
                <a:ea typeface="Lato"/>
                <a:cs typeface="Arial"/>
                <a:sym typeface="Arial"/>
              </a:rPr>
              <a:t>РАЗМЕЩЕНИЕ ИДЕЙ</a:t>
            </a:r>
            <a:endParaRPr sz="5277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1560" y="-2979737"/>
            <a:ext cx="1270745" cy="5733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02814" y="7057689"/>
            <a:ext cx="3324775" cy="2533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565514" y="4078035"/>
            <a:ext cx="1723407" cy="21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13706" y="1893689"/>
            <a:ext cx="860438" cy="860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12167490" y="9088011"/>
            <a:ext cx="1270745" cy="5733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07911" y="8862944"/>
            <a:ext cx="450134" cy="450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1028" y="1348297"/>
            <a:ext cx="1636113" cy="1246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516236" y="688153"/>
            <a:ext cx="2093100" cy="9007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907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dirty="0" smtClean="0"/>
              <a:t>Ссылки на Форум</a:t>
            </a:r>
            <a:endParaRPr lang="ru-RU" sz="7200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9743" y="2211040"/>
            <a:ext cx="9668507" cy="876024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https://roscongress.org/events/forum-silnye-idei-dlya-novogo-vremeni-2023/about</a:t>
            </a:r>
            <a:r>
              <a:rPr lang="en-US" dirty="0" smtClean="0">
                <a:hlinkClick r:id="rId2"/>
              </a:rPr>
              <a:t>/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18088456" y="10167628"/>
            <a:ext cx="2015645" cy="276999"/>
          </a:xfrm>
        </p:spPr>
        <p:txBody>
          <a:bodyPr/>
          <a:lstStyle/>
          <a:p>
            <a:pPr>
              <a:defRPr/>
            </a:pPr>
            <a:fld id="{6C547ABF-2972-40FD-8109-E5ECB5586C0C}" type="slidenum">
              <a:rPr lang="ru-RU" altLang="ru-RU" smtClean="0"/>
              <a:pPr>
                <a:defRPr/>
              </a:pPr>
              <a:t>23</a:t>
            </a:fld>
            <a:endParaRPr lang="ru-RU" alt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43" y="5404094"/>
            <a:ext cx="9439907" cy="5309948"/>
          </a:xfrm>
          <a:prstGeom prst="rect">
            <a:avLst/>
          </a:prstGeom>
        </p:spPr>
      </p:pic>
      <p:sp>
        <p:nvSpPr>
          <p:cNvPr id="8" name="Объект 6"/>
          <p:cNvSpPr txBox="1">
            <a:spLocks/>
          </p:cNvSpPr>
          <p:nvPr/>
        </p:nvSpPr>
        <p:spPr>
          <a:xfrm>
            <a:off x="10274956" y="2211040"/>
            <a:ext cx="9794660" cy="876024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753923" indent="-753923" algn="l">
              <a:lnSpc>
                <a:spcPct val="200000"/>
              </a:lnSpc>
              <a:buClr>
                <a:srgbClr val="33CCFF"/>
              </a:buClr>
              <a:buSzPct val="100000"/>
              <a:buFont typeface="+mj-lt"/>
              <a:buAutoNum type="arabicPeriod"/>
              <a:defRPr sz="3298">
                <a:solidFill>
                  <a:srgbClr val="292929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0" indent="0">
              <a:buClr>
                <a:srgbClr val="258A8F"/>
              </a:buClr>
              <a:buFont typeface="Arial" panose="020B0604020202020204" pitchFamily="34" charset="0"/>
              <a:buChar char="•"/>
              <a:defRPr sz="3628">
                <a:solidFill>
                  <a:srgbClr val="292929"/>
                </a:solidFill>
                <a:latin typeface="Montserrat Medium" panose="00000600000000000000" pitchFamily="2" charset="-52"/>
                <a:ea typeface="+mn-ea"/>
                <a:cs typeface="+mn-cs"/>
              </a:defRPr>
            </a:lvl2pPr>
            <a:lvl3pPr marL="0" indent="0">
              <a:buClr>
                <a:srgbClr val="258A8F"/>
              </a:buClr>
              <a:buFont typeface="Arial" panose="020B0604020202020204" pitchFamily="34" charset="0"/>
              <a:buChar char="•"/>
              <a:defRPr sz="3628">
                <a:solidFill>
                  <a:srgbClr val="292929"/>
                </a:solidFill>
                <a:latin typeface="Montserrat Medium" panose="00000600000000000000" pitchFamily="2" charset="-52"/>
                <a:ea typeface="+mn-ea"/>
                <a:cs typeface="+mn-cs"/>
              </a:defRPr>
            </a:lvl3pPr>
            <a:lvl4pPr marL="0" indent="0">
              <a:buClr>
                <a:srgbClr val="258A8F"/>
              </a:buClr>
              <a:buFont typeface="Arial" panose="020B0604020202020204" pitchFamily="34" charset="0"/>
              <a:buChar char="•"/>
              <a:defRPr sz="3628">
                <a:solidFill>
                  <a:srgbClr val="292929"/>
                </a:solidFill>
                <a:latin typeface="Montserrat Medium" panose="00000600000000000000" pitchFamily="2" charset="-52"/>
                <a:ea typeface="+mn-ea"/>
                <a:cs typeface="+mn-cs"/>
              </a:defRPr>
            </a:lvl4pPr>
            <a:lvl5pPr marL="0" indent="0">
              <a:buClr>
                <a:srgbClr val="258A8F"/>
              </a:buClr>
              <a:buFont typeface="Arial" panose="020B0604020202020204" pitchFamily="34" charset="0"/>
              <a:buChar char="•"/>
              <a:defRPr sz="3628">
                <a:solidFill>
                  <a:srgbClr val="292929"/>
                </a:solidFill>
                <a:latin typeface="Montserrat Medium" panose="00000600000000000000" pitchFamily="2" charset="-52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kern="0" dirty="0">
                <a:hlinkClick r:id="rId4"/>
              </a:rPr>
              <a:t>https</a:t>
            </a:r>
            <a:r>
              <a:rPr lang="en-US" kern="0" dirty="0" smtClean="0">
                <a:hlinkClick r:id="rId4"/>
              </a:rPr>
              <a:t>://ideas.roscongress.org</a:t>
            </a:r>
            <a:r>
              <a:rPr lang="en-US" kern="0" dirty="0" smtClean="0"/>
              <a:t> </a:t>
            </a:r>
            <a:r>
              <a:rPr lang="ru-RU" kern="0" dirty="0" smtClean="0"/>
              <a:t/>
            </a:r>
            <a:br>
              <a:rPr lang="ru-RU" kern="0" dirty="0" smtClean="0"/>
            </a:br>
            <a:r>
              <a:rPr lang="en-US" kern="0" dirty="0" smtClean="0">
                <a:hlinkClick r:id="rId5"/>
              </a:rPr>
              <a:t>https://</a:t>
            </a:r>
            <a:r>
              <a:rPr lang="ru-RU" kern="0" dirty="0" smtClean="0">
                <a:hlinkClick r:id="rId5"/>
              </a:rPr>
              <a:t>идея</a:t>
            </a:r>
            <a:r>
              <a:rPr lang="en-US" kern="0" dirty="0" smtClean="0">
                <a:hlinkClick r:id="rId5"/>
              </a:rPr>
              <a:t>.</a:t>
            </a:r>
            <a:r>
              <a:rPr lang="ru-RU" kern="0" dirty="0" err="1" smtClean="0">
                <a:hlinkClick r:id="rId5"/>
              </a:rPr>
              <a:t>росконгресс.рф</a:t>
            </a:r>
            <a:r>
              <a:rPr lang="ru-RU" kern="0" dirty="0" smtClean="0"/>
              <a:t> </a:t>
            </a:r>
            <a:endParaRPr lang="ru-RU" kern="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4956" y="5415656"/>
            <a:ext cx="9419353" cy="52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87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dirty="0" smtClean="0"/>
              <a:t>Структура заявки</a:t>
            </a:r>
            <a:endParaRPr lang="ru-RU" sz="7200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Тема </a:t>
            </a:r>
            <a:r>
              <a:rPr lang="ru-RU" dirty="0"/>
              <a:t>идеи</a:t>
            </a:r>
          </a:p>
          <a:p>
            <a:r>
              <a:rPr lang="ru-RU" dirty="0" smtClean="0"/>
              <a:t>Зрелость </a:t>
            </a:r>
            <a:r>
              <a:rPr lang="ru-RU" dirty="0"/>
              <a:t>идеи</a:t>
            </a:r>
          </a:p>
          <a:p>
            <a:r>
              <a:rPr lang="ru-RU" dirty="0" smtClean="0"/>
              <a:t>Описание </a:t>
            </a:r>
            <a:r>
              <a:rPr lang="ru-RU" dirty="0"/>
              <a:t>проблемной ситуации (не более 1500 символов)</a:t>
            </a:r>
          </a:p>
          <a:p>
            <a:r>
              <a:rPr lang="ru-RU" dirty="0" smtClean="0"/>
              <a:t>Затраты </a:t>
            </a:r>
            <a:r>
              <a:rPr lang="ru-RU" dirty="0"/>
              <a:t>и ресурсы (не более 1500 символов)</a:t>
            </a:r>
          </a:p>
          <a:p>
            <a:r>
              <a:rPr lang="ru-RU" dirty="0" smtClean="0"/>
              <a:t>Прогнозируемые </a:t>
            </a:r>
            <a:r>
              <a:rPr lang="ru-RU" dirty="0"/>
              <a:t>эффекты, видение результата реализации идеи (не более 1500 символов)</a:t>
            </a:r>
          </a:p>
          <a:p>
            <a:r>
              <a:rPr lang="ru-RU" dirty="0" smtClean="0"/>
              <a:t>Информация </a:t>
            </a:r>
            <a:r>
              <a:rPr lang="ru-RU" dirty="0"/>
              <a:t>о лидере / команде (не более 1500 символов)</a:t>
            </a:r>
          </a:p>
          <a:p>
            <a:r>
              <a:rPr lang="ru-RU" dirty="0" smtClean="0"/>
              <a:t>Целевая </a:t>
            </a:r>
            <a:r>
              <a:rPr lang="ru-RU" dirty="0"/>
              <a:t>аудитория (не более 1500 символов)</a:t>
            </a:r>
          </a:p>
          <a:p>
            <a:r>
              <a:rPr lang="ru-RU" dirty="0" smtClean="0"/>
              <a:t>Готовы </a:t>
            </a:r>
            <a:r>
              <a:rPr lang="ru-RU" dirty="0"/>
              <a:t>ли вы лично презентовать идею на очном Форуме 2023?</a:t>
            </a:r>
          </a:p>
          <a:p>
            <a:r>
              <a:rPr lang="ru-RU" dirty="0" smtClean="0"/>
              <a:t>Есть </a:t>
            </a:r>
            <a:r>
              <a:rPr lang="ru-RU" dirty="0"/>
              <a:t>ли опыт в реализации идеи (прототип решения)?</a:t>
            </a:r>
          </a:p>
          <a:p>
            <a:r>
              <a:rPr lang="ru-RU" dirty="0" smtClean="0"/>
              <a:t>Выберите </a:t>
            </a:r>
            <a:r>
              <a:rPr lang="ru-RU" dirty="0"/>
              <a:t>сферу, к которой вы бы отнесли вашу идею</a:t>
            </a:r>
          </a:p>
          <a:p>
            <a:r>
              <a:rPr lang="ru-RU" dirty="0" smtClean="0"/>
              <a:t>Теги</a:t>
            </a:r>
            <a:endParaRPr lang="ru-RU" dirty="0"/>
          </a:p>
          <a:p>
            <a:r>
              <a:rPr lang="ru-RU" dirty="0" smtClean="0"/>
              <a:t>Заинтересованы </a:t>
            </a:r>
            <a:r>
              <a:rPr lang="ru-RU" dirty="0"/>
              <a:t>ли вы в акселерации с целью доработки идеи/проекта?</a:t>
            </a:r>
          </a:p>
          <a:p>
            <a:r>
              <a:rPr lang="ru-RU" dirty="0" smtClean="0"/>
              <a:t>Актуальность </a:t>
            </a:r>
            <a:r>
              <a:rPr lang="ru-RU" dirty="0"/>
              <a:t>карточки идеи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18088456" y="10167628"/>
            <a:ext cx="2015645" cy="276999"/>
          </a:xfrm>
        </p:spPr>
        <p:txBody>
          <a:bodyPr/>
          <a:lstStyle/>
          <a:p>
            <a:pPr>
              <a:defRPr/>
            </a:pPr>
            <a:fld id="{6C547ABF-2972-40FD-8109-E5ECB5586C0C}" type="slidenum">
              <a:rPr lang="ru-RU" altLang="ru-RU" smtClean="0"/>
              <a:pPr>
                <a:defRPr/>
              </a:pPr>
              <a:t>24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6652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dirty="0" smtClean="0"/>
              <a:t>Рекомендации</a:t>
            </a:r>
            <a:endParaRPr lang="ru-RU" sz="7200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Наличие проблемы: масштаб, актуальность</a:t>
            </a:r>
          </a:p>
          <a:p>
            <a:r>
              <a:rPr lang="ru-RU" dirty="0" smtClean="0"/>
              <a:t>Приоритеты АСИ</a:t>
            </a:r>
          </a:p>
          <a:p>
            <a:r>
              <a:rPr lang="ru-RU" dirty="0" smtClean="0"/>
              <a:t>Уровень зрелости идеи</a:t>
            </a:r>
          </a:p>
          <a:p>
            <a:r>
              <a:rPr lang="ru-RU" dirty="0" smtClean="0"/>
              <a:t>Опыт в реализации, команда</a:t>
            </a:r>
          </a:p>
          <a:p>
            <a:r>
              <a:rPr lang="ru-RU" dirty="0" smtClean="0"/>
              <a:t>Активность в доработке</a:t>
            </a:r>
          </a:p>
          <a:p>
            <a:r>
              <a:rPr lang="ru-RU" dirty="0" smtClean="0"/>
              <a:t>Ссылки, файлы, видео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18088456" y="10167628"/>
            <a:ext cx="2015645" cy="276999"/>
          </a:xfrm>
        </p:spPr>
        <p:txBody>
          <a:bodyPr/>
          <a:lstStyle/>
          <a:p>
            <a:pPr>
              <a:defRPr/>
            </a:pPr>
            <a:fld id="{6C547ABF-2972-40FD-8109-E5ECB5586C0C}" type="slidenum">
              <a:rPr lang="ru-RU" altLang="ru-RU" smtClean="0"/>
              <a:pPr>
                <a:defRPr/>
              </a:pPr>
              <a:t>25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8336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087437" y="10610441"/>
              <a:ext cx="125650" cy="2173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13085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33070" y="1137661"/>
              <a:ext cx="2481495" cy="36438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223681" y="1137661"/>
              <a:ext cx="1598171" cy="36438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593586" y="1137661"/>
              <a:ext cx="344282" cy="36438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765728" y="1137661"/>
              <a:ext cx="737150" cy="36438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18590" y="1137661"/>
              <a:ext cx="349308" cy="36438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575830" y="733799"/>
              <a:ext cx="3065875" cy="11685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26340" y="3958518"/>
              <a:ext cx="11261437" cy="115870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26340" y="5165287"/>
              <a:ext cx="10070792" cy="115849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428299" y="7513907"/>
              <a:ext cx="9832999" cy="86950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175933" y="9694469"/>
              <a:ext cx="2252810" cy="35810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312143" y="10112362"/>
              <a:ext cx="2224016" cy="54406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807415" y="9704269"/>
              <a:ext cx="1387497" cy="35835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429359" y="9905038"/>
              <a:ext cx="2827139" cy="84761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639554" y="10190265"/>
              <a:ext cx="2484112" cy="574223"/>
            </a:xfrm>
            <a:prstGeom prst="rect">
              <a:avLst/>
            </a:prstGeom>
          </p:spPr>
        </p:pic>
      </p:grpSp>
      <p:sp>
        <p:nvSpPr>
          <p:cNvPr id="19" name="Номер слайда 1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1428" y="1907376"/>
            <a:ext cx="16125190" cy="1411605"/>
          </a:xfrm>
          <a:custGeom>
            <a:avLst/>
            <a:gdLst/>
            <a:ahLst/>
            <a:cxnLst/>
            <a:rect l="l" t="t" r="r" b="b"/>
            <a:pathLst>
              <a:path w="16125190" h="1411604">
                <a:moveTo>
                  <a:pt x="16124744" y="0"/>
                </a:moveTo>
                <a:lnTo>
                  <a:pt x="0" y="0"/>
                </a:lnTo>
                <a:lnTo>
                  <a:pt x="0" y="1411056"/>
                </a:lnTo>
                <a:lnTo>
                  <a:pt x="16124744" y="1411056"/>
                </a:lnTo>
                <a:lnTo>
                  <a:pt x="16124744" y="0"/>
                </a:lnTo>
                <a:close/>
              </a:path>
            </a:pathLst>
          </a:custGeom>
          <a:solidFill>
            <a:srgbClr val="B3DDEB">
              <a:alpha val="5607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887592" y="10649644"/>
            <a:ext cx="198527" cy="21737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0461" y="10460414"/>
            <a:ext cx="3582299" cy="49129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09391" y="10555406"/>
            <a:ext cx="2187682" cy="21737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157593" y="600609"/>
            <a:ext cx="2409651" cy="93484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413360" y="2080041"/>
            <a:ext cx="14427200" cy="789305"/>
            <a:chOff x="1413360" y="2080041"/>
            <a:chExt cx="14427200" cy="78930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3360" y="2080041"/>
              <a:ext cx="7300406" cy="38700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35447" y="2080041"/>
              <a:ext cx="357350" cy="38700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02035" y="2080041"/>
              <a:ext cx="6100756" cy="38700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13360" y="2482123"/>
              <a:ext cx="14427100" cy="387003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1413360" y="2943261"/>
            <a:ext cx="6779895" cy="217804"/>
            <a:chOff x="1413360" y="2943261"/>
            <a:chExt cx="6779895" cy="217804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13360" y="2943261"/>
              <a:ext cx="5153665" cy="21737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69750" y="2943261"/>
              <a:ext cx="384490" cy="21737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61995" y="2943261"/>
              <a:ext cx="442918" cy="2173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16330" y="2943261"/>
              <a:ext cx="1176613" cy="217375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2489871" y="7957453"/>
            <a:ext cx="5452110" cy="2078355"/>
            <a:chOff x="2489871" y="7957453"/>
            <a:chExt cx="5452110" cy="2078355"/>
          </a:xfrm>
        </p:grpSpPr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89871" y="8290218"/>
              <a:ext cx="5219841" cy="3380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89871" y="8642040"/>
              <a:ext cx="4653680" cy="3380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89871" y="8993862"/>
              <a:ext cx="5451875" cy="3380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89871" y="9345683"/>
              <a:ext cx="5284969" cy="3380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89871" y="9697505"/>
              <a:ext cx="5048327" cy="3380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515525" y="7957453"/>
              <a:ext cx="1231376" cy="387003"/>
            </a:xfrm>
            <a:prstGeom prst="rect">
              <a:avLst/>
            </a:prstGeom>
          </p:spPr>
        </p:pic>
      </p:grpSp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241428" y="7978814"/>
            <a:ext cx="985100" cy="1437443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970900" y="3606172"/>
            <a:ext cx="3975585" cy="387003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9975791" y="4158901"/>
            <a:ext cx="128270" cy="1558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dirty="0">
                <a:latin typeface="Microsoft Sans Serif"/>
                <a:cs typeface="Microsoft Sans Serif"/>
              </a:rPr>
              <a:t>•</a:t>
            </a:r>
            <a:endParaRPr sz="23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6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1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300" dirty="0">
                <a:latin typeface="Microsoft Sans Serif"/>
                <a:cs typeface="Microsoft Sans Serif"/>
              </a:rPr>
              <a:t>•</a:t>
            </a:r>
            <a:endParaRPr sz="2300">
              <a:latin typeface="Microsoft Sans Serif"/>
              <a:cs typeface="Microsoft Sans Serif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0271414" y="4196731"/>
            <a:ext cx="6906259" cy="1042035"/>
            <a:chOff x="10271414" y="4196731"/>
            <a:chExt cx="6906259" cy="1042035"/>
          </a:xfrm>
        </p:grpSpPr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271414" y="4196731"/>
              <a:ext cx="1187398" cy="33800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289184" y="4196731"/>
              <a:ext cx="394542" cy="33800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565616" y="4196731"/>
              <a:ext cx="5530512" cy="33800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271414" y="4548301"/>
              <a:ext cx="6905863" cy="33825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271414" y="4900583"/>
              <a:ext cx="5329366" cy="338000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10271414" y="5378056"/>
            <a:ext cx="7356475" cy="1745614"/>
            <a:chOff x="10271414" y="5378056"/>
            <a:chExt cx="7356475" cy="1745614"/>
          </a:xfrm>
        </p:grpSpPr>
        <p:pic>
          <p:nvPicPr>
            <p:cNvPr id="34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271414" y="5378056"/>
              <a:ext cx="1187398" cy="33800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289184" y="5378056"/>
              <a:ext cx="394542" cy="33800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565616" y="5378056"/>
              <a:ext cx="4392431" cy="33800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271414" y="5729877"/>
              <a:ext cx="7356215" cy="33800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271414" y="6081699"/>
              <a:ext cx="6053847" cy="33800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6165999" y="6081699"/>
              <a:ext cx="311613" cy="33800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271414" y="6433521"/>
              <a:ext cx="6345880" cy="33800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271414" y="6785343"/>
              <a:ext cx="6764296" cy="338000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9975791" y="7225299"/>
            <a:ext cx="128270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dirty="0">
                <a:latin typeface="Microsoft Sans Serif"/>
                <a:cs typeface="Microsoft Sans Serif"/>
              </a:rPr>
              <a:t>•</a:t>
            </a:r>
            <a:endParaRPr sz="2300">
              <a:latin typeface="Microsoft Sans Serif"/>
              <a:cs typeface="Microsoft Sans Serif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10271414" y="7263129"/>
            <a:ext cx="7292340" cy="1042035"/>
            <a:chOff x="10271414" y="7263129"/>
            <a:chExt cx="7292340" cy="1042035"/>
          </a:xfrm>
        </p:grpSpPr>
        <p:pic>
          <p:nvPicPr>
            <p:cNvPr id="44" name="object 4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271414" y="7263129"/>
              <a:ext cx="6641996" cy="33800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271414" y="7614951"/>
              <a:ext cx="7291924" cy="33800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271414" y="7966773"/>
              <a:ext cx="2917921" cy="338000"/>
            </a:xfrm>
            <a:prstGeom prst="rect">
              <a:avLst/>
            </a:prstGeom>
          </p:spPr>
        </p:pic>
      </p:grpSp>
      <p:pic>
        <p:nvPicPr>
          <p:cNvPr id="47" name="object 47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8593246" y="3695384"/>
            <a:ext cx="985100" cy="1437443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241428" y="3535808"/>
            <a:ext cx="6316456" cy="4161548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289384" y="882800"/>
            <a:ext cx="4590122" cy="905941"/>
          </a:xfrm>
          <a:prstGeom prst="rect">
            <a:avLst/>
          </a:prstGeom>
        </p:spPr>
      </p:pic>
      <p:grpSp>
        <p:nvGrpSpPr>
          <p:cNvPr id="50" name="object 50"/>
          <p:cNvGrpSpPr/>
          <p:nvPr/>
        </p:nvGrpSpPr>
        <p:grpSpPr>
          <a:xfrm>
            <a:off x="10018124" y="9290607"/>
            <a:ext cx="7452359" cy="1038225"/>
            <a:chOff x="10018124" y="9290607"/>
            <a:chExt cx="7452359" cy="1038225"/>
          </a:xfrm>
        </p:grpSpPr>
        <p:sp>
          <p:nvSpPr>
            <p:cNvPr id="51" name="object 51"/>
            <p:cNvSpPr/>
            <p:nvPr/>
          </p:nvSpPr>
          <p:spPr>
            <a:xfrm>
              <a:off x="10018124" y="9290607"/>
              <a:ext cx="3335020" cy="1038225"/>
            </a:xfrm>
            <a:custGeom>
              <a:avLst/>
              <a:gdLst/>
              <a:ahLst/>
              <a:cxnLst/>
              <a:rect l="l" t="t" r="r" b="b"/>
              <a:pathLst>
                <a:path w="3335019" h="1038225">
                  <a:moveTo>
                    <a:pt x="3334767" y="0"/>
                  </a:moveTo>
                  <a:lnTo>
                    <a:pt x="0" y="0"/>
                  </a:lnTo>
                  <a:lnTo>
                    <a:pt x="0" y="1037874"/>
                  </a:lnTo>
                  <a:lnTo>
                    <a:pt x="3334767" y="1037874"/>
                  </a:lnTo>
                  <a:lnTo>
                    <a:pt x="3334767" y="0"/>
                  </a:lnTo>
                  <a:close/>
                </a:path>
              </a:pathLst>
            </a:custGeom>
            <a:solidFill>
              <a:srgbClr val="B3DDEB">
                <a:alpha val="5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3352891" y="9290607"/>
              <a:ext cx="1854835" cy="1038225"/>
            </a:xfrm>
            <a:custGeom>
              <a:avLst/>
              <a:gdLst/>
              <a:ahLst/>
              <a:cxnLst/>
              <a:rect l="l" t="t" r="r" b="b"/>
              <a:pathLst>
                <a:path w="1854834" h="1038225">
                  <a:moveTo>
                    <a:pt x="1854603" y="0"/>
                  </a:moveTo>
                  <a:lnTo>
                    <a:pt x="0" y="0"/>
                  </a:lnTo>
                  <a:lnTo>
                    <a:pt x="0" y="1037874"/>
                  </a:lnTo>
                  <a:lnTo>
                    <a:pt x="1854603" y="1037874"/>
                  </a:lnTo>
                  <a:lnTo>
                    <a:pt x="1854603" y="0"/>
                  </a:lnTo>
                  <a:close/>
                </a:path>
              </a:pathLst>
            </a:custGeom>
            <a:solidFill>
              <a:srgbClr val="FFC525">
                <a:alpha val="5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5207495" y="9290607"/>
              <a:ext cx="2159000" cy="1038225"/>
            </a:xfrm>
            <a:custGeom>
              <a:avLst/>
              <a:gdLst/>
              <a:ahLst/>
              <a:cxnLst/>
              <a:rect l="l" t="t" r="r" b="b"/>
              <a:pathLst>
                <a:path w="2159000" h="1038225">
                  <a:moveTo>
                    <a:pt x="2158677" y="0"/>
                  </a:moveTo>
                  <a:lnTo>
                    <a:pt x="0" y="0"/>
                  </a:lnTo>
                  <a:lnTo>
                    <a:pt x="0" y="1037874"/>
                  </a:lnTo>
                  <a:lnTo>
                    <a:pt x="2158677" y="1037874"/>
                  </a:lnTo>
                  <a:lnTo>
                    <a:pt x="2158677" y="0"/>
                  </a:lnTo>
                  <a:close/>
                </a:path>
              </a:pathLst>
            </a:custGeom>
            <a:solidFill>
              <a:srgbClr val="00AF50">
                <a:alpha val="5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0094038" y="9336574"/>
              <a:ext cx="736187" cy="242505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0725013" y="9336574"/>
              <a:ext cx="95494" cy="242505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0772760" y="9336574"/>
              <a:ext cx="150780" cy="24250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873281" y="9336574"/>
              <a:ext cx="1565397" cy="242505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0094038" y="9587875"/>
              <a:ext cx="3031111" cy="242505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3429329" y="9336574"/>
              <a:ext cx="735893" cy="242505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4060095" y="9336574"/>
              <a:ext cx="143241" cy="242505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4155589" y="9336574"/>
              <a:ext cx="90468" cy="242505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3429329" y="9587875"/>
              <a:ext cx="1481734" cy="242505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0094038" y="10044008"/>
              <a:ext cx="662231" cy="242505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0645853" y="10044008"/>
              <a:ext cx="281457" cy="242505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0843125" y="10044008"/>
              <a:ext cx="517680" cy="242505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5284351" y="9336574"/>
              <a:ext cx="735893" cy="242505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5915117" y="9336574"/>
              <a:ext cx="190988" cy="242505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6058359" y="9336574"/>
              <a:ext cx="1411894" cy="242505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5284351" y="9587875"/>
              <a:ext cx="1346241" cy="242505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3429329" y="10044008"/>
              <a:ext cx="632965" cy="242505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5284351" y="10044008"/>
              <a:ext cx="631394" cy="242505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5789466" y="10044008"/>
              <a:ext cx="223658" cy="242505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5901296" y="10044008"/>
              <a:ext cx="956379" cy="242505"/>
            </a:xfrm>
            <a:prstGeom prst="rect">
              <a:avLst/>
            </a:prstGeom>
          </p:spPr>
        </p:pic>
      </p:grpSp>
      <p:pic>
        <p:nvPicPr>
          <p:cNvPr id="74" name="object 74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10018648" y="8772717"/>
            <a:ext cx="3442094" cy="387003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8593246" y="8760361"/>
            <a:ext cx="985100" cy="1437443"/>
          </a:xfrm>
          <a:prstGeom prst="rect">
            <a:avLst/>
          </a:prstGeom>
        </p:spPr>
      </p:pic>
      <p:sp>
        <p:nvSpPr>
          <p:cNvPr id="76" name="Номер слайда 7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887592" y="10649644"/>
            <a:ext cx="203554" cy="21737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0461" y="10544600"/>
            <a:ext cx="3582299" cy="49129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509391" y="10714731"/>
            <a:ext cx="2187575" cy="217804"/>
            <a:chOff x="4509391" y="10714731"/>
            <a:chExt cx="2187575" cy="217804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09391" y="10714731"/>
              <a:ext cx="226171" cy="2173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22476" y="10714731"/>
              <a:ext cx="2074387" cy="217375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416433" y="346795"/>
            <a:ext cx="2410886" cy="93484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01399" y="758929"/>
            <a:ext cx="9332176" cy="90594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25524" y="6222219"/>
            <a:ext cx="2153651" cy="188978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599887" y="6217192"/>
            <a:ext cx="2045592" cy="185460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23011" y="3906477"/>
            <a:ext cx="2128521" cy="181062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574756" y="3838626"/>
            <a:ext cx="2045592" cy="1922454"/>
          </a:xfrm>
          <a:prstGeom prst="rect">
            <a:avLst/>
          </a:prstGeom>
        </p:spPr>
      </p:pic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754531" y="3797162"/>
          <a:ext cx="18658840" cy="70498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11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47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88205">
                <a:tc>
                  <a:txBody>
                    <a:bodyPr/>
                    <a:lstStyle/>
                    <a:p>
                      <a:pPr marL="2283460" marR="694690">
                        <a:lnSpc>
                          <a:spcPct val="100600"/>
                        </a:lnSpc>
                        <a:spcBef>
                          <a:spcPts val="1305"/>
                        </a:spcBef>
                      </a:pPr>
                      <a:r>
                        <a:rPr sz="1450" b="1" spc="10" dirty="0">
                          <a:latin typeface="Arial"/>
                          <a:cs typeface="Arial"/>
                        </a:rPr>
                        <a:t>Экосистема</a:t>
                      </a:r>
                      <a:r>
                        <a:rPr sz="145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15" dirty="0">
                          <a:latin typeface="Arial"/>
                          <a:cs typeface="Arial"/>
                        </a:rPr>
                        <a:t>поддержки</a:t>
                      </a:r>
                      <a:r>
                        <a:rPr sz="14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15" dirty="0">
                          <a:latin typeface="Arial"/>
                          <a:cs typeface="Arial"/>
                        </a:rPr>
                        <a:t>семей</a:t>
                      </a:r>
                      <a:r>
                        <a:rPr sz="14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15" dirty="0">
                          <a:latin typeface="Arial"/>
                          <a:cs typeface="Arial"/>
                        </a:rPr>
                        <a:t>с </a:t>
                      </a:r>
                      <a:r>
                        <a:rPr sz="1450" b="1" spc="10" dirty="0">
                          <a:latin typeface="Arial"/>
                          <a:cs typeface="Arial"/>
                        </a:rPr>
                        <a:t>детьми</a:t>
                      </a:r>
                      <a:r>
                        <a:rPr sz="1450" b="1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15" dirty="0">
                          <a:latin typeface="Arial"/>
                          <a:cs typeface="Arial"/>
                        </a:rPr>
                        <a:t>через</a:t>
                      </a:r>
                      <a:r>
                        <a:rPr sz="145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15" dirty="0">
                          <a:latin typeface="Arial"/>
                          <a:cs typeface="Arial"/>
                        </a:rPr>
                        <a:t>создание</a:t>
                      </a:r>
                      <a:r>
                        <a:rPr sz="1450" b="1" spc="10" dirty="0">
                          <a:latin typeface="Arial"/>
                          <a:cs typeface="Arial"/>
                        </a:rPr>
                        <a:t> сети</a:t>
                      </a:r>
                      <a:r>
                        <a:rPr sz="1450" b="1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15" dirty="0">
                          <a:latin typeface="Arial"/>
                          <a:cs typeface="Arial"/>
                        </a:rPr>
                        <a:t>Семейных </a:t>
                      </a:r>
                      <a:r>
                        <a:rPr sz="1450" b="1" spc="-3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20" dirty="0">
                          <a:latin typeface="Arial"/>
                          <a:cs typeface="Arial"/>
                        </a:rPr>
                        <a:t>МФЦ.</a:t>
                      </a:r>
                      <a:endParaRPr sz="1450">
                        <a:latin typeface="Arial"/>
                        <a:cs typeface="Arial"/>
                      </a:endParaRPr>
                    </a:p>
                    <a:p>
                      <a:pPr marL="228346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450" dirty="0">
                          <a:latin typeface="Wingdings"/>
                          <a:cs typeface="Wingdings"/>
                        </a:rPr>
                        <a:t></a:t>
                      </a:r>
                      <a:endParaRPr sz="1450">
                        <a:latin typeface="Wingdings"/>
                        <a:cs typeface="Wingding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22834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50" dirty="0">
                          <a:latin typeface="Wingdings"/>
                          <a:cs typeface="Wingdings"/>
                        </a:rPr>
                        <a:t></a:t>
                      </a:r>
                      <a:endParaRPr sz="1450">
                        <a:latin typeface="Wingdings"/>
                        <a:cs typeface="Wingdings"/>
                      </a:endParaRPr>
                    </a:p>
                    <a:p>
                      <a:pPr marL="228346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450" dirty="0">
                          <a:latin typeface="Wingdings"/>
                          <a:cs typeface="Wingdings"/>
                        </a:rPr>
                        <a:t></a:t>
                      </a:r>
                      <a:endParaRPr sz="1450">
                        <a:latin typeface="Wingdings"/>
                        <a:cs typeface="Wingdings"/>
                      </a:endParaRPr>
                    </a:p>
                    <a:p>
                      <a:pPr marL="228346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450" dirty="0">
                          <a:latin typeface="Wingdings"/>
                          <a:cs typeface="Wingdings"/>
                        </a:rPr>
                        <a:t></a:t>
                      </a:r>
                      <a:endParaRPr sz="1450">
                        <a:latin typeface="Wingdings"/>
                        <a:cs typeface="Wingdings"/>
                      </a:endParaRPr>
                    </a:p>
                    <a:p>
                      <a:pPr marL="228346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450" dirty="0">
                          <a:latin typeface="Wingdings"/>
                          <a:cs typeface="Wingdings"/>
                        </a:rPr>
                        <a:t></a:t>
                      </a:r>
                      <a:endParaRPr sz="1450">
                        <a:latin typeface="Wingdings"/>
                        <a:cs typeface="Wingdings"/>
                      </a:endParaRPr>
                    </a:p>
                  </a:txBody>
                  <a:tcPr marL="0" marR="0" marT="165735" marB="0">
                    <a:lnR w="53975">
                      <a:solidFill>
                        <a:srgbClr val="A7A7A7"/>
                      </a:solidFill>
                      <a:prstDash val="solid"/>
                    </a:lnR>
                    <a:lnB w="28575">
                      <a:solidFill>
                        <a:srgbClr val="A7A7A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9485" marR="358140">
                        <a:lnSpc>
                          <a:spcPts val="1650"/>
                        </a:lnSpc>
                        <a:spcBef>
                          <a:spcPts val="675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Создание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4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г.</a:t>
                      </a:r>
                      <a:r>
                        <a:rPr sz="14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Байкальск</a:t>
                      </a:r>
                      <a:r>
                        <a:rPr sz="14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Всероссийского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молодежного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экологического </a:t>
                      </a:r>
                      <a:r>
                        <a:rPr sz="1400" b="1" spc="-3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кампуса</a:t>
                      </a:r>
                      <a:r>
                        <a:rPr sz="14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«ЭКО.ЦЕХ»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2229485">
                        <a:lnSpc>
                          <a:spcPts val="1635"/>
                        </a:lnSpc>
                      </a:pPr>
                      <a:r>
                        <a:rPr sz="1400" dirty="0">
                          <a:latin typeface="Wingdings"/>
                          <a:cs typeface="Wingdings"/>
                        </a:rPr>
                        <a:t></a:t>
                      </a:r>
                      <a:endParaRPr sz="1400">
                        <a:latin typeface="Wingdings"/>
                        <a:cs typeface="Wingding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22948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Wingdings"/>
                          <a:cs typeface="Wingdings"/>
                        </a:rPr>
                        <a:t></a:t>
                      </a:r>
                      <a:endParaRPr sz="1400">
                        <a:latin typeface="Wingdings"/>
                        <a:cs typeface="Wingdings"/>
                      </a:endParaRPr>
                    </a:p>
                    <a:p>
                      <a:pPr marL="22294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Wingdings"/>
                          <a:cs typeface="Wingdings"/>
                        </a:rPr>
                        <a:t></a:t>
                      </a:r>
                      <a:endParaRPr sz="1400">
                        <a:latin typeface="Wingdings"/>
                        <a:cs typeface="Wingdings"/>
                      </a:endParaRPr>
                    </a:p>
                    <a:p>
                      <a:pPr marL="222948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Wingdings"/>
                          <a:cs typeface="Wingdings"/>
                        </a:rPr>
                        <a:t></a:t>
                      </a:r>
                      <a:endParaRPr sz="1400">
                        <a:latin typeface="Wingdings"/>
                        <a:cs typeface="Wingdings"/>
                      </a:endParaRPr>
                    </a:p>
                  </a:txBody>
                  <a:tcPr marL="0" marR="0" marT="85725" marB="0">
                    <a:lnL w="53975">
                      <a:solidFill>
                        <a:srgbClr val="A7A7A7"/>
                      </a:solidFill>
                      <a:prstDash val="solid"/>
                    </a:lnL>
                    <a:lnB w="28575">
                      <a:solidFill>
                        <a:srgbClr val="A7A7A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7622">
                <a:tc>
                  <a:txBody>
                    <a:bodyPr/>
                    <a:lstStyle/>
                    <a:p>
                      <a:pPr marL="227203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РОББО -</a:t>
                      </a:r>
                      <a:r>
                        <a:rPr sz="14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платформа,</a:t>
                      </a:r>
                      <a:r>
                        <a:rPr sz="140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включающая</a:t>
                      </a:r>
                      <a:r>
                        <a:rPr sz="140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все</a:t>
                      </a:r>
                      <a:r>
                        <a:rPr sz="14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необходимые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направления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и</a:t>
                      </a:r>
                      <a:r>
                        <a:rPr sz="14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элементы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2272030" marR="1651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для</a:t>
                      </a:r>
                      <a:r>
                        <a:rPr sz="14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создания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4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России</a:t>
                      </a:r>
                      <a:r>
                        <a:rPr sz="14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и </a:t>
                      </a:r>
                      <a:r>
                        <a:rPr sz="1400" b="1" spc="5" dirty="0">
                          <a:latin typeface="Arial"/>
                          <a:cs typeface="Arial"/>
                        </a:rPr>
                        <a:t>СНГ</a:t>
                      </a:r>
                      <a:r>
                        <a:rPr sz="14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суверенной</a:t>
                      </a:r>
                      <a:r>
                        <a:rPr sz="14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экосистемы</a:t>
                      </a:r>
                      <a:r>
                        <a:rPr sz="140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по</a:t>
                      </a:r>
                      <a:r>
                        <a:rPr sz="14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обучению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детей</a:t>
                      </a:r>
                      <a:r>
                        <a:rPr sz="14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с</a:t>
                      </a:r>
                      <a:r>
                        <a:rPr sz="14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5</a:t>
                      </a:r>
                      <a:r>
                        <a:rPr sz="14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лет </a:t>
                      </a:r>
                      <a:r>
                        <a:rPr sz="1400" b="1" spc="-3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и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подростков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современной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робототехнике.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2272030">
                        <a:lnSpc>
                          <a:spcPts val="1655"/>
                        </a:lnSpc>
                      </a:pPr>
                      <a:r>
                        <a:rPr sz="1400" dirty="0">
                          <a:latin typeface="Wingdings"/>
                          <a:cs typeface="Wingdings"/>
                        </a:rPr>
                        <a:t></a:t>
                      </a:r>
                      <a:endParaRPr sz="1400">
                        <a:latin typeface="Wingdings"/>
                        <a:cs typeface="Wingding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227203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Wingdings"/>
                          <a:cs typeface="Wingdings"/>
                        </a:rPr>
                        <a:t></a:t>
                      </a:r>
                      <a:endParaRPr sz="1400">
                        <a:latin typeface="Wingdings"/>
                        <a:cs typeface="Wingding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27203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Wingdings"/>
                          <a:cs typeface="Wingdings"/>
                        </a:rPr>
                        <a:t></a:t>
                      </a:r>
                      <a:endParaRPr sz="1400">
                        <a:latin typeface="Wingdings"/>
                        <a:cs typeface="Wingdings"/>
                      </a:endParaRPr>
                    </a:p>
                    <a:p>
                      <a:pPr marL="227203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Wingdings"/>
                          <a:cs typeface="Wingdings"/>
                        </a:rPr>
                        <a:t></a:t>
                      </a:r>
                      <a:endParaRPr sz="1400">
                        <a:latin typeface="Wingdings"/>
                        <a:cs typeface="Wingdings"/>
                      </a:endParaRPr>
                    </a:p>
                  </a:txBody>
                  <a:tcPr marL="0" marR="0" marT="62865" marB="0">
                    <a:lnR w="53975">
                      <a:solidFill>
                        <a:srgbClr val="A7A7A7"/>
                      </a:solidFill>
                      <a:prstDash val="solid"/>
                    </a:lnR>
                    <a:lnT w="28575">
                      <a:solidFill>
                        <a:srgbClr val="A7A7A7"/>
                      </a:solidFill>
                      <a:prstDash val="solid"/>
                    </a:lnT>
                    <a:lnB w="28575">
                      <a:solidFill>
                        <a:srgbClr val="A7A7A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9485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450" b="1" spc="10" dirty="0">
                          <a:latin typeface="Arial"/>
                          <a:cs typeface="Arial"/>
                        </a:rPr>
                        <a:t>«Атлас</a:t>
                      </a:r>
                      <a:r>
                        <a:rPr sz="1450" b="1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15" dirty="0">
                          <a:latin typeface="Arial"/>
                          <a:cs typeface="Arial"/>
                        </a:rPr>
                        <a:t>удаленных профессий»</a:t>
                      </a:r>
                      <a:r>
                        <a:rPr sz="1450" b="1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15" dirty="0">
                          <a:latin typeface="Arial"/>
                          <a:cs typeface="Arial"/>
                        </a:rPr>
                        <a:t>–</a:t>
                      </a:r>
                      <a:r>
                        <a:rPr sz="14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15" dirty="0">
                          <a:latin typeface="Arial"/>
                          <a:cs typeface="Arial"/>
                        </a:rPr>
                        <a:t>альманах</a:t>
                      </a:r>
                      <a:r>
                        <a:rPr sz="14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15" dirty="0">
                          <a:latin typeface="Arial"/>
                          <a:cs typeface="Arial"/>
                        </a:rPr>
                        <a:t>для</a:t>
                      </a:r>
                      <a:r>
                        <a:rPr sz="14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15" dirty="0">
                          <a:latin typeface="Arial"/>
                          <a:cs typeface="Arial"/>
                        </a:rPr>
                        <a:t>бизнеса,</a:t>
                      </a:r>
                      <a:r>
                        <a:rPr sz="1450" b="1" spc="10" dirty="0">
                          <a:latin typeface="Arial"/>
                          <a:cs typeface="Arial"/>
                        </a:rPr>
                        <a:t> граждан,</a:t>
                      </a:r>
                      <a:endParaRPr sz="1450">
                        <a:latin typeface="Arial"/>
                        <a:cs typeface="Arial"/>
                      </a:endParaRPr>
                    </a:p>
                    <a:p>
                      <a:pPr marL="222948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450" b="1" spc="15" dirty="0">
                          <a:latin typeface="Arial"/>
                          <a:cs typeface="Arial"/>
                        </a:rPr>
                        <a:t>образовательных</a:t>
                      </a:r>
                      <a:r>
                        <a:rPr sz="1450" b="1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15" dirty="0">
                          <a:latin typeface="Arial"/>
                          <a:cs typeface="Arial"/>
                        </a:rPr>
                        <a:t>организаций,</a:t>
                      </a:r>
                      <a:r>
                        <a:rPr sz="1450" b="1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10" dirty="0">
                          <a:latin typeface="Arial"/>
                          <a:cs typeface="Arial"/>
                        </a:rPr>
                        <a:t>агентов</a:t>
                      </a:r>
                      <a:r>
                        <a:rPr sz="1450" b="1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10" dirty="0">
                          <a:latin typeface="Arial"/>
                          <a:cs typeface="Arial"/>
                        </a:rPr>
                        <a:t>занятости</a:t>
                      </a:r>
                      <a:r>
                        <a:rPr sz="1450" b="1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20" dirty="0">
                          <a:latin typeface="Arial"/>
                          <a:cs typeface="Arial"/>
                        </a:rPr>
                        <a:t>по </a:t>
                      </a:r>
                      <a:r>
                        <a:rPr sz="1450" b="1" spc="10" dirty="0">
                          <a:latin typeface="Arial"/>
                          <a:cs typeface="Arial"/>
                        </a:rPr>
                        <a:t>компетенциям,</a:t>
                      </a:r>
                      <a:endParaRPr sz="1450">
                        <a:latin typeface="Arial"/>
                        <a:cs typeface="Arial"/>
                      </a:endParaRPr>
                    </a:p>
                    <a:p>
                      <a:pPr marL="2229485" marR="1067435">
                        <a:lnSpc>
                          <a:spcPct val="102299"/>
                        </a:lnSpc>
                      </a:pPr>
                      <a:r>
                        <a:rPr sz="1450" b="1" spc="15" dirty="0">
                          <a:latin typeface="Arial"/>
                          <a:cs typeface="Arial"/>
                        </a:rPr>
                        <a:t>проектам</a:t>
                      </a:r>
                      <a:r>
                        <a:rPr sz="14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20" dirty="0">
                          <a:latin typeface="Arial"/>
                          <a:cs typeface="Arial"/>
                        </a:rPr>
                        <a:t>и</a:t>
                      </a:r>
                      <a:r>
                        <a:rPr sz="14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15" dirty="0">
                          <a:latin typeface="Arial"/>
                          <a:cs typeface="Arial"/>
                        </a:rPr>
                        <a:t>практикам,</a:t>
                      </a:r>
                      <a:r>
                        <a:rPr sz="1450" b="1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15" dirty="0">
                          <a:latin typeface="Arial"/>
                          <a:cs typeface="Arial"/>
                        </a:rPr>
                        <a:t>которые</a:t>
                      </a:r>
                      <a:r>
                        <a:rPr sz="14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15" dirty="0">
                          <a:latin typeface="Arial"/>
                          <a:cs typeface="Arial"/>
                        </a:rPr>
                        <a:t>могут</a:t>
                      </a:r>
                      <a:r>
                        <a:rPr sz="14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15" dirty="0">
                          <a:latin typeface="Arial"/>
                          <a:cs typeface="Arial"/>
                        </a:rPr>
                        <a:t>быть</a:t>
                      </a:r>
                      <a:r>
                        <a:rPr sz="14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20" dirty="0">
                          <a:latin typeface="Arial"/>
                          <a:cs typeface="Arial"/>
                        </a:rPr>
                        <a:t>применены</a:t>
                      </a:r>
                      <a:r>
                        <a:rPr sz="14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15" dirty="0">
                          <a:latin typeface="Arial"/>
                          <a:cs typeface="Arial"/>
                        </a:rPr>
                        <a:t>для </a:t>
                      </a:r>
                      <a:r>
                        <a:rPr sz="1450" b="1" spc="-3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15" dirty="0">
                          <a:latin typeface="Arial"/>
                          <a:cs typeface="Arial"/>
                        </a:rPr>
                        <a:t>организации</a:t>
                      </a:r>
                      <a:r>
                        <a:rPr sz="145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15" dirty="0">
                          <a:latin typeface="Arial"/>
                          <a:cs typeface="Arial"/>
                        </a:rPr>
                        <a:t>удаленной</a:t>
                      </a:r>
                      <a:r>
                        <a:rPr sz="14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15" dirty="0">
                          <a:latin typeface="Arial"/>
                          <a:cs typeface="Arial"/>
                        </a:rPr>
                        <a:t>работы.</a:t>
                      </a:r>
                      <a:endParaRPr sz="1450">
                        <a:latin typeface="Arial"/>
                        <a:cs typeface="Arial"/>
                      </a:endParaRPr>
                    </a:p>
                    <a:p>
                      <a:pPr marL="2229485">
                        <a:lnSpc>
                          <a:spcPts val="1660"/>
                        </a:lnSpc>
                      </a:pPr>
                      <a:r>
                        <a:rPr sz="1400" dirty="0">
                          <a:latin typeface="Wingdings"/>
                          <a:cs typeface="Wingdings"/>
                        </a:rPr>
                        <a:t></a:t>
                      </a:r>
                      <a:endParaRPr sz="1400">
                        <a:latin typeface="Wingdings"/>
                        <a:cs typeface="Wingding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2294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Wingdings"/>
                          <a:cs typeface="Wingdings"/>
                        </a:rPr>
                        <a:t></a:t>
                      </a:r>
                      <a:endParaRPr sz="1400">
                        <a:latin typeface="Wingdings"/>
                        <a:cs typeface="Wingdings"/>
                      </a:endParaRPr>
                    </a:p>
                  </a:txBody>
                  <a:tcPr marL="0" marR="0" marT="133350" marB="0">
                    <a:lnL w="53975">
                      <a:solidFill>
                        <a:srgbClr val="A7A7A7"/>
                      </a:solidFill>
                      <a:prstDash val="solid"/>
                    </a:lnL>
                    <a:lnT w="28575">
                      <a:solidFill>
                        <a:srgbClr val="A7A7A7"/>
                      </a:solidFill>
                      <a:prstDash val="solid"/>
                    </a:lnT>
                    <a:lnB w="28575">
                      <a:solidFill>
                        <a:srgbClr val="A7A7A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4009">
                <a:tc>
                  <a:txBody>
                    <a:bodyPr/>
                    <a:lstStyle/>
                    <a:p>
                      <a:pPr marL="2261870" marR="286385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Постановка</a:t>
                      </a:r>
                      <a:r>
                        <a:rPr sz="14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предварительного</a:t>
                      </a:r>
                      <a:r>
                        <a:rPr sz="14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диагноза</a:t>
                      </a:r>
                      <a:r>
                        <a:rPr sz="14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путем</a:t>
                      </a:r>
                      <a:r>
                        <a:rPr sz="1400" b="1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телемедицинской</a:t>
                      </a:r>
                      <a:r>
                        <a:rPr sz="140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консультации, </a:t>
                      </a:r>
                      <a:r>
                        <a:rPr sz="1400" b="1" spc="-3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назначение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лабораторных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исследований</a:t>
                      </a:r>
                      <a:r>
                        <a:rPr sz="14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и</a:t>
                      </a:r>
                      <a:r>
                        <a:rPr sz="14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функциональной</a:t>
                      </a:r>
                      <a:r>
                        <a:rPr sz="140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диагностики,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2261870">
                        <a:lnSpc>
                          <a:spcPts val="1664"/>
                        </a:lnSpc>
                        <a:spcBef>
                          <a:spcPts val="5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корректировка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ранее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назначенного</a:t>
                      </a:r>
                      <a:r>
                        <a:rPr sz="14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лечения.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2261870">
                        <a:lnSpc>
                          <a:spcPts val="1664"/>
                        </a:lnSpc>
                      </a:pPr>
                      <a:r>
                        <a:rPr sz="1400" dirty="0">
                          <a:latin typeface="Wingdings"/>
                          <a:cs typeface="Wingdings"/>
                        </a:rPr>
                        <a:t></a:t>
                      </a:r>
                      <a:endParaRPr sz="1400">
                        <a:latin typeface="Wingdings"/>
                        <a:cs typeface="Wingdings"/>
                      </a:endParaRPr>
                    </a:p>
                    <a:p>
                      <a:pPr marL="226187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Wingdings"/>
                          <a:cs typeface="Wingdings"/>
                        </a:rPr>
                        <a:t></a:t>
                      </a:r>
                      <a:endParaRPr sz="1400">
                        <a:latin typeface="Wingdings"/>
                        <a:cs typeface="Wingding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26187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Wingdings"/>
                          <a:cs typeface="Wingdings"/>
                        </a:rPr>
                        <a:t></a:t>
                      </a:r>
                      <a:endParaRPr sz="1400">
                        <a:latin typeface="Wingdings"/>
                        <a:cs typeface="Wingdings"/>
                      </a:endParaRPr>
                    </a:p>
                  </a:txBody>
                  <a:tcPr marL="0" marR="0" marT="139065" marB="0">
                    <a:lnR w="53975">
                      <a:solidFill>
                        <a:srgbClr val="A7A7A7"/>
                      </a:solidFill>
                      <a:prstDash val="solid"/>
                    </a:lnR>
                    <a:lnT w="28575">
                      <a:solidFill>
                        <a:srgbClr val="A7A7A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242820" marR="133350">
                        <a:lnSpc>
                          <a:spcPct val="100000"/>
                        </a:lnSpc>
                        <a:spcBef>
                          <a:spcPts val="1325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Образовательный</a:t>
                      </a:r>
                      <a:r>
                        <a:rPr sz="14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проект</a:t>
                      </a:r>
                      <a:r>
                        <a:rPr sz="14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для</a:t>
                      </a:r>
                      <a:r>
                        <a:rPr sz="14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развития</a:t>
                      </a:r>
                      <a:r>
                        <a:rPr sz="14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детского</a:t>
                      </a:r>
                      <a:r>
                        <a:rPr sz="14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и молодежного </a:t>
                      </a:r>
                      <a:r>
                        <a:rPr sz="14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предпринимательства</a:t>
                      </a:r>
                      <a:r>
                        <a:rPr sz="140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и</a:t>
                      </a:r>
                      <a:r>
                        <a:rPr sz="14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профнавигации,</a:t>
                      </a:r>
                      <a:r>
                        <a:rPr sz="140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включает</a:t>
                      </a:r>
                      <a:r>
                        <a:rPr sz="14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4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себя обучающие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 приложения,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интерактивную</a:t>
                      </a:r>
                      <a:r>
                        <a:rPr sz="1400" b="1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онлайн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платформу,</a:t>
                      </a:r>
                      <a:r>
                        <a:rPr sz="1400" b="1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набор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оффлайн</a:t>
                      </a:r>
                      <a:r>
                        <a:rPr sz="1400" b="1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курсов.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2242820">
                        <a:lnSpc>
                          <a:spcPts val="1660"/>
                        </a:lnSpc>
                      </a:pPr>
                      <a:r>
                        <a:rPr sz="1400" dirty="0">
                          <a:latin typeface="Wingdings"/>
                          <a:cs typeface="Wingdings"/>
                        </a:rPr>
                        <a:t></a:t>
                      </a:r>
                      <a:endParaRPr sz="1400">
                        <a:latin typeface="Wingdings"/>
                        <a:cs typeface="Wingding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224282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Wingdings"/>
                          <a:cs typeface="Wingdings"/>
                        </a:rPr>
                        <a:t></a:t>
                      </a:r>
                      <a:endParaRPr sz="1400">
                        <a:latin typeface="Wingdings"/>
                        <a:cs typeface="Wingdings"/>
                      </a:endParaRPr>
                    </a:p>
                    <a:p>
                      <a:pPr marL="22428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Wingdings"/>
                          <a:cs typeface="Wingdings"/>
                        </a:rPr>
                        <a:t></a:t>
                      </a:r>
                      <a:endParaRPr sz="1400">
                        <a:latin typeface="Wingdings"/>
                        <a:cs typeface="Wingdings"/>
                      </a:endParaRPr>
                    </a:p>
                  </a:txBody>
                  <a:tcPr marL="0" marR="0" marT="168275" marB="0">
                    <a:lnL w="53975">
                      <a:solidFill>
                        <a:srgbClr val="A7A7A7"/>
                      </a:solidFill>
                      <a:prstDash val="solid"/>
                    </a:lnL>
                    <a:lnT w="28575">
                      <a:solidFill>
                        <a:srgbClr val="A7A7A7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4" name="object 14"/>
          <p:cNvGrpSpPr/>
          <p:nvPr/>
        </p:nvGrpSpPr>
        <p:grpSpPr>
          <a:xfrm>
            <a:off x="12978976" y="4310863"/>
            <a:ext cx="6487160" cy="206375"/>
            <a:chOff x="12978976" y="4310863"/>
            <a:chExt cx="6487160" cy="206375"/>
          </a:xfrm>
        </p:grpSpPr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978976" y="4310863"/>
              <a:ext cx="779756" cy="20606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661259" y="4310863"/>
              <a:ext cx="5660665" cy="20606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224336" y="4310863"/>
              <a:ext cx="241249" cy="206067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12978976" y="4524469"/>
            <a:ext cx="5826760" cy="1274445"/>
            <a:chOff x="12978976" y="4524469"/>
            <a:chExt cx="5826760" cy="1274445"/>
          </a:xfrm>
        </p:grpSpPr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978976" y="4524469"/>
              <a:ext cx="5783384" cy="20606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978976" y="4738075"/>
              <a:ext cx="2381288" cy="20606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261001" y="4738075"/>
              <a:ext cx="188475" cy="20606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355239" y="4738075"/>
              <a:ext cx="1069810" cy="20606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327775" y="4738075"/>
              <a:ext cx="1057350" cy="20606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2978976" y="4951681"/>
              <a:ext cx="1064574" cy="20606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946695" y="4951681"/>
              <a:ext cx="3757791" cy="20606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978976" y="5165036"/>
              <a:ext cx="3104617" cy="20631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978976" y="5379103"/>
              <a:ext cx="5826419" cy="20606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2978976" y="5592709"/>
              <a:ext cx="3235817" cy="206067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12978976" y="7031199"/>
            <a:ext cx="5791200" cy="1061085"/>
            <a:chOff x="12978976" y="7031199"/>
            <a:chExt cx="5791200" cy="1061085"/>
          </a:xfrm>
        </p:grpSpPr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2978976" y="7031199"/>
              <a:ext cx="1180487" cy="20606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4061038" y="7031199"/>
              <a:ext cx="4704568" cy="20606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2978976" y="7244805"/>
              <a:ext cx="1105097" cy="20606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3991930" y="7244805"/>
              <a:ext cx="340094" cy="20606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4247001" y="7244805"/>
              <a:ext cx="4523003" cy="20606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2978976" y="7458411"/>
              <a:ext cx="1911983" cy="20606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4799863" y="7458411"/>
              <a:ext cx="222401" cy="20606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4948131" y="7458411"/>
              <a:ext cx="3592979" cy="20606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2978976" y="7672017"/>
              <a:ext cx="5550721" cy="20606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2978976" y="7885623"/>
              <a:ext cx="1177765" cy="20606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4058525" y="7885623"/>
              <a:ext cx="220516" cy="20606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4205536" y="7885623"/>
              <a:ext cx="3395708" cy="20606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7501352" y="7885623"/>
              <a:ext cx="168371" cy="206067"/>
            </a:xfrm>
            <a:prstGeom prst="rect">
              <a:avLst/>
            </a:prstGeom>
          </p:spPr>
        </p:pic>
      </p:grpSp>
      <p:grpSp>
        <p:nvGrpSpPr>
          <p:cNvPr id="43" name="object 43"/>
          <p:cNvGrpSpPr/>
          <p:nvPr/>
        </p:nvGrpSpPr>
        <p:grpSpPr>
          <a:xfrm>
            <a:off x="816729" y="1730209"/>
            <a:ext cx="18545175" cy="1318260"/>
            <a:chOff x="816729" y="1730209"/>
            <a:chExt cx="18545175" cy="1318260"/>
          </a:xfrm>
        </p:grpSpPr>
        <p:sp>
          <p:nvSpPr>
            <p:cNvPr id="44" name="object 44"/>
            <p:cNvSpPr/>
            <p:nvPr/>
          </p:nvSpPr>
          <p:spPr>
            <a:xfrm>
              <a:off x="816729" y="1730209"/>
              <a:ext cx="18545175" cy="1318260"/>
            </a:xfrm>
            <a:custGeom>
              <a:avLst/>
              <a:gdLst/>
              <a:ahLst/>
              <a:cxnLst/>
              <a:rect l="l" t="t" r="r" b="b"/>
              <a:pathLst>
                <a:path w="18545175" h="1318260">
                  <a:moveTo>
                    <a:pt x="18544775" y="0"/>
                  </a:moveTo>
                  <a:lnTo>
                    <a:pt x="0" y="0"/>
                  </a:lnTo>
                  <a:lnTo>
                    <a:pt x="0" y="1318075"/>
                  </a:lnTo>
                  <a:lnTo>
                    <a:pt x="18544775" y="1318075"/>
                  </a:lnTo>
                  <a:lnTo>
                    <a:pt x="18544775" y="0"/>
                  </a:lnTo>
                  <a:close/>
                </a:path>
              </a:pathLst>
            </a:custGeom>
            <a:solidFill>
              <a:srgbClr val="B3DDEB">
                <a:alpha val="5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384879" y="1851315"/>
              <a:ext cx="1121850" cy="325686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451967" y="1851315"/>
              <a:ext cx="1688953" cy="325686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384879" y="2191137"/>
              <a:ext cx="1073370" cy="32543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389141" y="2191137"/>
              <a:ext cx="819870" cy="325435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1007969" y="1813485"/>
            <a:ext cx="235585" cy="10439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2200" spc="20" dirty="0">
                <a:latin typeface="Wingdings"/>
                <a:cs typeface="Wingdings"/>
              </a:rPr>
              <a:t></a:t>
            </a:r>
            <a:endParaRPr sz="2200">
              <a:latin typeface="Wingdings"/>
              <a:cs typeface="Wingding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r>
              <a:rPr sz="2200" spc="20" dirty="0">
                <a:latin typeface="Wingdings"/>
                <a:cs typeface="Wingdings"/>
              </a:rPr>
              <a:t></a:t>
            </a:r>
            <a:endParaRPr sz="2200">
              <a:latin typeface="Wingdings"/>
              <a:cs typeface="Wingding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sz="2200" spc="20" dirty="0">
                <a:latin typeface="Wingdings"/>
                <a:cs typeface="Wingdings"/>
              </a:rPr>
              <a:t></a:t>
            </a:r>
            <a:endParaRPr sz="2200">
              <a:latin typeface="Wingdings"/>
              <a:cs typeface="Wingdings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1384879" y="1854603"/>
            <a:ext cx="15326360" cy="1004569"/>
            <a:chOff x="1384879" y="1854603"/>
            <a:chExt cx="15326360" cy="1004569"/>
          </a:xfrm>
        </p:grpSpPr>
        <p:pic>
          <p:nvPicPr>
            <p:cNvPr id="51" name="object 5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384879" y="2530394"/>
              <a:ext cx="861020" cy="32543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157944" y="2530394"/>
              <a:ext cx="1556706" cy="325435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818701" y="1854603"/>
              <a:ext cx="705653" cy="325435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423290" y="1854603"/>
              <a:ext cx="11287405" cy="325435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818701" y="2193859"/>
              <a:ext cx="569951" cy="325435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246123" y="2193859"/>
              <a:ext cx="10509941" cy="32543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818701" y="2533116"/>
              <a:ext cx="779840" cy="325435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5468524" y="2533116"/>
              <a:ext cx="9307988" cy="325435"/>
            </a:xfrm>
            <a:prstGeom prst="rect">
              <a:avLst/>
            </a:prstGeom>
          </p:spPr>
        </p:pic>
      </p:grpSp>
      <p:sp>
        <p:nvSpPr>
          <p:cNvPr id="59" name="object 59"/>
          <p:cNvSpPr txBox="1"/>
          <p:nvPr/>
        </p:nvSpPr>
        <p:spPr>
          <a:xfrm>
            <a:off x="4441749" y="1816773"/>
            <a:ext cx="234950" cy="10433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2200" spc="20" dirty="0">
                <a:latin typeface="Wingdings"/>
                <a:cs typeface="Wingdings"/>
              </a:rPr>
              <a:t></a:t>
            </a:r>
            <a:endParaRPr sz="2200">
              <a:latin typeface="Wingdings"/>
              <a:cs typeface="Wingding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sz="2200" spc="20" dirty="0">
                <a:latin typeface="Wingdings"/>
                <a:cs typeface="Wingdings"/>
              </a:rPr>
              <a:t></a:t>
            </a:r>
            <a:endParaRPr sz="2200">
              <a:latin typeface="Wingdings"/>
              <a:cs typeface="Wingding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sz="2200" spc="20" dirty="0">
                <a:latin typeface="Wingdings"/>
                <a:cs typeface="Wingdings"/>
              </a:rPr>
              <a:t></a:t>
            </a:r>
            <a:endParaRPr sz="2200">
              <a:latin typeface="Wingdings"/>
              <a:cs typeface="Wingdings"/>
            </a:endParaRPr>
          </a:p>
        </p:txBody>
      </p:sp>
      <p:pic>
        <p:nvPicPr>
          <p:cNvPr id="60" name="object 60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92855" y="3144511"/>
            <a:ext cx="11032753" cy="579249"/>
          </a:xfrm>
          <a:prstGeom prst="rect">
            <a:avLst/>
          </a:prstGeom>
        </p:spPr>
      </p:pic>
      <p:grpSp>
        <p:nvGrpSpPr>
          <p:cNvPr id="61" name="object 61"/>
          <p:cNvGrpSpPr/>
          <p:nvPr/>
        </p:nvGrpSpPr>
        <p:grpSpPr>
          <a:xfrm>
            <a:off x="3299585" y="9213960"/>
            <a:ext cx="7134859" cy="1061085"/>
            <a:chOff x="3299585" y="9213960"/>
            <a:chExt cx="7134859" cy="1061085"/>
          </a:xfrm>
        </p:grpSpPr>
        <p:pic>
          <p:nvPicPr>
            <p:cNvPr id="62" name="object 6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299585" y="9213960"/>
              <a:ext cx="1525189" cy="206067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729489" y="9213960"/>
              <a:ext cx="361873" cy="206067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5031051" y="9213960"/>
              <a:ext cx="913165" cy="206067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5885475" y="9213960"/>
              <a:ext cx="92981" cy="206067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931966" y="9213960"/>
              <a:ext cx="1302054" cy="206067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140934" y="9213960"/>
              <a:ext cx="241249" cy="206067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309306" y="9213960"/>
              <a:ext cx="1572098" cy="206067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8783188" y="9213960"/>
              <a:ext cx="92981" cy="20606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829678" y="9213960"/>
              <a:ext cx="75390" cy="206067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299585" y="9427314"/>
              <a:ext cx="2797925" cy="206318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001073" y="9427314"/>
              <a:ext cx="1373466" cy="206318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282919" y="9427314"/>
              <a:ext cx="3150898" cy="206318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299585" y="9641381"/>
              <a:ext cx="244599" cy="206067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483035" y="9641381"/>
              <a:ext cx="592568" cy="206067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976842" y="9641381"/>
              <a:ext cx="1127190" cy="206067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023511" y="9641381"/>
              <a:ext cx="967509" cy="206067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5939505" y="9641381"/>
              <a:ext cx="1656598" cy="206067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7504064" y="9641381"/>
              <a:ext cx="1166561" cy="206067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8580890" y="9641381"/>
              <a:ext cx="988242" cy="206067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9479292" y="9641381"/>
              <a:ext cx="390354" cy="206067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3299585" y="9854987"/>
              <a:ext cx="5155131" cy="206067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8367284" y="9854987"/>
              <a:ext cx="1242789" cy="206067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3299585" y="10068635"/>
              <a:ext cx="3842081" cy="206067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7047953" y="10068635"/>
              <a:ext cx="1305824" cy="206067"/>
            </a:xfrm>
            <a:prstGeom prst="rect">
              <a:avLst/>
            </a:prstGeom>
          </p:spPr>
        </p:pic>
      </p:grpSp>
      <p:grpSp>
        <p:nvGrpSpPr>
          <p:cNvPr id="86" name="object 86"/>
          <p:cNvGrpSpPr/>
          <p:nvPr/>
        </p:nvGrpSpPr>
        <p:grpSpPr>
          <a:xfrm>
            <a:off x="711182" y="3800928"/>
            <a:ext cx="18732500" cy="7078345"/>
            <a:chOff x="711182" y="3800928"/>
            <a:chExt cx="18732500" cy="7078345"/>
          </a:xfrm>
        </p:grpSpPr>
        <p:pic>
          <p:nvPicPr>
            <p:cNvPr id="87" name="object 87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3320736" y="4424682"/>
              <a:ext cx="250672" cy="217375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3487852" y="4424682"/>
              <a:ext cx="2432386" cy="217375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5818880" y="4424682"/>
              <a:ext cx="765390" cy="217375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6488598" y="4424682"/>
              <a:ext cx="3917995" cy="217375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3320736" y="4650853"/>
              <a:ext cx="1278495" cy="217375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4500805" y="4650853"/>
              <a:ext cx="110572" cy="217375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3320736" y="4876773"/>
              <a:ext cx="846728" cy="217626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4073383" y="4876773"/>
              <a:ext cx="852665" cy="217626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4831266" y="4876773"/>
              <a:ext cx="4071394" cy="217626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3320736" y="5103404"/>
              <a:ext cx="703643" cy="217375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3923859" y="5103404"/>
              <a:ext cx="5947044" cy="217375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3320736" y="5329576"/>
              <a:ext cx="253814" cy="217375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3447643" y="5329576"/>
              <a:ext cx="1043182" cy="217375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4386463" y="5329576"/>
              <a:ext cx="2338253" cy="217375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6623044" y="5329576"/>
              <a:ext cx="1017770" cy="217375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3320736" y="5555747"/>
              <a:ext cx="283970" cy="217375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3462721" y="5555747"/>
              <a:ext cx="1425506" cy="217375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4778493" y="5555747"/>
              <a:ext cx="3393090" cy="217375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8071796" y="5555747"/>
              <a:ext cx="363884" cy="217375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8344667" y="5555747"/>
              <a:ext cx="1097348" cy="217375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0417442" y="3800928"/>
              <a:ext cx="94740" cy="7077903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711182" y="5963326"/>
              <a:ext cx="18731995" cy="83086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3309846" y="6700215"/>
              <a:ext cx="2921586" cy="206067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6137300" y="6700215"/>
              <a:ext cx="728051" cy="206067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6774348" y="6700215"/>
              <a:ext cx="1906434" cy="206067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8590000" y="6700215"/>
              <a:ext cx="1292107" cy="206067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3309846" y="6913569"/>
              <a:ext cx="743851" cy="206318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3309846" y="7127636"/>
              <a:ext cx="6382214" cy="206067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9595414" y="7127636"/>
              <a:ext cx="190988" cy="206067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3309846" y="7341242"/>
              <a:ext cx="921437" cy="206067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3309846" y="7554848"/>
              <a:ext cx="6514251" cy="206067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3309846" y="7768454"/>
              <a:ext cx="1359853" cy="206067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4565096" y="7768454"/>
              <a:ext cx="190988" cy="206067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4660591" y="7768454"/>
              <a:ext cx="4453686" cy="206067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3309846" y="7982060"/>
              <a:ext cx="2603376" cy="206067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5813121" y="7982060"/>
              <a:ext cx="1489797" cy="206067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7240512" y="7982060"/>
              <a:ext cx="2911848" cy="206067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3309846" y="8195666"/>
              <a:ext cx="5848722" cy="206067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711182" y="8400948"/>
              <a:ext cx="18690530" cy="83086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10574756" y="8560577"/>
              <a:ext cx="2102134" cy="1824447"/>
            </a:xfrm>
            <a:prstGeom prst="rect">
              <a:avLst/>
            </a:prstGeom>
          </p:spPr>
        </p:pic>
      </p:grpSp>
      <p:grpSp>
        <p:nvGrpSpPr>
          <p:cNvPr id="127" name="object 127"/>
          <p:cNvGrpSpPr/>
          <p:nvPr/>
        </p:nvGrpSpPr>
        <p:grpSpPr>
          <a:xfrm>
            <a:off x="12992065" y="9243069"/>
            <a:ext cx="6149340" cy="633730"/>
            <a:chOff x="12992065" y="9243069"/>
            <a:chExt cx="6149340" cy="633730"/>
          </a:xfrm>
        </p:grpSpPr>
        <p:pic>
          <p:nvPicPr>
            <p:cNvPr id="128" name="object 128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12992065" y="9243069"/>
              <a:ext cx="755338" cy="206067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13652987" y="9243069"/>
              <a:ext cx="5487791" cy="206067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2992065" y="9456675"/>
              <a:ext cx="5060788" cy="206067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2992065" y="9670281"/>
              <a:ext cx="5726108" cy="206067"/>
            </a:xfrm>
            <a:prstGeom prst="rect">
              <a:avLst/>
            </a:prstGeom>
          </p:spPr>
        </p:pic>
      </p:grpSp>
      <p:grpSp>
        <p:nvGrpSpPr>
          <p:cNvPr id="132" name="object 132"/>
          <p:cNvGrpSpPr/>
          <p:nvPr/>
        </p:nvGrpSpPr>
        <p:grpSpPr>
          <a:xfrm>
            <a:off x="12992065" y="9883887"/>
            <a:ext cx="6438265" cy="633730"/>
            <a:chOff x="12992065" y="9883887"/>
            <a:chExt cx="6438265" cy="633730"/>
          </a:xfrm>
        </p:grpSpPr>
        <p:pic>
          <p:nvPicPr>
            <p:cNvPr id="133" name="object 133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12992065" y="9883887"/>
              <a:ext cx="6437814" cy="206067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12992065" y="10097535"/>
              <a:ext cx="3738839" cy="206067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16629860" y="10097535"/>
              <a:ext cx="2527985" cy="206067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12992065" y="10311141"/>
              <a:ext cx="2349561" cy="206067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15251263" y="10311141"/>
              <a:ext cx="190988" cy="206067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15346757" y="10311141"/>
              <a:ext cx="647634" cy="206067"/>
            </a:xfrm>
            <a:prstGeom prst="rect">
              <a:avLst/>
            </a:prstGeom>
          </p:spPr>
        </p:pic>
      </p:grpSp>
      <p:pic>
        <p:nvPicPr>
          <p:cNvPr id="139" name="object 139"/>
          <p:cNvPicPr/>
          <p:nvPr/>
        </p:nvPicPr>
        <p:blipFill>
          <a:blip r:embed="rId122" cstate="print"/>
          <a:stretch>
            <a:fillRect/>
          </a:stretch>
        </p:blipFill>
        <p:spPr>
          <a:xfrm>
            <a:off x="850654" y="8487699"/>
            <a:ext cx="2128521" cy="1537963"/>
          </a:xfrm>
          <a:prstGeom prst="rect">
            <a:avLst/>
          </a:prstGeom>
        </p:spPr>
      </p:pic>
      <p:sp>
        <p:nvSpPr>
          <p:cNvPr id="140" name="Номер слайда 139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64220" y="2115956"/>
            <a:ext cx="9364980" cy="5513705"/>
          </a:xfrm>
          <a:custGeom>
            <a:avLst/>
            <a:gdLst/>
            <a:ahLst/>
            <a:cxnLst/>
            <a:rect l="l" t="t" r="r" b="b"/>
            <a:pathLst>
              <a:path w="9364980" h="5513705">
                <a:moveTo>
                  <a:pt x="9364741" y="0"/>
                </a:moveTo>
                <a:lnTo>
                  <a:pt x="0" y="0"/>
                </a:lnTo>
                <a:lnTo>
                  <a:pt x="0" y="5513549"/>
                </a:lnTo>
                <a:lnTo>
                  <a:pt x="9364741" y="5513549"/>
                </a:lnTo>
                <a:lnTo>
                  <a:pt x="9364741" y="0"/>
                </a:lnTo>
                <a:close/>
              </a:path>
            </a:pathLst>
          </a:custGeom>
          <a:solidFill>
            <a:srgbClr val="B3DDEB">
              <a:alpha val="5607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499930" y="10649644"/>
            <a:ext cx="216119" cy="21737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241428" y="2115956"/>
            <a:ext cx="7625080" cy="8344534"/>
            <a:chOff x="1241428" y="2115956"/>
            <a:chExt cx="7625080" cy="8344534"/>
          </a:xfrm>
        </p:grpSpPr>
        <p:sp>
          <p:nvSpPr>
            <p:cNvPr id="5" name="object 5"/>
            <p:cNvSpPr/>
            <p:nvPr/>
          </p:nvSpPr>
          <p:spPr>
            <a:xfrm>
              <a:off x="1241428" y="2115956"/>
              <a:ext cx="7625080" cy="8344534"/>
            </a:xfrm>
            <a:custGeom>
              <a:avLst/>
              <a:gdLst/>
              <a:ahLst/>
              <a:cxnLst/>
              <a:rect l="l" t="t" r="r" b="b"/>
              <a:pathLst>
                <a:path w="7625080" h="8344534">
                  <a:moveTo>
                    <a:pt x="7624479" y="0"/>
                  </a:moveTo>
                  <a:lnTo>
                    <a:pt x="0" y="0"/>
                  </a:lnTo>
                  <a:lnTo>
                    <a:pt x="0" y="8344457"/>
                  </a:lnTo>
                  <a:lnTo>
                    <a:pt x="7624479" y="8344457"/>
                  </a:lnTo>
                  <a:lnTo>
                    <a:pt x="7624479" y="0"/>
                  </a:lnTo>
                  <a:close/>
                </a:path>
              </a:pathLst>
            </a:custGeom>
            <a:solidFill>
              <a:srgbClr val="B3DDEB">
                <a:alpha val="5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1082" y="2236790"/>
              <a:ext cx="6450170" cy="33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63796" y="2711749"/>
              <a:ext cx="5716265" cy="27768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63796" y="3000746"/>
              <a:ext cx="5778881" cy="2776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63796" y="3352568"/>
              <a:ext cx="5311042" cy="2776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63796" y="3641313"/>
              <a:ext cx="4533055" cy="27793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63796" y="3930874"/>
              <a:ext cx="5045814" cy="27768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63796" y="4282696"/>
              <a:ext cx="6280751" cy="27768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63796" y="4571693"/>
              <a:ext cx="4144271" cy="27768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578543" y="4571693"/>
              <a:ext cx="1932297" cy="27768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372833" y="4571693"/>
              <a:ext cx="125650" cy="27768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63796" y="4923514"/>
              <a:ext cx="6091961" cy="27768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63796" y="5212511"/>
              <a:ext cx="3926582" cy="27768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63796" y="5564333"/>
              <a:ext cx="5893223" cy="27768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563796" y="5853329"/>
              <a:ext cx="6207140" cy="27768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563796" y="6142074"/>
              <a:ext cx="4618288" cy="27793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563796" y="6494357"/>
              <a:ext cx="6231642" cy="27768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563796" y="6783353"/>
              <a:ext cx="2527985" cy="27768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246109" y="7142714"/>
              <a:ext cx="6329440" cy="3380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246109" y="7494284"/>
              <a:ext cx="153293" cy="33825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322756" y="7494284"/>
              <a:ext cx="5832178" cy="33825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246109" y="7846672"/>
              <a:ext cx="5408002" cy="3380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495059" y="7894419"/>
              <a:ext cx="103033" cy="27768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529137" y="8321631"/>
              <a:ext cx="4704568" cy="27768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529137" y="8673453"/>
              <a:ext cx="5290519" cy="27768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529137" y="9025275"/>
              <a:ext cx="4443424" cy="27768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529137" y="9377097"/>
              <a:ext cx="5034401" cy="27768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529137" y="9728918"/>
              <a:ext cx="2757717" cy="277687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1241428" y="2115956"/>
            <a:ext cx="7625080" cy="83445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00">
              <a:latin typeface="Times New Roman"/>
              <a:cs typeface="Times New Roman"/>
            </a:endParaRPr>
          </a:p>
          <a:p>
            <a:pPr marL="1039494">
              <a:lnSpc>
                <a:spcPct val="100000"/>
              </a:lnSpc>
            </a:pPr>
            <a:r>
              <a:rPr sz="1900" dirty="0">
                <a:latin typeface="Wingdings"/>
                <a:cs typeface="Wingdings"/>
              </a:rPr>
              <a:t></a:t>
            </a:r>
            <a:endParaRPr sz="1900">
              <a:latin typeface="Wingdings"/>
              <a:cs typeface="Wingding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50">
              <a:latin typeface="Wingdings"/>
              <a:cs typeface="Wingdings"/>
            </a:endParaRPr>
          </a:p>
          <a:p>
            <a:pPr marL="1039494">
              <a:lnSpc>
                <a:spcPct val="100000"/>
              </a:lnSpc>
              <a:spcBef>
                <a:spcPts val="5"/>
              </a:spcBef>
            </a:pPr>
            <a:r>
              <a:rPr sz="1900" dirty="0">
                <a:latin typeface="Wingdings"/>
                <a:cs typeface="Wingdings"/>
              </a:rPr>
              <a:t></a:t>
            </a:r>
            <a:endParaRPr sz="1900">
              <a:latin typeface="Wingdings"/>
              <a:cs typeface="Wingdings"/>
            </a:endParaRPr>
          </a:p>
          <a:p>
            <a:pPr>
              <a:lnSpc>
                <a:spcPct val="100000"/>
              </a:lnSpc>
            </a:pPr>
            <a:endParaRPr sz="2100">
              <a:latin typeface="Wingdings"/>
              <a:cs typeface="Wingding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00">
              <a:latin typeface="Wingdings"/>
              <a:cs typeface="Wingdings"/>
            </a:endParaRPr>
          </a:p>
          <a:p>
            <a:pPr marL="1039494">
              <a:lnSpc>
                <a:spcPct val="100000"/>
              </a:lnSpc>
              <a:spcBef>
                <a:spcPts val="5"/>
              </a:spcBef>
            </a:pPr>
            <a:r>
              <a:rPr sz="1900" dirty="0">
                <a:latin typeface="Wingdings"/>
                <a:cs typeface="Wingdings"/>
              </a:rPr>
              <a:t></a:t>
            </a:r>
            <a:endParaRPr sz="1900">
              <a:latin typeface="Wingdings"/>
              <a:cs typeface="Wingding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50">
              <a:latin typeface="Wingdings"/>
              <a:cs typeface="Wingdings"/>
            </a:endParaRPr>
          </a:p>
          <a:p>
            <a:pPr marL="1039494">
              <a:lnSpc>
                <a:spcPct val="100000"/>
              </a:lnSpc>
            </a:pPr>
            <a:r>
              <a:rPr sz="1900" dirty="0">
                <a:latin typeface="Wingdings"/>
                <a:cs typeface="Wingdings"/>
              </a:rPr>
              <a:t></a:t>
            </a:r>
            <a:endParaRPr sz="1900">
              <a:latin typeface="Wingdings"/>
              <a:cs typeface="Wingding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50">
              <a:latin typeface="Wingdings"/>
              <a:cs typeface="Wingdings"/>
            </a:endParaRPr>
          </a:p>
          <a:p>
            <a:pPr marL="1039494">
              <a:lnSpc>
                <a:spcPct val="100000"/>
              </a:lnSpc>
            </a:pPr>
            <a:r>
              <a:rPr sz="1900" dirty="0">
                <a:latin typeface="Wingdings"/>
                <a:cs typeface="Wingdings"/>
              </a:rPr>
              <a:t></a:t>
            </a:r>
            <a:endParaRPr sz="1900">
              <a:latin typeface="Wingdings"/>
              <a:cs typeface="Wingdings"/>
            </a:endParaRPr>
          </a:p>
          <a:p>
            <a:pPr>
              <a:lnSpc>
                <a:spcPct val="100000"/>
              </a:lnSpc>
            </a:pPr>
            <a:endParaRPr sz="2100">
              <a:latin typeface="Wingdings"/>
              <a:cs typeface="Wingding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400">
              <a:latin typeface="Wingdings"/>
              <a:cs typeface="Wingdings"/>
            </a:endParaRPr>
          </a:p>
          <a:p>
            <a:pPr marL="1039494">
              <a:lnSpc>
                <a:spcPct val="100000"/>
              </a:lnSpc>
            </a:pPr>
            <a:r>
              <a:rPr sz="1900" dirty="0">
                <a:latin typeface="Wingdings"/>
                <a:cs typeface="Wingdings"/>
              </a:rPr>
              <a:t></a:t>
            </a:r>
            <a:endParaRPr sz="1900">
              <a:latin typeface="Wingdings"/>
              <a:cs typeface="Wingdings"/>
            </a:endParaRPr>
          </a:p>
          <a:p>
            <a:pPr>
              <a:lnSpc>
                <a:spcPct val="100000"/>
              </a:lnSpc>
            </a:pPr>
            <a:endParaRPr sz="2100">
              <a:latin typeface="Wingdings"/>
              <a:cs typeface="Wingdings"/>
            </a:endParaRPr>
          </a:p>
          <a:p>
            <a:pPr>
              <a:lnSpc>
                <a:spcPct val="100000"/>
              </a:lnSpc>
            </a:pPr>
            <a:endParaRPr sz="2100">
              <a:latin typeface="Wingdings"/>
              <a:cs typeface="Wingdings"/>
            </a:endParaRPr>
          </a:p>
          <a:p>
            <a:pPr>
              <a:lnSpc>
                <a:spcPct val="100000"/>
              </a:lnSpc>
            </a:pPr>
            <a:endParaRPr sz="2100">
              <a:latin typeface="Wingdings"/>
              <a:cs typeface="Wingdings"/>
            </a:endParaRPr>
          </a:p>
          <a:p>
            <a:pPr>
              <a:lnSpc>
                <a:spcPct val="100000"/>
              </a:lnSpc>
            </a:pPr>
            <a:endParaRPr sz="2100">
              <a:latin typeface="Wingdings"/>
              <a:cs typeface="Wingding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00">
              <a:latin typeface="Wingdings"/>
              <a:cs typeface="Wingdings"/>
            </a:endParaRPr>
          </a:p>
          <a:p>
            <a:pPr marL="1004569">
              <a:lnSpc>
                <a:spcPct val="100000"/>
              </a:lnSpc>
            </a:pPr>
            <a:r>
              <a:rPr sz="1900" dirty="0">
                <a:latin typeface="Wingdings"/>
                <a:cs typeface="Wingdings"/>
              </a:rPr>
              <a:t></a:t>
            </a:r>
            <a:endParaRPr sz="1900">
              <a:latin typeface="Wingdings"/>
              <a:cs typeface="Wingdings"/>
            </a:endParaRPr>
          </a:p>
          <a:p>
            <a:pPr marL="1004569">
              <a:lnSpc>
                <a:spcPct val="100000"/>
              </a:lnSpc>
              <a:spcBef>
                <a:spcPts val="490"/>
              </a:spcBef>
            </a:pPr>
            <a:r>
              <a:rPr sz="1900" dirty="0">
                <a:latin typeface="Wingdings"/>
                <a:cs typeface="Wingdings"/>
              </a:rPr>
              <a:t></a:t>
            </a:r>
            <a:endParaRPr sz="1900">
              <a:latin typeface="Wingdings"/>
              <a:cs typeface="Wingdings"/>
            </a:endParaRPr>
          </a:p>
          <a:p>
            <a:pPr marL="1004569">
              <a:lnSpc>
                <a:spcPct val="100000"/>
              </a:lnSpc>
              <a:spcBef>
                <a:spcPts val="490"/>
              </a:spcBef>
            </a:pPr>
            <a:r>
              <a:rPr sz="1900" dirty="0">
                <a:latin typeface="Wingdings"/>
                <a:cs typeface="Wingdings"/>
              </a:rPr>
              <a:t></a:t>
            </a:r>
            <a:endParaRPr sz="1900">
              <a:latin typeface="Wingdings"/>
              <a:cs typeface="Wingdings"/>
            </a:endParaRPr>
          </a:p>
          <a:p>
            <a:pPr marL="1004569">
              <a:lnSpc>
                <a:spcPct val="100000"/>
              </a:lnSpc>
              <a:spcBef>
                <a:spcPts val="490"/>
              </a:spcBef>
            </a:pPr>
            <a:r>
              <a:rPr sz="1900" dirty="0">
                <a:latin typeface="Wingdings"/>
                <a:cs typeface="Wingdings"/>
              </a:rPr>
              <a:t></a:t>
            </a:r>
            <a:endParaRPr sz="1900">
              <a:latin typeface="Wingdings"/>
              <a:cs typeface="Wingdings"/>
            </a:endParaRPr>
          </a:p>
          <a:p>
            <a:pPr marL="1004569">
              <a:lnSpc>
                <a:spcPct val="100000"/>
              </a:lnSpc>
              <a:spcBef>
                <a:spcPts val="490"/>
              </a:spcBef>
            </a:pPr>
            <a:r>
              <a:rPr sz="1900" dirty="0">
                <a:latin typeface="Wingdings"/>
                <a:cs typeface="Wingdings"/>
              </a:rPr>
              <a:t></a:t>
            </a:r>
            <a:endParaRPr sz="1900">
              <a:latin typeface="Wingdings"/>
              <a:cs typeface="Wingdings"/>
            </a:endParaRPr>
          </a:p>
          <a:p>
            <a:pPr marL="1004569">
              <a:lnSpc>
                <a:spcPct val="100000"/>
              </a:lnSpc>
              <a:spcBef>
                <a:spcPts val="490"/>
              </a:spcBef>
            </a:pPr>
            <a:r>
              <a:rPr sz="1900" dirty="0">
                <a:latin typeface="Wingdings"/>
                <a:cs typeface="Wingdings"/>
              </a:rPr>
              <a:t></a:t>
            </a:r>
            <a:endParaRPr sz="1900">
              <a:latin typeface="Wingdings"/>
              <a:cs typeface="Wingdings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330461" y="2119998"/>
            <a:ext cx="6470015" cy="8832215"/>
            <a:chOff x="330461" y="2119998"/>
            <a:chExt cx="6470015" cy="8832215"/>
          </a:xfrm>
        </p:grpSpPr>
        <p:pic>
          <p:nvPicPr>
            <p:cNvPr id="35" name="object 3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529137" y="10080698"/>
              <a:ext cx="2369666" cy="27793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30461" y="10460414"/>
              <a:ext cx="3582299" cy="49129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612424" y="10601645"/>
              <a:ext cx="2187682" cy="21737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681414" y="2119998"/>
              <a:ext cx="854424" cy="91750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740994" y="7061837"/>
              <a:ext cx="854424" cy="917500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1289384" y="882800"/>
            <a:ext cx="15075535" cy="906144"/>
            <a:chOff x="1289384" y="882800"/>
            <a:chExt cx="15075535" cy="906144"/>
          </a:xfrm>
        </p:grpSpPr>
        <p:pic>
          <p:nvPicPr>
            <p:cNvPr id="41" name="object 4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289384" y="882800"/>
              <a:ext cx="12974369" cy="90594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3764816" y="882800"/>
              <a:ext cx="836833" cy="90594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4183233" y="882800"/>
              <a:ext cx="2181608" cy="905941"/>
            </a:xfrm>
            <a:prstGeom prst="rect">
              <a:avLst/>
            </a:prstGeom>
          </p:spPr>
        </p:pic>
      </p:grpSp>
      <p:grpSp>
        <p:nvGrpSpPr>
          <p:cNvPr id="44" name="object 44"/>
          <p:cNvGrpSpPr/>
          <p:nvPr/>
        </p:nvGrpSpPr>
        <p:grpSpPr>
          <a:xfrm>
            <a:off x="9910064" y="6134787"/>
            <a:ext cx="1391285" cy="917575"/>
            <a:chOff x="9910064" y="6134787"/>
            <a:chExt cx="1391285" cy="917575"/>
          </a:xfrm>
        </p:grpSpPr>
        <p:pic>
          <p:nvPicPr>
            <p:cNvPr id="45" name="object 4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910064" y="6134787"/>
              <a:ext cx="846885" cy="91724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457901" y="6344100"/>
              <a:ext cx="843115" cy="436007"/>
            </a:xfrm>
            <a:prstGeom prst="rect">
              <a:avLst/>
            </a:prstGeom>
          </p:spPr>
        </p:pic>
      </p:grpSp>
      <p:pic>
        <p:nvPicPr>
          <p:cNvPr id="47" name="object 47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7157593" y="600609"/>
            <a:ext cx="2409651" cy="934840"/>
          </a:xfrm>
          <a:prstGeom prst="rect">
            <a:avLst/>
          </a:prstGeom>
        </p:spPr>
      </p:pic>
      <p:grpSp>
        <p:nvGrpSpPr>
          <p:cNvPr id="48" name="object 48"/>
          <p:cNvGrpSpPr/>
          <p:nvPr/>
        </p:nvGrpSpPr>
        <p:grpSpPr>
          <a:xfrm>
            <a:off x="9402960" y="2519295"/>
            <a:ext cx="8966200" cy="917575"/>
            <a:chOff x="9402960" y="2519295"/>
            <a:chExt cx="8966200" cy="917575"/>
          </a:xfrm>
        </p:grpSpPr>
        <p:pic>
          <p:nvPicPr>
            <p:cNvPr id="49" name="object 4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402960" y="2519295"/>
              <a:ext cx="1688744" cy="917249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0669518" y="2519295"/>
              <a:ext cx="1002691" cy="917249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1558077" y="2524844"/>
              <a:ext cx="6810892" cy="27768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558077" y="2813841"/>
              <a:ext cx="6082956" cy="27768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1558077" y="3102586"/>
              <a:ext cx="1207188" cy="277939"/>
            </a:xfrm>
            <a:prstGeom prst="rect">
              <a:avLst/>
            </a:prstGeom>
          </p:spPr>
        </p:pic>
      </p:grpSp>
      <p:grpSp>
        <p:nvGrpSpPr>
          <p:cNvPr id="54" name="object 54"/>
          <p:cNvGrpSpPr/>
          <p:nvPr/>
        </p:nvGrpSpPr>
        <p:grpSpPr>
          <a:xfrm>
            <a:off x="11522685" y="5987775"/>
            <a:ext cx="6063615" cy="1144905"/>
            <a:chOff x="11522685" y="5987775"/>
            <a:chExt cx="6063615" cy="1144905"/>
          </a:xfrm>
        </p:grpSpPr>
        <p:pic>
          <p:nvPicPr>
            <p:cNvPr id="55" name="object 5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522685" y="5987775"/>
              <a:ext cx="5834482" cy="27768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1522685" y="6276772"/>
              <a:ext cx="6063585" cy="56668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522685" y="6854974"/>
              <a:ext cx="4436932" cy="277687"/>
            </a:xfrm>
            <a:prstGeom prst="rect">
              <a:avLst/>
            </a:prstGeom>
          </p:spPr>
        </p:pic>
      </p:grpSp>
      <p:grpSp>
        <p:nvGrpSpPr>
          <p:cNvPr id="58" name="object 58"/>
          <p:cNvGrpSpPr/>
          <p:nvPr/>
        </p:nvGrpSpPr>
        <p:grpSpPr>
          <a:xfrm>
            <a:off x="9977915" y="3680306"/>
            <a:ext cx="8605520" cy="917575"/>
            <a:chOff x="9977915" y="3680306"/>
            <a:chExt cx="8605520" cy="917575"/>
          </a:xfrm>
        </p:grpSpPr>
        <p:pic>
          <p:nvPicPr>
            <p:cNvPr id="59" name="object 5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977915" y="3680306"/>
              <a:ext cx="1689058" cy="917249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1558077" y="3692138"/>
              <a:ext cx="6969735" cy="277687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1558077" y="3981135"/>
              <a:ext cx="3039698" cy="27768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4465632" y="3981135"/>
              <a:ext cx="256327" cy="277687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4593796" y="3981135"/>
              <a:ext cx="3586487" cy="277687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558077" y="4270131"/>
              <a:ext cx="1401528" cy="277687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2832174" y="4270131"/>
              <a:ext cx="256327" cy="277687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2960337" y="4270131"/>
              <a:ext cx="4852103" cy="277687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7681346" y="4270131"/>
              <a:ext cx="256327" cy="277687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7809509" y="4270131"/>
              <a:ext cx="773505" cy="277687"/>
            </a:xfrm>
            <a:prstGeom prst="rect">
              <a:avLst/>
            </a:prstGeom>
          </p:spPr>
        </p:pic>
      </p:grpSp>
      <p:grpSp>
        <p:nvGrpSpPr>
          <p:cNvPr id="69" name="object 69"/>
          <p:cNvGrpSpPr/>
          <p:nvPr/>
        </p:nvGrpSpPr>
        <p:grpSpPr>
          <a:xfrm>
            <a:off x="10464183" y="4846554"/>
            <a:ext cx="8005445" cy="917575"/>
            <a:chOff x="10464183" y="4846554"/>
            <a:chExt cx="8005445" cy="917575"/>
          </a:xfrm>
        </p:grpSpPr>
        <p:pic>
          <p:nvPicPr>
            <p:cNvPr id="70" name="object 70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0464183" y="4846554"/>
              <a:ext cx="1147818" cy="917249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1558077" y="4977293"/>
              <a:ext cx="6910993" cy="277939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1558077" y="5266750"/>
              <a:ext cx="986566" cy="277687"/>
            </a:xfrm>
            <a:prstGeom prst="rect">
              <a:avLst/>
            </a:prstGeom>
          </p:spPr>
        </p:pic>
      </p:grpSp>
      <p:grpSp>
        <p:nvGrpSpPr>
          <p:cNvPr id="73" name="object 73"/>
          <p:cNvGrpSpPr/>
          <p:nvPr/>
        </p:nvGrpSpPr>
        <p:grpSpPr>
          <a:xfrm>
            <a:off x="9293120" y="7908450"/>
            <a:ext cx="9293225" cy="2552065"/>
            <a:chOff x="9293120" y="7908450"/>
            <a:chExt cx="9293225" cy="2552065"/>
          </a:xfrm>
        </p:grpSpPr>
        <p:sp>
          <p:nvSpPr>
            <p:cNvPr id="74" name="object 74"/>
            <p:cNvSpPr/>
            <p:nvPr/>
          </p:nvSpPr>
          <p:spPr>
            <a:xfrm>
              <a:off x="9293120" y="7908450"/>
              <a:ext cx="9293225" cy="2552065"/>
            </a:xfrm>
            <a:custGeom>
              <a:avLst/>
              <a:gdLst/>
              <a:ahLst/>
              <a:cxnLst/>
              <a:rect l="l" t="t" r="r" b="b"/>
              <a:pathLst>
                <a:path w="9293225" h="2552065">
                  <a:moveTo>
                    <a:pt x="9293120" y="0"/>
                  </a:moveTo>
                  <a:lnTo>
                    <a:pt x="0" y="0"/>
                  </a:lnTo>
                  <a:lnTo>
                    <a:pt x="0" y="2551964"/>
                  </a:lnTo>
                  <a:lnTo>
                    <a:pt x="9293120" y="2551964"/>
                  </a:lnTo>
                  <a:lnTo>
                    <a:pt x="9293120" y="0"/>
                  </a:lnTo>
                  <a:close/>
                </a:path>
              </a:pathLst>
            </a:custGeom>
            <a:solidFill>
              <a:srgbClr val="B3DDEB">
                <a:alpha val="5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0430467" y="8479113"/>
              <a:ext cx="2256580" cy="338000"/>
            </a:xfrm>
            <a:prstGeom prst="rect">
              <a:avLst/>
            </a:prstGeom>
          </p:spPr>
        </p:pic>
      </p:grpSp>
      <p:sp>
        <p:nvSpPr>
          <p:cNvPr id="76" name="object 76"/>
          <p:cNvSpPr txBox="1"/>
          <p:nvPr/>
        </p:nvSpPr>
        <p:spPr>
          <a:xfrm>
            <a:off x="9293120" y="7908450"/>
            <a:ext cx="9293225" cy="2552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800">
              <a:latin typeface="Times New Roman"/>
              <a:cs typeface="Times New Roman"/>
            </a:endParaRPr>
          </a:p>
          <a:p>
            <a:pPr marL="1137285">
              <a:lnSpc>
                <a:spcPct val="100000"/>
              </a:lnSpc>
            </a:pPr>
            <a:r>
              <a:rPr sz="1900" dirty="0">
                <a:latin typeface="Wingdings"/>
                <a:cs typeface="Wingdings"/>
              </a:rPr>
              <a:t></a:t>
            </a:r>
            <a:endParaRPr sz="1900">
              <a:latin typeface="Wingdings"/>
              <a:cs typeface="Wingdings"/>
            </a:endParaRPr>
          </a:p>
        </p:txBody>
      </p:sp>
      <p:grpSp>
        <p:nvGrpSpPr>
          <p:cNvPr id="77" name="object 77"/>
          <p:cNvGrpSpPr/>
          <p:nvPr/>
        </p:nvGrpSpPr>
        <p:grpSpPr>
          <a:xfrm>
            <a:off x="9985978" y="8122538"/>
            <a:ext cx="7501255" cy="1398270"/>
            <a:chOff x="9985978" y="8122538"/>
            <a:chExt cx="7501255" cy="1398270"/>
          </a:xfrm>
        </p:grpSpPr>
        <p:pic>
          <p:nvPicPr>
            <p:cNvPr id="78" name="object 78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0713181" y="8954073"/>
              <a:ext cx="6773929" cy="277687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0713181" y="9243069"/>
              <a:ext cx="3858835" cy="277687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9985978" y="8122538"/>
              <a:ext cx="349308" cy="917500"/>
            </a:xfrm>
            <a:prstGeom prst="rect">
              <a:avLst/>
            </a:prstGeom>
          </p:spPr>
        </p:pic>
      </p:grpSp>
      <p:sp>
        <p:nvSpPr>
          <p:cNvPr id="81" name="Номер слайда 8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49367" y="1889575"/>
            <a:ext cx="11216005" cy="2244725"/>
            <a:chOff x="1849367" y="1889575"/>
            <a:chExt cx="11216005" cy="22447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49367" y="1889575"/>
              <a:ext cx="7060203" cy="43475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49367" y="2341918"/>
              <a:ext cx="3540834" cy="43475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81831" y="2341918"/>
              <a:ext cx="397055" cy="43475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2136" y="2341918"/>
              <a:ext cx="3642925" cy="4347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49367" y="2794218"/>
              <a:ext cx="11215574" cy="43500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49367" y="3246812"/>
              <a:ext cx="10411306" cy="43475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49367" y="3699154"/>
              <a:ext cx="5190732" cy="434751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752640" y="7378204"/>
            <a:ext cx="4508344" cy="308220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976659" y="7378204"/>
            <a:ext cx="4631482" cy="308220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160471" y="7366896"/>
            <a:ext cx="4640277" cy="307718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02997" y="7366896"/>
            <a:ext cx="3611198" cy="309477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9499930" y="10649644"/>
            <a:ext cx="203554" cy="21737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30461" y="10460414"/>
            <a:ext cx="3582299" cy="49129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711165" y="10669748"/>
            <a:ext cx="2187891" cy="21737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7157593" y="600609"/>
            <a:ext cx="2410020" cy="93484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344671" y="1922454"/>
            <a:ext cx="471189" cy="387003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344671" y="2377100"/>
            <a:ext cx="569197" cy="387003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1339645" y="2832898"/>
            <a:ext cx="603250" cy="807720"/>
            <a:chOff x="1339645" y="2832898"/>
            <a:chExt cx="603250" cy="807720"/>
          </a:xfrm>
        </p:grpSpPr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39645" y="2832898"/>
              <a:ext cx="574851" cy="38700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50534" y="3253304"/>
              <a:ext cx="591814" cy="387003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5295650" y="7434223"/>
            <a:ext cx="4525010" cy="2713355"/>
            <a:chOff x="5295650" y="7434223"/>
            <a:chExt cx="4525010" cy="2713355"/>
          </a:xfrm>
        </p:grpSpPr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95650" y="7434223"/>
              <a:ext cx="2871849" cy="3380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295650" y="7786045"/>
              <a:ext cx="2193755" cy="3380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295650" y="8135354"/>
              <a:ext cx="3114250" cy="27768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295650" y="8424350"/>
              <a:ext cx="3609733" cy="27768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295650" y="8713347"/>
              <a:ext cx="4524783" cy="27768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295650" y="9002343"/>
              <a:ext cx="4136523" cy="27768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295650" y="9291340"/>
              <a:ext cx="3376965" cy="27768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295650" y="9580336"/>
              <a:ext cx="4216730" cy="27768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295650" y="9869081"/>
              <a:ext cx="3218750" cy="277939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10153826" y="7441239"/>
            <a:ext cx="4457065" cy="2650490"/>
            <a:chOff x="10153826" y="7441239"/>
            <a:chExt cx="4457065" cy="2650490"/>
          </a:xfrm>
        </p:grpSpPr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153826" y="7441239"/>
              <a:ext cx="1325509" cy="33800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153826" y="7790611"/>
              <a:ext cx="1712722" cy="27793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1734721" y="7790611"/>
              <a:ext cx="1480373" cy="27793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3091747" y="7790611"/>
              <a:ext cx="1518801" cy="27793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153826" y="8079858"/>
              <a:ext cx="1712303" cy="27768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784981" y="8079858"/>
              <a:ext cx="1502362" cy="27768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3211115" y="8079858"/>
              <a:ext cx="299676" cy="27768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3410900" y="8079858"/>
              <a:ext cx="1031057" cy="27768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153826" y="8368855"/>
              <a:ext cx="1278180" cy="27768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1289917" y="8368855"/>
              <a:ext cx="173397" cy="27768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1405516" y="8368855"/>
              <a:ext cx="2024336" cy="27768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153826" y="8657851"/>
              <a:ext cx="1364251" cy="27768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1381642" y="8657851"/>
              <a:ext cx="2476992" cy="27768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0153826" y="8946848"/>
              <a:ext cx="1546863" cy="277687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1560066" y="8946848"/>
              <a:ext cx="3041792" cy="277687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153826" y="9235844"/>
              <a:ext cx="1503933" cy="277687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532423" y="9235844"/>
              <a:ext cx="1577020" cy="27768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3026409" y="9235844"/>
              <a:ext cx="1445715" cy="27768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0153826" y="9524841"/>
              <a:ext cx="429222" cy="27768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0475701" y="9524841"/>
              <a:ext cx="1629793" cy="27768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2030000" y="9524841"/>
              <a:ext cx="125650" cy="277687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2092825" y="9524841"/>
              <a:ext cx="1894811" cy="27768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0153826" y="9813837"/>
              <a:ext cx="3358641" cy="277687"/>
            </a:xfrm>
            <a:prstGeom prst="rect">
              <a:avLst/>
            </a:prstGeom>
          </p:spPr>
        </p:pic>
      </p:grpSp>
      <p:grpSp>
        <p:nvGrpSpPr>
          <p:cNvPr id="57" name="object 57"/>
          <p:cNvGrpSpPr/>
          <p:nvPr/>
        </p:nvGrpSpPr>
        <p:grpSpPr>
          <a:xfrm>
            <a:off x="14945095" y="7472233"/>
            <a:ext cx="4116704" cy="2072005"/>
            <a:chOff x="14945095" y="7472233"/>
            <a:chExt cx="4116704" cy="2072005"/>
          </a:xfrm>
        </p:grpSpPr>
        <p:pic>
          <p:nvPicPr>
            <p:cNvPr id="58" name="object 58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4945095" y="7472233"/>
              <a:ext cx="1682461" cy="33800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4945095" y="7821541"/>
              <a:ext cx="2000776" cy="277687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4945095" y="8110538"/>
              <a:ext cx="2875200" cy="277687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4945095" y="8399534"/>
              <a:ext cx="2769863" cy="27768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4945095" y="8688531"/>
              <a:ext cx="125650" cy="277687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5007920" y="8688531"/>
              <a:ext cx="1906015" cy="277687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6767343" y="8688531"/>
              <a:ext cx="551187" cy="277687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7247329" y="8688531"/>
              <a:ext cx="301561" cy="277687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4945095" y="8977527"/>
              <a:ext cx="4116105" cy="277687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4945095" y="9266523"/>
              <a:ext cx="2131034" cy="277687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6950793" y="9266523"/>
              <a:ext cx="1311792" cy="277687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8116831" y="9266523"/>
              <a:ext cx="263866" cy="277687"/>
            </a:xfrm>
            <a:prstGeom prst="rect">
              <a:avLst/>
            </a:prstGeom>
          </p:spPr>
        </p:pic>
      </p:grpSp>
      <p:grpSp>
        <p:nvGrpSpPr>
          <p:cNvPr id="70" name="object 70"/>
          <p:cNvGrpSpPr/>
          <p:nvPr/>
        </p:nvGrpSpPr>
        <p:grpSpPr>
          <a:xfrm>
            <a:off x="1241428" y="5277849"/>
            <a:ext cx="13335000" cy="1948180"/>
            <a:chOff x="1241428" y="5277849"/>
            <a:chExt cx="13335000" cy="1948180"/>
          </a:xfrm>
        </p:grpSpPr>
        <p:pic>
          <p:nvPicPr>
            <p:cNvPr id="71" name="object 71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241428" y="5277849"/>
              <a:ext cx="12189471" cy="314126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241428" y="5604541"/>
              <a:ext cx="13334672" cy="314126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241428" y="5931233"/>
              <a:ext cx="7129311" cy="314126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8228126" y="5931233"/>
              <a:ext cx="2184017" cy="314126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0325235" y="5931233"/>
              <a:ext cx="3945848" cy="314126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241428" y="6257924"/>
              <a:ext cx="13116564" cy="314126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241428" y="6584616"/>
              <a:ext cx="12608202" cy="314126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241428" y="6911307"/>
              <a:ext cx="4417143" cy="314126"/>
            </a:xfrm>
            <a:prstGeom prst="rect">
              <a:avLst/>
            </a:prstGeom>
          </p:spPr>
        </p:pic>
      </p:grpSp>
      <p:grpSp>
        <p:nvGrpSpPr>
          <p:cNvPr id="79" name="object 79"/>
          <p:cNvGrpSpPr/>
          <p:nvPr/>
        </p:nvGrpSpPr>
        <p:grpSpPr>
          <a:xfrm>
            <a:off x="14734840" y="2070198"/>
            <a:ext cx="4425950" cy="1094740"/>
            <a:chOff x="14734840" y="2070198"/>
            <a:chExt cx="4425950" cy="1094740"/>
          </a:xfrm>
        </p:grpSpPr>
        <p:pic>
          <p:nvPicPr>
            <p:cNvPr id="80" name="object 80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4734840" y="2070198"/>
              <a:ext cx="3961450" cy="265122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4734840" y="2346693"/>
              <a:ext cx="2804836" cy="265374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4734840" y="2623375"/>
              <a:ext cx="4425938" cy="265122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4734840" y="2899807"/>
              <a:ext cx="1745810" cy="265122"/>
            </a:xfrm>
            <a:prstGeom prst="rect">
              <a:avLst/>
            </a:prstGeom>
          </p:spPr>
        </p:pic>
      </p:grpSp>
      <p:sp>
        <p:nvSpPr>
          <p:cNvPr id="84" name="object 84"/>
          <p:cNvSpPr txBox="1"/>
          <p:nvPr/>
        </p:nvSpPr>
        <p:spPr>
          <a:xfrm>
            <a:off x="14722140" y="3419866"/>
            <a:ext cx="106045" cy="36188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dirty="0">
                <a:latin typeface="Microsoft Sans Serif"/>
                <a:cs typeface="Microsoft Sans Serif"/>
              </a:rPr>
              <a:t>•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Microsoft Sans Serif"/>
                <a:cs typeface="Microsoft Sans Serif"/>
              </a:rPr>
              <a:t>•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800" dirty="0">
                <a:latin typeface="Microsoft Sans Serif"/>
                <a:cs typeface="Microsoft Sans Serif"/>
              </a:rPr>
              <a:t>•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Microsoft Sans Serif"/>
                <a:cs typeface="Microsoft Sans Serif"/>
              </a:rPr>
              <a:t>•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800" dirty="0">
                <a:latin typeface="Microsoft Sans Serif"/>
                <a:cs typeface="Microsoft Sans Serif"/>
              </a:rPr>
              <a:t>•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9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Microsoft Sans Serif"/>
                <a:cs typeface="Microsoft Sans Serif"/>
              </a:rPr>
              <a:t>•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Microsoft Sans Serif"/>
                <a:cs typeface="Microsoft Sans Serif"/>
              </a:rPr>
              <a:t>•</a:t>
            </a:r>
            <a:endParaRPr sz="1800">
              <a:latin typeface="Microsoft Sans Serif"/>
              <a:cs typeface="Microsoft Sans Serif"/>
            </a:endParaRPr>
          </a:p>
        </p:txBody>
      </p:sp>
      <p:grpSp>
        <p:nvGrpSpPr>
          <p:cNvPr id="85" name="object 85"/>
          <p:cNvGrpSpPr/>
          <p:nvPr/>
        </p:nvGrpSpPr>
        <p:grpSpPr>
          <a:xfrm>
            <a:off x="15017553" y="3452669"/>
            <a:ext cx="4227195" cy="3582670"/>
            <a:chOff x="15017553" y="3452669"/>
            <a:chExt cx="4227195" cy="3582670"/>
          </a:xfrm>
        </p:grpSpPr>
        <p:pic>
          <p:nvPicPr>
            <p:cNvPr id="86" name="object 86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5017553" y="3452669"/>
              <a:ext cx="3781455" cy="265122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5017553" y="3729101"/>
              <a:ext cx="3922603" cy="265122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5017553" y="4005532"/>
              <a:ext cx="1259333" cy="265122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5017553" y="4281964"/>
              <a:ext cx="2958234" cy="265122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5017553" y="4558395"/>
              <a:ext cx="2537095" cy="265122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5017553" y="4834784"/>
              <a:ext cx="3678003" cy="265374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5017553" y="5111467"/>
              <a:ext cx="2513326" cy="265122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5017553" y="5387898"/>
              <a:ext cx="3620308" cy="265122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5017553" y="5664330"/>
              <a:ext cx="4227096" cy="265122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5017553" y="5940761"/>
              <a:ext cx="1338179" cy="265122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5017553" y="6217192"/>
              <a:ext cx="3089225" cy="265122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5017553" y="6493624"/>
              <a:ext cx="1472415" cy="265122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5017553" y="6770055"/>
              <a:ext cx="3013206" cy="265122"/>
            </a:xfrm>
            <a:prstGeom prst="rect">
              <a:avLst/>
            </a:prstGeom>
          </p:spPr>
        </p:pic>
      </p:grpSp>
      <p:pic>
        <p:nvPicPr>
          <p:cNvPr id="99" name="object 99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1289384" y="882800"/>
            <a:ext cx="9879699" cy="905941"/>
          </a:xfrm>
          <a:prstGeom prst="rect">
            <a:avLst/>
          </a:prstGeom>
        </p:spPr>
      </p:pic>
      <p:pic>
        <p:nvPicPr>
          <p:cNvPr id="100" name="object 100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1289384" y="4473957"/>
            <a:ext cx="10522192" cy="906192"/>
          </a:xfrm>
          <a:prstGeom prst="rect">
            <a:avLst/>
          </a:prstGeom>
        </p:spPr>
      </p:pic>
      <p:grpSp>
        <p:nvGrpSpPr>
          <p:cNvPr id="101" name="object 101"/>
          <p:cNvGrpSpPr/>
          <p:nvPr/>
        </p:nvGrpSpPr>
        <p:grpSpPr>
          <a:xfrm>
            <a:off x="1370324" y="7819762"/>
            <a:ext cx="3575050" cy="1723389"/>
            <a:chOff x="1370324" y="7819762"/>
            <a:chExt cx="3575050" cy="1723389"/>
          </a:xfrm>
        </p:grpSpPr>
        <p:pic>
          <p:nvPicPr>
            <p:cNvPr id="102" name="object 102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370324" y="7819762"/>
              <a:ext cx="2776145" cy="277687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370324" y="8108758"/>
              <a:ext cx="2437622" cy="277687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370324" y="8397755"/>
              <a:ext cx="1828111" cy="277687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3119381" y="8397755"/>
              <a:ext cx="1825808" cy="277687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1370324" y="8686751"/>
              <a:ext cx="3548059" cy="277687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1370324" y="8975496"/>
              <a:ext cx="2333017" cy="277939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370324" y="9264953"/>
              <a:ext cx="1932297" cy="277687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3224928" y="9264953"/>
              <a:ext cx="1577962" cy="277687"/>
            </a:xfrm>
            <a:prstGeom prst="rect">
              <a:avLst/>
            </a:prstGeom>
          </p:spPr>
        </p:pic>
      </p:grpSp>
      <p:pic>
        <p:nvPicPr>
          <p:cNvPr id="110" name="object 110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1370324" y="7434223"/>
            <a:ext cx="965939" cy="338000"/>
          </a:xfrm>
          <a:prstGeom prst="rect">
            <a:avLst/>
          </a:prstGeom>
        </p:spPr>
      </p:pic>
      <p:sp>
        <p:nvSpPr>
          <p:cNvPr id="111" name="Номер слайда 1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499930" y="10649644"/>
            <a:ext cx="203554" cy="21737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3206657"/>
            <a:ext cx="20104100" cy="17780"/>
          </a:xfrm>
          <a:custGeom>
            <a:avLst/>
            <a:gdLst/>
            <a:ahLst/>
            <a:cxnLst/>
            <a:rect l="l" t="t" r="r" b="b"/>
            <a:pathLst>
              <a:path w="20104100" h="17780">
                <a:moveTo>
                  <a:pt x="0" y="0"/>
                </a:moveTo>
                <a:lnTo>
                  <a:pt x="20104099" y="17528"/>
                </a:lnTo>
              </a:path>
            </a:pathLst>
          </a:custGeom>
          <a:ln w="52773">
            <a:solidFill>
              <a:srgbClr val="FF78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0461" y="10460414"/>
            <a:ext cx="3582299" cy="49129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12425" y="10601645"/>
            <a:ext cx="2187682" cy="21737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157593" y="600609"/>
            <a:ext cx="2409651" cy="93484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366517" y="2572591"/>
            <a:ext cx="1067506" cy="38449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89384" y="882800"/>
            <a:ext cx="6660739" cy="905941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79052" y="3234875"/>
            <a:ext cx="0" cy="5695950"/>
          </a:xfrm>
          <a:custGeom>
            <a:avLst/>
            <a:gdLst/>
            <a:ahLst/>
            <a:cxnLst/>
            <a:rect l="l" t="t" r="r" b="b"/>
            <a:pathLst>
              <a:path h="5695950">
                <a:moveTo>
                  <a:pt x="0" y="0"/>
                </a:moveTo>
                <a:lnTo>
                  <a:pt x="0" y="5695638"/>
                </a:lnTo>
              </a:path>
            </a:pathLst>
          </a:custGeom>
          <a:ln w="23873">
            <a:solidFill>
              <a:srgbClr val="33A1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655892" y="3182730"/>
            <a:ext cx="90468" cy="66846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852627" y="3163882"/>
            <a:ext cx="90468" cy="66846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859629" y="3187756"/>
            <a:ext cx="90468" cy="668461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12307478" y="3229242"/>
            <a:ext cx="83185" cy="624840"/>
            <a:chOff x="12307478" y="3229242"/>
            <a:chExt cx="83185" cy="624840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307478" y="3229242"/>
              <a:ext cx="83085" cy="62446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2350828" y="3241157"/>
              <a:ext cx="0" cy="552450"/>
            </a:xfrm>
            <a:custGeom>
              <a:avLst/>
              <a:gdLst/>
              <a:ahLst/>
              <a:cxnLst/>
              <a:rect l="l" t="t" r="r" b="b"/>
              <a:pathLst>
                <a:path h="552450">
                  <a:moveTo>
                    <a:pt x="0" y="0"/>
                  </a:moveTo>
                  <a:lnTo>
                    <a:pt x="0" y="552025"/>
                  </a:lnTo>
                </a:path>
              </a:pathLst>
            </a:custGeom>
            <a:ln w="21360">
              <a:solidFill>
                <a:srgbClr val="33A0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1530424" y="2612276"/>
            <a:ext cx="989330" cy="384810"/>
            <a:chOff x="1530424" y="2612276"/>
            <a:chExt cx="989330" cy="384810"/>
          </a:xfrm>
        </p:grpSpPr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30424" y="2612276"/>
              <a:ext cx="918820" cy="38449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65480" y="2612276"/>
              <a:ext cx="253814" cy="384490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343532" y="2610496"/>
            <a:ext cx="1082584" cy="38449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820329" y="2614580"/>
            <a:ext cx="1101013" cy="38449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2171043" y="2572591"/>
            <a:ext cx="1090438" cy="384490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838268" y="3121161"/>
            <a:ext cx="133189" cy="133189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824983" y="3123674"/>
            <a:ext cx="133189" cy="133189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624479" y="3152574"/>
            <a:ext cx="131933" cy="133189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2286118" y="3157600"/>
            <a:ext cx="133189" cy="133189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6742945" y="3152574"/>
            <a:ext cx="133189" cy="133189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561511" y="3940193"/>
            <a:ext cx="3285490" cy="1182370"/>
            <a:chOff x="561511" y="3940193"/>
            <a:chExt cx="3285490" cy="1182370"/>
          </a:xfrm>
        </p:grpSpPr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61658" y="3940193"/>
              <a:ext cx="3285240" cy="29025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61658" y="4241755"/>
              <a:ext cx="1521524" cy="29025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956380" y="4241755"/>
              <a:ext cx="584694" cy="29025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394900" y="4241755"/>
              <a:ext cx="283970" cy="29025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604737" y="4241755"/>
              <a:ext cx="456111" cy="29025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61658" y="4543317"/>
              <a:ext cx="866989" cy="29025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284149" y="4543317"/>
              <a:ext cx="268892" cy="29025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418595" y="4543317"/>
              <a:ext cx="1496603" cy="29025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61658" y="4844627"/>
              <a:ext cx="2558979" cy="277939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561511" y="5081939"/>
              <a:ext cx="2442845" cy="12700"/>
            </a:xfrm>
            <a:custGeom>
              <a:avLst/>
              <a:gdLst/>
              <a:ahLst/>
              <a:cxnLst/>
              <a:rect l="l" t="t" r="r" b="b"/>
              <a:pathLst>
                <a:path w="2442845" h="12700">
                  <a:moveTo>
                    <a:pt x="2442690" y="0"/>
                  </a:moveTo>
                  <a:lnTo>
                    <a:pt x="0" y="0"/>
                  </a:lnTo>
                  <a:lnTo>
                    <a:pt x="0" y="12565"/>
                  </a:lnTo>
                  <a:lnTo>
                    <a:pt x="2442690" y="12565"/>
                  </a:lnTo>
                  <a:lnTo>
                    <a:pt x="244269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561658" y="5259735"/>
            <a:ext cx="3122295" cy="591820"/>
            <a:chOff x="561658" y="5259735"/>
            <a:chExt cx="3122295" cy="591820"/>
          </a:xfrm>
        </p:grpSpPr>
        <p:pic>
          <p:nvPicPr>
            <p:cNvPr id="39" name="object 3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61658" y="5259735"/>
              <a:ext cx="3121789" cy="29025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61658" y="5561296"/>
              <a:ext cx="1170330" cy="290252"/>
            </a:xfrm>
            <a:prstGeom prst="rect">
              <a:avLst/>
            </a:prstGeom>
          </p:spPr>
        </p:pic>
      </p:grpSp>
      <p:grpSp>
        <p:nvGrpSpPr>
          <p:cNvPr id="41" name="object 41"/>
          <p:cNvGrpSpPr/>
          <p:nvPr/>
        </p:nvGrpSpPr>
        <p:grpSpPr>
          <a:xfrm>
            <a:off x="561658" y="5988508"/>
            <a:ext cx="3075305" cy="1798320"/>
            <a:chOff x="561658" y="5988508"/>
            <a:chExt cx="3075305" cy="1798320"/>
          </a:xfrm>
        </p:grpSpPr>
        <p:pic>
          <p:nvPicPr>
            <p:cNvPr id="42" name="object 4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61658" y="5988508"/>
              <a:ext cx="1466447" cy="29025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61658" y="6290070"/>
              <a:ext cx="2315950" cy="29025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61658" y="6591631"/>
              <a:ext cx="2772271" cy="29025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61658" y="6893193"/>
              <a:ext cx="2336263" cy="29025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61658" y="7194712"/>
              <a:ext cx="1668221" cy="290504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61658" y="7496525"/>
              <a:ext cx="3075194" cy="290252"/>
            </a:xfrm>
            <a:prstGeom prst="rect">
              <a:avLst/>
            </a:prstGeom>
          </p:spPr>
        </p:pic>
      </p:grpSp>
      <p:grpSp>
        <p:nvGrpSpPr>
          <p:cNvPr id="48" name="object 48"/>
          <p:cNvGrpSpPr/>
          <p:nvPr/>
        </p:nvGrpSpPr>
        <p:grpSpPr>
          <a:xfrm>
            <a:off x="561658" y="7923738"/>
            <a:ext cx="1756410" cy="290830"/>
            <a:chOff x="561658" y="7923738"/>
            <a:chExt cx="1756410" cy="290830"/>
          </a:xfrm>
        </p:grpSpPr>
        <p:pic>
          <p:nvPicPr>
            <p:cNvPr id="49" name="object 4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61658" y="7923738"/>
              <a:ext cx="838508" cy="29025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280379" y="7923738"/>
              <a:ext cx="351821" cy="29025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529168" y="7923738"/>
              <a:ext cx="788583" cy="290252"/>
            </a:xfrm>
            <a:prstGeom prst="rect">
              <a:avLst/>
            </a:prstGeom>
          </p:spPr>
        </p:pic>
      </p:grpSp>
      <p:grpSp>
        <p:nvGrpSpPr>
          <p:cNvPr id="52" name="object 52"/>
          <p:cNvGrpSpPr/>
          <p:nvPr/>
        </p:nvGrpSpPr>
        <p:grpSpPr>
          <a:xfrm>
            <a:off x="3972339" y="3940193"/>
            <a:ext cx="2804795" cy="843280"/>
            <a:chOff x="3972339" y="3940193"/>
            <a:chExt cx="2804795" cy="843280"/>
          </a:xfrm>
        </p:grpSpPr>
        <p:pic>
          <p:nvPicPr>
            <p:cNvPr id="53" name="object 5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972339" y="3940193"/>
              <a:ext cx="2454584" cy="29025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972339" y="4241755"/>
              <a:ext cx="541135" cy="29025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378191" y="4241755"/>
              <a:ext cx="268892" cy="29025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512637" y="4241755"/>
              <a:ext cx="749380" cy="29025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137121" y="4279450"/>
              <a:ext cx="1639740" cy="242505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972339" y="4540803"/>
              <a:ext cx="1811672" cy="242505"/>
            </a:xfrm>
            <a:prstGeom prst="rect">
              <a:avLst/>
            </a:prstGeom>
          </p:spPr>
        </p:pic>
      </p:grpSp>
      <p:grpSp>
        <p:nvGrpSpPr>
          <p:cNvPr id="59" name="object 59"/>
          <p:cNvGrpSpPr/>
          <p:nvPr/>
        </p:nvGrpSpPr>
        <p:grpSpPr>
          <a:xfrm>
            <a:off x="3972339" y="4920478"/>
            <a:ext cx="2902585" cy="843280"/>
            <a:chOff x="3972339" y="4920478"/>
            <a:chExt cx="2902585" cy="843280"/>
          </a:xfrm>
        </p:grpSpPr>
        <p:pic>
          <p:nvPicPr>
            <p:cNvPr id="60" name="object 6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972339" y="4920478"/>
              <a:ext cx="2454584" cy="29025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972339" y="5222039"/>
              <a:ext cx="541135" cy="29025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378191" y="5222039"/>
              <a:ext cx="268892" cy="290252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512637" y="5222039"/>
              <a:ext cx="643959" cy="29025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027804" y="5259735"/>
              <a:ext cx="1846645" cy="242505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972339" y="5521088"/>
              <a:ext cx="2676044" cy="242505"/>
            </a:xfrm>
            <a:prstGeom prst="rect">
              <a:avLst/>
            </a:prstGeom>
          </p:spPr>
        </p:pic>
      </p:grpSp>
      <p:grpSp>
        <p:nvGrpSpPr>
          <p:cNvPr id="66" name="object 66"/>
          <p:cNvGrpSpPr/>
          <p:nvPr/>
        </p:nvGrpSpPr>
        <p:grpSpPr>
          <a:xfrm>
            <a:off x="3972339" y="5900553"/>
            <a:ext cx="2682875" cy="843280"/>
            <a:chOff x="3972339" y="5900553"/>
            <a:chExt cx="2682875" cy="843280"/>
          </a:xfrm>
        </p:grpSpPr>
        <p:pic>
          <p:nvPicPr>
            <p:cNvPr id="67" name="object 6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972339" y="5900553"/>
              <a:ext cx="2454584" cy="29025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972339" y="6202114"/>
              <a:ext cx="541135" cy="29025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378191" y="6202114"/>
              <a:ext cx="268892" cy="29025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512637" y="6202114"/>
              <a:ext cx="582704" cy="29025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978801" y="6239810"/>
              <a:ext cx="1676074" cy="242505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972339" y="6501163"/>
              <a:ext cx="1762250" cy="242505"/>
            </a:xfrm>
            <a:prstGeom prst="rect">
              <a:avLst/>
            </a:prstGeom>
          </p:spPr>
        </p:pic>
      </p:grpSp>
      <p:grpSp>
        <p:nvGrpSpPr>
          <p:cNvPr id="73" name="object 73"/>
          <p:cNvGrpSpPr/>
          <p:nvPr/>
        </p:nvGrpSpPr>
        <p:grpSpPr>
          <a:xfrm>
            <a:off x="3972339" y="6880628"/>
            <a:ext cx="2834640" cy="1195705"/>
            <a:chOff x="3972339" y="6880628"/>
            <a:chExt cx="2834640" cy="1195705"/>
          </a:xfrm>
        </p:grpSpPr>
        <p:pic>
          <p:nvPicPr>
            <p:cNvPr id="74" name="object 7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972339" y="6880628"/>
              <a:ext cx="2242235" cy="290252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972339" y="7182147"/>
              <a:ext cx="2400031" cy="290504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972339" y="7483960"/>
              <a:ext cx="2834154" cy="290252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972339" y="7785521"/>
              <a:ext cx="1170330" cy="290252"/>
            </a:xfrm>
            <a:prstGeom prst="rect">
              <a:avLst/>
            </a:prstGeom>
          </p:spPr>
        </p:pic>
      </p:grpSp>
      <p:pic>
        <p:nvPicPr>
          <p:cNvPr id="78" name="object 78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3972339" y="8212734"/>
            <a:ext cx="1166142" cy="290252"/>
          </a:xfrm>
          <a:prstGeom prst="rect">
            <a:avLst/>
          </a:prstGeom>
        </p:spPr>
      </p:pic>
      <p:grpSp>
        <p:nvGrpSpPr>
          <p:cNvPr id="79" name="object 79"/>
          <p:cNvGrpSpPr/>
          <p:nvPr/>
        </p:nvGrpSpPr>
        <p:grpSpPr>
          <a:xfrm>
            <a:off x="7181142" y="3918833"/>
            <a:ext cx="2380615" cy="1195070"/>
            <a:chOff x="7181142" y="3918833"/>
            <a:chExt cx="2380615" cy="1195070"/>
          </a:xfrm>
        </p:grpSpPr>
        <p:pic>
          <p:nvPicPr>
            <p:cNvPr id="80" name="object 80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181142" y="3918833"/>
              <a:ext cx="1709581" cy="290252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181142" y="4220395"/>
              <a:ext cx="541470" cy="290252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586993" y="4220395"/>
              <a:ext cx="269394" cy="290252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721754" y="4220395"/>
              <a:ext cx="582704" cy="290252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181142" y="4521956"/>
              <a:ext cx="2380346" cy="290252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181142" y="4823518"/>
              <a:ext cx="523963" cy="290252"/>
            </a:xfrm>
            <a:prstGeom prst="rect">
              <a:avLst/>
            </a:prstGeom>
          </p:spPr>
        </p:pic>
      </p:grpSp>
      <p:grpSp>
        <p:nvGrpSpPr>
          <p:cNvPr id="86" name="object 86"/>
          <p:cNvGrpSpPr/>
          <p:nvPr/>
        </p:nvGrpSpPr>
        <p:grpSpPr>
          <a:xfrm>
            <a:off x="7181142" y="5250688"/>
            <a:ext cx="2407285" cy="1798320"/>
            <a:chOff x="7181142" y="5250688"/>
            <a:chExt cx="2407285" cy="1798320"/>
          </a:xfrm>
        </p:grpSpPr>
        <p:pic>
          <p:nvPicPr>
            <p:cNvPr id="87" name="object 8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7181142" y="5250688"/>
              <a:ext cx="1598590" cy="290504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7181142" y="5552501"/>
              <a:ext cx="1575972" cy="290252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181142" y="5854062"/>
              <a:ext cx="1764448" cy="290252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181142" y="6155624"/>
              <a:ext cx="1666441" cy="290252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181142" y="6457185"/>
              <a:ext cx="2406942" cy="290252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7181142" y="6758747"/>
              <a:ext cx="2288935" cy="290252"/>
            </a:xfrm>
            <a:prstGeom prst="rect">
              <a:avLst/>
            </a:prstGeom>
          </p:spPr>
        </p:pic>
      </p:grpSp>
      <p:pic>
        <p:nvPicPr>
          <p:cNvPr id="93" name="object 93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7181142" y="7185959"/>
            <a:ext cx="1193366" cy="290252"/>
          </a:xfrm>
          <a:prstGeom prst="rect">
            <a:avLst/>
          </a:prstGeom>
        </p:spPr>
      </p:pic>
      <p:grpSp>
        <p:nvGrpSpPr>
          <p:cNvPr id="94" name="object 94"/>
          <p:cNvGrpSpPr/>
          <p:nvPr/>
        </p:nvGrpSpPr>
        <p:grpSpPr>
          <a:xfrm>
            <a:off x="15680673" y="3940193"/>
            <a:ext cx="1835785" cy="2401570"/>
            <a:chOff x="15680673" y="3940193"/>
            <a:chExt cx="1835785" cy="2401570"/>
          </a:xfrm>
        </p:grpSpPr>
        <p:pic>
          <p:nvPicPr>
            <p:cNvPr id="95" name="object 95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5680673" y="3940193"/>
              <a:ext cx="1806646" cy="290252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5680673" y="4241755"/>
              <a:ext cx="1666441" cy="290252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5680673" y="4543317"/>
              <a:ext cx="1686859" cy="290252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5680673" y="4844627"/>
              <a:ext cx="1275039" cy="290504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6814042" y="4844627"/>
              <a:ext cx="268892" cy="290504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5680673" y="5146649"/>
              <a:ext cx="1835232" cy="290252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5680673" y="5448210"/>
              <a:ext cx="707161" cy="290252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5680673" y="5749772"/>
              <a:ext cx="1380795" cy="290252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5680673" y="6051333"/>
              <a:ext cx="1657541" cy="290252"/>
            </a:xfrm>
            <a:prstGeom prst="rect">
              <a:avLst/>
            </a:prstGeom>
          </p:spPr>
        </p:pic>
      </p:grpSp>
      <p:pic>
        <p:nvPicPr>
          <p:cNvPr id="104" name="object 104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15680673" y="6478546"/>
            <a:ext cx="941123" cy="290252"/>
          </a:xfrm>
          <a:prstGeom prst="rect">
            <a:avLst/>
          </a:prstGeom>
        </p:spPr>
      </p:pic>
      <p:grpSp>
        <p:nvGrpSpPr>
          <p:cNvPr id="105" name="object 105"/>
          <p:cNvGrpSpPr/>
          <p:nvPr/>
        </p:nvGrpSpPr>
        <p:grpSpPr>
          <a:xfrm>
            <a:off x="13656966" y="3883127"/>
            <a:ext cx="2068195" cy="1496695"/>
            <a:chOff x="13656966" y="3883127"/>
            <a:chExt cx="2068195" cy="1496695"/>
          </a:xfrm>
        </p:grpSpPr>
        <p:pic>
          <p:nvPicPr>
            <p:cNvPr id="106" name="object 106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3656966" y="3883127"/>
              <a:ext cx="1885178" cy="290252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3656966" y="4184689"/>
              <a:ext cx="2068104" cy="290252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3656966" y="4486250"/>
              <a:ext cx="778028" cy="290252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3656966" y="4787812"/>
              <a:ext cx="1697749" cy="290252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3656966" y="5089373"/>
              <a:ext cx="1026146" cy="290252"/>
            </a:xfrm>
            <a:prstGeom prst="rect">
              <a:avLst/>
            </a:prstGeom>
          </p:spPr>
        </p:pic>
      </p:grpSp>
      <p:grpSp>
        <p:nvGrpSpPr>
          <p:cNvPr id="111" name="object 111"/>
          <p:cNvGrpSpPr/>
          <p:nvPr/>
        </p:nvGrpSpPr>
        <p:grpSpPr>
          <a:xfrm>
            <a:off x="13656966" y="5516544"/>
            <a:ext cx="1570355" cy="290830"/>
            <a:chOff x="13656966" y="5516544"/>
            <a:chExt cx="1570355" cy="290830"/>
          </a:xfrm>
        </p:grpSpPr>
        <p:pic>
          <p:nvPicPr>
            <p:cNvPr id="112" name="object 112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3656966" y="5516544"/>
              <a:ext cx="781044" cy="290504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4307836" y="5516544"/>
              <a:ext cx="281457" cy="290504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4448565" y="5516544"/>
              <a:ext cx="778332" cy="290504"/>
            </a:xfrm>
            <a:prstGeom prst="rect">
              <a:avLst/>
            </a:prstGeom>
          </p:spPr>
        </p:pic>
      </p:grpSp>
      <p:grpSp>
        <p:nvGrpSpPr>
          <p:cNvPr id="115" name="object 115"/>
          <p:cNvGrpSpPr/>
          <p:nvPr/>
        </p:nvGrpSpPr>
        <p:grpSpPr>
          <a:xfrm>
            <a:off x="11512633" y="3898415"/>
            <a:ext cx="2045335" cy="1497330"/>
            <a:chOff x="11512633" y="3898415"/>
            <a:chExt cx="2045335" cy="1497330"/>
          </a:xfrm>
        </p:grpSpPr>
        <p:pic>
          <p:nvPicPr>
            <p:cNvPr id="116" name="object 116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1512633" y="3898415"/>
              <a:ext cx="1789997" cy="290252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1512633" y="4199977"/>
              <a:ext cx="541135" cy="290252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918485" y="4199977"/>
              <a:ext cx="268892" cy="290252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2052931" y="4199977"/>
              <a:ext cx="901815" cy="290252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1512633" y="4501538"/>
              <a:ext cx="2044963" cy="290252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1512633" y="4803100"/>
              <a:ext cx="1697435" cy="290252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1512633" y="5104724"/>
              <a:ext cx="1026146" cy="290504"/>
            </a:xfrm>
            <a:prstGeom prst="rect">
              <a:avLst/>
            </a:prstGeom>
          </p:spPr>
        </p:pic>
      </p:grpSp>
      <p:grpSp>
        <p:nvGrpSpPr>
          <p:cNvPr id="123" name="object 123"/>
          <p:cNvGrpSpPr/>
          <p:nvPr/>
        </p:nvGrpSpPr>
        <p:grpSpPr>
          <a:xfrm>
            <a:off x="11512633" y="5532187"/>
            <a:ext cx="1790064" cy="1496695"/>
            <a:chOff x="11512633" y="5532187"/>
            <a:chExt cx="1790064" cy="1496695"/>
          </a:xfrm>
        </p:grpSpPr>
        <p:pic>
          <p:nvPicPr>
            <p:cNvPr id="124" name="object 124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1512633" y="5532187"/>
              <a:ext cx="1789997" cy="290252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1512633" y="5833749"/>
              <a:ext cx="1770940" cy="290252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1512633" y="6135310"/>
              <a:ext cx="1333257" cy="290252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1512633" y="6436872"/>
              <a:ext cx="1170330" cy="591814"/>
            </a:xfrm>
            <a:prstGeom prst="rect">
              <a:avLst/>
            </a:prstGeom>
          </p:spPr>
        </p:pic>
      </p:grpSp>
      <p:grpSp>
        <p:nvGrpSpPr>
          <p:cNvPr id="128" name="object 128"/>
          <p:cNvGrpSpPr/>
          <p:nvPr/>
        </p:nvGrpSpPr>
        <p:grpSpPr>
          <a:xfrm>
            <a:off x="9940953" y="3931398"/>
            <a:ext cx="1225550" cy="893444"/>
            <a:chOff x="9940953" y="3931398"/>
            <a:chExt cx="1225550" cy="893444"/>
          </a:xfrm>
        </p:grpSpPr>
        <p:pic>
          <p:nvPicPr>
            <p:cNvPr id="129" name="object 129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9940953" y="3931398"/>
              <a:ext cx="1178916" cy="290252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9940953" y="4232960"/>
              <a:ext cx="1115568" cy="290252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897154" y="4232960"/>
              <a:ext cx="268892" cy="290252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9940953" y="4534521"/>
              <a:ext cx="749380" cy="290252"/>
            </a:xfrm>
            <a:prstGeom prst="rect">
              <a:avLst/>
            </a:prstGeom>
          </p:spPr>
        </p:pic>
      </p:grpSp>
      <p:grpSp>
        <p:nvGrpSpPr>
          <p:cNvPr id="133" name="object 133"/>
          <p:cNvGrpSpPr/>
          <p:nvPr/>
        </p:nvGrpSpPr>
        <p:grpSpPr>
          <a:xfrm>
            <a:off x="9940953" y="4961733"/>
            <a:ext cx="1453515" cy="290830"/>
            <a:chOff x="9940953" y="4961733"/>
            <a:chExt cx="1453515" cy="290830"/>
          </a:xfrm>
        </p:grpSpPr>
        <p:pic>
          <p:nvPicPr>
            <p:cNvPr id="134" name="object 134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9940953" y="4961733"/>
              <a:ext cx="729778" cy="290252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0549102" y="4961733"/>
              <a:ext cx="281457" cy="290252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10689831" y="4961733"/>
              <a:ext cx="704146" cy="290252"/>
            </a:xfrm>
            <a:prstGeom prst="rect">
              <a:avLst/>
            </a:prstGeom>
          </p:spPr>
        </p:pic>
      </p:grpSp>
      <p:grpSp>
        <p:nvGrpSpPr>
          <p:cNvPr id="137" name="object 137"/>
          <p:cNvGrpSpPr/>
          <p:nvPr/>
        </p:nvGrpSpPr>
        <p:grpSpPr>
          <a:xfrm>
            <a:off x="10235500" y="3170165"/>
            <a:ext cx="135890" cy="736600"/>
            <a:chOff x="10235500" y="3170165"/>
            <a:chExt cx="135890" cy="736600"/>
          </a:xfrm>
        </p:grpSpPr>
        <p:pic>
          <p:nvPicPr>
            <p:cNvPr id="138" name="object 138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10259373" y="3238016"/>
              <a:ext cx="90468" cy="668461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10235500" y="3170165"/>
              <a:ext cx="135702" cy="130676"/>
            </a:xfrm>
            <a:prstGeom prst="rect">
              <a:avLst/>
            </a:prstGeom>
          </p:spPr>
        </p:pic>
      </p:grpSp>
      <p:pic>
        <p:nvPicPr>
          <p:cNvPr id="140" name="object 140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7206272" y="2624841"/>
            <a:ext cx="1090123" cy="384490"/>
          </a:xfrm>
          <a:prstGeom prst="rect">
            <a:avLst/>
          </a:prstGeom>
        </p:spPr>
      </p:pic>
      <p:pic>
        <p:nvPicPr>
          <p:cNvPr id="141" name="object 141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14057582" y="2610496"/>
            <a:ext cx="1093160" cy="384490"/>
          </a:xfrm>
          <a:prstGeom prst="rect">
            <a:avLst/>
          </a:prstGeom>
        </p:spPr>
      </p:pic>
      <p:pic>
        <p:nvPicPr>
          <p:cNvPr id="142" name="object 142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14644580" y="3240529"/>
            <a:ext cx="90467" cy="633279"/>
          </a:xfrm>
          <a:prstGeom prst="rect">
            <a:avLst/>
          </a:prstGeom>
        </p:spPr>
      </p:pic>
      <p:pic>
        <p:nvPicPr>
          <p:cNvPr id="143" name="object 143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16785666" y="3234247"/>
            <a:ext cx="90467" cy="633279"/>
          </a:xfrm>
          <a:prstGeom prst="rect">
            <a:avLst/>
          </a:prstGeom>
        </p:spPr>
      </p:pic>
      <p:pic>
        <p:nvPicPr>
          <p:cNvPr id="144" name="object 144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14599346" y="3163882"/>
            <a:ext cx="135702" cy="130676"/>
          </a:xfrm>
          <a:prstGeom prst="rect">
            <a:avLst/>
          </a:prstGeom>
        </p:spPr>
      </p:pic>
      <p:pic>
        <p:nvPicPr>
          <p:cNvPr id="145" name="object 145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226673" y="2624841"/>
            <a:ext cx="1120280" cy="384490"/>
          </a:xfrm>
          <a:prstGeom prst="rect">
            <a:avLst/>
          </a:prstGeom>
        </p:spPr>
      </p:pic>
      <p:pic>
        <p:nvPicPr>
          <p:cNvPr id="146" name="object 14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3085" y="3121161"/>
            <a:ext cx="133189" cy="133189"/>
          </a:xfrm>
          <a:prstGeom prst="rect">
            <a:avLst/>
          </a:prstGeom>
        </p:spPr>
      </p:pic>
      <p:grpSp>
        <p:nvGrpSpPr>
          <p:cNvPr id="147" name="object 147"/>
          <p:cNvGrpSpPr/>
          <p:nvPr/>
        </p:nvGrpSpPr>
        <p:grpSpPr>
          <a:xfrm>
            <a:off x="246777" y="9126528"/>
            <a:ext cx="5386070" cy="591820"/>
            <a:chOff x="246777" y="9126528"/>
            <a:chExt cx="5386070" cy="591820"/>
          </a:xfrm>
        </p:grpSpPr>
        <p:pic>
          <p:nvPicPr>
            <p:cNvPr id="148" name="object 148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246777" y="9126528"/>
              <a:ext cx="5385490" cy="290252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246777" y="9428089"/>
              <a:ext cx="1246768" cy="290252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1420375" y="9428089"/>
              <a:ext cx="1128761" cy="290252"/>
            </a:xfrm>
            <a:prstGeom prst="rect">
              <a:avLst/>
            </a:prstGeom>
          </p:spPr>
        </p:pic>
      </p:grpSp>
      <p:grpSp>
        <p:nvGrpSpPr>
          <p:cNvPr id="151" name="object 151"/>
          <p:cNvGrpSpPr/>
          <p:nvPr/>
        </p:nvGrpSpPr>
        <p:grpSpPr>
          <a:xfrm>
            <a:off x="833566" y="9855302"/>
            <a:ext cx="739140" cy="290830"/>
            <a:chOff x="833566" y="9855302"/>
            <a:chExt cx="739140" cy="290830"/>
          </a:xfrm>
        </p:grpSpPr>
        <p:pic>
          <p:nvPicPr>
            <p:cNvPr id="152" name="object 152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833566" y="9855302"/>
              <a:ext cx="568569" cy="290252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1288442" y="9855302"/>
              <a:ext cx="283970" cy="290252"/>
            </a:xfrm>
            <a:prstGeom prst="rect">
              <a:avLst/>
            </a:prstGeom>
          </p:spPr>
        </p:pic>
      </p:grpSp>
      <p:grpSp>
        <p:nvGrpSpPr>
          <p:cNvPr id="154" name="object 154"/>
          <p:cNvGrpSpPr/>
          <p:nvPr/>
        </p:nvGrpSpPr>
        <p:grpSpPr>
          <a:xfrm>
            <a:off x="18602574" y="3163882"/>
            <a:ext cx="132080" cy="696595"/>
            <a:chOff x="18602574" y="3163882"/>
            <a:chExt cx="132080" cy="696595"/>
          </a:xfrm>
        </p:grpSpPr>
        <p:pic>
          <p:nvPicPr>
            <p:cNvPr id="155" name="object 15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622678" y="3235524"/>
              <a:ext cx="83085" cy="624462"/>
            </a:xfrm>
            <a:prstGeom prst="rect">
              <a:avLst/>
            </a:prstGeom>
          </p:spPr>
        </p:pic>
        <p:sp>
          <p:nvSpPr>
            <p:cNvPr id="156" name="object 156"/>
            <p:cNvSpPr/>
            <p:nvPr/>
          </p:nvSpPr>
          <p:spPr>
            <a:xfrm>
              <a:off x="18666028" y="3247440"/>
              <a:ext cx="0" cy="552450"/>
            </a:xfrm>
            <a:custGeom>
              <a:avLst/>
              <a:gdLst/>
              <a:ahLst/>
              <a:cxnLst/>
              <a:rect l="l" t="t" r="r" b="b"/>
              <a:pathLst>
                <a:path h="552450">
                  <a:moveTo>
                    <a:pt x="0" y="0"/>
                  </a:moveTo>
                  <a:lnTo>
                    <a:pt x="0" y="552025"/>
                  </a:lnTo>
                </a:path>
              </a:pathLst>
            </a:custGeom>
            <a:ln w="21360">
              <a:solidFill>
                <a:srgbClr val="33A0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7" name="object 15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8602574" y="3163882"/>
              <a:ext cx="131933" cy="133189"/>
            </a:xfrm>
            <a:prstGeom prst="rect">
              <a:avLst/>
            </a:prstGeom>
          </p:spPr>
        </p:pic>
      </p:grpSp>
      <p:grpSp>
        <p:nvGrpSpPr>
          <p:cNvPr id="158" name="object 158"/>
          <p:cNvGrpSpPr/>
          <p:nvPr/>
        </p:nvGrpSpPr>
        <p:grpSpPr>
          <a:xfrm>
            <a:off x="18078822" y="2572591"/>
            <a:ext cx="1097280" cy="384810"/>
            <a:chOff x="18078822" y="2572591"/>
            <a:chExt cx="1097280" cy="384810"/>
          </a:xfrm>
        </p:grpSpPr>
        <p:pic>
          <p:nvPicPr>
            <p:cNvPr id="159" name="object 15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078822" y="2572591"/>
              <a:ext cx="918820" cy="384490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18813878" y="2572591"/>
              <a:ext cx="361873" cy="384490"/>
            </a:xfrm>
            <a:prstGeom prst="rect">
              <a:avLst/>
            </a:prstGeom>
          </p:spPr>
        </p:pic>
      </p:grpSp>
      <p:grpSp>
        <p:nvGrpSpPr>
          <p:cNvPr id="161" name="object 161"/>
          <p:cNvGrpSpPr/>
          <p:nvPr/>
        </p:nvGrpSpPr>
        <p:grpSpPr>
          <a:xfrm>
            <a:off x="17698938" y="3915273"/>
            <a:ext cx="2169160" cy="2703195"/>
            <a:chOff x="17698938" y="3915273"/>
            <a:chExt cx="2169160" cy="2703195"/>
          </a:xfrm>
        </p:grpSpPr>
        <p:pic>
          <p:nvPicPr>
            <p:cNvPr id="162" name="object 162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17698938" y="3915273"/>
              <a:ext cx="2096375" cy="290252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7698938" y="4216834"/>
              <a:ext cx="975331" cy="290252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17698938" y="4518396"/>
              <a:ext cx="1671153" cy="591814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7698938" y="5121519"/>
              <a:ext cx="1686859" cy="290252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17698938" y="5423039"/>
              <a:ext cx="1491577" cy="290504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17698938" y="5724851"/>
              <a:ext cx="1393465" cy="290252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17698938" y="6026413"/>
              <a:ext cx="2168834" cy="290252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17698938" y="6327974"/>
              <a:ext cx="901972" cy="290252"/>
            </a:xfrm>
            <a:prstGeom prst="rect">
              <a:avLst/>
            </a:prstGeom>
          </p:spPr>
        </p:pic>
      </p:grpSp>
      <p:pic>
        <p:nvPicPr>
          <p:cNvPr id="170" name="object 170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17698938" y="6755186"/>
            <a:ext cx="1070438" cy="290252"/>
          </a:xfrm>
          <a:prstGeom prst="rect">
            <a:avLst/>
          </a:prstGeom>
        </p:spPr>
      </p:pic>
      <p:sp>
        <p:nvSpPr>
          <p:cNvPr id="171" name="Номер слайда 17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8</a:t>
            </a:fld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7978" y="2261711"/>
            <a:ext cx="17902701" cy="10516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499930" y="10649644"/>
            <a:ext cx="206067" cy="21737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7349" y="772751"/>
            <a:ext cx="5939714" cy="905941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077349" y="1911145"/>
            <a:ext cx="11894820" cy="290830"/>
            <a:chOff x="1077349" y="1911145"/>
            <a:chExt cx="11894820" cy="290830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7349" y="1911145"/>
              <a:ext cx="10099901" cy="29025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90971" y="1911145"/>
              <a:ext cx="1880885" cy="290252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30461" y="10460414"/>
            <a:ext cx="3582299" cy="49129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612425" y="10601645"/>
            <a:ext cx="2187682" cy="21737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157593" y="600609"/>
            <a:ext cx="2409651" cy="934840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1150436" y="2256685"/>
            <a:ext cx="14840585" cy="1014094"/>
            <a:chOff x="1150436" y="2256685"/>
            <a:chExt cx="14840585" cy="1014094"/>
          </a:xfrm>
        </p:grpSpPr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50436" y="2256685"/>
              <a:ext cx="11625091" cy="3581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596684" y="2256685"/>
              <a:ext cx="3385865" cy="35810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50436" y="2608507"/>
              <a:ext cx="5527161" cy="35810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50436" y="2962841"/>
              <a:ext cx="9643057" cy="30784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645120" y="2962841"/>
              <a:ext cx="5345701" cy="307844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2271972" y="4811162"/>
            <a:ext cx="6217285" cy="567055"/>
            <a:chOff x="2271972" y="4811162"/>
            <a:chExt cx="6217285" cy="567055"/>
          </a:xfrm>
        </p:grpSpPr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71972" y="4811162"/>
              <a:ext cx="784059" cy="27768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925355" y="4811162"/>
              <a:ext cx="271405" cy="27768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130166" y="4811162"/>
              <a:ext cx="5358789" cy="27768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271972" y="5100117"/>
              <a:ext cx="3732137" cy="277939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2276265" y="3503348"/>
            <a:ext cx="6775450" cy="1251585"/>
            <a:chOff x="2276265" y="3503348"/>
            <a:chExt cx="6775450" cy="1251585"/>
          </a:xfrm>
        </p:grpSpPr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276265" y="3503348"/>
              <a:ext cx="6774976" cy="48752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276265" y="3885326"/>
              <a:ext cx="2316788" cy="48752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335679" y="3885326"/>
              <a:ext cx="399568" cy="48752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535463" y="3885326"/>
              <a:ext cx="4449183" cy="48752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276265" y="4267304"/>
              <a:ext cx="5284027" cy="487524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10520203" y="3514657"/>
            <a:ext cx="5154930" cy="869950"/>
            <a:chOff x="10520203" y="3514657"/>
            <a:chExt cx="5154930" cy="869950"/>
          </a:xfrm>
        </p:grpSpPr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520203" y="3514657"/>
              <a:ext cx="4716610" cy="48752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520203" y="3896635"/>
              <a:ext cx="5154607" cy="487524"/>
            </a:xfrm>
            <a:prstGeom prst="rect">
              <a:avLst/>
            </a:prstGeom>
          </p:spPr>
        </p:pic>
      </p:grpSp>
      <p:sp>
        <p:nvSpPr>
          <p:cNvPr id="31" name="object 31"/>
          <p:cNvSpPr/>
          <p:nvPr/>
        </p:nvSpPr>
        <p:spPr>
          <a:xfrm>
            <a:off x="9365369" y="3560310"/>
            <a:ext cx="953769" cy="1330960"/>
          </a:xfrm>
          <a:custGeom>
            <a:avLst/>
            <a:gdLst/>
            <a:ahLst/>
            <a:cxnLst/>
            <a:rect l="l" t="t" r="r" b="b"/>
            <a:pathLst>
              <a:path w="953770" h="1330960">
                <a:moveTo>
                  <a:pt x="0" y="0"/>
                </a:moveTo>
                <a:lnTo>
                  <a:pt x="584275" y="665320"/>
                </a:lnTo>
                <a:lnTo>
                  <a:pt x="0" y="1330640"/>
                </a:lnTo>
              </a:path>
              <a:path w="953770" h="1330960">
                <a:moveTo>
                  <a:pt x="369412" y="0"/>
                </a:moveTo>
                <a:lnTo>
                  <a:pt x="953688" y="665320"/>
                </a:lnTo>
                <a:lnTo>
                  <a:pt x="369412" y="1330640"/>
                </a:lnTo>
              </a:path>
            </a:pathLst>
          </a:custGeom>
          <a:ln w="31412">
            <a:solidFill>
              <a:srgbClr val="33A0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58606" y="3605544"/>
            <a:ext cx="953769" cy="1330960"/>
          </a:xfrm>
          <a:custGeom>
            <a:avLst/>
            <a:gdLst/>
            <a:ahLst/>
            <a:cxnLst/>
            <a:rect l="l" t="t" r="r" b="b"/>
            <a:pathLst>
              <a:path w="953769" h="1330960">
                <a:moveTo>
                  <a:pt x="0" y="0"/>
                </a:moveTo>
                <a:lnTo>
                  <a:pt x="585531" y="665320"/>
                </a:lnTo>
                <a:lnTo>
                  <a:pt x="0" y="1330640"/>
                </a:lnTo>
              </a:path>
              <a:path w="953769" h="1330960">
                <a:moveTo>
                  <a:pt x="369412" y="0"/>
                </a:moveTo>
                <a:lnTo>
                  <a:pt x="953688" y="665320"/>
                </a:lnTo>
                <a:lnTo>
                  <a:pt x="369412" y="1330640"/>
                </a:lnTo>
              </a:path>
            </a:pathLst>
          </a:custGeom>
          <a:ln w="31412">
            <a:solidFill>
              <a:srgbClr val="33A0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3"/>
          <p:cNvGrpSpPr/>
          <p:nvPr/>
        </p:nvGrpSpPr>
        <p:grpSpPr>
          <a:xfrm>
            <a:off x="10535071" y="4566143"/>
            <a:ext cx="7366634" cy="278130"/>
            <a:chOff x="10535071" y="4566143"/>
            <a:chExt cx="7366634" cy="278130"/>
          </a:xfrm>
        </p:grpSpPr>
        <p:pic>
          <p:nvPicPr>
            <p:cNvPr id="34" name="object 3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535071" y="4566143"/>
              <a:ext cx="784059" cy="27768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188454" y="4566143"/>
              <a:ext cx="336743" cy="27768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1427191" y="4566143"/>
              <a:ext cx="5937515" cy="27768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232773" y="4566143"/>
              <a:ext cx="668461" cy="277687"/>
            </a:xfrm>
            <a:prstGeom prst="rect">
              <a:avLst/>
            </a:prstGeom>
          </p:spPr>
        </p:pic>
      </p:grpSp>
      <p:pic>
        <p:nvPicPr>
          <p:cNvPr id="38" name="object 3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5484540" y="400825"/>
            <a:ext cx="1372747" cy="1240171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0562924" y="5054401"/>
            <a:ext cx="5592709" cy="277687"/>
          </a:xfrm>
          <a:prstGeom prst="rect">
            <a:avLst/>
          </a:prstGeom>
        </p:spPr>
      </p:pic>
      <p:sp>
        <p:nvSpPr>
          <p:cNvPr id="40" name="object 40"/>
          <p:cNvSpPr txBox="1"/>
          <p:nvPr/>
        </p:nvSpPr>
        <p:spPr>
          <a:xfrm>
            <a:off x="10550224" y="5434987"/>
            <a:ext cx="21526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latin typeface="Wingdings"/>
                <a:cs typeface="Wingdings"/>
              </a:rPr>
              <a:t></a:t>
            </a:r>
            <a:endParaRPr sz="1900">
              <a:latin typeface="Wingdings"/>
              <a:cs typeface="Wingdings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10845952" y="5469048"/>
            <a:ext cx="7601584" cy="567055"/>
            <a:chOff x="10845952" y="5469048"/>
            <a:chExt cx="7601584" cy="567055"/>
          </a:xfrm>
        </p:grpSpPr>
        <p:pic>
          <p:nvPicPr>
            <p:cNvPr id="42" name="object 4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845952" y="5469048"/>
              <a:ext cx="7601548" cy="27768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845952" y="5758044"/>
              <a:ext cx="5296906" cy="277687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10550224" y="6138631"/>
            <a:ext cx="21526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latin typeface="Wingdings"/>
                <a:cs typeface="Wingdings"/>
              </a:rPr>
              <a:t></a:t>
            </a:r>
            <a:endParaRPr sz="1900">
              <a:latin typeface="Wingdings"/>
              <a:cs typeface="Wingdings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10845952" y="6172691"/>
            <a:ext cx="7591425" cy="567055"/>
            <a:chOff x="10845952" y="6172691"/>
            <a:chExt cx="7591425" cy="567055"/>
          </a:xfrm>
        </p:grpSpPr>
        <p:pic>
          <p:nvPicPr>
            <p:cNvPr id="46" name="object 4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845952" y="6172691"/>
              <a:ext cx="7590868" cy="27768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845952" y="6461751"/>
              <a:ext cx="4953042" cy="277939"/>
            </a:xfrm>
            <a:prstGeom prst="rect">
              <a:avLst/>
            </a:prstGeom>
          </p:spPr>
        </p:pic>
      </p:grpSp>
      <p:sp>
        <p:nvSpPr>
          <p:cNvPr id="48" name="object 48"/>
          <p:cNvSpPr txBox="1"/>
          <p:nvPr/>
        </p:nvSpPr>
        <p:spPr>
          <a:xfrm>
            <a:off x="10550224" y="6717440"/>
            <a:ext cx="215265" cy="854710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sz="1900" dirty="0">
                <a:latin typeface="Wingdings"/>
                <a:cs typeface="Wingdings"/>
              </a:rPr>
              <a:t></a:t>
            </a:r>
            <a:endParaRPr sz="19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1900" dirty="0">
                <a:latin typeface="Wingdings"/>
                <a:cs typeface="Wingdings"/>
              </a:rPr>
              <a:t></a:t>
            </a:r>
            <a:endParaRPr sz="1900">
              <a:latin typeface="Wingdings"/>
              <a:cs typeface="Wingdings"/>
            </a:endParaRPr>
          </a:p>
        </p:txBody>
      </p:sp>
      <p:pic>
        <p:nvPicPr>
          <p:cNvPr id="49" name="object 49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0845952" y="6876649"/>
            <a:ext cx="8112423" cy="277687"/>
          </a:xfrm>
          <a:prstGeom prst="rect">
            <a:avLst/>
          </a:prstGeom>
        </p:spPr>
      </p:pic>
      <p:grpSp>
        <p:nvGrpSpPr>
          <p:cNvPr id="50" name="object 50"/>
          <p:cNvGrpSpPr/>
          <p:nvPr/>
        </p:nvGrpSpPr>
        <p:grpSpPr>
          <a:xfrm>
            <a:off x="10845952" y="7291296"/>
            <a:ext cx="8242934" cy="567055"/>
            <a:chOff x="10845952" y="7291296"/>
            <a:chExt cx="8242934" cy="567055"/>
          </a:xfrm>
        </p:grpSpPr>
        <p:pic>
          <p:nvPicPr>
            <p:cNvPr id="51" name="object 5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0845952" y="7291296"/>
              <a:ext cx="8242366" cy="27768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845952" y="7580292"/>
              <a:ext cx="1097139" cy="277687"/>
            </a:xfrm>
            <a:prstGeom prst="rect">
              <a:avLst/>
            </a:prstGeom>
          </p:spPr>
        </p:pic>
      </p:grpSp>
      <p:sp>
        <p:nvSpPr>
          <p:cNvPr id="53" name="object 53"/>
          <p:cNvSpPr txBox="1"/>
          <p:nvPr/>
        </p:nvSpPr>
        <p:spPr>
          <a:xfrm>
            <a:off x="10550224" y="7835731"/>
            <a:ext cx="215265" cy="854710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sz="1900" dirty="0">
                <a:latin typeface="Wingdings"/>
                <a:cs typeface="Wingdings"/>
              </a:rPr>
              <a:t></a:t>
            </a:r>
            <a:endParaRPr sz="19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1900" dirty="0">
                <a:latin typeface="Wingdings"/>
                <a:cs typeface="Wingdings"/>
              </a:rPr>
              <a:t></a:t>
            </a:r>
            <a:endParaRPr sz="1900">
              <a:latin typeface="Wingdings"/>
              <a:cs typeface="Wingdings"/>
            </a:endParaRPr>
          </a:p>
        </p:txBody>
      </p:sp>
      <p:pic>
        <p:nvPicPr>
          <p:cNvPr id="54" name="object 54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0845952" y="7994939"/>
            <a:ext cx="6211119" cy="277687"/>
          </a:xfrm>
          <a:prstGeom prst="rect">
            <a:avLst/>
          </a:prstGeom>
        </p:spPr>
      </p:pic>
      <p:grpSp>
        <p:nvGrpSpPr>
          <p:cNvPr id="55" name="object 55"/>
          <p:cNvGrpSpPr/>
          <p:nvPr/>
        </p:nvGrpSpPr>
        <p:grpSpPr>
          <a:xfrm>
            <a:off x="10845952" y="8409586"/>
            <a:ext cx="7854315" cy="567055"/>
            <a:chOff x="10845952" y="8409586"/>
            <a:chExt cx="7854315" cy="567055"/>
          </a:xfrm>
        </p:grpSpPr>
        <p:pic>
          <p:nvPicPr>
            <p:cNvPr id="56" name="object 5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0845952" y="8409586"/>
              <a:ext cx="7854211" cy="277687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0845952" y="8698583"/>
              <a:ext cx="4566143" cy="277687"/>
            </a:xfrm>
            <a:prstGeom prst="rect">
              <a:avLst/>
            </a:prstGeom>
          </p:spPr>
        </p:pic>
      </p:grpSp>
      <p:pic>
        <p:nvPicPr>
          <p:cNvPr id="58" name="object 5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2228309" y="5453027"/>
            <a:ext cx="5592709" cy="277687"/>
          </a:xfrm>
          <a:prstGeom prst="rect">
            <a:avLst/>
          </a:prstGeom>
        </p:spPr>
      </p:pic>
      <p:sp>
        <p:nvSpPr>
          <p:cNvPr id="59" name="object 59"/>
          <p:cNvSpPr txBox="1"/>
          <p:nvPr/>
        </p:nvSpPr>
        <p:spPr>
          <a:xfrm>
            <a:off x="2215609" y="5708465"/>
            <a:ext cx="215265" cy="1269365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sz="1900" dirty="0">
                <a:latin typeface="Wingdings"/>
                <a:cs typeface="Wingdings"/>
              </a:rPr>
              <a:t></a:t>
            </a:r>
            <a:endParaRPr sz="19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1900" dirty="0">
                <a:latin typeface="Wingdings"/>
                <a:cs typeface="Wingdings"/>
              </a:rPr>
              <a:t></a:t>
            </a:r>
            <a:endParaRPr sz="19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1900" dirty="0">
                <a:latin typeface="Wingdings"/>
                <a:cs typeface="Wingdings"/>
              </a:rPr>
              <a:t></a:t>
            </a:r>
            <a:endParaRPr sz="1900">
              <a:latin typeface="Wingdings"/>
              <a:cs typeface="Wingdings"/>
            </a:endParaRPr>
          </a:p>
        </p:txBody>
      </p:sp>
      <p:pic>
        <p:nvPicPr>
          <p:cNvPr id="60" name="object 60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2511023" y="5867674"/>
            <a:ext cx="5989555" cy="277687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2511023" y="6282321"/>
            <a:ext cx="4821109" cy="277687"/>
          </a:xfrm>
          <a:prstGeom prst="rect">
            <a:avLst/>
          </a:prstGeom>
        </p:spPr>
      </p:pic>
      <p:grpSp>
        <p:nvGrpSpPr>
          <p:cNvPr id="62" name="object 62"/>
          <p:cNvGrpSpPr/>
          <p:nvPr/>
        </p:nvGrpSpPr>
        <p:grpSpPr>
          <a:xfrm>
            <a:off x="2511023" y="6696968"/>
            <a:ext cx="7085330" cy="567055"/>
            <a:chOff x="2511023" y="6696968"/>
            <a:chExt cx="7085330" cy="567055"/>
          </a:xfrm>
        </p:grpSpPr>
        <p:pic>
          <p:nvPicPr>
            <p:cNvPr id="63" name="object 63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511023" y="6696968"/>
              <a:ext cx="7085334" cy="277687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511023" y="6985923"/>
              <a:ext cx="3212258" cy="277939"/>
            </a:xfrm>
            <a:prstGeom prst="rect">
              <a:avLst/>
            </a:prstGeom>
          </p:spPr>
        </p:pic>
      </p:grpSp>
      <p:sp>
        <p:nvSpPr>
          <p:cNvPr id="65" name="object 65"/>
          <p:cNvSpPr txBox="1"/>
          <p:nvPr/>
        </p:nvSpPr>
        <p:spPr>
          <a:xfrm>
            <a:off x="2215609" y="7366761"/>
            <a:ext cx="21526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latin typeface="Wingdings"/>
                <a:cs typeface="Wingdings"/>
              </a:rPr>
              <a:t></a:t>
            </a:r>
            <a:endParaRPr sz="1900">
              <a:latin typeface="Wingdings"/>
              <a:cs typeface="Wingdings"/>
            </a:endParaRPr>
          </a:p>
        </p:txBody>
      </p:sp>
      <p:pic>
        <p:nvPicPr>
          <p:cNvPr id="66" name="object 66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2511023" y="7400821"/>
            <a:ext cx="5037542" cy="277687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13416973" y="804158"/>
            <a:ext cx="1724455" cy="717586"/>
          </a:xfrm>
          <a:prstGeom prst="rect">
            <a:avLst/>
          </a:prstGeom>
        </p:spPr>
      </p:pic>
      <p:sp>
        <p:nvSpPr>
          <p:cNvPr id="68" name="object 68"/>
          <p:cNvSpPr/>
          <p:nvPr/>
        </p:nvSpPr>
        <p:spPr>
          <a:xfrm>
            <a:off x="1074941" y="7710550"/>
            <a:ext cx="955040" cy="1330960"/>
          </a:xfrm>
          <a:custGeom>
            <a:avLst/>
            <a:gdLst/>
            <a:ahLst/>
            <a:cxnLst/>
            <a:rect l="l" t="t" r="r" b="b"/>
            <a:pathLst>
              <a:path w="955039" h="1330959">
                <a:moveTo>
                  <a:pt x="0" y="0"/>
                </a:moveTo>
                <a:lnTo>
                  <a:pt x="585531" y="665320"/>
                </a:lnTo>
                <a:lnTo>
                  <a:pt x="0" y="1330640"/>
                </a:lnTo>
              </a:path>
              <a:path w="955039" h="1330959">
                <a:moveTo>
                  <a:pt x="369412" y="0"/>
                </a:moveTo>
                <a:lnTo>
                  <a:pt x="954944" y="665320"/>
                </a:lnTo>
                <a:lnTo>
                  <a:pt x="369412" y="1330640"/>
                </a:lnTo>
              </a:path>
            </a:pathLst>
          </a:custGeom>
          <a:ln w="31412">
            <a:solidFill>
              <a:srgbClr val="33A0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9" name="object 69"/>
          <p:cNvGrpSpPr/>
          <p:nvPr/>
        </p:nvGrpSpPr>
        <p:grpSpPr>
          <a:xfrm>
            <a:off x="2321814" y="7917978"/>
            <a:ext cx="6874509" cy="869950"/>
            <a:chOff x="2321814" y="7917978"/>
            <a:chExt cx="6874509" cy="869950"/>
          </a:xfrm>
        </p:grpSpPr>
        <p:pic>
          <p:nvPicPr>
            <p:cNvPr id="70" name="object 7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321814" y="7917978"/>
              <a:ext cx="6874345" cy="487524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321814" y="8299705"/>
              <a:ext cx="2490918" cy="487775"/>
            </a:xfrm>
            <a:prstGeom prst="rect">
              <a:avLst/>
            </a:prstGeom>
          </p:spPr>
        </p:pic>
      </p:grpSp>
      <p:sp>
        <p:nvSpPr>
          <p:cNvPr id="72" name="object 72"/>
          <p:cNvSpPr txBox="1"/>
          <p:nvPr/>
        </p:nvSpPr>
        <p:spPr>
          <a:xfrm>
            <a:off x="2261366" y="8771514"/>
            <a:ext cx="215265" cy="1684020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sz="1900" dirty="0">
                <a:latin typeface="Wingdings"/>
                <a:cs typeface="Wingdings"/>
              </a:rPr>
              <a:t></a:t>
            </a:r>
            <a:endParaRPr sz="19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1900" dirty="0">
                <a:latin typeface="Wingdings"/>
                <a:cs typeface="Wingdings"/>
              </a:rPr>
              <a:t></a:t>
            </a:r>
            <a:endParaRPr sz="19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1900" dirty="0">
                <a:latin typeface="Wingdings"/>
                <a:cs typeface="Wingdings"/>
              </a:rPr>
              <a:t></a:t>
            </a:r>
            <a:endParaRPr sz="19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1900" dirty="0">
                <a:latin typeface="Wingdings"/>
                <a:cs typeface="Wingdings"/>
              </a:rPr>
              <a:t></a:t>
            </a:r>
            <a:endParaRPr sz="1900">
              <a:latin typeface="Wingdings"/>
              <a:cs typeface="Wingdings"/>
            </a:endParaRPr>
          </a:p>
        </p:txBody>
      </p:sp>
      <p:pic>
        <p:nvPicPr>
          <p:cNvPr id="73" name="object 73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2556780" y="8930723"/>
            <a:ext cx="2131139" cy="277687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2556780" y="9345369"/>
            <a:ext cx="1493881" cy="277687"/>
          </a:xfrm>
          <a:prstGeom prst="rect">
            <a:avLst/>
          </a:prstGeom>
        </p:spPr>
      </p:pic>
      <p:grpSp>
        <p:nvGrpSpPr>
          <p:cNvPr id="75" name="object 75"/>
          <p:cNvGrpSpPr/>
          <p:nvPr/>
        </p:nvGrpSpPr>
        <p:grpSpPr>
          <a:xfrm>
            <a:off x="2556780" y="9760016"/>
            <a:ext cx="3203575" cy="278130"/>
            <a:chOff x="2556780" y="9760016"/>
            <a:chExt cx="3203575" cy="278130"/>
          </a:xfrm>
        </p:grpSpPr>
        <p:pic>
          <p:nvPicPr>
            <p:cNvPr id="76" name="object 7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556780" y="9760016"/>
              <a:ext cx="1956694" cy="277687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434001" y="9760016"/>
              <a:ext cx="226171" cy="277687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547086" y="9760016"/>
              <a:ext cx="1127504" cy="277687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5533653" y="9760016"/>
              <a:ext cx="226171" cy="277687"/>
            </a:xfrm>
            <a:prstGeom prst="rect">
              <a:avLst/>
            </a:prstGeom>
          </p:spPr>
        </p:pic>
      </p:grpSp>
      <p:pic>
        <p:nvPicPr>
          <p:cNvPr id="80" name="object 80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2556780" y="10174685"/>
            <a:ext cx="5471037" cy="277687"/>
          </a:xfrm>
          <a:prstGeom prst="rect">
            <a:avLst/>
          </a:prstGeom>
        </p:spPr>
      </p:pic>
      <p:sp>
        <p:nvSpPr>
          <p:cNvPr id="81" name="Номер слайда 8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</TotalTime>
  <Words>827</Words>
  <Application>Microsoft Office PowerPoint</Application>
  <PresentationFormat>Произвольный</PresentationFormat>
  <Paragraphs>288</Paragraphs>
  <Slides>25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Arial</vt:lpstr>
      <vt:lpstr>Calibri</vt:lpstr>
      <vt:lpstr>Lato</vt:lpstr>
      <vt:lpstr>Microsoft Sans Serif</vt:lpstr>
      <vt:lpstr>Montserrat Medium</vt:lpstr>
      <vt:lpstr>Times New Roman</vt:lpstr>
      <vt:lpstr>Verdana</vt:lpstr>
      <vt:lpstr>Wingdings</vt:lpstr>
      <vt:lpstr>Office Theme</vt:lpstr>
      <vt:lpstr>Презентация PowerPoint</vt:lpstr>
      <vt:lpstr>Итоги предыдущих Форумов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 т р у к т у р а</vt:lpstr>
      <vt:lpstr>Презентация PowerPoint</vt:lpstr>
      <vt:lpstr>Презентация PowerPoint</vt:lpstr>
      <vt:lpstr>Презентация PowerPoint</vt:lpstr>
      <vt:lpstr>Участники Генератора идей</vt:lpstr>
      <vt:lpstr>Сценарий</vt:lpstr>
      <vt:lpstr>Технологии и форматы</vt:lpstr>
      <vt:lpstr>Карта проблемного поля</vt:lpstr>
      <vt:lpstr>Принципы построения  Карты проблемного поля</vt:lpstr>
      <vt:lpstr>Карта целей / идей / решений</vt:lpstr>
      <vt:lpstr>Тестирование идеи</vt:lpstr>
      <vt:lpstr>Алгоритм работы с идеями</vt:lpstr>
      <vt:lpstr>Презентация PowerPoint</vt:lpstr>
      <vt:lpstr>Ссылки на Форум</vt:lpstr>
      <vt:lpstr>Структура заявки</vt:lpstr>
      <vt:lpstr>Рекомендации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Орлов Александр Николаевич</dc:creator>
  <cp:lastModifiedBy>User</cp:lastModifiedBy>
  <cp:revision>16</cp:revision>
  <dcterms:created xsi:type="dcterms:W3CDTF">2023-04-01T19:08:29Z</dcterms:created>
  <dcterms:modified xsi:type="dcterms:W3CDTF">2023-04-16T14:41:25Z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2023-03-22T00:00:00Z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2023-04-01T00:00:00Z</vt:filetime>
  </property>
</Properties>
</file>