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24" y="7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09765D-52FB-6324-C0C7-EFB75AEE7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9C668C0-32C5-6F36-225B-2C2E0A5CE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2C7C06-BCAE-4F1D-785B-9679A4DAE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8D4215-3EF2-092F-7F5B-FB676BB7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F40CBE-A334-40B0-8592-F3E89958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93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8FFC7-9F6E-2968-6A75-E22E217AD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7645F72-C80C-3804-173D-E7870BD2A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F5BF0D-99B4-F55F-B6F2-0A4BF64EB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0A99D1-0586-D1F8-B972-038151E34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CB0F6F-4A4D-EE06-9765-8D502DFB5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23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C122D66-E99C-057E-A9DF-EEC3E80063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E6B71E-0FDA-F19C-6237-B9F81143B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B933D9-091C-F365-1835-164AE1B8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91969E-2FC2-C4FC-734F-8D7E42D9D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8FC305-59E3-E1D4-29A0-29FA69F95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85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561B0D-29B3-3F4C-B3AE-AF530B70D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A4212E-44BD-5976-E117-2D5EF8B8A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A2A921-DE6B-4AB0-511E-E7080236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8A94EC-4B06-8A76-59B4-569395FA5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1109E0-1621-7924-7A75-AE24B016F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09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B3D370-D270-CF33-09D4-CD01C8C2F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56202C-4460-D8BF-3936-F939BC8DB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DE5210-ED16-E5D1-20E5-FD6B5F9D6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0A48CC-CC1A-D225-2779-C2ECDEFEF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02AA3D-ABD9-E4B1-D2D1-A4B53BC65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689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5121F7-5F05-7F59-E201-7B9817A9E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31E6AF-94C0-4803-D02B-5DAAF14EE2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A59042D-466B-014E-BE96-0F967A66C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5169B5F-6742-5A4C-75E6-B2A0B16B7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12E24E-5F0F-C8F3-D391-D9F2F5817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64F72D-54C7-90AD-5D40-9CF55B01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80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4C767A-42CD-4D85-C831-087C3191A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EAE466-7AE0-2726-8057-4CA249C7E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D9CE6E1-2176-6C2D-29CA-036E8749D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71B4C74-B7CD-1A18-BA30-B10E6C5C77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96014F5-144E-831E-FEAD-F811B4272C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40F8159-10DA-6735-7056-5E9769BFC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A691305-727B-E822-108F-2B972C2C8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538C498-709D-AA42-3991-5499A2DB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17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A86E3B-0E01-F362-0C2A-2536248FA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A597419-2F7E-994E-5527-0E01875CD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CC95A66-BF5D-5527-5025-740E16E46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48361D9-3A3C-69F4-6B3A-D43827F04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09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9931FD6-A32E-4208-38B5-1B32A52FD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3CB28CF-F1B9-EA3E-B60A-D04B1F398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1C74089-3E68-C58C-3B8C-AE5CD9492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14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14372F-4B82-A73E-F8B5-D88DF683F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EB912B-BC49-3CAF-1568-767960278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C2CA4F-372A-C7AC-4E61-6AA5BBD99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32D427-825F-ADF7-E831-172BC87D9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770FC7-34A9-9A5C-2182-60789133A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DD0AB8-CD7B-C702-E16E-ACDB232D6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48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F53EC-E607-864D-1135-EACEC7C42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12F9538-731E-FB69-97CB-B500B8E2C1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82184A-A99A-8F87-C86C-78408366B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38FA2D-EC3C-C8A8-5103-0EE37EB3C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C9C94D-745F-A89D-E2A4-7D8A7C7BA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AB479C-2B48-692A-645A-394275AA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3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56BA6-8BF3-C481-AE9D-B30E3944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231AEB-BDC2-3782-0E01-1A6A04472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F70087-8358-C915-1BE2-56B5E17569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07F02-DE54-4266-9DE5-FFBDE0FD9CEB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AD037D-34D6-CFB1-353C-6DEFC680E6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056276-7A51-9FE8-1464-0DE561B19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5ED33-E715-483E-8BF9-92A19099B3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49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30CE13-A99F-E72B-A430-3FB1838C64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414" y="4343399"/>
            <a:ext cx="6190197" cy="212408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CFBE29D-7036-1CF1-B33F-51E7EC9476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1125" y="12"/>
            <a:ext cx="3190875" cy="319087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B72A85E-B127-8D2E-9169-E4F72FC0E3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9" y="0"/>
            <a:ext cx="4682908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19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 Гордеева</dc:creator>
  <cp:lastModifiedBy>Мария Гордеева</cp:lastModifiedBy>
  <cp:revision>1</cp:revision>
  <dcterms:created xsi:type="dcterms:W3CDTF">2023-04-06T18:56:40Z</dcterms:created>
  <dcterms:modified xsi:type="dcterms:W3CDTF">2023-04-06T19:04:28Z</dcterms:modified>
</cp:coreProperties>
</file>