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2" r:id="rId2"/>
    <p:sldMasterId id="2147483695" r:id="rId3"/>
    <p:sldMasterId id="2147483700" r:id="rId4"/>
    <p:sldMasterId id="2147483705" r:id="rId5"/>
    <p:sldMasterId id="2147483710" r:id="rId6"/>
    <p:sldMasterId id="2147483715" r:id="rId7"/>
    <p:sldMasterId id="2147483719" r:id="rId8"/>
    <p:sldMasterId id="2147483723" r:id="rId9"/>
    <p:sldMasterId id="2147483727" r:id="rId10"/>
    <p:sldMasterId id="2147483731" r:id="rId11"/>
    <p:sldMasterId id="2147483735" r:id="rId12"/>
    <p:sldMasterId id="2147483741" r:id="rId13"/>
  </p:sldMasterIdLst>
  <p:notesMasterIdLst>
    <p:notesMasterId r:id="rId36"/>
  </p:notesMasterIdLst>
  <p:sldIdLst>
    <p:sldId id="366" r:id="rId14"/>
    <p:sldId id="353" r:id="rId15"/>
    <p:sldId id="823" r:id="rId16"/>
    <p:sldId id="556" r:id="rId17"/>
    <p:sldId id="860" r:id="rId18"/>
    <p:sldId id="557" r:id="rId19"/>
    <p:sldId id="711" r:id="rId20"/>
    <p:sldId id="592" r:id="rId21"/>
    <p:sldId id="593" r:id="rId22"/>
    <p:sldId id="543" r:id="rId23"/>
    <p:sldId id="853" r:id="rId24"/>
    <p:sldId id="859" r:id="rId25"/>
    <p:sldId id="551" r:id="rId26"/>
    <p:sldId id="552" r:id="rId27"/>
    <p:sldId id="818" r:id="rId28"/>
    <p:sldId id="854" r:id="rId29"/>
    <p:sldId id="579" r:id="rId30"/>
    <p:sldId id="855" r:id="rId31"/>
    <p:sldId id="559" r:id="rId32"/>
    <p:sldId id="861" r:id="rId33"/>
    <p:sldId id="862" r:id="rId34"/>
    <p:sldId id="532" r:id="rId35"/>
  </p:sldIdLst>
  <p:sldSz cx="12192000" cy="6858000"/>
  <p:notesSz cx="6797675" cy="9926638"/>
  <p:defaultTextStyle>
    <a:defPPr>
      <a:defRPr lang="ru-RU"/>
    </a:defPPr>
    <a:lvl1pPr marL="0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40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080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118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130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146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239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220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265" algn="l" defTabSz="912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F41"/>
    <a:srgbClr val="FDC001"/>
    <a:srgbClr val="589ED6"/>
    <a:srgbClr val="30FAFA"/>
    <a:srgbClr val="9E6E3F"/>
    <a:srgbClr val="00FFFF"/>
    <a:srgbClr val="996633"/>
    <a:srgbClr val="68BBCB"/>
    <a:srgbClr val="0099CC"/>
    <a:srgbClr val="F75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4" autoAdjust="0"/>
    <p:restoredTop sz="77137" autoAdjust="0"/>
  </p:normalViewPr>
  <p:slideViewPr>
    <p:cSldViewPr snapToGrid="0">
      <p:cViewPr varScale="1">
        <p:scale>
          <a:sx n="63" d="100"/>
          <a:sy n="63" d="100"/>
        </p:scale>
        <p:origin x="868" y="56"/>
      </p:cViewPr>
      <p:guideLst>
        <p:guide orient="horz" pos="2092"/>
        <p:guide pos="3812"/>
      </p:guideLst>
    </p:cSldViewPr>
  </p:slideViewPr>
  <p:outlineViewPr>
    <p:cViewPr>
      <p:scale>
        <a:sx n="33" d="100"/>
        <a:sy n="33" d="100"/>
      </p:scale>
      <p:origin x="0" y="20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BA728-D73C-E140-8099-AC13A428130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A862-1F40-B349-91D5-3B9B128B79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9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40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80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118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130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146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239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220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265" algn="l" defTabSz="912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2A862-1F40-B349-91D5-3B9B128B79E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245" indent="0" algn="ctr">
              <a:buNone/>
              <a:defRPr sz="2339"/>
            </a:lvl2pPr>
            <a:lvl3pPr marL="1030482" indent="0" algn="ctr">
              <a:buNone/>
              <a:defRPr sz="2092"/>
            </a:lvl3pPr>
            <a:lvl4pPr marL="1545714" indent="0" algn="ctr">
              <a:buNone/>
              <a:defRPr sz="1846"/>
            </a:lvl4pPr>
            <a:lvl5pPr marL="2060944" indent="0" algn="ctr">
              <a:buNone/>
              <a:defRPr sz="1846"/>
            </a:lvl5pPr>
            <a:lvl6pPr marL="2576180" indent="0" algn="ctr">
              <a:buNone/>
              <a:defRPr sz="1846"/>
            </a:lvl6pPr>
            <a:lvl7pPr marL="3091410" indent="0" algn="ctr">
              <a:buNone/>
              <a:defRPr sz="1846"/>
            </a:lvl7pPr>
            <a:lvl8pPr marL="3606664" indent="0" algn="ctr">
              <a:buNone/>
              <a:defRPr sz="1846"/>
            </a:lvl8pPr>
            <a:lvl9pPr marL="4121884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64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826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8736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9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0" y="1736728"/>
            <a:ext cx="10734076" cy="4351338"/>
          </a:xfrm>
        </p:spPr>
        <p:txBody>
          <a:bodyPr/>
          <a:lstStyle>
            <a:lvl1pPr marL="405758" indent="-40575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463" indent="-336786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208" indent="-271865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630" indent="-25766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3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25" y="846161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8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321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72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06479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9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0" y="1156156"/>
            <a:ext cx="10734076" cy="5041446"/>
          </a:xfrm>
        </p:spPr>
        <p:txBody>
          <a:bodyPr/>
          <a:lstStyle>
            <a:lvl1pPr marL="405758" indent="-40575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463" indent="-336786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208" indent="-271865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630" indent="-25766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18961" indent="-257667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3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25" y="846161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8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4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1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9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56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79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11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409" indent="0" algn="ctr">
              <a:buNone/>
              <a:defRPr sz="2339"/>
            </a:lvl2pPr>
            <a:lvl3pPr marL="1030811" indent="0" algn="ctr">
              <a:buNone/>
              <a:defRPr sz="2092"/>
            </a:lvl3pPr>
            <a:lvl4pPr marL="1546209" indent="0" algn="ctr">
              <a:buNone/>
              <a:defRPr sz="1846"/>
            </a:lvl4pPr>
            <a:lvl5pPr marL="2061602" indent="0" algn="ctr">
              <a:buNone/>
              <a:defRPr sz="1846"/>
            </a:lvl5pPr>
            <a:lvl6pPr marL="2577005" indent="0" algn="ctr">
              <a:buNone/>
              <a:defRPr sz="1846"/>
            </a:lvl6pPr>
            <a:lvl7pPr marL="3092399" indent="0" algn="ctr">
              <a:buNone/>
              <a:defRPr sz="1846"/>
            </a:lvl7pPr>
            <a:lvl8pPr marL="3607816" indent="0" algn="ctr">
              <a:buNone/>
              <a:defRPr sz="1846"/>
            </a:lvl8pPr>
            <a:lvl9pPr marL="4123201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53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812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544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3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44" y="1736728"/>
            <a:ext cx="10734076" cy="4351338"/>
          </a:xfrm>
        </p:spPr>
        <p:txBody>
          <a:bodyPr/>
          <a:lstStyle>
            <a:lvl1pPr marL="405818" indent="-40581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589" indent="-336835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404" indent="-271905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894" indent="-257704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19" y="846156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79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315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78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53695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3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44" y="1156156"/>
            <a:ext cx="10734076" cy="5041446"/>
          </a:xfrm>
        </p:spPr>
        <p:txBody>
          <a:bodyPr/>
          <a:lstStyle>
            <a:lvl1pPr marL="405818" indent="-40581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589" indent="-336835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404" indent="-271905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894" indent="-257704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19300" indent="-257704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19" y="846156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79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54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95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3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51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7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8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497" indent="0" algn="ctr">
              <a:buNone/>
              <a:defRPr sz="2339"/>
            </a:lvl2pPr>
            <a:lvl3pPr marL="1030988" indent="0" algn="ctr">
              <a:buNone/>
              <a:defRPr sz="2092"/>
            </a:lvl3pPr>
            <a:lvl4pPr marL="1546477" indent="0" algn="ctr">
              <a:buNone/>
              <a:defRPr sz="1846"/>
            </a:lvl4pPr>
            <a:lvl5pPr marL="2061962" indent="0" algn="ctr">
              <a:buNone/>
              <a:defRPr sz="1846"/>
            </a:lvl5pPr>
            <a:lvl6pPr marL="2577454" indent="0" algn="ctr">
              <a:buNone/>
              <a:defRPr sz="1846"/>
            </a:lvl6pPr>
            <a:lvl7pPr marL="3092938" indent="0" algn="ctr">
              <a:buNone/>
              <a:defRPr sz="1846"/>
            </a:lvl7pPr>
            <a:lvl8pPr marL="3608445" indent="0" algn="ctr">
              <a:buNone/>
              <a:defRPr sz="1846"/>
            </a:lvl8pPr>
            <a:lvl9pPr marL="4123921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47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805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804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95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36" y="1736728"/>
            <a:ext cx="10734076" cy="4351338"/>
          </a:xfrm>
        </p:spPr>
        <p:txBody>
          <a:bodyPr/>
          <a:lstStyle>
            <a:lvl1pPr marL="405890" indent="-405890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742" indent="-336895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640" indent="-271951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4210" indent="-25774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12" y="846150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7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308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86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440658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95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36" y="1156156"/>
            <a:ext cx="10734076" cy="5041446"/>
          </a:xfrm>
        </p:spPr>
        <p:txBody>
          <a:bodyPr/>
          <a:lstStyle>
            <a:lvl1pPr marL="405890" indent="-405890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742" indent="-336895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640" indent="-271951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4210" indent="-25774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19705" indent="-257748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1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12" y="846150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7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6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16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7" y="1736728"/>
            <a:ext cx="10734076" cy="4351338"/>
          </a:xfrm>
        </p:spPr>
        <p:txBody>
          <a:bodyPr/>
          <a:lstStyle>
            <a:lvl1pPr marL="405685" indent="-405685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310" indent="-336727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0972" indent="-271817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315" indent="-25762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3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33" y="846167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90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329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65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832955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88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06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45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68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8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602" indent="0" algn="ctr">
              <a:buNone/>
              <a:defRPr sz="2339"/>
            </a:lvl2pPr>
            <a:lvl3pPr marL="1031196" indent="0" algn="ctr">
              <a:buNone/>
              <a:defRPr sz="2092"/>
            </a:lvl3pPr>
            <a:lvl4pPr marL="1546792" indent="0" algn="ctr">
              <a:buNone/>
              <a:defRPr sz="1846"/>
            </a:lvl4pPr>
            <a:lvl5pPr marL="2062380" indent="0" algn="ctr">
              <a:buNone/>
              <a:defRPr sz="1846"/>
            </a:lvl5pPr>
            <a:lvl6pPr marL="2577978" indent="0" algn="ctr">
              <a:buNone/>
              <a:defRPr sz="1846"/>
            </a:lvl6pPr>
            <a:lvl7pPr marL="3093567" indent="0" algn="ctr">
              <a:buNone/>
              <a:defRPr sz="1846"/>
            </a:lvl7pPr>
            <a:lvl8pPr marL="3609178" indent="0" algn="ctr">
              <a:buNone/>
              <a:defRPr sz="1846"/>
            </a:lvl8pPr>
            <a:lvl9pPr marL="4124759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40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96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8421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87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28" y="1736728"/>
            <a:ext cx="10734076" cy="4351338"/>
          </a:xfrm>
        </p:spPr>
        <p:txBody>
          <a:bodyPr/>
          <a:lstStyle>
            <a:lvl1pPr marL="405972" indent="-405972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920" indent="-33696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916" indent="-272007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4577" indent="-25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01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03" y="846143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66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99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94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580938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87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28" y="1156156"/>
            <a:ext cx="10734076" cy="5041446"/>
          </a:xfrm>
        </p:spPr>
        <p:txBody>
          <a:bodyPr/>
          <a:lstStyle>
            <a:lvl1pPr marL="405972" indent="-405972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920" indent="-33696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916" indent="-272007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4577" indent="-257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0177" indent="-257800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01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03" y="846143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66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79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9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38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61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26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26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042" indent="0" algn="ctr">
              <a:buNone/>
              <a:defRPr sz="2215"/>
            </a:lvl2pPr>
            <a:lvl3pPr marL="1032075" indent="0" algn="ctr">
              <a:buNone/>
              <a:defRPr sz="2092"/>
            </a:lvl3pPr>
            <a:lvl4pPr marL="1548110" indent="0" algn="ctr">
              <a:buNone/>
              <a:defRPr sz="1846"/>
            </a:lvl4pPr>
            <a:lvl5pPr marL="2064133" indent="0" algn="ctr">
              <a:buNone/>
              <a:defRPr sz="1846"/>
            </a:lvl5pPr>
            <a:lvl6pPr marL="2580173" indent="0" algn="ctr">
              <a:buNone/>
              <a:defRPr sz="1846"/>
            </a:lvl6pPr>
            <a:lvl7pPr marL="3096203" indent="0" algn="ctr">
              <a:buNone/>
              <a:defRPr sz="1846"/>
            </a:lvl7pPr>
            <a:lvl8pPr marL="3612248" indent="0" algn="ctr">
              <a:buNone/>
              <a:defRPr sz="1846"/>
            </a:lvl8pPr>
            <a:lvl9pPr marL="4128269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792" y="4303927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88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86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0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348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69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12" y="1736728"/>
            <a:ext cx="10734076" cy="4351338"/>
          </a:xfrm>
        </p:spPr>
        <p:txBody>
          <a:bodyPr/>
          <a:lstStyle>
            <a:lvl1pPr marL="406319" indent="-406319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7661" indent="-337249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066" indent="-272239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6114" indent="-25802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8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30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1" y="642705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88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30" indent="0">
              <a:buNone/>
              <a:defRPr sz="221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2471558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69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12" y="1156156"/>
            <a:ext cx="10734076" cy="5041446"/>
          </a:xfrm>
        </p:spPr>
        <p:txBody>
          <a:bodyPr/>
          <a:lstStyle>
            <a:lvl1pPr marL="406319" indent="-406319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7661" indent="-337249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066" indent="-272239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6114" indent="-25802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2153" indent="-258020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8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30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1" y="642705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6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26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26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175" indent="0" algn="ctr">
              <a:buNone/>
              <a:defRPr sz="2215"/>
            </a:lvl2pPr>
            <a:lvl3pPr marL="1032343" indent="0" algn="ctr">
              <a:buNone/>
              <a:defRPr sz="2092"/>
            </a:lvl3pPr>
            <a:lvl4pPr marL="1548514" indent="0" algn="ctr">
              <a:buNone/>
              <a:defRPr sz="1846"/>
            </a:lvl4pPr>
            <a:lvl5pPr marL="2064674" indent="0" algn="ctr">
              <a:buNone/>
              <a:defRPr sz="1846"/>
            </a:lvl5pPr>
            <a:lvl6pPr marL="2580847" indent="0" algn="ctr">
              <a:buNone/>
              <a:defRPr sz="1846"/>
            </a:lvl6pPr>
            <a:lvl7pPr marL="3097015" indent="0" algn="ctr">
              <a:buNone/>
              <a:defRPr sz="1846"/>
            </a:lvl7pPr>
            <a:lvl8pPr marL="3613193" indent="0" algn="ctr">
              <a:buNone/>
              <a:defRPr sz="1846"/>
            </a:lvl8pPr>
            <a:lvl9pPr marL="4129351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792" y="4303918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88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75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0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709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58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00" y="1736728"/>
            <a:ext cx="10734076" cy="4351338"/>
          </a:xfrm>
        </p:spPr>
        <p:txBody>
          <a:bodyPr/>
          <a:lstStyle>
            <a:lvl1pPr marL="406427" indent="-406427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7891" indent="-337338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421" indent="-272310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6588" indent="-258086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76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21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1" y="642704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77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41" indent="0">
              <a:buNone/>
              <a:defRPr sz="221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206947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16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7" y="1156156"/>
            <a:ext cx="10734076" cy="5041446"/>
          </a:xfrm>
        </p:spPr>
        <p:txBody>
          <a:bodyPr/>
          <a:lstStyle>
            <a:lvl1pPr marL="405685" indent="-405685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310" indent="-336727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0972" indent="-271817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315" indent="-25762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18556" indent="-257622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3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33" y="846167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90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89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58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00" y="1156156"/>
            <a:ext cx="10734076" cy="5041446"/>
          </a:xfrm>
        </p:spPr>
        <p:txBody>
          <a:bodyPr/>
          <a:lstStyle>
            <a:lvl1pPr marL="406427" indent="-406427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7891" indent="-337338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421" indent="-272310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6588" indent="-258086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2761" indent="-258086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76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21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1" y="642704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60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26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26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324" indent="0" algn="ctr">
              <a:buNone/>
              <a:defRPr sz="2215"/>
            </a:lvl2pPr>
            <a:lvl3pPr marL="1032644" indent="0" algn="ctr">
              <a:buNone/>
              <a:defRPr sz="2092"/>
            </a:lvl3pPr>
            <a:lvl4pPr marL="1548963" indent="0" algn="ctr">
              <a:buNone/>
              <a:defRPr sz="1846"/>
            </a:lvl4pPr>
            <a:lvl5pPr marL="2065275" indent="0" algn="ctr">
              <a:buNone/>
              <a:defRPr sz="1846"/>
            </a:lvl5pPr>
            <a:lvl6pPr marL="2581598" indent="0" algn="ctr">
              <a:buNone/>
              <a:defRPr sz="1846"/>
            </a:lvl6pPr>
            <a:lvl7pPr marL="3097917" indent="0" algn="ctr">
              <a:buNone/>
              <a:defRPr sz="1846"/>
            </a:lvl7pPr>
            <a:lvl8pPr marL="3614243" indent="0" algn="ctr">
              <a:buNone/>
              <a:defRPr sz="1846"/>
            </a:lvl8pPr>
            <a:lvl9pPr marL="4130554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792" y="4303908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88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63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0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51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46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88" y="1736728"/>
            <a:ext cx="10734076" cy="4351338"/>
          </a:xfrm>
        </p:spPr>
        <p:txBody>
          <a:bodyPr/>
          <a:lstStyle>
            <a:lvl1pPr marL="406546" indent="-406546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145" indent="-337436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814" indent="-272390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115" indent="-2581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64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11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1" y="642703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65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53" indent="0">
              <a:buNone/>
              <a:defRPr sz="221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78518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46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88" y="1156156"/>
            <a:ext cx="10734076" cy="5041446"/>
          </a:xfrm>
        </p:spPr>
        <p:txBody>
          <a:bodyPr/>
          <a:lstStyle>
            <a:lvl1pPr marL="406546" indent="-406546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145" indent="-337436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3814" indent="-272390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115" indent="-25816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3437" indent="-258160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64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11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1" y="6427034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8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26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26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488" indent="0" algn="ctr">
              <a:buNone/>
              <a:defRPr sz="2215"/>
            </a:lvl2pPr>
            <a:lvl3pPr marL="1032972" indent="0" algn="ctr">
              <a:buNone/>
              <a:defRPr sz="2092"/>
            </a:lvl3pPr>
            <a:lvl4pPr marL="1549457" indent="0" algn="ctr">
              <a:buNone/>
              <a:defRPr sz="1846"/>
            </a:lvl4pPr>
            <a:lvl5pPr marL="2065936" indent="0" algn="ctr">
              <a:buNone/>
              <a:defRPr sz="1846"/>
            </a:lvl5pPr>
            <a:lvl6pPr marL="2582423" indent="0" algn="ctr">
              <a:buNone/>
              <a:defRPr sz="1846"/>
            </a:lvl6pPr>
            <a:lvl7pPr marL="3098908" indent="0" algn="ctr">
              <a:buNone/>
              <a:defRPr sz="1846"/>
            </a:lvl7pPr>
            <a:lvl8pPr marL="3615396" indent="0" algn="ctr">
              <a:buNone/>
              <a:defRPr sz="1846"/>
            </a:lvl8pPr>
            <a:lvl9pPr marL="4131876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792" y="4303897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88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49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0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004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32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75" y="1736728"/>
            <a:ext cx="10734076" cy="4351338"/>
          </a:xfrm>
        </p:spPr>
        <p:txBody>
          <a:bodyPr/>
          <a:lstStyle>
            <a:lvl1pPr marL="406678" indent="-40667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427" indent="-33754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247" indent="-272476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693" indent="-25824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5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00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1" y="642702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51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67" indent="0">
              <a:buNone/>
              <a:defRPr sz="221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2907219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32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75" y="1156156"/>
            <a:ext cx="10734076" cy="5041446"/>
          </a:xfrm>
        </p:spPr>
        <p:txBody>
          <a:bodyPr/>
          <a:lstStyle>
            <a:lvl1pPr marL="406678" indent="-406678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427" indent="-33754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247" indent="-272476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693" indent="-25824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4179" indent="-258243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5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100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1" y="642702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0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26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26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666" indent="0" algn="ctr">
              <a:buNone/>
              <a:defRPr sz="2215"/>
            </a:lvl2pPr>
            <a:lvl3pPr marL="1033330" indent="0" algn="ctr">
              <a:buNone/>
              <a:defRPr sz="2092"/>
            </a:lvl3pPr>
            <a:lvl4pPr marL="1549996" indent="0" algn="ctr">
              <a:buNone/>
              <a:defRPr sz="1846"/>
            </a:lvl4pPr>
            <a:lvl5pPr marL="2066657" indent="0" algn="ctr">
              <a:buNone/>
              <a:defRPr sz="1846"/>
            </a:lvl5pPr>
            <a:lvl6pPr marL="2583324" indent="0" algn="ctr">
              <a:buNone/>
              <a:defRPr sz="1846"/>
            </a:lvl6pPr>
            <a:lvl7pPr marL="3099990" indent="0" algn="ctr">
              <a:buNone/>
              <a:defRPr sz="1846"/>
            </a:lvl7pPr>
            <a:lvl8pPr marL="3616655" indent="0" algn="ctr">
              <a:buNone/>
              <a:defRPr sz="1846"/>
            </a:lvl8pPr>
            <a:lvl9pPr marL="4133318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792" y="4303885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88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35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0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37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18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60" y="1736728"/>
            <a:ext cx="10734076" cy="4351338"/>
          </a:xfrm>
        </p:spPr>
        <p:txBody>
          <a:bodyPr/>
          <a:lstStyle>
            <a:lvl1pPr marL="406821" indent="-406821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736" indent="-337663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719" indent="-272571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8325" indent="-25833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36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088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1" y="6427011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36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82" indent="0">
              <a:buNone/>
              <a:defRPr sz="221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82628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18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60" y="1156156"/>
            <a:ext cx="10734076" cy="5041446"/>
          </a:xfrm>
        </p:spPr>
        <p:txBody>
          <a:bodyPr/>
          <a:lstStyle>
            <a:lvl1pPr marL="406821" indent="-406821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215" b="0" i="0">
                <a:latin typeface="+mj-lt"/>
                <a:ea typeface="Calibri" charset="0"/>
                <a:cs typeface="Calibri" charset="0"/>
              </a:defRPr>
            </a:lvl1pPr>
            <a:lvl2pPr marL="878736" indent="-337663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719" indent="-272571">
              <a:spcBef>
                <a:spcPts val="0"/>
              </a:spcBef>
              <a:spcAft>
                <a:spcPts val="1023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8325" indent="-25833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4991" indent="-258333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36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01" y="846088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1" y="6427011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9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7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62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85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2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6537" indent="0" algn="ctr">
              <a:buNone/>
              <a:defRPr sz="2339"/>
            </a:lvl2pPr>
            <a:lvl3pPr marL="1033081" indent="0" algn="ctr">
              <a:buNone/>
              <a:defRPr sz="2092"/>
            </a:lvl3pPr>
            <a:lvl4pPr marL="1549622" indent="0" algn="ctr">
              <a:buNone/>
              <a:defRPr sz="1846"/>
            </a:lvl4pPr>
            <a:lvl5pPr marL="2066161" indent="0" algn="ctr">
              <a:buNone/>
              <a:defRPr sz="1846"/>
            </a:lvl5pPr>
            <a:lvl6pPr marL="2582702" indent="0" algn="ctr">
              <a:buNone/>
              <a:defRPr sz="1846"/>
            </a:lvl6pPr>
            <a:lvl7pPr marL="3099242" indent="0" algn="ctr">
              <a:buNone/>
              <a:defRPr sz="1846"/>
            </a:lvl7pPr>
            <a:lvl8pPr marL="3615784" indent="0" algn="ctr">
              <a:buNone/>
              <a:defRPr sz="1846"/>
            </a:lvl8pPr>
            <a:lvl9pPr marL="4132324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0" y="4303877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719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80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09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50" y="1736728"/>
            <a:ext cx="10734076" cy="4351338"/>
          </a:xfrm>
        </p:spPr>
        <p:txBody>
          <a:bodyPr/>
          <a:lstStyle>
            <a:lvl1pPr marL="406725" indent="-406725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8524" indent="-33758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393" indent="-272504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891" indent="-25827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23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26" y="846080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499" y="642700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222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672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110218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09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50" y="1156156"/>
            <a:ext cx="10734076" cy="5041446"/>
          </a:xfrm>
        </p:spPr>
        <p:txBody>
          <a:bodyPr/>
          <a:lstStyle>
            <a:lvl1pPr marL="406725" indent="-406725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8524" indent="-337584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4393" indent="-272504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7891" indent="-25827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24432" indent="-258271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23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226" y="846080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499" y="642700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702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20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075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6998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5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ED0BF-B145-46AC-8E07-15303CDE8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2855"/>
          <a:stretch/>
        </p:blipFill>
        <p:spPr>
          <a:xfrm>
            <a:off x="109" y="0"/>
            <a:ext cx="12191999" cy="6867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F1396-205F-4684-AC60-ADB258067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2" y="575135"/>
            <a:ext cx="4258489" cy="1003406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B1AD1B6-93A6-4F3F-A544-F4870B6AD156}"/>
              </a:ext>
            </a:extLst>
          </p:cNvPr>
          <p:cNvGrpSpPr/>
          <p:nvPr userDrawn="1"/>
        </p:nvGrpSpPr>
        <p:grpSpPr>
          <a:xfrm>
            <a:off x="288817" y="6416680"/>
            <a:ext cx="3334255" cy="8"/>
            <a:chOff x="658813" y="800103"/>
            <a:chExt cx="3334254" cy="8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A920B17A-3CE3-4888-A88C-DFD99144C2BA}"/>
                </a:ext>
              </a:extLst>
            </p:cNvPr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85573A3-597D-4C93-8821-19C9BE457EB3}"/>
                </a:ext>
              </a:extLst>
            </p:cNvPr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2BFDCB5-C4C3-4D26-B058-CC2804CE9EF1}"/>
              </a:ext>
            </a:extLst>
          </p:cNvPr>
          <p:cNvGrpSpPr/>
          <p:nvPr userDrawn="1"/>
        </p:nvGrpSpPr>
        <p:grpSpPr>
          <a:xfrm>
            <a:off x="298445" y="4303832"/>
            <a:ext cx="3334255" cy="8"/>
            <a:chOff x="658813" y="800103"/>
            <a:chExt cx="3334254" cy="8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F16B7A4-4E0E-4096-98F1-3ADEF3F693F6}"/>
                </a:ext>
              </a:extLst>
            </p:cNvPr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8E516FCF-C287-4ADC-B878-EE663446967E}"/>
                </a:ext>
              </a:extLst>
            </p:cNvPr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357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  <p15:guide id="4" pos="233" userDrawn="1">
          <p15:clr>
            <a:srgbClr val="FBAE40"/>
          </p15:clr>
        </p15:guide>
        <p15:guide id="5" orient="horz" pos="25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2016 © </a:t>
            </a:r>
            <a:r>
              <a:rPr lang="en-US"/>
              <a:t>National Technology Initiative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Изображение 9">
            <a:extLst>
              <a:ext uri="{FF2B5EF4-FFF2-40B4-BE49-F238E27FC236}">
                <a16:creationId xmlns:a16="http://schemas.microsoft.com/office/drawing/2014/main" id="{86CBEAE7-2D2B-432A-87C2-9A4AA4D31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614" y="222590"/>
            <a:ext cx="2714124" cy="407095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E628F35-5280-49C4-A880-2577050EDB68}"/>
              </a:ext>
            </a:extLst>
          </p:cNvPr>
          <p:cNvGrpSpPr/>
          <p:nvPr userDrawn="1"/>
        </p:nvGrpSpPr>
        <p:grpSpPr>
          <a:xfrm>
            <a:off x="300149" y="744479"/>
            <a:ext cx="11591925" cy="5"/>
            <a:chOff x="658813" y="800101"/>
            <a:chExt cx="11591925" cy="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8CDCAB98-A841-4CB4-9B60-00DD24999BD1}"/>
                </a:ext>
              </a:extLst>
            </p:cNvPr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0FF67361-A61A-428F-985C-9AF68D14DFB0}"/>
                </a:ext>
              </a:extLst>
            </p:cNvPr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1E7CE75-451E-4519-B43E-5B15ED2D423E}"/>
              </a:ext>
            </a:extLst>
          </p:cNvPr>
          <p:cNvGrpSpPr/>
          <p:nvPr userDrawn="1"/>
        </p:nvGrpSpPr>
        <p:grpSpPr>
          <a:xfrm>
            <a:off x="845700" y="6426965"/>
            <a:ext cx="833947" cy="4"/>
            <a:chOff x="658813" y="800103"/>
            <a:chExt cx="833946" cy="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C541ADA-BBD7-46D7-9704-0608241FA221}"/>
                </a:ext>
              </a:extLst>
            </p:cNvPr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9D7E2AC-04D6-49C1-BD2A-132F766EB955}"/>
                </a:ext>
              </a:extLst>
            </p:cNvPr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CC2DF29-96C8-41F6-8BBF-C4006653039E}"/>
              </a:ext>
            </a:extLst>
          </p:cNvPr>
          <p:cNvGrpSpPr/>
          <p:nvPr userDrawn="1"/>
        </p:nvGrpSpPr>
        <p:grpSpPr>
          <a:xfrm>
            <a:off x="11075831" y="6426965"/>
            <a:ext cx="833947" cy="4"/>
            <a:chOff x="658813" y="800103"/>
            <a:chExt cx="833946" cy="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4D4A4EA-A46A-48D4-8260-607FCEC3F0E2}"/>
                </a:ext>
              </a:extLst>
            </p:cNvPr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DAB2C7F-545F-4DA8-9D81-AF0F1DD5ED92}"/>
                </a:ext>
              </a:extLst>
            </p:cNvPr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61998F9-7227-40B6-97FD-9EB57136FA83}"/>
              </a:ext>
            </a:extLst>
          </p:cNvPr>
          <p:cNvGrpSpPr/>
          <p:nvPr userDrawn="1"/>
        </p:nvGrpSpPr>
        <p:grpSpPr>
          <a:xfrm>
            <a:off x="293537" y="6336372"/>
            <a:ext cx="177874" cy="177875"/>
            <a:chOff x="8326225" y="81662"/>
            <a:chExt cx="334824" cy="334824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7D3C4DDC-C68F-4F99-87FA-BF2453EEEE73}"/>
                </a:ext>
              </a:extLst>
            </p:cNvPr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5B0E151-272A-41C7-8C72-1F148D0DB24A}"/>
                </a:ext>
              </a:extLst>
            </p:cNvPr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631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233" userDrawn="1">
          <p15:clr>
            <a:srgbClr val="FBAE40"/>
          </p15:clr>
        </p15:guide>
        <p15:guide id="4" pos="9220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20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98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044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4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274" indent="0" algn="ctr">
              <a:buNone/>
              <a:defRPr sz="2339"/>
            </a:lvl2pPr>
            <a:lvl3pPr marL="1030541" indent="0" algn="ctr">
              <a:buNone/>
              <a:defRPr sz="2092"/>
            </a:lvl3pPr>
            <a:lvl4pPr marL="1545805" indent="0" algn="ctr">
              <a:buNone/>
              <a:defRPr sz="1846"/>
            </a:lvl4pPr>
            <a:lvl5pPr marL="2061063" indent="0" algn="ctr">
              <a:buNone/>
              <a:defRPr sz="1846"/>
            </a:lvl5pPr>
            <a:lvl6pPr marL="2576330" indent="0" algn="ctr">
              <a:buNone/>
              <a:defRPr sz="1846"/>
            </a:lvl6pPr>
            <a:lvl7pPr marL="3091590" indent="0" algn="ctr">
              <a:buNone/>
              <a:defRPr sz="1846"/>
            </a:lvl7pPr>
            <a:lvl8pPr marL="3606873" indent="0" algn="ctr">
              <a:buNone/>
              <a:defRPr sz="1846"/>
            </a:lvl8pPr>
            <a:lvl9pPr marL="4122123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62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823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047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33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41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09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1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27/07/16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98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595" y="222475"/>
            <a:ext cx="2714124" cy="407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60" y="81662"/>
            <a:ext cx="8914644" cy="662780"/>
          </a:xfrm>
        </p:spPr>
        <p:txBody>
          <a:bodyPr>
            <a:normAutofit/>
          </a:bodyPr>
          <a:lstStyle>
            <a:lvl1pPr>
              <a:defRPr sz="2954" b="1" cap="all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5418" y="6387860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04/04/23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42493" y="6412493"/>
            <a:ext cx="4507018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2016 © 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93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45" y="744449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7" y="6426965"/>
            <a:ext cx="833947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7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32" y="6336257"/>
            <a:ext cx="177874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732659" y="1003855"/>
            <a:ext cx="11164592" cy="5179235"/>
          </a:xfrm>
          <a:prstGeom prst="rect">
            <a:avLst/>
          </a:prstGeom>
        </p:spPr>
        <p:txBody>
          <a:bodyPr lIns="91433" tIns="45716" rIns="91433" bIns="45716"/>
          <a:lstStyle>
            <a:lvl1pPr marL="443049" indent="-443049">
              <a:lnSpc>
                <a:spcPct val="100000"/>
              </a:lnSpc>
              <a:spcBef>
                <a:spcPts val="0"/>
              </a:spcBef>
              <a:spcAft>
                <a:spcPts val="1486"/>
              </a:spcAft>
              <a:buFont typeface="Arial" panose="020B0604020202020204" pitchFamily="34" charset="0"/>
              <a:buChar char="•"/>
              <a:defRPr sz="2462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956985" indent="-367731">
              <a:lnSpc>
                <a:spcPct val="100000"/>
              </a:lnSpc>
              <a:spcBef>
                <a:spcPts val="0"/>
              </a:spcBef>
              <a:spcAft>
                <a:spcPts val="1238"/>
              </a:spcAft>
              <a:buSzPct val="100000"/>
              <a:buFont typeface="Calibri Light" panose="020F0302020204030204" pitchFamily="34" charset="0"/>
              <a:buChar char="-"/>
              <a:defRPr sz="2215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475357" indent="-296843">
              <a:spcBef>
                <a:spcPts val="0"/>
              </a:spcBef>
              <a:spcAft>
                <a:spcPts val="1114"/>
              </a:spcAft>
              <a:buSzPct val="85000"/>
              <a:buFont typeface="Wingdings" panose="05000000000000000000" pitchFamily="2" charset="2"/>
              <a:buChar char="§"/>
              <a:defRPr sz="1969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969356" indent="-28133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723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723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3887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233">
          <p15:clr>
            <a:srgbClr val="FBAE40"/>
          </p15:clr>
        </p15:guide>
        <p15:guide id="5" pos="9220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30" y="1825629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  <a:lvl2pPr>
              <a:defRPr b="0" i="0">
                <a:latin typeface="+mj-lt"/>
                <a:ea typeface="Chevin Pro Light" charset="0"/>
                <a:cs typeface="Chevin Pro Light" charset="0"/>
              </a:defRPr>
            </a:lvl2pPr>
            <a:lvl3pPr>
              <a:defRPr b="0" i="0">
                <a:latin typeface="+mj-lt"/>
                <a:ea typeface="Chevin Pro Light" charset="0"/>
                <a:cs typeface="Chevin Pro Light" charset="0"/>
              </a:defRPr>
            </a:lvl3pPr>
            <a:lvl4pPr>
              <a:defRPr b="0" i="0">
                <a:latin typeface="+mj-lt"/>
                <a:ea typeface="Chevin Pro Light" charset="0"/>
                <a:cs typeface="Chevin Pro Light" charset="0"/>
              </a:defRPr>
            </a:lvl4pPr>
            <a:lvl5pPr>
              <a:defRPr b="0" i="0">
                <a:latin typeface="+mj-lt"/>
                <a:ea typeface="Chevin Pro Light" charset="0"/>
                <a:cs typeface="Chevin Pro Light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10515600" cy="662780"/>
          </a:xfrm>
        </p:spPr>
        <p:txBody>
          <a:bodyPr>
            <a:normAutofit/>
          </a:bodyPr>
          <a:lstStyle>
            <a:lvl1pPr>
              <a:defRPr sz="2215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300149" y="744479"/>
            <a:ext cx="11591925" cy="5"/>
            <a:chOff x="658813" y="800101"/>
            <a:chExt cx="11591925" cy="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614" y="222590"/>
            <a:ext cx="2714124" cy="4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2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ацентный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14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5" y="1736728"/>
            <a:ext cx="10734076" cy="4351338"/>
          </a:xfrm>
        </p:spPr>
        <p:txBody>
          <a:bodyPr/>
          <a:lstStyle>
            <a:lvl1pPr marL="405710" indent="-405710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359" indent="-336747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SzPct val="100000"/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050" indent="-271833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421" indent="-25763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8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30" y="846165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  <p:grpSp>
        <p:nvGrpSpPr>
          <p:cNvPr id="11" name="Группа 10"/>
          <p:cNvGrpSpPr/>
          <p:nvPr userDrawn="1"/>
        </p:nvGrpSpPr>
        <p:grpSpPr>
          <a:xfrm>
            <a:off x="10736506" y="6427088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11326" y="1192099"/>
            <a:ext cx="5894534" cy="437244"/>
          </a:xfrm>
          <a:solidFill>
            <a:srgbClr val="ED1C24"/>
          </a:solidFill>
        </p:spPr>
        <p:txBody>
          <a:bodyPr anchor="ctr">
            <a:noAutofit/>
          </a:bodyPr>
          <a:lstStyle>
            <a:lvl1pPr marL="40567" indent="0">
              <a:buNone/>
              <a:defRPr sz="2339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 слайда (опционально)</a:t>
            </a:r>
          </a:p>
        </p:txBody>
      </p:sp>
    </p:spTree>
    <p:extLst>
      <p:ext uri="{BB962C8B-B14F-4D97-AF65-F5344CB8AC3E}">
        <p14:creationId xmlns:p14="http://schemas.microsoft.com/office/powerpoint/2010/main" val="390739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14" y="234062"/>
            <a:ext cx="8315233" cy="662780"/>
          </a:xfrm>
        </p:spPr>
        <p:txBody>
          <a:bodyPr>
            <a:normAutofit/>
          </a:bodyPr>
          <a:lstStyle>
            <a:lvl1pPr>
              <a:defRPr sz="3323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155" y="1156156"/>
            <a:ext cx="10734076" cy="5041446"/>
          </a:xfrm>
        </p:spPr>
        <p:txBody>
          <a:bodyPr/>
          <a:lstStyle>
            <a:lvl1pPr marL="405710" indent="-405710">
              <a:lnSpc>
                <a:spcPct val="100000"/>
              </a:lnSpc>
              <a:spcBef>
                <a:spcPts val="0"/>
              </a:spcBef>
              <a:spcAft>
                <a:spcPts val="1365"/>
              </a:spcAft>
              <a:buFont typeface="Arial" panose="020B0604020202020204" pitchFamily="34" charset="0"/>
              <a:buChar char="•"/>
              <a:defRPr sz="2339" b="0" i="0">
                <a:latin typeface="+mj-lt"/>
                <a:ea typeface="Calibri" charset="0"/>
                <a:cs typeface="Calibri" charset="0"/>
              </a:defRPr>
            </a:lvl1pPr>
            <a:lvl2pPr marL="876359" indent="-336747">
              <a:lnSpc>
                <a:spcPct val="100000"/>
              </a:lnSpc>
              <a:spcBef>
                <a:spcPts val="0"/>
              </a:spcBef>
              <a:spcAft>
                <a:spcPts val="1137"/>
              </a:spcAft>
              <a:buFont typeface="Calibri Light" panose="020F0302020204030204" pitchFamily="34" charset="0"/>
              <a:buChar char="-"/>
              <a:defRPr sz="2092" b="0" i="0">
                <a:latin typeface="+mj-lt"/>
                <a:ea typeface="Calibri" charset="0"/>
                <a:cs typeface="Calibri" charset="0"/>
              </a:defRPr>
            </a:lvl2pPr>
            <a:lvl3pPr marL="1351050" indent="-271833">
              <a:spcBef>
                <a:spcPts val="0"/>
              </a:spcBef>
              <a:spcAft>
                <a:spcPts val="1022"/>
              </a:spcAft>
              <a:buSzPct val="85000"/>
              <a:buFont typeface="Wingdings" panose="05000000000000000000" pitchFamily="2" charset="2"/>
              <a:buChar char="§"/>
              <a:defRPr sz="1846" b="0" i="0">
                <a:latin typeface="+mj-lt"/>
                <a:ea typeface="Calibri" charset="0"/>
                <a:cs typeface="Calibri" charset="0"/>
              </a:defRPr>
            </a:lvl3pPr>
            <a:lvl4pPr marL="1803421" indent="-25763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 baseline="0">
                <a:latin typeface="+mj-lt"/>
                <a:ea typeface="Calibri" charset="0"/>
                <a:cs typeface="Calibri" charset="0"/>
              </a:defRPr>
            </a:lvl4pPr>
            <a:lvl5pPr marL="2318692" indent="-257637">
              <a:buFont typeface="Arial" panose="020B0604020202020204" pitchFamily="34" charset="0"/>
              <a:buChar char="•"/>
              <a:defRPr sz="1600"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8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5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8330" y="846165"/>
            <a:ext cx="10511465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 userDrawn="1"/>
        </p:nvGrpSpPr>
        <p:grpSpPr>
          <a:xfrm>
            <a:off x="10736506" y="6427088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6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0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06" y="234062"/>
            <a:ext cx="8315233" cy="662780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3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724" y="6412516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27674" y="6412516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838201" y="846160"/>
            <a:ext cx="10511466" cy="1"/>
            <a:chOff x="658813" y="800103"/>
            <a:chExt cx="10511466" cy="1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3"/>
              <a:ext cx="1051146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0"/>
          <p:cNvGrpSpPr/>
          <p:nvPr userDrawn="1"/>
        </p:nvGrpSpPr>
        <p:grpSpPr>
          <a:xfrm>
            <a:off x="10736491" y="6427083"/>
            <a:ext cx="618252" cy="3"/>
            <a:chOff x="658813" y="800103"/>
            <a:chExt cx="618252" cy="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58814" y="800105"/>
              <a:ext cx="6182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13"/>
          <p:cNvGrpSpPr/>
          <p:nvPr userDrawn="1"/>
        </p:nvGrpSpPr>
        <p:grpSpPr>
          <a:xfrm>
            <a:off x="84571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5"/>
          <a:stretch/>
        </p:blipFill>
        <p:spPr>
          <a:xfrm>
            <a:off x="9168478" y="422524"/>
            <a:ext cx="2188005" cy="3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7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orient="horz" pos="4042" userDrawn="1">
          <p15:clr>
            <a:srgbClr val="FBAE40"/>
          </p15:clr>
        </p15:guide>
        <p15:guide id="3" pos="88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5931" y="2847060"/>
            <a:ext cx="10636288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554" b="0" i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931" y="4429134"/>
            <a:ext cx="10636288" cy="1314450"/>
          </a:xfrm>
        </p:spPr>
        <p:txBody>
          <a:bodyPr>
            <a:normAutofit/>
          </a:bodyPr>
          <a:lstStyle>
            <a:lvl1pPr marL="0" indent="0" algn="l">
              <a:buNone/>
              <a:defRPr sz="2092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515335" indent="0" algn="ctr">
              <a:buNone/>
              <a:defRPr sz="2339"/>
            </a:lvl2pPr>
            <a:lvl3pPr marL="1030662" indent="0" algn="ctr">
              <a:buNone/>
              <a:defRPr sz="2092"/>
            </a:lvl3pPr>
            <a:lvl4pPr marL="1545984" indent="0" algn="ctr">
              <a:buNone/>
              <a:defRPr sz="1846"/>
            </a:lvl4pPr>
            <a:lvl5pPr marL="2061302" indent="0" algn="ctr">
              <a:buNone/>
              <a:defRPr sz="1846"/>
            </a:lvl5pPr>
            <a:lvl6pPr marL="2576631" indent="0" algn="ctr">
              <a:buNone/>
              <a:defRPr sz="1846"/>
            </a:lvl6pPr>
            <a:lvl7pPr marL="3091949" indent="0" algn="ctr">
              <a:buNone/>
              <a:defRPr sz="1846"/>
            </a:lvl7pPr>
            <a:lvl8pPr marL="3607293" indent="0" algn="ctr">
              <a:buNone/>
              <a:defRPr sz="1846"/>
            </a:lvl8pPr>
            <a:lvl9pPr marL="4122603" indent="0" algn="ctr">
              <a:buNone/>
              <a:defRPr sz="1846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839801" y="4303958"/>
            <a:ext cx="3334252" cy="1"/>
          </a:xfrm>
          <a:prstGeom prst="line">
            <a:avLst/>
          </a:prstGeom>
          <a:ln>
            <a:solidFill>
              <a:schemeClr val="tx1">
                <a:alpha val="29804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39792" y="4303832"/>
            <a:ext cx="648204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73"/>
          <a:stretch/>
        </p:blipFill>
        <p:spPr>
          <a:xfrm>
            <a:off x="837818" y="852942"/>
            <a:ext cx="2280469" cy="346527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5193" y="709768"/>
            <a:ext cx="648204" cy="8"/>
            <a:chOff x="839788" y="214466"/>
            <a:chExt cx="648204" cy="8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839789" y="214474"/>
              <a:ext cx="648203" cy="0"/>
            </a:xfrm>
            <a:prstGeom prst="line">
              <a:avLst/>
            </a:prstGeom>
            <a:ln>
              <a:solidFill>
                <a:schemeClr val="tx1"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839788" y="214466"/>
              <a:ext cx="265112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86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 userDrawn="1">
          <p15:clr>
            <a:srgbClr val="FBAE40"/>
          </p15:clr>
        </p15:guide>
        <p15:guide id="2" pos="8801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220"/>
            <a:ext cx="10515600" cy="1325563"/>
          </a:xfrm>
          <a:prstGeom prst="rect">
            <a:avLst/>
          </a:prstGeom>
        </p:spPr>
        <p:txBody>
          <a:bodyPr vert="horz" lIns="83729" tIns="41870" rIns="83729" bIns="4187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29" tIns="41870" rIns="83729" bIns="4187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29" tIns="41870" rIns="83729" bIns="4187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47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30" y="6356382"/>
            <a:ext cx="4114800" cy="365125"/>
          </a:xfrm>
          <a:prstGeom prst="rect">
            <a:avLst/>
          </a:prstGeom>
        </p:spPr>
        <p:txBody>
          <a:bodyPr vert="horz" lIns="83729" tIns="41870" rIns="83729" bIns="4187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47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29" tIns="41870" rIns="83729" bIns="4187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47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0947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9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hf hdr="0" ftr="0"/>
  <p:txStyles>
    <p:titleStyle>
      <a:lvl1pPr algn="l" defTabSz="1030482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622" indent="-257622" algn="l" defTabSz="1030482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2857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090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3315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18556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3799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49050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4289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79525" indent="-257622" algn="l" defTabSz="103048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245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0482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5714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0944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6180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1410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6664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1884" algn="l" defTabSz="103048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51"/>
            <a:ext cx="10515600" cy="1325563"/>
          </a:xfrm>
          <a:prstGeom prst="rect">
            <a:avLst/>
          </a:prstGeom>
        </p:spPr>
        <p:txBody>
          <a:bodyPr vert="horz" lIns="83928" tIns="41967" rIns="83928" bIns="41967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928" tIns="41967" rIns="83928" bIns="4196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928" tIns="41967" rIns="83928" bIns="41967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298"/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50" y="6356382"/>
            <a:ext cx="4114800" cy="365125"/>
          </a:xfrm>
          <a:prstGeom prst="rect">
            <a:avLst/>
          </a:prstGeom>
        </p:spPr>
        <p:txBody>
          <a:bodyPr vert="horz" lIns="83928" tIns="41967" rIns="83928" bIns="41967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298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928" tIns="41967" rIns="83928" bIns="41967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298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2298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0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/>
  <p:txStyles>
    <p:titleStyle>
      <a:lvl1pPr algn="l" defTabSz="1032972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243" indent="-258243" algn="l" defTabSz="1032972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730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1210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807693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4179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40665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7156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3643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90122" indent="-258243" algn="l" defTabSz="103297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488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2972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9457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5936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2423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8908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5396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31876" algn="l" defTabSz="103297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83956" tIns="41980" rIns="83956" bIns="4198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956" tIns="41980" rIns="83956" bIns="4198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956" tIns="41980" rIns="83956" bIns="41980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493"/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36" y="6356382"/>
            <a:ext cx="4114800" cy="365125"/>
          </a:xfrm>
          <a:prstGeom prst="rect">
            <a:avLst/>
          </a:prstGeom>
        </p:spPr>
        <p:txBody>
          <a:bodyPr vert="horz" lIns="83956" tIns="41980" rIns="83956" bIns="41980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493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956" tIns="41980" rIns="83956" bIns="41980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493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2493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4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hf hdr="0" ftr="0"/>
  <p:txStyles>
    <p:titleStyle>
      <a:lvl1pPr algn="l" defTabSz="1033330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333" indent="-258333" algn="l" defTabSz="1033330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998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1663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808325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4991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41656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8323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4990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91652" indent="-258333" algn="l" defTabSz="103333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666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3330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9996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6657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3324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9990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6655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33318" algn="l" defTabSz="1033330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34"/>
            <a:ext cx="10515600" cy="1325563"/>
          </a:xfrm>
          <a:prstGeom prst="rect">
            <a:avLst/>
          </a:prstGeom>
        </p:spPr>
        <p:txBody>
          <a:bodyPr vert="horz" lIns="83935" tIns="41968" rIns="83935" bIns="4196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935" tIns="41968" rIns="83935" bIns="4196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935" tIns="41968" rIns="83935" bIns="41968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357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23" y="6356382"/>
            <a:ext cx="4114800" cy="365125"/>
          </a:xfrm>
          <a:prstGeom prst="rect">
            <a:avLst/>
          </a:prstGeom>
        </p:spPr>
        <p:txBody>
          <a:bodyPr vert="horz" lIns="83935" tIns="41968" rIns="83935" bIns="41968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357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935" tIns="41968" rIns="83935" bIns="41968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357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2357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hf hdr="0" ftr="0"/>
  <p:txStyles>
    <p:titleStyle>
      <a:lvl1pPr algn="l" defTabSz="1033081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271" indent="-258271" algn="l" defTabSz="1033081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4810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1350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7891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4432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40973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7512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4054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90595" indent="-258271" algn="l" defTabSz="103308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537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3081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9622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6161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2702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9242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5784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32324" algn="l" defTabSz="103308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27/07/16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2016 © National Technology Initiative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15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660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220"/>
            <a:ext cx="10515600" cy="1325563"/>
          </a:xfrm>
          <a:prstGeom prst="rect">
            <a:avLst/>
          </a:prstGeom>
        </p:spPr>
        <p:txBody>
          <a:bodyPr vert="horz" lIns="83734" tIns="41872" rIns="83734" bIns="4187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34" tIns="41872" rIns="83734" bIns="418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34" tIns="41872" rIns="83734" bIns="41872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79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28" y="6356382"/>
            <a:ext cx="4114800" cy="365125"/>
          </a:xfrm>
          <a:prstGeom prst="rect">
            <a:avLst/>
          </a:prstGeom>
        </p:spPr>
        <p:txBody>
          <a:bodyPr vert="horz" lIns="83734" tIns="41872" rIns="83734" bIns="41872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79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34" tIns="41872" rIns="83734" bIns="41872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0979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0979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8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/>
  <p:txStyles>
    <p:titleStyle>
      <a:lvl1pPr algn="l" defTabSz="1030541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637" indent="-257637" algn="l" defTabSz="1030541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2902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166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3421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18692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3964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49244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4513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79781" indent="-257637" algn="l" defTabSz="103054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274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0541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5805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1063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6330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1590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6873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2123" algn="l" defTabSz="103054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215"/>
            <a:ext cx="10515600" cy="1325563"/>
          </a:xfrm>
          <a:prstGeom prst="rect">
            <a:avLst/>
          </a:prstGeom>
        </p:spPr>
        <p:txBody>
          <a:bodyPr vert="horz" lIns="83744" tIns="41878" rIns="83744" bIns="4187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44" tIns="41878" rIns="83744" bIns="4187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44" tIns="41878" rIns="83744" bIns="41878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044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23" y="6356382"/>
            <a:ext cx="4114800" cy="365125"/>
          </a:xfrm>
          <a:prstGeom prst="rect">
            <a:avLst/>
          </a:prstGeom>
        </p:spPr>
        <p:txBody>
          <a:bodyPr vert="horz" lIns="83744" tIns="41878" rIns="83744" bIns="41878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044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44" tIns="41878" rIns="83744" bIns="41878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044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044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1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/>
  <p:txStyles>
    <p:titleStyle>
      <a:lvl1pPr algn="l" defTabSz="1030662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667" indent="-257667" algn="l" defTabSz="1030662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2992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315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3630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18961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4294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49633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4961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0288" indent="-257667" algn="l" defTabSz="1030662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335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0662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5984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1302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6631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1949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7293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2603" algn="l" defTabSz="1030662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210"/>
            <a:ext cx="10515600" cy="1325563"/>
          </a:xfrm>
          <a:prstGeom prst="rect">
            <a:avLst/>
          </a:prstGeom>
        </p:spPr>
        <p:txBody>
          <a:bodyPr vert="horz" lIns="83755" tIns="41883" rIns="83755" bIns="41883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55" tIns="41883" rIns="83755" bIns="4188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55" tIns="41883" rIns="83755" bIns="41883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125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17" y="6356382"/>
            <a:ext cx="4114800" cy="365125"/>
          </a:xfrm>
          <a:prstGeom prst="rect">
            <a:avLst/>
          </a:prstGeom>
        </p:spPr>
        <p:txBody>
          <a:bodyPr vert="horz" lIns="83755" tIns="41883" rIns="83755" bIns="41883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125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55" tIns="41883" rIns="83755" bIns="41883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125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125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hf hdr="0" ftr="0"/>
  <p:txStyles>
    <p:titleStyle>
      <a:lvl1pPr algn="l" defTabSz="1030811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04" indent="-257704" algn="l" defTabSz="1030811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3105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502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3894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19300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4705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0119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5521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0924" indent="-257704" algn="l" defTabSz="1030811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409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0811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6209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1602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7005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2399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7816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3201" algn="l" defTabSz="1030811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205"/>
            <a:ext cx="10515600" cy="1325563"/>
          </a:xfrm>
          <a:prstGeom prst="rect">
            <a:avLst/>
          </a:prstGeom>
        </p:spPr>
        <p:txBody>
          <a:bodyPr vert="horz" lIns="83770" tIns="41890" rIns="83770" bIns="4189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70" tIns="41890" rIns="83770" bIns="418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70" tIns="41890" rIns="83770" bIns="4189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223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10" y="6356382"/>
            <a:ext cx="4114800" cy="365125"/>
          </a:xfrm>
          <a:prstGeom prst="rect">
            <a:avLst/>
          </a:prstGeom>
        </p:spPr>
        <p:txBody>
          <a:bodyPr vert="horz" lIns="83770" tIns="41890" rIns="83770" bIns="4189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223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70" tIns="41890" rIns="83770" bIns="4189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223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223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3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ftr="0"/>
  <p:txStyles>
    <p:titleStyle>
      <a:lvl1pPr algn="l" defTabSz="1030988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48" indent="-257748" algn="l" defTabSz="1030988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3239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726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4210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19705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5199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0703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6194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1687" indent="-257748" algn="l" defTabSz="1030988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497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0988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6477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1962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7454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2938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8445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3921" algn="l" defTabSz="103098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98"/>
            <a:ext cx="10515600" cy="1325563"/>
          </a:xfrm>
          <a:prstGeom prst="rect">
            <a:avLst/>
          </a:prstGeom>
        </p:spPr>
        <p:txBody>
          <a:bodyPr vert="horz" lIns="83786" tIns="41897" rIns="83786" bIns="41897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786" tIns="41897" rIns="83786" bIns="4189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786" tIns="41897" rIns="83786" bIns="41897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336"/>
            <a:r>
              <a:rPr lang="ru-RU">
                <a:solidFill>
                  <a:srgbClr val="0C0C0C">
                    <a:tint val="75000"/>
                  </a:srgbClr>
                </a:solidFill>
              </a:rPr>
              <a:t>20.07.2016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701" y="6356382"/>
            <a:ext cx="4114800" cy="365125"/>
          </a:xfrm>
          <a:prstGeom prst="rect">
            <a:avLst/>
          </a:prstGeom>
        </p:spPr>
        <p:txBody>
          <a:bodyPr vert="horz" lIns="83786" tIns="41897" rIns="83786" bIns="41897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336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786" tIns="41897" rIns="83786" bIns="41897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336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336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1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hf hdr="0" ftr="0"/>
  <p:txStyles>
    <p:titleStyle>
      <a:lvl1pPr algn="l" defTabSz="1031196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00" indent="-257800" algn="l" defTabSz="1031196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773397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88989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04577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0177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5777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1383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66980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2577" indent="-257800" algn="l" defTabSz="1031196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5602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1196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6792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2380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77978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3567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09178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4759" algn="l" defTabSz="1031196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83"/>
            <a:ext cx="10515600" cy="1325563"/>
          </a:xfrm>
          <a:prstGeom prst="rect">
            <a:avLst/>
          </a:prstGeom>
        </p:spPr>
        <p:txBody>
          <a:bodyPr vert="horz" lIns="83855" tIns="41933" rIns="83855" bIns="41933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855" tIns="41933" rIns="83855" bIns="4193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855" tIns="41933" rIns="83855" bIns="41933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812"/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87" y="6356382"/>
            <a:ext cx="4114800" cy="365125"/>
          </a:xfrm>
          <a:prstGeom prst="rect">
            <a:avLst/>
          </a:prstGeom>
        </p:spPr>
        <p:txBody>
          <a:bodyPr vert="horz" lIns="83855" tIns="41933" rIns="83855" bIns="41933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812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855" tIns="41933" rIns="83855" bIns="41933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812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812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hf hdr="0" ftr="0"/>
  <p:txStyles>
    <p:titleStyle>
      <a:lvl1pPr algn="l" defTabSz="1032075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20" indent="-258020" algn="l" defTabSz="1032075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055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0085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806114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2153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8192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4239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0272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6302" indent="-258020" algn="l" defTabSz="1032075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042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2075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8110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4133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0173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6203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2248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8269" algn="l" defTabSz="1032075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73"/>
            <a:ext cx="10515600" cy="1325563"/>
          </a:xfrm>
          <a:prstGeom prst="rect">
            <a:avLst/>
          </a:prstGeom>
        </p:spPr>
        <p:txBody>
          <a:bodyPr vert="horz" lIns="83877" tIns="41942" rIns="83877" bIns="4194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877" tIns="41942" rIns="83877" bIns="4194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877" tIns="41942" rIns="83877" bIns="41942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959"/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76" y="6356382"/>
            <a:ext cx="4114800" cy="365125"/>
          </a:xfrm>
          <a:prstGeom prst="rect">
            <a:avLst/>
          </a:prstGeom>
        </p:spPr>
        <p:txBody>
          <a:bodyPr vert="horz" lIns="83877" tIns="41942" rIns="83877" bIns="41942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959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877" tIns="41942" rIns="83877" bIns="41942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1959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1959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7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hf hdr="0" ftr="0"/>
  <p:txStyles>
    <p:titleStyle>
      <a:lvl1pPr algn="l" defTabSz="1032343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86" indent="-258086" algn="l" defTabSz="1032343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258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0424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806588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2761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8934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5114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1283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7445" indent="-258086" algn="l" defTabSz="1032343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175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2343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8514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4674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0847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7015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3193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29351" algn="l" defTabSz="103234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66"/>
            <a:ext cx="10515600" cy="1325563"/>
          </a:xfrm>
          <a:prstGeom prst="rect">
            <a:avLst/>
          </a:prstGeom>
        </p:spPr>
        <p:txBody>
          <a:bodyPr vert="horz" lIns="83900" tIns="41954" rIns="83900" bIns="41954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8"/>
          </a:xfrm>
          <a:prstGeom prst="rect">
            <a:avLst/>
          </a:prstGeom>
        </p:spPr>
        <p:txBody>
          <a:bodyPr vert="horz" lIns="83900" tIns="41954" rIns="83900" bIns="4195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19" y="6356382"/>
            <a:ext cx="2743200" cy="365125"/>
          </a:xfrm>
          <a:prstGeom prst="rect">
            <a:avLst/>
          </a:prstGeom>
        </p:spPr>
        <p:txBody>
          <a:bodyPr vert="horz" lIns="83900" tIns="41954" rIns="83900" bIns="41954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121"/>
            <a:r>
              <a:rPr lang="ru-RU">
                <a:solidFill>
                  <a:srgbClr val="0C0C0C">
                    <a:tint val="75000"/>
                  </a:srgbClr>
                </a:solidFill>
              </a:rPr>
              <a:t>11.05.2016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64" y="6356382"/>
            <a:ext cx="4114800" cy="365125"/>
          </a:xfrm>
          <a:prstGeom prst="rect">
            <a:avLst/>
          </a:prstGeom>
        </p:spPr>
        <p:txBody>
          <a:bodyPr vert="horz" lIns="83900" tIns="41954" rIns="83900" bIns="41954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121"/>
            <a:r>
              <a:rPr lang="ru-RU">
                <a:solidFill>
                  <a:srgbClr val="0C0C0C">
                    <a:tint val="75000"/>
                  </a:srgbClr>
                </a:solidFill>
              </a:rPr>
              <a:t>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599" y="6356382"/>
            <a:ext cx="2743200" cy="365125"/>
          </a:xfrm>
          <a:prstGeom prst="rect">
            <a:avLst/>
          </a:prstGeom>
        </p:spPr>
        <p:txBody>
          <a:bodyPr vert="horz" lIns="83900" tIns="41954" rIns="83900" bIns="41954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62121"/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 defTabSz="562121"/>
              <a:t>‹#›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6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hdr="0" ftr="0"/>
  <p:txStyles>
    <p:titleStyle>
      <a:lvl1pPr algn="l" defTabSz="1032644" rtl="0" eaLnBrk="1" latinLnBrk="0" hangingPunct="1">
        <a:lnSpc>
          <a:spcPct val="90000"/>
        </a:lnSpc>
        <a:spcBef>
          <a:spcPct val="0"/>
        </a:spcBef>
        <a:buNone/>
        <a:defRPr sz="49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60" indent="-258160" algn="l" defTabSz="1032644" rtl="0" eaLnBrk="1" latinLnBrk="0" hangingPunct="1">
        <a:lnSpc>
          <a:spcPct val="90000"/>
        </a:lnSpc>
        <a:spcBef>
          <a:spcPts val="1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482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2pPr>
      <a:lvl3pPr marL="1290799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807115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323437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839758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356086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872407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388720" indent="-258160" algn="l" defTabSz="1032644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16324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32644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548963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065275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581598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097917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614243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130554" algn="l" defTabSz="1032644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Relationship Id="rId5" Type="http://schemas.openxmlformats.org/officeDocument/2006/relationships/hyperlink" Target="https://carloratti.com/project/hot-heart/" TargetMode="External"/><Relationship Id="rId4" Type="http://schemas.openxmlformats.org/officeDocument/2006/relationships/hyperlink" Target="https://energychallenge.hel.fi/hot-hear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5.xml"/><Relationship Id="rId5" Type="http://schemas.openxmlformats.org/officeDocument/2006/relationships/hyperlink" Target="https://big.dk/#projects-sing" TargetMode="External"/><Relationship Id="rId4" Type="http://schemas.openxmlformats.org/officeDocument/2006/relationships/hyperlink" Target="https://carloratti.com/project/cra-big-fuse-tropical-nature-with-architectur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0FBD231-8FEF-4640-A438-07EC7610D130}"/>
              </a:ext>
            </a:extLst>
          </p:cNvPr>
          <p:cNvSpPr txBox="1">
            <a:spLocks/>
          </p:cNvSpPr>
          <p:nvPr/>
        </p:nvSpPr>
        <p:spPr>
          <a:xfrm>
            <a:off x="192357" y="3148736"/>
            <a:ext cx="6124347" cy="1274741"/>
          </a:xfrm>
          <a:prstGeom prst="rect">
            <a:avLst/>
          </a:prstGeom>
        </p:spPr>
        <p:txBody>
          <a:bodyPr vert="horz" lIns="112255" tIns="56139" rIns="112255" bIns="56139" rtlCol="0" anchor="t">
            <a:noAutofit/>
          </a:bodyPr>
          <a:lstStyle>
            <a:lvl1pPr algn="l" defTabSz="91208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Arial Narrow" pitchFamily="34" charset="0"/>
              </a:rPr>
              <a:t>Ключевые принципы и отличия новой энергетики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9806540-D4B2-4D71-8384-8FE147F7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9753" y="221983"/>
            <a:ext cx="989890" cy="16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601088-2313-4E0B-BDE9-C4F05075ADE0}"/>
              </a:ext>
            </a:extLst>
          </p:cNvPr>
          <p:cNvSpPr txBox="1"/>
          <p:nvPr/>
        </p:nvSpPr>
        <p:spPr>
          <a:xfrm>
            <a:off x="192357" y="6471953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b="1" dirty="0">
                <a:solidFill>
                  <a:schemeClr val="bg1"/>
                </a:solidFill>
                <a:latin typeface="Arial Narrow" pitchFamily="34" charset="0"/>
              </a:rPr>
              <a:t>IC ENERGYNET</a:t>
            </a:r>
            <a:endParaRPr lang="ru-RU" sz="1477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C24CF-B363-4286-AA96-A3DDA3FC4CAE}"/>
              </a:ext>
            </a:extLst>
          </p:cNvPr>
          <p:cNvSpPr txBox="1"/>
          <p:nvPr/>
        </p:nvSpPr>
        <p:spPr>
          <a:xfrm>
            <a:off x="127366" y="4423477"/>
            <a:ext cx="66014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itchFamily="34" charset="0"/>
              </a:rPr>
              <a:t>Чаусов Игорь Сергеевич</a:t>
            </a:r>
          </a:p>
          <a:p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Директор аналитического направления </a:t>
            </a:r>
          </a:p>
          <a:p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Инфраструктурного центра</a:t>
            </a:r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«Энерджинет»</a:t>
            </a:r>
          </a:p>
          <a:p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(АНО «Центр «Энерджинет»)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8621F-37E9-E72A-9C30-F280111E619A}"/>
              </a:ext>
            </a:extLst>
          </p:cNvPr>
          <p:cNvSpPr txBox="1"/>
          <p:nvPr/>
        </p:nvSpPr>
        <p:spPr>
          <a:xfrm>
            <a:off x="1674743" y="5825622"/>
            <a:ext cx="8842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Онлайн-марафон «</a:t>
            </a:r>
            <a:r>
              <a:rPr lang="en-US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EnergoGo</a:t>
            </a: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Энергетический суверенитет»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 Narrow" panose="020B0606020202030204" pitchFamily="34" charset="0"/>
              </a:rPr>
              <a:t>04 апреля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405807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Энергетические сообщества будущего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10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2125146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Источник: </a:t>
            </a:r>
            <a:r>
              <a:rPr lang="en-US" sz="1200" dirty="0" err="1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Metabolis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" name="Рисунок 9" descr="Изображение выглядит как вода, риф&#10;&#10;Автоматически созданное описание">
            <a:extLst>
              <a:ext uri="{FF2B5EF4-FFF2-40B4-BE49-F238E27FC236}">
                <a16:creationId xmlns:a16="http://schemas.microsoft.com/office/drawing/2014/main" id="{B411F800-4AC4-4964-86BA-1818D507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082998"/>
            <a:ext cx="5154940" cy="289469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автомобиль, рек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A6D66BF1-FB87-48CA-9B43-B3006C1DB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4140847"/>
            <a:ext cx="2156159" cy="12134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дание, внешний, город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0C2D96F1-3B22-4AB1-AF7C-7A4A11A99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72" y="4140990"/>
            <a:ext cx="2157184" cy="12132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2799109-8F66-4C9F-A4DC-F88C1F963C99}"/>
              </a:ext>
            </a:extLst>
          </p:cNvPr>
          <p:cNvSpPr/>
          <p:nvPr/>
        </p:nvSpPr>
        <p:spPr>
          <a:xfrm>
            <a:off x="306604" y="744442"/>
            <a:ext cx="5121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Проект </a:t>
            </a:r>
            <a:r>
              <a:rPr lang="en-US" sz="16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BiodiverCity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Пенанг, Малайзия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  <a:endParaRPr lang="ru-RU" sz="1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1238CB-6F6A-4D06-8F65-424F358F1181}"/>
              </a:ext>
            </a:extLst>
          </p:cNvPr>
          <p:cNvSpPr/>
          <p:nvPr/>
        </p:nvSpPr>
        <p:spPr>
          <a:xfrm>
            <a:off x="203960" y="5401815"/>
            <a:ext cx="58920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Проект островного города-сада у побережья Пенанга с высокой долей автономии на базе распределенной энергетики, владельцы которой образуют островное энергетическое сообщество</a:t>
            </a:r>
          </a:p>
        </p:txBody>
      </p:sp>
      <p:pic>
        <p:nvPicPr>
          <p:cNvPr id="15" name="Рисунок 14" descr="Изображение выглядит как внешний, вода, пляж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8A015F-E92F-4826-80DC-86C859D89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82996"/>
            <a:ext cx="5789397" cy="289469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6428E6D-E279-4B77-A4C4-A788774FC6CD}"/>
              </a:ext>
            </a:extLst>
          </p:cNvPr>
          <p:cNvSpPr/>
          <p:nvPr/>
        </p:nvSpPr>
        <p:spPr>
          <a:xfrm>
            <a:off x="6095999" y="744442"/>
            <a:ext cx="5789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Курорт 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Eden North (</a:t>
            </a:r>
            <a:r>
              <a:rPr lang="ru-RU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Моркам, Великобритания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  <a:endParaRPr lang="ru-RU" sz="1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BBBFDE-FCCF-4844-87D8-8EAA0AAA4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40990"/>
            <a:ext cx="2968678" cy="12132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6E10CB4-3941-447E-B723-BAC2C2A3BB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05" y="4140990"/>
            <a:ext cx="1829491" cy="12132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199AE9C-88D5-4DBC-8B98-0202DDB0C758}"/>
              </a:ext>
            </a:extLst>
          </p:cNvPr>
          <p:cNvSpPr/>
          <p:nvPr/>
        </p:nvSpPr>
        <p:spPr>
          <a:xfrm>
            <a:off x="6096000" y="5401815"/>
            <a:ext cx="5789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Экологический курорт </a:t>
            </a:r>
            <a:r>
              <a:rPr lang="en-US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Eden North </a:t>
            </a: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(«Северный эдем») на побережье Ирландского моря формирует энергетическое сообщество с целью полностью «зеленого» энергоснабжения на базе местных ресурсов и с использование водородной энергетики Ланкастерского водородного </a:t>
            </a:r>
            <a:r>
              <a:rPr lang="ru-RU" sz="15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хаба</a:t>
            </a: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CFDFE-C7B2-E05D-9022-86DDD8819B8E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3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Климат-квартал «</a:t>
            </a:r>
            <a:r>
              <a:rPr lang="en-US" sz="2500" dirty="0">
                <a:solidFill>
                  <a:schemeClr val="tx2"/>
                </a:solidFill>
                <a:latin typeface="Arial Narrow" panose="020B0606020202030204" pitchFamily="34" charset="0"/>
              </a:rPr>
              <a:t>Neue </a:t>
            </a:r>
            <a:r>
              <a:rPr lang="en-US" sz="2500" dirty="0" err="1">
                <a:solidFill>
                  <a:schemeClr val="tx2"/>
                </a:solidFill>
                <a:latin typeface="Arial Narrow" panose="020B0606020202030204" pitchFamily="34" charset="0"/>
              </a:rPr>
              <a:t>Westsdadt</a:t>
            </a: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» (Германия)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11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2125146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Источник: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</a:rPr>
              <a:t>Neue </a:t>
            </a:r>
            <a:r>
              <a:rPr lang="en-US" sz="1200" dirty="0" err="1">
                <a:solidFill>
                  <a:schemeClr val="tx2"/>
                </a:solidFill>
                <a:latin typeface="Arial Narrow" panose="020B0606020202030204" pitchFamily="34" charset="0"/>
              </a:rPr>
              <a:t>Weststadt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02B7C-1AD7-42DF-9E65-373BE23AA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90" t="20833" r="11797" b="24722"/>
          <a:stretch/>
        </p:blipFill>
        <p:spPr>
          <a:xfrm>
            <a:off x="398804" y="2912501"/>
            <a:ext cx="8827871" cy="358975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4C26C5-B00F-4FA8-858B-6AC8ED505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" y="831288"/>
            <a:ext cx="4524375" cy="2081213"/>
          </a:xfrm>
          <a:prstGeom prst="rect">
            <a:avLst/>
          </a:prstGeom>
        </p:spPr>
      </p:pic>
      <p:pic>
        <p:nvPicPr>
          <p:cNvPr id="7" name="Рисунок 6" descr="Изображение выглядит как фотоэлемент, наружный объект,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A5F5E42F-02B1-4C50-B2BA-D25A6DC2E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15" y="831288"/>
            <a:ext cx="3309181" cy="278009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C771857-7B6A-451F-8CEE-3298B42B3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95" y="3927676"/>
            <a:ext cx="2584201" cy="2168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80F62-E67E-74C8-86A0-A5B1F83E5910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234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Сетевые компании и новые типы рынков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12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A2CAC-C8ED-44F0-BB94-7F0B4BB73273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b="1" dirty="0">
                <a:solidFill>
                  <a:schemeClr val="tx2"/>
                </a:solidFill>
                <a:latin typeface="Arial Narrow" pitchFamily="34" charset="0"/>
              </a:rPr>
              <a:t>IC ENERGYNET</a:t>
            </a:r>
            <a:endParaRPr lang="ru-RU" sz="1477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2125146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Источник: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BNEF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ACF7D-00E0-443A-843A-AF0C6FBD0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8" y="824388"/>
            <a:ext cx="5843007" cy="54218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9F8CB2-6639-4534-AFB8-EFE4D6C5D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1" b="9307"/>
          <a:stretch/>
        </p:blipFill>
        <p:spPr>
          <a:xfrm>
            <a:off x="1630754" y="4770761"/>
            <a:ext cx="2076007" cy="1474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771E73-E01A-4732-BEF2-053F08BFA9A1}"/>
              </a:ext>
            </a:extLst>
          </p:cNvPr>
          <p:cNvSpPr txBox="1"/>
          <p:nvPr/>
        </p:nvSpPr>
        <p:spPr>
          <a:xfrm>
            <a:off x="6575173" y="824388"/>
            <a:ext cx="51340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rial Narrow" panose="020B0606020202030204" pitchFamily="34" charset="0"/>
              </a:rPr>
              <a:t>Cornwall LEM by Centrica / BEIS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Эксперимент по созданию локального энергетического рынка, на котором просьюмеры (активные потребители с микрогенерацией, СНЭ и </a:t>
            </a:r>
            <a:r>
              <a:rPr lang="en-US" dirty="0">
                <a:latin typeface="Arial Narrow" panose="020B0606020202030204" pitchFamily="34" charset="0"/>
              </a:rPr>
              <a:t>V2G</a:t>
            </a:r>
            <a:r>
              <a:rPr lang="ru-RU" dirty="0">
                <a:latin typeface="Arial Narrow" panose="020B0606020202030204" pitchFamily="34" charset="0"/>
              </a:rPr>
              <a:t>) могли бы продавать друг другу электроэнергию и оказывать сетевой компании «услуги гибкости», стартовал в 2019 году в Корнуолле силами компании </a:t>
            </a:r>
            <a:r>
              <a:rPr lang="en-US" dirty="0">
                <a:latin typeface="Arial Narrow" panose="020B0606020202030204" pitchFamily="34" charset="0"/>
              </a:rPr>
              <a:t>Centrica</a:t>
            </a:r>
            <a:r>
              <a:rPr lang="ru-RU" dirty="0">
                <a:latin typeface="Arial Narrow" panose="020B0606020202030204" pitchFamily="34" charset="0"/>
              </a:rPr>
              <a:t> при грантовой финансовой поддержке британского правительства (</a:t>
            </a:r>
            <a:r>
              <a:rPr lang="en-US" dirty="0">
                <a:latin typeface="Arial Narrow" panose="020B0606020202030204" pitchFamily="34" charset="0"/>
              </a:rPr>
              <a:t>BEIS)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В эксперименте участвовали 200 просьюмеров (домохозяйства и бизнес), которые за 3 года осуществили торги в объеме 310 </a:t>
            </a:r>
            <a:r>
              <a:rPr lang="ru-RU" dirty="0" err="1">
                <a:latin typeface="Arial Narrow" panose="020B0606020202030204" pitchFamily="34" charset="0"/>
              </a:rPr>
              <a:t>МВт·ч</a:t>
            </a:r>
            <a:r>
              <a:rPr lang="ru-RU" dirty="0">
                <a:latin typeface="Arial Narrow" panose="020B0606020202030204" pitchFamily="34" charset="0"/>
              </a:rPr>
              <a:t> на £16,7 млн и сэкономили по 30 тыс. тонн эмиссии </a:t>
            </a:r>
            <a:r>
              <a:rPr lang="en-US" dirty="0">
                <a:latin typeface="Arial Narrow" panose="020B0606020202030204" pitchFamily="34" charset="0"/>
              </a:rPr>
              <a:t>CO</a:t>
            </a:r>
            <a:r>
              <a:rPr lang="en-US" baseline="-25000" dirty="0">
                <a:latin typeface="Arial Narrow" panose="020B0606020202030204" pitchFamily="34" charset="0"/>
              </a:rPr>
              <a:t>2</a:t>
            </a:r>
            <a:r>
              <a:rPr lang="ru-RU" dirty="0">
                <a:latin typeface="Arial Narrow" panose="020B0606020202030204" pitchFamily="34" charset="0"/>
              </a:rPr>
              <a:t> или £ 0,78 млн/год.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Аналогичные эксперименты по внедрению локальных энергетических рынков активно проводятся в Великобритании в последние два года всеми сетевыми компаниями страны.</a:t>
            </a:r>
          </a:p>
        </p:txBody>
      </p:sp>
    </p:spTree>
    <p:extLst>
      <p:ext uri="{BB962C8B-B14F-4D97-AF65-F5344CB8AC3E}">
        <p14:creationId xmlns:p14="http://schemas.microsoft.com/office/powerpoint/2010/main" val="402365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Локальный рынок</a:t>
            </a:r>
            <a:r>
              <a:rPr lang="en-US" sz="25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Оркнейских островов (Шотландия)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13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A2CAC-C8ED-44F0-BB94-7F0B4BB73273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b="1" dirty="0">
                <a:solidFill>
                  <a:schemeClr val="tx2"/>
                </a:solidFill>
                <a:latin typeface="Arial Narrow" pitchFamily="34" charset="0"/>
              </a:rPr>
              <a:t>IC ENERGYNET</a:t>
            </a:r>
            <a:endParaRPr lang="ru-RU" sz="1477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2125146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Источник: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TERRE</a:t>
            </a:r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Solo Energy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1" name="Рисунок 10" descr="Изображение выглядит как вода, внешний, здание, гавань&#10;&#10;Автоматически созданное описание">
            <a:extLst>
              <a:ext uri="{FF2B5EF4-FFF2-40B4-BE49-F238E27FC236}">
                <a16:creationId xmlns:a16="http://schemas.microsoft.com/office/drawing/2014/main" id="{F22A61D8-D0A5-4D47-BF54-D748142D3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" y="1114426"/>
            <a:ext cx="6515098" cy="48863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947E8631-CD29-4B87-9779-B62B2357E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52" y="949145"/>
            <a:ext cx="4623886" cy="2215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741AD-8AA8-449F-995C-285C9D04C3DC}"/>
              </a:ext>
            </a:extLst>
          </p:cNvPr>
          <p:cNvSpPr txBox="1"/>
          <p:nvPr/>
        </p:nvSpPr>
        <p:spPr>
          <a:xfrm>
            <a:off x="6858001" y="3207275"/>
            <a:ext cx="52203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0" i="0" dirty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Проект </a:t>
            </a:r>
            <a:r>
              <a:rPr lang="ru-RU" sz="1500" b="1" i="0" dirty="0" err="1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TraDER</a:t>
            </a:r>
            <a:r>
              <a:rPr lang="ru-RU" sz="1500" b="0" i="0" dirty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 от </a:t>
            </a:r>
            <a:r>
              <a:rPr lang="ru-RU" sz="1500" b="0" i="0" dirty="0" err="1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Electron</a:t>
            </a:r>
            <a:r>
              <a:rPr lang="ru-RU" sz="1500" b="0" i="0" dirty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 предоставляет коммерческую торговую площадку для прямых трансакций по купле-продаже гибкости между крупными генераторами и сетевыми компаниями, с одной стороны, и владельцами распределенных источников гибкости, с другой стороны. Площадка станет для владельцев источников гибкости единой точкой доступа к различным сервисам от балансирования спроса и предложения до регулирования частоты и разгрузки сетей.</a:t>
            </a:r>
            <a:r>
              <a:rPr lang="en-US" sz="1500" b="0" i="0" dirty="0">
                <a:solidFill>
                  <a:schemeClr val="tx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1500" b="0" i="0" dirty="0">
                <a:solidFill>
                  <a:srgbClr val="292929"/>
                </a:solidFill>
                <a:effectLst/>
                <a:latin typeface="Arial Narrow" panose="020B0606020202030204" pitchFamily="34" charset="0"/>
              </a:rPr>
              <a:t>В общей сложности должна быть создана система согласованной работы 500 домашних накопителей, 100 коммерческих и сетевых систем накопления электроэнергии, 200 зарядных станций V2G с более, чем 600 электромобилями, 100 дистанционно управляемых электрических водонагревателей, а также включить в систему инфраструктуру островных муниципальных электробусов и зарядки электрических велосипедов и скутеров.</a:t>
            </a:r>
            <a:endParaRPr lang="ru-RU" sz="15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8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Микрогриды как новый вариант энергоснабжения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3059423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Источник: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Monash University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B6856-1703-433A-8328-9F90AA88F643}"/>
              </a:ext>
            </a:extLst>
          </p:cNvPr>
          <p:cNvSpPr txBox="1"/>
          <p:nvPr/>
        </p:nvSpPr>
        <p:spPr>
          <a:xfrm>
            <a:off x="203960" y="744442"/>
            <a:ext cx="4973705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Кампус Университета Монаша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расположен в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Клайтоне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в 20 км юго-западнее Мельбурна. Микрогрид стоимостью более $7 млн, из которых почти $3 млн вложило Австралийское агентство по возобновляемой энергии (ARENA), создается силами университета и местной высокотехнологичной компании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Indra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Микрогрид объединяет 20 зданий с общей нагрузкой до 3,5 МВт, часть которой — управляемая, 8 групп солнечных панелей в сумме на 1 МВт, гибридный накопитель от компании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redT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составе редокс-ванадиевой проточной батареи мощностью 180 кВт на 900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кВт·ч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емкости и литий-ионной батареи мощность 120 кВт на 120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кВт·ч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заряда, а также две зарядных станции для электромобилей общей мощностью 22 кВт.</a:t>
            </a:r>
          </a:p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Архитектурным ядром этой локальной энергосистемы является Оператор энергетического рынка микрогрида (MEMO) — полностью роботизированная система рыночного и технологического управления микрогридом и его взаимодействием с внешним миром. MEMO осуществляет интеллектуальное управление активами самого микрогрида (генерацией и накопителем), а также генерацией на стороне просьюмеров и управляемыми нагрузками потребителей. Внутри микрогрида развернут локальный рынок, в котором MEMO торгует с этими просьюмерами и потребителями, кроме того, MEMO взаимодействует с субъектами энергетического рынка штата Виктория.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1D537-F229-4487-8E9E-E5E29E1E0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65" y="765762"/>
            <a:ext cx="7269785" cy="5709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29D1C-4900-6674-E2FB-8892DD6F4E09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9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ТРЕНД НА УПРАВЛЕНИЕ ГИБКОСТЬЮ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E0B883-13AC-46A0-AB5B-4EB96144C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359" t="23611" r="1328" b="9723"/>
          <a:stretch/>
        </p:blipFill>
        <p:spPr>
          <a:xfrm>
            <a:off x="7094277" y="744443"/>
            <a:ext cx="5097721" cy="34560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61CEFB-AF3E-4F82-AEE3-C0B887F80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828" t="39585" r="11406" b="19721"/>
          <a:stretch/>
        </p:blipFill>
        <p:spPr>
          <a:xfrm>
            <a:off x="5980774" y="3640179"/>
            <a:ext cx="4277648" cy="281652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4F8394D-F7BD-43CB-AB01-F780526D0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65" y="816540"/>
            <a:ext cx="2287546" cy="47886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00AFFF0-FA73-4105-8C12-8E8D72EAC78B}"/>
              </a:ext>
            </a:extLst>
          </p:cNvPr>
          <p:cNvCxnSpPr/>
          <p:nvPr/>
        </p:nvCxnSpPr>
        <p:spPr>
          <a:xfrm>
            <a:off x="6096000" y="977941"/>
            <a:ext cx="0" cy="532447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AC3E5-14BD-45AC-9D94-EC8A6F7F4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89" y="4237621"/>
            <a:ext cx="1996409" cy="11255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B13204-63C3-4B32-9C8C-E2F26B1B9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47" y="4672218"/>
            <a:ext cx="1228692" cy="122869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A6B51992-4768-408A-AA58-C575ED6DA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47" y="5605256"/>
            <a:ext cx="1228692" cy="29565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B95E20C-F4A2-433A-8EDB-B0C88BF3601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1" y="816540"/>
            <a:ext cx="3207557" cy="306013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BB3FF70-9D03-4802-AC90-C96FFAF939C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74" y="3975138"/>
            <a:ext cx="3948913" cy="229004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F8D2006E-612A-4D54-B43C-ABECE0F21F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79" y="842905"/>
            <a:ext cx="1646257" cy="506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B6BE5-1BCF-EF35-C99F-545C09E579A4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48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Кардинальное изменение роли электрических сетей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16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A2CAC-C8ED-44F0-BB94-7F0B4BB73273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7" b="1" dirty="0">
                <a:solidFill>
                  <a:schemeClr val="tx2"/>
                </a:solidFill>
                <a:latin typeface="Arial Narrow" pitchFamily="34" charset="0"/>
              </a:rPr>
              <a:t>IC ENERGYNET</a:t>
            </a:r>
            <a:endParaRPr lang="ru-RU" sz="1477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E510DF-EB34-4B8B-BCD2-DF1F6957DF54}"/>
              </a:ext>
            </a:extLst>
          </p:cNvPr>
          <p:cNvSpPr txBox="1"/>
          <p:nvPr/>
        </p:nvSpPr>
        <p:spPr>
          <a:xfrm>
            <a:off x="2125146" y="6456699"/>
            <a:ext cx="5375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Arial Narrow" panose="020B0606020202030204" pitchFamily="34" charset="0"/>
                <a:cs typeface="Arial" pitchFamily="34" charset="0"/>
              </a:rPr>
              <a:t>Источник: </a:t>
            </a:r>
            <a:r>
              <a:rPr lang="en-US" sz="1200" dirty="0">
                <a:latin typeface="Arial Narrow" pitchFamily="34" charset="0"/>
              </a:rPr>
              <a:t>Smart Electric Power Alliance</a:t>
            </a:r>
            <a:endParaRPr lang="ru-RU" sz="1200" dirty="0">
              <a:solidFill>
                <a:schemeClr val="tx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174E10-3902-47F5-AD09-F6549807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0" y="927667"/>
            <a:ext cx="8784126" cy="53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A2ADF-1AEF-484E-A4B5-438BF17CB2AD}"/>
              </a:ext>
            </a:extLst>
          </p:cNvPr>
          <p:cNvSpPr txBox="1"/>
          <p:nvPr/>
        </p:nvSpPr>
        <p:spPr>
          <a:xfrm>
            <a:off x="9025672" y="927667"/>
            <a:ext cx="297624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500" dirty="0">
                <a:latin typeface="Arial Narrow" panose="020B0606020202030204" pitchFamily="34" charset="0"/>
              </a:rPr>
              <a:t>1. </a:t>
            </a:r>
            <a:r>
              <a:rPr lang="ru-RU" sz="1500" b="1" dirty="0">
                <a:latin typeface="Arial Narrow" panose="020B0606020202030204" pitchFamily="34" charset="0"/>
              </a:rPr>
              <a:t>Владелец и оператор сетевой инфраструктуры</a:t>
            </a:r>
          </a:p>
          <a:p>
            <a:pPr>
              <a:spcAft>
                <a:spcPts val="600"/>
              </a:spcAft>
            </a:pPr>
            <a:r>
              <a:rPr lang="ru-RU" sz="1500" dirty="0">
                <a:latin typeface="Arial Narrow" panose="020B0606020202030204" pitchFamily="34" charset="0"/>
              </a:rPr>
              <a:t>2. </a:t>
            </a:r>
            <a:r>
              <a:rPr lang="ru-RU" sz="1500" b="1" dirty="0">
                <a:latin typeface="Arial Narrow" panose="020B0606020202030204" pitchFamily="34" charset="0"/>
              </a:rPr>
              <a:t>Оператор платформы оперативного управления</a:t>
            </a:r>
            <a:r>
              <a:rPr lang="ru-RU" sz="1500" dirty="0">
                <a:latin typeface="Arial Narrow" panose="020B0606020202030204" pitchFamily="34" charset="0"/>
              </a:rPr>
              <a:t> для распределенных энергосистем</a:t>
            </a:r>
          </a:p>
          <a:p>
            <a:pPr>
              <a:spcAft>
                <a:spcPts val="600"/>
              </a:spcAft>
            </a:pPr>
            <a:r>
              <a:rPr lang="ru-RU" sz="1500" dirty="0">
                <a:latin typeface="Arial Narrow" panose="020B0606020202030204" pitchFamily="34" charset="0"/>
              </a:rPr>
              <a:t>3. </a:t>
            </a:r>
            <a:r>
              <a:rPr lang="ru-RU" sz="1500" b="1" dirty="0">
                <a:latin typeface="Arial Narrow" panose="020B0606020202030204" pitchFamily="34" charset="0"/>
              </a:rPr>
              <a:t>Интегратор DER</a:t>
            </a:r>
            <a:r>
              <a:rPr lang="ru-RU" sz="1500" dirty="0">
                <a:latin typeface="Arial Narrow" panose="020B0606020202030204" pitchFamily="34" charset="0"/>
              </a:rPr>
              <a:t> в электрические сети и энергосистемы, оказывающий весь пакет услуг по созданию устойчиво работающей распределенной энергосистемы</a:t>
            </a:r>
          </a:p>
          <a:p>
            <a:pPr>
              <a:spcAft>
                <a:spcPts val="600"/>
              </a:spcAft>
            </a:pPr>
            <a:r>
              <a:rPr lang="ru-RU" sz="1500" dirty="0">
                <a:latin typeface="Arial Narrow" panose="020B0606020202030204" pitchFamily="34" charset="0"/>
              </a:rPr>
              <a:t>4. </a:t>
            </a:r>
            <a:r>
              <a:rPr lang="ru-RU" sz="1500" b="1" dirty="0">
                <a:latin typeface="Arial Narrow" panose="020B0606020202030204" pitchFamily="34" charset="0"/>
              </a:rPr>
              <a:t>Провайдер DER</a:t>
            </a:r>
            <a:r>
              <a:rPr lang="ru-RU" sz="1500" dirty="0">
                <a:latin typeface="Arial Narrow" panose="020B0606020202030204" pitchFamily="34" charset="0"/>
              </a:rPr>
              <a:t>, предоставляющий конечным пользователям услугу по установке распределенных источников энергии</a:t>
            </a:r>
          </a:p>
          <a:p>
            <a:pPr>
              <a:spcAft>
                <a:spcPts val="600"/>
              </a:spcAft>
            </a:pPr>
            <a:r>
              <a:rPr lang="ru-RU" sz="1500" dirty="0">
                <a:latin typeface="Arial Narrow" panose="020B0606020202030204" pitchFamily="34" charset="0"/>
              </a:rPr>
              <a:t>5. </a:t>
            </a:r>
            <a:r>
              <a:rPr lang="ru-RU" sz="1500" b="1" dirty="0">
                <a:latin typeface="Arial Narrow" panose="020B0606020202030204" pitchFamily="34" charset="0"/>
              </a:rPr>
              <a:t>Компания, оказывающая пользовательские сервисы</a:t>
            </a:r>
            <a:r>
              <a:rPr lang="ru-RU" sz="1500" dirty="0">
                <a:latin typeface="Arial Narrow" panose="020B0606020202030204" pitchFamily="34" charset="0"/>
              </a:rPr>
              <a:t>, связанные с потреблением энергии, такие как обеспечение работы всех электроприборов потребителя или поддержание микроклимата и адаптивного освещения его дома</a:t>
            </a:r>
          </a:p>
        </p:txBody>
      </p:sp>
    </p:spTree>
    <p:extLst>
      <p:ext uri="{BB962C8B-B14F-4D97-AF65-F5344CB8AC3E}">
        <p14:creationId xmlns:p14="http://schemas.microsoft.com/office/powerpoint/2010/main" val="1080979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Примеры современной российской энергетики как части городской архитектуры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17</a:t>
            </a:fld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EDA51-10D6-157E-1279-5F0F12005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39" y="1440570"/>
            <a:ext cx="5758514" cy="43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3E31C-6579-CABD-05C7-7E9D52A6C34A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A0195E-8767-3B1E-838C-22FB53D1E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0" y="1425330"/>
            <a:ext cx="57615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4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Примеры современной российской энергетики как части городской архитектуры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18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13A81-4431-06FB-9896-38444FC976D7}"/>
              </a:ext>
            </a:extLst>
          </p:cNvPr>
          <p:cNvSpPr txBox="1"/>
          <p:nvPr/>
        </p:nvSpPr>
        <p:spPr>
          <a:xfrm>
            <a:off x="773494" y="6466638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636C0A-C5A3-260A-795E-ECFD5E39B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07" y="1440570"/>
            <a:ext cx="5760978" cy="432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3EDDA-B869-0A13-2B4B-5ACA21257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44057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0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Насколько революционный результат получили в </a:t>
            </a:r>
            <a:r>
              <a:rPr lang="en-US" sz="2500" dirty="0">
                <a:solidFill>
                  <a:schemeClr val="tx2"/>
                </a:solidFill>
                <a:latin typeface="Arial Narrow" panose="020B0606020202030204" pitchFamily="34" charset="0"/>
              </a:rPr>
              <a:t>LLNL</a:t>
            </a: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 в США 5 декабря 2022 года?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488AB-7B72-3E04-1E1E-170C8AC844D7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двигатель, тележка, многоуровневый, стопка&#10;&#10;Автоматически созданное описание">
            <a:extLst>
              <a:ext uri="{FF2B5EF4-FFF2-40B4-BE49-F238E27FC236}">
                <a16:creationId xmlns:a16="http://schemas.microsoft.com/office/drawing/2014/main" id="{EF3088B6-C07F-CF85-9B47-04AEE3D8A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01" y="892005"/>
            <a:ext cx="8130997" cy="54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45F416E-B5E1-A139-E3A2-162C2C01507D}"/>
              </a:ext>
            </a:extLst>
          </p:cNvPr>
          <p:cNvGrpSpPr/>
          <p:nvPr/>
        </p:nvGrpSpPr>
        <p:grpSpPr>
          <a:xfrm rot="13902316">
            <a:off x="6080533" y="-38353"/>
            <a:ext cx="7982568" cy="8197161"/>
            <a:chOff x="-594088" y="-921284"/>
            <a:chExt cx="8134839" cy="8353526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C55EF24-CA9F-57C1-7B04-A2BF3E352FAA}"/>
                </a:ext>
              </a:extLst>
            </p:cNvPr>
            <p:cNvSpPr/>
            <p:nvPr/>
          </p:nvSpPr>
          <p:spPr>
            <a:xfrm rot="3608273">
              <a:off x="2495435" y="-856646"/>
              <a:ext cx="1021708" cy="892431"/>
            </a:xfrm>
            <a:custGeom>
              <a:avLst/>
              <a:gdLst>
                <a:gd name="connsiteX0" fmla="*/ 130434 w 675905"/>
                <a:gd name="connsiteY0" fmla="*/ 514756 h 590382"/>
                <a:gd name="connsiteX1" fmla="*/ 338583 w 675905"/>
                <a:gd name="connsiteY1" fmla="*/ 151752 h 590382"/>
                <a:gd name="connsiteX2" fmla="*/ 546064 w 675905"/>
                <a:gd name="connsiteY2" fmla="*/ 514756 h 590382"/>
                <a:gd name="connsiteX3" fmla="*/ 130434 w 675905"/>
                <a:gd name="connsiteY3" fmla="*/ 514756 h 590382"/>
                <a:gd name="connsiteX4" fmla="*/ 675906 w 675905"/>
                <a:gd name="connsiteY4" fmla="*/ 590383 h 590382"/>
                <a:gd name="connsiteX5" fmla="*/ 337953 w 675905"/>
                <a:gd name="connsiteY5" fmla="*/ 0 h 590382"/>
                <a:gd name="connsiteX6" fmla="*/ 0 w 675905"/>
                <a:gd name="connsiteY6" fmla="*/ 590383 h 590382"/>
                <a:gd name="connsiteX7" fmla="*/ 675906 w 675905"/>
                <a:gd name="connsiteY7" fmla="*/ 590383 h 590382"/>
                <a:gd name="connsiteX8" fmla="*/ 662850 w 675905"/>
                <a:gd name="connsiteY8" fmla="*/ 582822 h 590382"/>
                <a:gd name="connsiteX9" fmla="*/ 337953 w 675905"/>
                <a:gd name="connsiteY9" fmla="*/ 15245 h 590382"/>
                <a:gd name="connsiteX10" fmla="*/ 13049 w 675905"/>
                <a:gd name="connsiteY10" fmla="*/ 582822 h 590382"/>
                <a:gd name="connsiteX11" fmla="*/ 662850 w 675905"/>
                <a:gd name="connsiteY11" fmla="*/ 582822 h 590382"/>
                <a:gd name="connsiteX12" fmla="*/ 533015 w 675905"/>
                <a:gd name="connsiteY12" fmla="*/ 507195 h 590382"/>
                <a:gd name="connsiteX13" fmla="*/ 338568 w 675905"/>
                <a:gd name="connsiteY13" fmla="*/ 166996 h 590382"/>
                <a:gd name="connsiteX14" fmla="*/ 143506 w 675905"/>
                <a:gd name="connsiteY14" fmla="*/ 507195 h 590382"/>
                <a:gd name="connsiteX15" fmla="*/ 533015 w 675905"/>
                <a:gd name="connsiteY15" fmla="*/ 507195 h 59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905" h="590382">
                  <a:moveTo>
                    <a:pt x="130434" y="514756"/>
                  </a:moveTo>
                  <a:lnTo>
                    <a:pt x="338583" y="151752"/>
                  </a:lnTo>
                  <a:lnTo>
                    <a:pt x="546064" y="514756"/>
                  </a:lnTo>
                  <a:lnTo>
                    <a:pt x="130434" y="514756"/>
                  </a:lnTo>
                  <a:close/>
                  <a:moveTo>
                    <a:pt x="675906" y="590383"/>
                  </a:moveTo>
                  <a:lnTo>
                    <a:pt x="337953" y="0"/>
                  </a:lnTo>
                  <a:lnTo>
                    <a:pt x="0" y="590383"/>
                  </a:lnTo>
                  <a:lnTo>
                    <a:pt x="675906" y="590383"/>
                  </a:lnTo>
                  <a:close/>
                  <a:moveTo>
                    <a:pt x="662850" y="582822"/>
                  </a:moveTo>
                  <a:lnTo>
                    <a:pt x="337953" y="15245"/>
                  </a:lnTo>
                  <a:lnTo>
                    <a:pt x="13049" y="582822"/>
                  </a:lnTo>
                  <a:lnTo>
                    <a:pt x="662850" y="582822"/>
                  </a:lnTo>
                  <a:close/>
                  <a:moveTo>
                    <a:pt x="533015" y="507195"/>
                  </a:moveTo>
                  <a:lnTo>
                    <a:pt x="338568" y="166996"/>
                  </a:lnTo>
                  <a:lnTo>
                    <a:pt x="143506" y="507195"/>
                  </a:lnTo>
                  <a:lnTo>
                    <a:pt x="533015" y="507195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EA2FB4FA-D610-058A-DC22-8194003912CF}"/>
                </a:ext>
              </a:extLst>
            </p:cNvPr>
            <p:cNvSpPr/>
            <p:nvPr/>
          </p:nvSpPr>
          <p:spPr>
            <a:xfrm rot="3608273">
              <a:off x="5265702" y="3881437"/>
              <a:ext cx="910984" cy="911250"/>
            </a:xfrm>
            <a:custGeom>
              <a:avLst/>
              <a:gdLst>
                <a:gd name="connsiteX0" fmla="*/ 235652 w 602656"/>
                <a:gd name="connsiteY0" fmla="*/ 301409 h 602832"/>
                <a:gd name="connsiteX1" fmla="*/ 0 w 602656"/>
                <a:gd name="connsiteY1" fmla="*/ 65732 h 602832"/>
                <a:gd name="connsiteX2" fmla="*/ 65730 w 602656"/>
                <a:gd name="connsiteY2" fmla="*/ 0 h 602832"/>
                <a:gd name="connsiteX3" fmla="*/ 301427 w 602656"/>
                <a:gd name="connsiteY3" fmla="*/ 235667 h 602832"/>
                <a:gd name="connsiteX4" fmla="*/ 536957 w 602656"/>
                <a:gd name="connsiteY4" fmla="*/ 76 h 602832"/>
                <a:gd name="connsiteX5" fmla="*/ 602657 w 602656"/>
                <a:gd name="connsiteY5" fmla="*/ 65799 h 602832"/>
                <a:gd name="connsiteX6" fmla="*/ 367126 w 602656"/>
                <a:gd name="connsiteY6" fmla="*/ 301400 h 602832"/>
                <a:gd name="connsiteX7" fmla="*/ 602657 w 602656"/>
                <a:gd name="connsiteY7" fmla="*/ 536958 h 602832"/>
                <a:gd name="connsiteX8" fmla="*/ 536957 w 602656"/>
                <a:gd name="connsiteY8" fmla="*/ 602690 h 602832"/>
                <a:gd name="connsiteX9" fmla="*/ 301427 w 602656"/>
                <a:gd name="connsiteY9" fmla="*/ 367142 h 602832"/>
                <a:gd name="connsiteX10" fmla="*/ 65783 w 602656"/>
                <a:gd name="connsiteY10" fmla="*/ 602833 h 602832"/>
                <a:gd name="connsiteX11" fmla="*/ 38 w 602656"/>
                <a:gd name="connsiteY11" fmla="*/ 537110 h 602832"/>
                <a:gd name="connsiteX12" fmla="*/ 235652 w 602656"/>
                <a:gd name="connsiteY12" fmla="*/ 301409 h 602832"/>
                <a:gd name="connsiteX13" fmla="*/ 10740 w 602656"/>
                <a:gd name="connsiteY13" fmla="*/ 65732 h 602832"/>
                <a:gd name="connsiteX14" fmla="*/ 65730 w 602656"/>
                <a:gd name="connsiteY14" fmla="*/ 10741 h 602832"/>
                <a:gd name="connsiteX15" fmla="*/ 296035 w 602656"/>
                <a:gd name="connsiteY15" fmla="*/ 241039 h 602832"/>
                <a:gd name="connsiteX16" fmla="*/ 241044 w 602656"/>
                <a:gd name="connsiteY16" fmla="*/ 296037 h 602832"/>
                <a:gd name="connsiteX17" fmla="*/ 10740 w 602656"/>
                <a:gd name="connsiteY17" fmla="*/ 65732 h 602832"/>
                <a:gd name="connsiteX18" fmla="*/ 296035 w 602656"/>
                <a:gd name="connsiteY18" fmla="*/ 361771 h 602832"/>
                <a:gd name="connsiteX19" fmla="*/ 65783 w 602656"/>
                <a:gd name="connsiteY19" fmla="*/ 592092 h 602832"/>
                <a:gd name="connsiteX20" fmla="*/ 10778 w 602656"/>
                <a:gd name="connsiteY20" fmla="*/ 537109 h 602832"/>
                <a:gd name="connsiteX21" fmla="*/ 241044 w 602656"/>
                <a:gd name="connsiteY21" fmla="*/ 306780 h 602832"/>
                <a:gd name="connsiteX22" fmla="*/ 296035 w 602656"/>
                <a:gd name="connsiteY22" fmla="*/ 361771 h 602832"/>
                <a:gd name="connsiteX23" fmla="*/ 301427 w 602656"/>
                <a:gd name="connsiteY23" fmla="*/ 356400 h 602832"/>
                <a:gd name="connsiteX24" fmla="*/ 246437 w 602656"/>
                <a:gd name="connsiteY24" fmla="*/ 301408 h 602832"/>
                <a:gd name="connsiteX25" fmla="*/ 301427 w 602656"/>
                <a:gd name="connsiteY25" fmla="*/ 246409 h 602832"/>
                <a:gd name="connsiteX26" fmla="*/ 356417 w 602656"/>
                <a:gd name="connsiteY26" fmla="*/ 301401 h 602832"/>
                <a:gd name="connsiteX27" fmla="*/ 301427 w 602656"/>
                <a:gd name="connsiteY27" fmla="*/ 356400 h 602832"/>
                <a:gd name="connsiteX28" fmla="*/ 306744 w 602656"/>
                <a:gd name="connsiteY28" fmla="*/ 361770 h 602832"/>
                <a:gd name="connsiteX29" fmla="*/ 536957 w 602656"/>
                <a:gd name="connsiteY29" fmla="*/ 591949 h 602832"/>
                <a:gd name="connsiteX30" fmla="*/ 591947 w 602656"/>
                <a:gd name="connsiteY30" fmla="*/ 536958 h 602832"/>
                <a:gd name="connsiteX31" fmla="*/ 361734 w 602656"/>
                <a:gd name="connsiteY31" fmla="*/ 306771 h 602832"/>
                <a:gd name="connsiteX32" fmla="*/ 306744 w 602656"/>
                <a:gd name="connsiteY32" fmla="*/ 361770 h 602832"/>
                <a:gd name="connsiteX33" fmla="*/ 361734 w 602656"/>
                <a:gd name="connsiteY33" fmla="*/ 296029 h 602832"/>
                <a:gd name="connsiteX34" fmla="*/ 591947 w 602656"/>
                <a:gd name="connsiteY34" fmla="*/ 65801 h 602832"/>
                <a:gd name="connsiteX35" fmla="*/ 536957 w 602656"/>
                <a:gd name="connsiteY35" fmla="*/ 10818 h 602832"/>
                <a:gd name="connsiteX36" fmla="*/ 306744 w 602656"/>
                <a:gd name="connsiteY36" fmla="*/ 241038 h 602832"/>
                <a:gd name="connsiteX37" fmla="*/ 361734 w 602656"/>
                <a:gd name="connsiteY37" fmla="*/ 296029 h 60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656" h="602832">
                  <a:moveTo>
                    <a:pt x="235652" y="301409"/>
                  </a:moveTo>
                  <a:lnTo>
                    <a:pt x="0" y="65732"/>
                  </a:lnTo>
                  <a:lnTo>
                    <a:pt x="65730" y="0"/>
                  </a:lnTo>
                  <a:lnTo>
                    <a:pt x="301427" y="235667"/>
                  </a:lnTo>
                  <a:lnTo>
                    <a:pt x="536957" y="76"/>
                  </a:lnTo>
                  <a:lnTo>
                    <a:pt x="602657" y="65799"/>
                  </a:lnTo>
                  <a:lnTo>
                    <a:pt x="367126" y="301400"/>
                  </a:lnTo>
                  <a:lnTo>
                    <a:pt x="602657" y="536958"/>
                  </a:lnTo>
                  <a:lnTo>
                    <a:pt x="536957" y="602690"/>
                  </a:lnTo>
                  <a:lnTo>
                    <a:pt x="301427" y="367142"/>
                  </a:lnTo>
                  <a:lnTo>
                    <a:pt x="65783" y="602833"/>
                  </a:lnTo>
                  <a:lnTo>
                    <a:pt x="38" y="537110"/>
                  </a:lnTo>
                  <a:lnTo>
                    <a:pt x="235652" y="301409"/>
                  </a:lnTo>
                  <a:close/>
                  <a:moveTo>
                    <a:pt x="10740" y="65732"/>
                  </a:moveTo>
                  <a:lnTo>
                    <a:pt x="65730" y="10741"/>
                  </a:lnTo>
                  <a:lnTo>
                    <a:pt x="296035" y="241039"/>
                  </a:lnTo>
                  <a:lnTo>
                    <a:pt x="241044" y="296037"/>
                  </a:lnTo>
                  <a:lnTo>
                    <a:pt x="10740" y="65732"/>
                  </a:lnTo>
                  <a:close/>
                  <a:moveTo>
                    <a:pt x="296035" y="361771"/>
                  </a:moveTo>
                  <a:lnTo>
                    <a:pt x="65783" y="592092"/>
                  </a:lnTo>
                  <a:lnTo>
                    <a:pt x="10778" y="537109"/>
                  </a:lnTo>
                  <a:lnTo>
                    <a:pt x="241044" y="306780"/>
                  </a:lnTo>
                  <a:lnTo>
                    <a:pt x="296035" y="361771"/>
                  </a:lnTo>
                  <a:close/>
                  <a:moveTo>
                    <a:pt x="301427" y="356400"/>
                  </a:moveTo>
                  <a:lnTo>
                    <a:pt x="246437" y="301408"/>
                  </a:lnTo>
                  <a:lnTo>
                    <a:pt x="301427" y="246409"/>
                  </a:lnTo>
                  <a:lnTo>
                    <a:pt x="356417" y="301401"/>
                  </a:lnTo>
                  <a:lnTo>
                    <a:pt x="301427" y="356400"/>
                  </a:lnTo>
                  <a:close/>
                  <a:moveTo>
                    <a:pt x="306744" y="361770"/>
                  </a:moveTo>
                  <a:lnTo>
                    <a:pt x="536957" y="591949"/>
                  </a:lnTo>
                  <a:lnTo>
                    <a:pt x="591947" y="536958"/>
                  </a:lnTo>
                  <a:lnTo>
                    <a:pt x="361734" y="306771"/>
                  </a:lnTo>
                  <a:lnTo>
                    <a:pt x="306744" y="361770"/>
                  </a:lnTo>
                  <a:close/>
                  <a:moveTo>
                    <a:pt x="361734" y="296029"/>
                  </a:moveTo>
                  <a:lnTo>
                    <a:pt x="591947" y="65801"/>
                  </a:lnTo>
                  <a:lnTo>
                    <a:pt x="536957" y="10818"/>
                  </a:lnTo>
                  <a:lnTo>
                    <a:pt x="306744" y="241038"/>
                  </a:lnTo>
                  <a:lnTo>
                    <a:pt x="361734" y="296029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C8A6CBAE-428F-B75F-241B-E6986CA0277A}"/>
                </a:ext>
              </a:extLst>
            </p:cNvPr>
            <p:cNvSpPr/>
            <p:nvPr/>
          </p:nvSpPr>
          <p:spPr>
            <a:xfrm rot="3608273">
              <a:off x="5928419" y="5059517"/>
              <a:ext cx="928366" cy="928455"/>
            </a:xfrm>
            <a:custGeom>
              <a:avLst/>
              <a:gdLst>
                <a:gd name="connsiteX0" fmla="*/ 7595 w 614155"/>
                <a:gd name="connsiteY0" fmla="*/ 307107 h 614214"/>
                <a:gd name="connsiteX1" fmla="*/ 307078 w 614155"/>
                <a:gd name="connsiteY1" fmla="*/ 606619 h 614214"/>
                <a:gd name="connsiteX2" fmla="*/ 606561 w 614155"/>
                <a:gd name="connsiteY2" fmla="*/ 307107 h 614214"/>
                <a:gd name="connsiteX3" fmla="*/ 307078 w 614155"/>
                <a:gd name="connsiteY3" fmla="*/ 7595 h 614214"/>
                <a:gd name="connsiteX4" fmla="*/ 7595 w 614155"/>
                <a:gd name="connsiteY4" fmla="*/ 307107 h 614214"/>
                <a:gd name="connsiteX5" fmla="*/ 82409 w 614155"/>
                <a:gd name="connsiteY5" fmla="*/ 307107 h 614214"/>
                <a:gd name="connsiteX6" fmla="*/ 307078 w 614155"/>
                <a:gd name="connsiteY6" fmla="*/ 82405 h 614214"/>
                <a:gd name="connsiteX7" fmla="*/ 531747 w 614155"/>
                <a:gd name="connsiteY7" fmla="*/ 307107 h 614214"/>
                <a:gd name="connsiteX8" fmla="*/ 307078 w 614155"/>
                <a:gd name="connsiteY8" fmla="*/ 531809 h 614214"/>
                <a:gd name="connsiteX9" fmla="*/ 82409 w 614155"/>
                <a:gd name="connsiteY9" fmla="*/ 307107 h 614214"/>
                <a:gd name="connsiteX10" fmla="*/ 0 w 614155"/>
                <a:gd name="connsiteY10" fmla="*/ 307107 h 614214"/>
                <a:gd name="connsiteX11" fmla="*/ 307078 w 614155"/>
                <a:gd name="connsiteY11" fmla="*/ 614215 h 614214"/>
                <a:gd name="connsiteX12" fmla="*/ 614156 w 614155"/>
                <a:gd name="connsiteY12" fmla="*/ 307107 h 614214"/>
                <a:gd name="connsiteX13" fmla="*/ 307078 w 614155"/>
                <a:gd name="connsiteY13" fmla="*/ 0 h 614214"/>
                <a:gd name="connsiteX14" fmla="*/ 0 w 614155"/>
                <a:gd name="connsiteY14" fmla="*/ 307107 h 614214"/>
                <a:gd name="connsiteX15" fmla="*/ 90004 w 614155"/>
                <a:gd name="connsiteY15" fmla="*/ 307107 h 614214"/>
                <a:gd name="connsiteX16" fmla="*/ 307078 w 614155"/>
                <a:gd name="connsiteY16" fmla="*/ 90001 h 614214"/>
                <a:gd name="connsiteX17" fmla="*/ 524152 w 614155"/>
                <a:gd name="connsiteY17" fmla="*/ 307107 h 614214"/>
                <a:gd name="connsiteX18" fmla="*/ 307078 w 614155"/>
                <a:gd name="connsiteY18" fmla="*/ 524214 h 614214"/>
                <a:gd name="connsiteX19" fmla="*/ 90004 w 614155"/>
                <a:gd name="connsiteY19" fmla="*/ 307107 h 61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155" h="614214">
                  <a:moveTo>
                    <a:pt x="7595" y="307107"/>
                  </a:moveTo>
                  <a:cubicBezTo>
                    <a:pt x="7595" y="471873"/>
                    <a:pt x="141576" y="606619"/>
                    <a:pt x="307078" y="606619"/>
                  </a:cubicBezTo>
                  <a:cubicBezTo>
                    <a:pt x="471820" y="606619"/>
                    <a:pt x="606561" y="472637"/>
                    <a:pt x="606561" y="307107"/>
                  </a:cubicBezTo>
                  <a:cubicBezTo>
                    <a:pt x="606561" y="142341"/>
                    <a:pt x="472579" y="7595"/>
                    <a:pt x="307078" y="7595"/>
                  </a:cubicBezTo>
                  <a:cubicBezTo>
                    <a:pt x="142336" y="7595"/>
                    <a:pt x="7595" y="141576"/>
                    <a:pt x="7595" y="307107"/>
                  </a:cubicBezTo>
                  <a:close/>
                  <a:moveTo>
                    <a:pt x="82409" y="307107"/>
                  </a:moveTo>
                  <a:cubicBezTo>
                    <a:pt x="82409" y="183719"/>
                    <a:pt x="182895" y="82405"/>
                    <a:pt x="307078" y="82405"/>
                  </a:cubicBezTo>
                  <a:cubicBezTo>
                    <a:pt x="431261" y="82405"/>
                    <a:pt x="531747" y="183719"/>
                    <a:pt x="531747" y="307107"/>
                  </a:cubicBezTo>
                  <a:cubicBezTo>
                    <a:pt x="531747" y="430513"/>
                    <a:pt x="430501" y="531809"/>
                    <a:pt x="307078" y="531809"/>
                  </a:cubicBezTo>
                  <a:cubicBezTo>
                    <a:pt x="183654" y="531809"/>
                    <a:pt x="82409" y="430513"/>
                    <a:pt x="82409" y="307107"/>
                  </a:cubicBezTo>
                  <a:close/>
                  <a:moveTo>
                    <a:pt x="0" y="307107"/>
                  </a:moveTo>
                  <a:cubicBezTo>
                    <a:pt x="0" y="476055"/>
                    <a:pt x="137323" y="614215"/>
                    <a:pt x="307078" y="614215"/>
                  </a:cubicBezTo>
                  <a:cubicBezTo>
                    <a:pt x="475997" y="614215"/>
                    <a:pt x="614156" y="476845"/>
                    <a:pt x="614156" y="307107"/>
                  </a:cubicBezTo>
                  <a:cubicBezTo>
                    <a:pt x="614156" y="138159"/>
                    <a:pt x="476832" y="0"/>
                    <a:pt x="307078" y="0"/>
                  </a:cubicBezTo>
                  <a:cubicBezTo>
                    <a:pt x="138158" y="0"/>
                    <a:pt x="0" y="137369"/>
                    <a:pt x="0" y="307107"/>
                  </a:cubicBezTo>
                  <a:close/>
                  <a:moveTo>
                    <a:pt x="90004" y="307107"/>
                  </a:moveTo>
                  <a:cubicBezTo>
                    <a:pt x="90004" y="187896"/>
                    <a:pt x="187072" y="90001"/>
                    <a:pt x="307078" y="90001"/>
                  </a:cubicBezTo>
                  <a:cubicBezTo>
                    <a:pt x="427084" y="90001"/>
                    <a:pt x="524152" y="187896"/>
                    <a:pt x="524152" y="307107"/>
                  </a:cubicBezTo>
                  <a:cubicBezTo>
                    <a:pt x="524152" y="426318"/>
                    <a:pt x="426324" y="524214"/>
                    <a:pt x="307078" y="524214"/>
                  </a:cubicBezTo>
                  <a:cubicBezTo>
                    <a:pt x="187832" y="524214"/>
                    <a:pt x="90004" y="426318"/>
                    <a:pt x="90004" y="307107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993BAA71-B14D-CBAA-84CA-97A1029BDCDA}"/>
                </a:ext>
              </a:extLst>
            </p:cNvPr>
            <p:cNvSpPr/>
            <p:nvPr/>
          </p:nvSpPr>
          <p:spPr>
            <a:xfrm rot="3608273">
              <a:off x="6583682" y="6263921"/>
              <a:ext cx="1021708" cy="892431"/>
            </a:xfrm>
            <a:custGeom>
              <a:avLst/>
              <a:gdLst>
                <a:gd name="connsiteX0" fmla="*/ 130411 w 675905"/>
                <a:gd name="connsiteY0" fmla="*/ 514756 h 590382"/>
                <a:gd name="connsiteX1" fmla="*/ 338598 w 675905"/>
                <a:gd name="connsiteY1" fmla="*/ 151752 h 590382"/>
                <a:gd name="connsiteX2" fmla="*/ 546101 w 675905"/>
                <a:gd name="connsiteY2" fmla="*/ 514756 h 590382"/>
                <a:gd name="connsiteX3" fmla="*/ 130411 w 675905"/>
                <a:gd name="connsiteY3" fmla="*/ 514756 h 590382"/>
                <a:gd name="connsiteX4" fmla="*/ 675906 w 675905"/>
                <a:gd name="connsiteY4" fmla="*/ 590383 h 590382"/>
                <a:gd name="connsiteX5" fmla="*/ 337991 w 675905"/>
                <a:gd name="connsiteY5" fmla="*/ 0 h 590382"/>
                <a:gd name="connsiteX6" fmla="*/ 0 w 675905"/>
                <a:gd name="connsiteY6" fmla="*/ 590383 h 590382"/>
                <a:gd name="connsiteX7" fmla="*/ 675906 w 675905"/>
                <a:gd name="connsiteY7" fmla="*/ 590383 h 590382"/>
                <a:gd name="connsiteX8" fmla="*/ 662842 w 675905"/>
                <a:gd name="connsiteY8" fmla="*/ 582822 h 590382"/>
                <a:gd name="connsiteX9" fmla="*/ 337991 w 675905"/>
                <a:gd name="connsiteY9" fmla="*/ 15245 h 590382"/>
                <a:gd name="connsiteX10" fmla="*/ 13064 w 675905"/>
                <a:gd name="connsiteY10" fmla="*/ 582822 h 590382"/>
                <a:gd name="connsiteX11" fmla="*/ 662842 w 675905"/>
                <a:gd name="connsiteY11" fmla="*/ 582822 h 590382"/>
                <a:gd name="connsiteX12" fmla="*/ 533038 w 675905"/>
                <a:gd name="connsiteY12" fmla="*/ 507195 h 590382"/>
                <a:gd name="connsiteX13" fmla="*/ 338598 w 675905"/>
                <a:gd name="connsiteY13" fmla="*/ 166996 h 590382"/>
                <a:gd name="connsiteX14" fmla="*/ 143550 w 675905"/>
                <a:gd name="connsiteY14" fmla="*/ 507195 h 590382"/>
                <a:gd name="connsiteX15" fmla="*/ 533038 w 675905"/>
                <a:gd name="connsiteY15" fmla="*/ 507195 h 59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905" h="590382">
                  <a:moveTo>
                    <a:pt x="130411" y="514756"/>
                  </a:moveTo>
                  <a:lnTo>
                    <a:pt x="338598" y="151752"/>
                  </a:lnTo>
                  <a:lnTo>
                    <a:pt x="546101" y="514756"/>
                  </a:lnTo>
                  <a:lnTo>
                    <a:pt x="130411" y="514756"/>
                  </a:lnTo>
                  <a:close/>
                  <a:moveTo>
                    <a:pt x="675906" y="590383"/>
                  </a:moveTo>
                  <a:lnTo>
                    <a:pt x="337991" y="0"/>
                  </a:lnTo>
                  <a:lnTo>
                    <a:pt x="0" y="590383"/>
                  </a:lnTo>
                  <a:lnTo>
                    <a:pt x="675906" y="590383"/>
                  </a:lnTo>
                  <a:close/>
                  <a:moveTo>
                    <a:pt x="662842" y="582822"/>
                  </a:moveTo>
                  <a:lnTo>
                    <a:pt x="337991" y="15245"/>
                  </a:lnTo>
                  <a:lnTo>
                    <a:pt x="13064" y="582822"/>
                  </a:lnTo>
                  <a:lnTo>
                    <a:pt x="662842" y="582822"/>
                  </a:lnTo>
                  <a:close/>
                  <a:moveTo>
                    <a:pt x="533038" y="507195"/>
                  </a:moveTo>
                  <a:lnTo>
                    <a:pt x="338598" y="166996"/>
                  </a:lnTo>
                  <a:lnTo>
                    <a:pt x="143550" y="507195"/>
                  </a:lnTo>
                  <a:lnTo>
                    <a:pt x="533038" y="507195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0B43662A-B26A-E478-F846-50C7BA6E3112}"/>
                </a:ext>
              </a:extLst>
            </p:cNvPr>
            <p:cNvSpPr/>
            <p:nvPr/>
          </p:nvSpPr>
          <p:spPr>
            <a:xfrm rot="3608273">
              <a:off x="3886531" y="1503206"/>
              <a:ext cx="928460" cy="928455"/>
            </a:xfrm>
            <a:custGeom>
              <a:avLst/>
              <a:gdLst>
                <a:gd name="connsiteX0" fmla="*/ 307109 w 614217"/>
                <a:gd name="connsiteY0" fmla="*/ 614215 h 614214"/>
                <a:gd name="connsiteX1" fmla="*/ 0 w 614217"/>
                <a:gd name="connsiteY1" fmla="*/ 307107 h 614214"/>
                <a:gd name="connsiteX2" fmla="*/ 307109 w 614217"/>
                <a:gd name="connsiteY2" fmla="*/ 0 h 614214"/>
                <a:gd name="connsiteX3" fmla="*/ 614217 w 614217"/>
                <a:gd name="connsiteY3" fmla="*/ 307107 h 614214"/>
                <a:gd name="connsiteX4" fmla="*/ 307109 w 614217"/>
                <a:gd name="connsiteY4" fmla="*/ 614215 h 614214"/>
                <a:gd name="connsiteX5" fmla="*/ 307109 w 614217"/>
                <a:gd name="connsiteY5" fmla="*/ 90001 h 614214"/>
                <a:gd name="connsiteX6" fmla="*/ 90005 w 614217"/>
                <a:gd name="connsiteY6" fmla="*/ 307107 h 614214"/>
                <a:gd name="connsiteX7" fmla="*/ 307109 w 614217"/>
                <a:gd name="connsiteY7" fmla="*/ 524214 h 614214"/>
                <a:gd name="connsiteX8" fmla="*/ 524213 w 614217"/>
                <a:gd name="connsiteY8" fmla="*/ 307107 h 614214"/>
                <a:gd name="connsiteX9" fmla="*/ 307109 w 614217"/>
                <a:gd name="connsiteY9" fmla="*/ 90001 h 61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4217" h="614214">
                  <a:moveTo>
                    <a:pt x="307109" y="614215"/>
                  </a:moveTo>
                  <a:cubicBezTo>
                    <a:pt x="137369" y="614215"/>
                    <a:pt x="0" y="476055"/>
                    <a:pt x="0" y="307107"/>
                  </a:cubicBezTo>
                  <a:cubicBezTo>
                    <a:pt x="0" y="137369"/>
                    <a:pt x="138159" y="0"/>
                    <a:pt x="307109" y="0"/>
                  </a:cubicBezTo>
                  <a:cubicBezTo>
                    <a:pt x="476849" y="0"/>
                    <a:pt x="614217" y="138159"/>
                    <a:pt x="614217" y="307107"/>
                  </a:cubicBezTo>
                  <a:cubicBezTo>
                    <a:pt x="614217" y="476845"/>
                    <a:pt x="476059" y="614215"/>
                    <a:pt x="307109" y="614215"/>
                  </a:cubicBezTo>
                  <a:close/>
                  <a:moveTo>
                    <a:pt x="307109" y="90001"/>
                  </a:moveTo>
                  <a:cubicBezTo>
                    <a:pt x="187110" y="90001"/>
                    <a:pt x="90005" y="187896"/>
                    <a:pt x="90005" y="307107"/>
                  </a:cubicBezTo>
                  <a:cubicBezTo>
                    <a:pt x="90005" y="426318"/>
                    <a:pt x="187900" y="524214"/>
                    <a:pt x="307109" y="524214"/>
                  </a:cubicBezTo>
                  <a:cubicBezTo>
                    <a:pt x="426317" y="524214"/>
                    <a:pt x="524213" y="426318"/>
                    <a:pt x="524213" y="307107"/>
                  </a:cubicBezTo>
                  <a:cubicBezTo>
                    <a:pt x="524213" y="187896"/>
                    <a:pt x="427107" y="90001"/>
                    <a:pt x="307109" y="90001"/>
                  </a:cubicBez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45BF0254-E181-1B34-FBDE-5CDDC62BE86A}"/>
                </a:ext>
              </a:extLst>
            </p:cNvPr>
            <p:cNvSpPr/>
            <p:nvPr/>
          </p:nvSpPr>
          <p:spPr>
            <a:xfrm rot="3608273">
              <a:off x="4533708" y="2697578"/>
              <a:ext cx="1024039" cy="896597"/>
            </a:xfrm>
            <a:custGeom>
              <a:avLst/>
              <a:gdLst>
                <a:gd name="connsiteX0" fmla="*/ 677448 w 677447"/>
                <a:gd name="connsiteY0" fmla="*/ 593138 h 593138"/>
                <a:gd name="connsiteX1" fmla="*/ 0 w 677447"/>
                <a:gd name="connsiteY1" fmla="*/ 593138 h 593138"/>
                <a:gd name="connsiteX2" fmla="*/ 338720 w 677447"/>
                <a:gd name="connsiteY2" fmla="*/ 0 h 593138"/>
                <a:gd name="connsiteX3" fmla="*/ 677448 w 677447"/>
                <a:gd name="connsiteY3" fmla="*/ 593138 h 593138"/>
                <a:gd name="connsiteX4" fmla="*/ 143832 w 677447"/>
                <a:gd name="connsiteY4" fmla="*/ 509563 h 593138"/>
                <a:gd name="connsiteX5" fmla="*/ 534238 w 677447"/>
                <a:gd name="connsiteY5" fmla="*/ 509563 h 593138"/>
                <a:gd name="connsiteX6" fmla="*/ 339343 w 677447"/>
                <a:gd name="connsiteY6" fmla="*/ 167776 h 593138"/>
                <a:gd name="connsiteX7" fmla="*/ 143832 w 677447"/>
                <a:gd name="connsiteY7" fmla="*/ 509563 h 59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7447" h="593138">
                  <a:moveTo>
                    <a:pt x="677448" y="593138"/>
                  </a:moveTo>
                  <a:lnTo>
                    <a:pt x="0" y="593138"/>
                  </a:lnTo>
                  <a:lnTo>
                    <a:pt x="338720" y="0"/>
                  </a:lnTo>
                  <a:lnTo>
                    <a:pt x="677448" y="593138"/>
                  </a:lnTo>
                  <a:close/>
                  <a:moveTo>
                    <a:pt x="143832" y="509563"/>
                  </a:moveTo>
                  <a:lnTo>
                    <a:pt x="534238" y="509563"/>
                  </a:lnTo>
                  <a:lnTo>
                    <a:pt x="339343" y="167776"/>
                  </a:lnTo>
                  <a:lnTo>
                    <a:pt x="143832" y="509563"/>
                  </a:lnTo>
                  <a:close/>
                </a:path>
              </a:pathLst>
            </a:custGeom>
            <a:solidFill>
              <a:srgbClr val="32F5DB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65644947-6602-7953-1767-2F4E45BC70F3}"/>
                </a:ext>
              </a:extLst>
            </p:cNvPr>
            <p:cNvSpPr/>
            <p:nvPr/>
          </p:nvSpPr>
          <p:spPr>
            <a:xfrm rot="3608273">
              <a:off x="3223860" y="325168"/>
              <a:ext cx="911031" cy="911255"/>
            </a:xfrm>
            <a:custGeom>
              <a:avLst/>
              <a:gdLst>
                <a:gd name="connsiteX0" fmla="*/ 0 w 602687"/>
                <a:gd name="connsiteY0" fmla="*/ 65732 h 602835"/>
                <a:gd name="connsiteX1" fmla="*/ 65730 w 602687"/>
                <a:gd name="connsiteY1" fmla="*/ 0 h 602835"/>
                <a:gd name="connsiteX2" fmla="*/ 301397 w 602687"/>
                <a:gd name="connsiteY2" fmla="*/ 235669 h 602835"/>
                <a:gd name="connsiteX3" fmla="*/ 536920 w 602687"/>
                <a:gd name="connsiteY3" fmla="*/ 78 h 602835"/>
                <a:gd name="connsiteX4" fmla="*/ 602665 w 602687"/>
                <a:gd name="connsiteY4" fmla="*/ 65801 h 602835"/>
                <a:gd name="connsiteX5" fmla="*/ 367134 w 602687"/>
                <a:gd name="connsiteY5" fmla="*/ 301401 h 602835"/>
                <a:gd name="connsiteX6" fmla="*/ 602687 w 602687"/>
                <a:gd name="connsiteY6" fmla="*/ 536958 h 602835"/>
                <a:gd name="connsiteX7" fmla="*/ 536958 w 602687"/>
                <a:gd name="connsiteY7" fmla="*/ 602690 h 602835"/>
                <a:gd name="connsiteX8" fmla="*/ 301412 w 602687"/>
                <a:gd name="connsiteY8" fmla="*/ 367142 h 602835"/>
                <a:gd name="connsiteX9" fmla="*/ 65783 w 602687"/>
                <a:gd name="connsiteY9" fmla="*/ 602835 h 602835"/>
                <a:gd name="connsiteX10" fmla="*/ 38 w 602687"/>
                <a:gd name="connsiteY10" fmla="*/ 537112 h 602835"/>
                <a:gd name="connsiteX11" fmla="*/ 235675 w 602687"/>
                <a:gd name="connsiteY11" fmla="*/ 301410 h 602835"/>
                <a:gd name="connsiteX12" fmla="*/ 0 w 602687"/>
                <a:gd name="connsiteY12" fmla="*/ 65732 h 60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2687" h="602835">
                  <a:moveTo>
                    <a:pt x="0" y="65732"/>
                  </a:moveTo>
                  <a:lnTo>
                    <a:pt x="65730" y="0"/>
                  </a:lnTo>
                  <a:lnTo>
                    <a:pt x="301397" y="235669"/>
                  </a:lnTo>
                  <a:lnTo>
                    <a:pt x="536920" y="78"/>
                  </a:lnTo>
                  <a:lnTo>
                    <a:pt x="602665" y="65801"/>
                  </a:lnTo>
                  <a:lnTo>
                    <a:pt x="367134" y="301401"/>
                  </a:lnTo>
                  <a:lnTo>
                    <a:pt x="602687" y="536958"/>
                  </a:lnTo>
                  <a:lnTo>
                    <a:pt x="536958" y="602690"/>
                  </a:lnTo>
                  <a:lnTo>
                    <a:pt x="301412" y="367142"/>
                  </a:lnTo>
                  <a:lnTo>
                    <a:pt x="65783" y="602835"/>
                  </a:lnTo>
                  <a:lnTo>
                    <a:pt x="38" y="537112"/>
                  </a:lnTo>
                  <a:lnTo>
                    <a:pt x="235675" y="301410"/>
                  </a:lnTo>
                  <a:lnTo>
                    <a:pt x="0" y="65732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FCB5FAD6-7C6B-332C-5900-7940BFBED665}"/>
                </a:ext>
              </a:extLst>
            </p:cNvPr>
            <p:cNvSpPr/>
            <p:nvPr/>
          </p:nvSpPr>
          <p:spPr>
            <a:xfrm rot="3608273">
              <a:off x="1354455" y="-191859"/>
              <a:ext cx="928460" cy="928458"/>
            </a:xfrm>
            <a:custGeom>
              <a:avLst/>
              <a:gdLst>
                <a:gd name="connsiteX0" fmla="*/ 606622 w 614217"/>
                <a:gd name="connsiteY0" fmla="*/ 307108 h 614216"/>
                <a:gd name="connsiteX1" fmla="*/ 307109 w 614217"/>
                <a:gd name="connsiteY1" fmla="*/ 7595 h 614216"/>
                <a:gd name="connsiteX2" fmla="*/ 7595 w 614217"/>
                <a:gd name="connsiteY2" fmla="*/ 307108 h 614216"/>
                <a:gd name="connsiteX3" fmla="*/ 307109 w 614217"/>
                <a:gd name="connsiteY3" fmla="*/ 606622 h 614216"/>
                <a:gd name="connsiteX4" fmla="*/ 606622 w 614217"/>
                <a:gd name="connsiteY4" fmla="*/ 307108 h 614216"/>
                <a:gd name="connsiteX5" fmla="*/ 531808 w 614217"/>
                <a:gd name="connsiteY5" fmla="*/ 307108 h 614216"/>
                <a:gd name="connsiteX6" fmla="*/ 307109 w 614217"/>
                <a:gd name="connsiteY6" fmla="*/ 531808 h 614216"/>
                <a:gd name="connsiteX7" fmla="*/ 82401 w 614217"/>
                <a:gd name="connsiteY7" fmla="*/ 307108 h 614216"/>
                <a:gd name="connsiteX8" fmla="*/ 307109 w 614217"/>
                <a:gd name="connsiteY8" fmla="*/ 82409 h 614216"/>
                <a:gd name="connsiteX9" fmla="*/ 531808 w 614217"/>
                <a:gd name="connsiteY9" fmla="*/ 307108 h 614216"/>
                <a:gd name="connsiteX10" fmla="*/ 614217 w 614217"/>
                <a:gd name="connsiteY10" fmla="*/ 307108 h 614216"/>
                <a:gd name="connsiteX11" fmla="*/ 307109 w 614217"/>
                <a:gd name="connsiteY11" fmla="*/ 0 h 614216"/>
                <a:gd name="connsiteX12" fmla="*/ 0 w 614217"/>
                <a:gd name="connsiteY12" fmla="*/ 307108 h 614216"/>
                <a:gd name="connsiteX13" fmla="*/ 307109 w 614217"/>
                <a:gd name="connsiteY13" fmla="*/ 614217 h 614216"/>
                <a:gd name="connsiteX14" fmla="*/ 614217 w 614217"/>
                <a:gd name="connsiteY14" fmla="*/ 307108 h 614216"/>
                <a:gd name="connsiteX15" fmla="*/ 524213 w 614217"/>
                <a:gd name="connsiteY15" fmla="*/ 307108 h 614216"/>
                <a:gd name="connsiteX16" fmla="*/ 307109 w 614217"/>
                <a:gd name="connsiteY16" fmla="*/ 524213 h 614216"/>
                <a:gd name="connsiteX17" fmla="*/ 89997 w 614217"/>
                <a:gd name="connsiteY17" fmla="*/ 307108 h 614216"/>
                <a:gd name="connsiteX18" fmla="*/ 307109 w 614217"/>
                <a:gd name="connsiteY18" fmla="*/ 90004 h 614216"/>
                <a:gd name="connsiteX19" fmla="*/ 524213 w 614217"/>
                <a:gd name="connsiteY19" fmla="*/ 307108 h 61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17" h="614216">
                  <a:moveTo>
                    <a:pt x="606622" y="307108"/>
                  </a:moveTo>
                  <a:cubicBezTo>
                    <a:pt x="606622" y="142344"/>
                    <a:pt x="472641" y="7595"/>
                    <a:pt x="307109" y="7595"/>
                  </a:cubicBezTo>
                  <a:cubicBezTo>
                    <a:pt x="142344" y="7595"/>
                    <a:pt x="7595" y="141576"/>
                    <a:pt x="7595" y="307108"/>
                  </a:cubicBezTo>
                  <a:cubicBezTo>
                    <a:pt x="7595" y="471873"/>
                    <a:pt x="141577" y="606622"/>
                    <a:pt x="307109" y="606622"/>
                  </a:cubicBezTo>
                  <a:cubicBezTo>
                    <a:pt x="471873" y="606622"/>
                    <a:pt x="606622" y="472640"/>
                    <a:pt x="606622" y="307108"/>
                  </a:cubicBezTo>
                  <a:close/>
                  <a:moveTo>
                    <a:pt x="531808" y="307108"/>
                  </a:moveTo>
                  <a:cubicBezTo>
                    <a:pt x="531808" y="430494"/>
                    <a:pt x="431322" y="531808"/>
                    <a:pt x="307109" y="531808"/>
                  </a:cubicBezTo>
                  <a:cubicBezTo>
                    <a:pt x="182895" y="531808"/>
                    <a:pt x="82401" y="430494"/>
                    <a:pt x="82401" y="307108"/>
                  </a:cubicBezTo>
                  <a:cubicBezTo>
                    <a:pt x="82401" y="183700"/>
                    <a:pt x="183700" y="82409"/>
                    <a:pt x="307109" y="82409"/>
                  </a:cubicBezTo>
                  <a:cubicBezTo>
                    <a:pt x="430510" y="82409"/>
                    <a:pt x="531808" y="183700"/>
                    <a:pt x="531808" y="307108"/>
                  </a:cubicBezTo>
                  <a:close/>
                  <a:moveTo>
                    <a:pt x="614217" y="307108"/>
                  </a:moveTo>
                  <a:cubicBezTo>
                    <a:pt x="614217" y="138159"/>
                    <a:pt x="476849" y="0"/>
                    <a:pt x="307109" y="0"/>
                  </a:cubicBezTo>
                  <a:cubicBezTo>
                    <a:pt x="138159" y="0"/>
                    <a:pt x="0" y="137369"/>
                    <a:pt x="0" y="307108"/>
                  </a:cubicBezTo>
                  <a:cubicBezTo>
                    <a:pt x="0" y="476058"/>
                    <a:pt x="137369" y="614217"/>
                    <a:pt x="307109" y="614217"/>
                  </a:cubicBezTo>
                  <a:cubicBezTo>
                    <a:pt x="476059" y="614217"/>
                    <a:pt x="614217" y="476848"/>
                    <a:pt x="614217" y="307108"/>
                  </a:cubicBezTo>
                  <a:close/>
                  <a:moveTo>
                    <a:pt x="524213" y="307108"/>
                  </a:moveTo>
                  <a:cubicBezTo>
                    <a:pt x="524213" y="426317"/>
                    <a:pt x="427107" y="524213"/>
                    <a:pt x="307109" y="524213"/>
                  </a:cubicBezTo>
                  <a:cubicBezTo>
                    <a:pt x="187103" y="524213"/>
                    <a:pt x="89997" y="426317"/>
                    <a:pt x="89997" y="307108"/>
                  </a:cubicBezTo>
                  <a:cubicBezTo>
                    <a:pt x="89997" y="187892"/>
                    <a:pt x="187893" y="90004"/>
                    <a:pt x="307109" y="90004"/>
                  </a:cubicBezTo>
                  <a:cubicBezTo>
                    <a:pt x="426317" y="90004"/>
                    <a:pt x="524213" y="187892"/>
                    <a:pt x="524213" y="307108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9B51D50B-A40A-3268-C6A4-919D1C475D37}"/>
                </a:ext>
              </a:extLst>
            </p:cNvPr>
            <p:cNvSpPr/>
            <p:nvPr/>
          </p:nvSpPr>
          <p:spPr>
            <a:xfrm rot="3608273">
              <a:off x="1703367" y="9930"/>
              <a:ext cx="462713" cy="928653"/>
            </a:xfrm>
            <a:custGeom>
              <a:avLst/>
              <a:gdLst>
                <a:gd name="connsiteX0" fmla="*/ 0 w 306105"/>
                <a:gd name="connsiteY0" fmla="*/ 614346 h 614345"/>
                <a:gd name="connsiteX1" fmla="*/ 306106 w 306105"/>
                <a:gd name="connsiteY1" fmla="*/ 307177 h 614345"/>
                <a:gd name="connsiteX2" fmla="*/ 0 w 306105"/>
                <a:gd name="connsiteY2" fmla="*/ 0 h 614345"/>
                <a:gd name="connsiteX3" fmla="*/ 0 w 306105"/>
                <a:gd name="connsiteY3" fmla="*/ 90027 h 614345"/>
                <a:gd name="connsiteX4" fmla="*/ 216079 w 306105"/>
                <a:gd name="connsiteY4" fmla="*/ 307177 h 614345"/>
                <a:gd name="connsiteX5" fmla="*/ 0 w 306105"/>
                <a:gd name="connsiteY5" fmla="*/ 524326 h 614345"/>
                <a:gd name="connsiteX6" fmla="*/ 0 w 306105"/>
                <a:gd name="connsiteY6" fmla="*/ 614346 h 61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105" h="614345">
                  <a:moveTo>
                    <a:pt x="0" y="614346"/>
                  </a:moveTo>
                  <a:cubicBezTo>
                    <a:pt x="168494" y="613769"/>
                    <a:pt x="306106" y="476590"/>
                    <a:pt x="306106" y="307177"/>
                  </a:cubicBezTo>
                  <a:cubicBezTo>
                    <a:pt x="306106" y="138546"/>
                    <a:pt x="169276" y="585"/>
                    <a:pt x="0" y="0"/>
                  </a:cubicBezTo>
                  <a:lnTo>
                    <a:pt x="0" y="90027"/>
                  </a:lnTo>
                  <a:cubicBezTo>
                    <a:pt x="118753" y="90604"/>
                    <a:pt x="216079" y="188295"/>
                    <a:pt x="216079" y="307177"/>
                  </a:cubicBezTo>
                  <a:cubicBezTo>
                    <a:pt x="216079" y="426058"/>
                    <a:pt x="119535" y="523749"/>
                    <a:pt x="0" y="524326"/>
                  </a:cubicBezTo>
                  <a:lnTo>
                    <a:pt x="0" y="614346"/>
                  </a:ln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E958916D-2B0F-F6A1-FF7B-E3916ACEF6CA}"/>
                </a:ext>
              </a:extLst>
            </p:cNvPr>
            <p:cNvSpPr/>
            <p:nvPr/>
          </p:nvSpPr>
          <p:spPr>
            <a:xfrm rot="3608273">
              <a:off x="1987123" y="1014292"/>
              <a:ext cx="1028276" cy="888630"/>
            </a:xfrm>
            <a:custGeom>
              <a:avLst/>
              <a:gdLst>
                <a:gd name="connsiteX0" fmla="*/ 338226 w 680250"/>
                <a:gd name="connsiteY0" fmla="*/ 150729 h 587868"/>
                <a:gd name="connsiteX1" fmla="*/ 548556 w 680250"/>
                <a:gd name="connsiteY1" fmla="*/ 512569 h 587868"/>
                <a:gd name="connsiteX2" fmla="*/ 130358 w 680250"/>
                <a:gd name="connsiteY2" fmla="*/ 510761 h 587868"/>
                <a:gd name="connsiteX3" fmla="*/ 338226 w 680250"/>
                <a:gd name="connsiteY3" fmla="*/ 150729 h 587868"/>
                <a:gd name="connsiteX4" fmla="*/ 0 w 680250"/>
                <a:gd name="connsiteY4" fmla="*/ 585370 h 587868"/>
                <a:gd name="connsiteX5" fmla="*/ 680250 w 680250"/>
                <a:gd name="connsiteY5" fmla="*/ 587869 h 587868"/>
                <a:gd name="connsiteX6" fmla="*/ 337961 w 680250"/>
                <a:gd name="connsiteY6" fmla="*/ 0 h 587868"/>
                <a:gd name="connsiteX7" fmla="*/ 0 w 680250"/>
                <a:gd name="connsiteY7" fmla="*/ 585370 h 587868"/>
                <a:gd name="connsiteX8" fmla="*/ 13125 w 680250"/>
                <a:gd name="connsiteY8" fmla="*/ 577828 h 587868"/>
                <a:gd name="connsiteX9" fmla="*/ 667012 w 680250"/>
                <a:gd name="connsiteY9" fmla="*/ 580228 h 587868"/>
                <a:gd name="connsiteX10" fmla="*/ 337991 w 680250"/>
                <a:gd name="connsiteY10" fmla="*/ 15145 h 587868"/>
                <a:gd name="connsiteX11" fmla="*/ 13125 w 680250"/>
                <a:gd name="connsiteY11" fmla="*/ 577828 h 587868"/>
                <a:gd name="connsiteX12" fmla="*/ 143483 w 680250"/>
                <a:gd name="connsiteY12" fmla="*/ 503219 h 587868"/>
                <a:gd name="connsiteX13" fmla="*/ 535325 w 680250"/>
                <a:gd name="connsiteY13" fmla="*/ 504913 h 587868"/>
                <a:gd name="connsiteX14" fmla="*/ 338249 w 680250"/>
                <a:gd name="connsiteY14" fmla="*/ 165881 h 587868"/>
                <a:gd name="connsiteX15" fmla="*/ 143483 w 680250"/>
                <a:gd name="connsiteY15" fmla="*/ 503219 h 58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0250" h="587868">
                  <a:moveTo>
                    <a:pt x="338226" y="150729"/>
                  </a:moveTo>
                  <a:lnTo>
                    <a:pt x="548556" y="512569"/>
                  </a:lnTo>
                  <a:lnTo>
                    <a:pt x="130358" y="510761"/>
                  </a:lnTo>
                  <a:lnTo>
                    <a:pt x="338226" y="150729"/>
                  </a:lnTo>
                  <a:close/>
                  <a:moveTo>
                    <a:pt x="0" y="585370"/>
                  </a:moveTo>
                  <a:lnTo>
                    <a:pt x="680250" y="587869"/>
                  </a:lnTo>
                  <a:lnTo>
                    <a:pt x="337961" y="0"/>
                  </a:lnTo>
                  <a:lnTo>
                    <a:pt x="0" y="585370"/>
                  </a:lnTo>
                  <a:close/>
                  <a:moveTo>
                    <a:pt x="13125" y="577828"/>
                  </a:moveTo>
                  <a:lnTo>
                    <a:pt x="667012" y="580228"/>
                  </a:lnTo>
                  <a:lnTo>
                    <a:pt x="337991" y="15145"/>
                  </a:lnTo>
                  <a:lnTo>
                    <a:pt x="13125" y="577828"/>
                  </a:lnTo>
                  <a:close/>
                  <a:moveTo>
                    <a:pt x="143483" y="503219"/>
                  </a:moveTo>
                  <a:lnTo>
                    <a:pt x="535325" y="504913"/>
                  </a:lnTo>
                  <a:lnTo>
                    <a:pt x="338249" y="165881"/>
                  </a:lnTo>
                  <a:lnTo>
                    <a:pt x="143483" y="503219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143194A7-C9C4-5D9E-A131-E022DF59F0F7}"/>
                </a:ext>
              </a:extLst>
            </p:cNvPr>
            <p:cNvSpPr/>
            <p:nvPr/>
          </p:nvSpPr>
          <p:spPr>
            <a:xfrm rot="3608273">
              <a:off x="2179208" y="1124789"/>
              <a:ext cx="771591" cy="887540"/>
            </a:xfrm>
            <a:custGeom>
              <a:avLst/>
              <a:gdLst>
                <a:gd name="connsiteX0" fmla="*/ 0 w 510441"/>
                <a:gd name="connsiteY0" fmla="*/ 292677 h 587147"/>
                <a:gd name="connsiteX1" fmla="*/ 168980 w 510441"/>
                <a:gd name="connsiteY1" fmla="*/ 0 h 587147"/>
                <a:gd name="connsiteX2" fmla="*/ 510442 w 510441"/>
                <a:gd name="connsiteY2" fmla="*/ 586441 h 587147"/>
                <a:gd name="connsiteX3" fmla="*/ 510040 w 510441"/>
                <a:gd name="connsiteY3" fmla="*/ 587147 h 587147"/>
                <a:gd name="connsiteX4" fmla="*/ 365706 w 510441"/>
                <a:gd name="connsiteY4" fmla="*/ 503819 h 587147"/>
                <a:gd name="connsiteX5" fmla="*/ 169261 w 510441"/>
                <a:gd name="connsiteY5" fmla="*/ 165874 h 587147"/>
                <a:gd name="connsiteX6" fmla="*/ 72041 w 510441"/>
                <a:gd name="connsiteY6" fmla="*/ 334269 h 587147"/>
                <a:gd name="connsiteX7" fmla="*/ 0 w 510441"/>
                <a:gd name="connsiteY7" fmla="*/ 292677 h 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441" h="587147">
                  <a:moveTo>
                    <a:pt x="0" y="292677"/>
                  </a:moveTo>
                  <a:lnTo>
                    <a:pt x="168980" y="0"/>
                  </a:lnTo>
                  <a:lnTo>
                    <a:pt x="510442" y="586441"/>
                  </a:lnTo>
                  <a:lnTo>
                    <a:pt x="510040" y="587147"/>
                  </a:lnTo>
                  <a:lnTo>
                    <a:pt x="365706" y="503819"/>
                  </a:lnTo>
                  <a:lnTo>
                    <a:pt x="169261" y="165874"/>
                  </a:lnTo>
                  <a:lnTo>
                    <a:pt x="72041" y="334269"/>
                  </a:lnTo>
                  <a:lnTo>
                    <a:pt x="0" y="292677"/>
                  </a:lnTo>
                  <a:close/>
                </a:path>
              </a:pathLst>
            </a:custGeom>
            <a:solidFill>
              <a:srgbClr val="32F5DB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B6C509A0-BF63-11EB-3AF6-04D0683ABACD}"/>
                </a:ext>
              </a:extLst>
            </p:cNvPr>
            <p:cNvSpPr/>
            <p:nvPr/>
          </p:nvSpPr>
          <p:spPr>
            <a:xfrm rot="3608273">
              <a:off x="3391697" y="3364379"/>
              <a:ext cx="928448" cy="928448"/>
            </a:xfrm>
            <a:custGeom>
              <a:avLst/>
              <a:gdLst>
                <a:gd name="connsiteX0" fmla="*/ 307108 w 614209"/>
                <a:gd name="connsiteY0" fmla="*/ 7595 h 614209"/>
                <a:gd name="connsiteX1" fmla="*/ 7595 w 614209"/>
                <a:gd name="connsiteY1" fmla="*/ 307108 h 614209"/>
                <a:gd name="connsiteX2" fmla="*/ 307101 w 614209"/>
                <a:gd name="connsiteY2" fmla="*/ 606614 h 614209"/>
                <a:gd name="connsiteX3" fmla="*/ 606614 w 614209"/>
                <a:gd name="connsiteY3" fmla="*/ 307108 h 614209"/>
                <a:gd name="connsiteX4" fmla="*/ 307108 w 614209"/>
                <a:gd name="connsiteY4" fmla="*/ 7595 h 614209"/>
                <a:gd name="connsiteX5" fmla="*/ 307108 w 614209"/>
                <a:gd name="connsiteY5" fmla="*/ 82401 h 614209"/>
                <a:gd name="connsiteX6" fmla="*/ 531808 w 614209"/>
                <a:gd name="connsiteY6" fmla="*/ 307108 h 614209"/>
                <a:gd name="connsiteX7" fmla="*/ 307101 w 614209"/>
                <a:gd name="connsiteY7" fmla="*/ 531808 h 614209"/>
                <a:gd name="connsiteX8" fmla="*/ 82401 w 614209"/>
                <a:gd name="connsiteY8" fmla="*/ 307108 h 614209"/>
                <a:gd name="connsiteX9" fmla="*/ 307108 w 614209"/>
                <a:gd name="connsiteY9" fmla="*/ 82401 h 614209"/>
                <a:gd name="connsiteX10" fmla="*/ 307108 w 614209"/>
                <a:gd name="connsiteY10" fmla="*/ 0 h 614209"/>
                <a:gd name="connsiteX11" fmla="*/ 0 w 614209"/>
                <a:gd name="connsiteY11" fmla="*/ 307108 h 614209"/>
                <a:gd name="connsiteX12" fmla="*/ 307101 w 614209"/>
                <a:gd name="connsiteY12" fmla="*/ 614209 h 614209"/>
                <a:gd name="connsiteX13" fmla="*/ 614209 w 614209"/>
                <a:gd name="connsiteY13" fmla="*/ 307108 h 614209"/>
                <a:gd name="connsiteX14" fmla="*/ 307108 w 614209"/>
                <a:gd name="connsiteY14" fmla="*/ 0 h 614209"/>
                <a:gd name="connsiteX15" fmla="*/ 307108 w 614209"/>
                <a:gd name="connsiteY15" fmla="*/ 89997 h 614209"/>
                <a:gd name="connsiteX16" fmla="*/ 524213 w 614209"/>
                <a:gd name="connsiteY16" fmla="*/ 307108 h 614209"/>
                <a:gd name="connsiteX17" fmla="*/ 307101 w 614209"/>
                <a:gd name="connsiteY17" fmla="*/ 524212 h 614209"/>
                <a:gd name="connsiteX18" fmla="*/ 89997 w 614209"/>
                <a:gd name="connsiteY18" fmla="*/ 307108 h 614209"/>
                <a:gd name="connsiteX19" fmla="*/ 307108 w 614209"/>
                <a:gd name="connsiteY19" fmla="*/ 89997 h 6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09" h="614209">
                  <a:moveTo>
                    <a:pt x="307108" y="7595"/>
                  </a:moveTo>
                  <a:cubicBezTo>
                    <a:pt x="142336" y="7595"/>
                    <a:pt x="7595" y="141576"/>
                    <a:pt x="7595" y="307108"/>
                  </a:cubicBezTo>
                  <a:cubicBezTo>
                    <a:pt x="7595" y="471873"/>
                    <a:pt x="141576" y="606614"/>
                    <a:pt x="307101" y="606614"/>
                  </a:cubicBezTo>
                  <a:cubicBezTo>
                    <a:pt x="471873" y="606614"/>
                    <a:pt x="606614" y="472633"/>
                    <a:pt x="606614" y="307108"/>
                  </a:cubicBezTo>
                  <a:cubicBezTo>
                    <a:pt x="606614" y="142336"/>
                    <a:pt x="472633" y="7595"/>
                    <a:pt x="307108" y="7595"/>
                  </a:cubicBezTo>
                  <a:close/>
                  <a:moveTo>
                    <a:pt x="307108" y="82401"/>
                  </a:moveTo>
                  <a:cubicBezTo>
                    <a:pt x="430494" y="82401"/>
                    <a:pt x="531808" y="182895"/>
                    <a:pt x="531808" y="307108"/>
                  </a:cubicBezTo>
                  <a:cubicBezTo>
                    <a:pt x="531808" y="431322"/>
                    <a:pt x="430494" y="531808"/>
                    <a:pt x="307101" y="531808"/>
                  </a:cubicBezTo>
                  <a:cubicBezTo>
                    <a:pt x="183700" y="531808"/>
                    <a:pt x="82401" y="430509"/>
                    <a:pt x="82401" y="307108"/>
                  </a:cubicBezTo>
                  <a:cubicBezTo>
                    <a:pt x="82401" y="183700"/>
                    <a:pt x="183700" y="82401"/>
                    <a:pt x="307108" y="82401"/>
                  </a:cubicBezTo>
                  <a:close/>
                  <a:moveTo>
                    <a:pt x="307108" y="0"/>
                  </a:moveTo>
                  <a:cubicBezTo>
                    <a:pt x="138159" y="0"/>
                    <a:pt x="0" y="137369"/>
                    <a:pt x="0" y="307108"/>
                  </a:cubicBezTo>
                  <a:cubicBezTo>
                    <a:pt x="0" y="476051"/>
                    <a:pt x="137369" y="614209"/>
                    <a:pt x="307101" y="614209"/>
                  </a:cubicBezTo>
                  <a:cubicBezTo>
                    <a:pt x="476051" y="614209"/>
                    <a:pt x="614209" y="476841"/>
                    <a:pt x="614209" y="307108"/>
                  </a:cubicBezTo>
                  <a:cubicBezTo>
                    <a:pt x="614209" y="138159"/>
                    <a:pt x="476841" y="0"/>
                    <a:pt x="307108" y="0"/>
                  </a:cubicBezTo>
                  <a:close/>
                  <a:moveTo>
                    <a:pt x="307108" y="89997"/>
                  </a:moveTo>
                  <a:cubicBezTo>
                    <a:pt x="426316" y="89997"/>
                    <a:pt x="524213" y="187103"/>
                    <a:pt x="524213" y="307108"/>
                  </a:cubicBezTo>
                  <a:cubicBezTo>
                    <a:pt x="524213" y="427107"/>
                    <a:pt x="426316" y="524212"/>
                    <a:pt x="307101" y="524212"/>
                  </a:cubicBezTo>
                  <a:cubicBezTo>
                    <a:pt x="187892" y="524212"/>
                    <a:pt x="89997" y="426317"/>
                    <a:pt x="89997" y="307108"/>
                  </a:cubicBezTo>
                  <a:cubicBezTo>
                    <a:pt x="89997" y="187892"/>
                    <a:pt x="187892" y="89997"/>
                    <a:pt x="307108" y="89997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49CC61EE-315F-35D4-A363-515565120D9E}"/>
                </a:ext>
              </a:extLst>
            </p:cNvPr>
            <p:cNvSpPr/>
            <p:nvPr/>
          </p:nvSpPr>
          <p:spPr>
            <a:xfrm rot="3608273">
              <a:off x="3593492" y="3481208"/>
              <a:ext cx="928653" cy="462713"/>
            </a:xfrm>
            <a:custGeom>
              <a:avLst/>
              <a:gdLst>
                <a:gd name="connsiteX0" fmla="*/ 614346 w 614345"/>
                <a:gd name="connsiteY0" fmla="*/ 306106 h 306105"/>
                <a:gd name="connsiteX1" fmla="*/ 307177 w 614345"/>
                <a:gd name="connsiteY1" fmla="*/ 0 h 306105"/>
                <a:gd name="connsiteX2" fmla="*/ 0 w 614345"/>
                <a:gd name="connsiteY2" fmla="*/ 306106 h 306105"/>
                <a:gd name="connsiteX3" fmla="*/ 90019 w 614345"/>
                <a:gd name="connsiteY3" fmla="*/ 306106 h 306105"/>
                <a:gd name="connsiteX4" fmla="*/ 307177 w 614345"/>
                <a:gd name="connsiteY4" fmla="*/ 90020 h 306105"/>
                <a:gd name="connsiteX5" fmla="*/ 524326 w 614345"/>
                <a:gd name="connsiteY5" fmla="*/ 306106 h 306105"/>
                <a:gd name="connsiteX6" fmla="*/ 614346 w 614345"/>
                <a:gd name="connsiteY6" fmla="*/ 306106 h 30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345" h="306105">
                  <a:moveTo>
                    <a:pt x="614346" y="306106"/>
                  </a:moveTo>
                  <a:cubicBezTo>
                    <a:pt x="613768" y="137612"/>
                    <a:pt x="476590" y="0"/>
                    <a:pt x="307177" y="0"/>
                  </a:cubicBezTo>
                  <a:cubicBezTo>
                    <a:pt x="138546" y="0"/>
                    <a:pt x="577" y="136829"/>
                    <a:pt x="0" y="306106"/>
                  </a:cubicBezTo>
                  <a:lnTo>
                    <a:pt x="90019" y="306106"/>
                  </a:lnTo>
                  <a:cubicBezTo>
                    <a:pt x="90604" y="187353"/>
                    <a:pt x="188295" y="90020"/>
                    <a:pt x="307177" y="90020"/>
                  </a:cubicBezTo>
                  <a:cubicBezTo>
                    <a:pt x="426058" y="90020"/>
                    <a:pt x="523749" y="186571"/>
                    <a:pt x="524326" y="306106"/>
                  </a:cubicBezTo>
                  <a:lnTo>
                    <a:pt x="614346" y="306106"/>
                  </a:ln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B4B32115-C30A-F856-9935-FF7E62DB811F}"/>
                </a:ext>
              </a:extLst>
            </p:cNvPr>
            <p:cNvSpPr/>
            <p:nvPr/>
          </p:nvSpPr>
          <p:spPr>
            <a:xfrm rot="3608273">
              <a:off x="2698562" y="2197360"/>
              <a:ext cx="911249" cy="911031"/>
            </a:xfrm>
            <a:custGeom>
              <a:avLst/>
              <a:gdLst>
                <a:gd name="connsiteX0" fmla="*/ 301420 w 602831"/>
                <a:gd name="connsiteY0" fmla="*/ 235675 h 602687"/>
                <a:gd name="connsiteX1" fmla="*/ 537101 w 602831"/>
                <a:gd name="connsiteY1" fmla="*/ 0 h 602687"/>
                <a:gd name="connsiteX2" fmla="*/ 602831 w 602831"/>
                <a:gd name="connsiteY2" fmla="*/ 65730 h 602687"/>
                <a:gd name="connsiteX3" fmla="*/ 367164 w 602831"/>
                <a:gd name="connsiteY3" fmla="*/ 301397 h 602687"/>
                <a:gd name="connsiteX4" fmla="*/ 602756 w 602831"/>
                <a:gd name="connsiteY4" fmla="*/ 536920 h 602687"/>
                <a:gd name="connsiteX5" fmla="*/ 537033 w 602831"/>
                <a:gd name="connsiteY5" fmla="*/ 602664 h 602687"/>
                <a:gd name="connsiteX6" fmla="*/ 301435 w 602831"/>
                <a:gd name="connsiteY6" fmla="*/ 367126 h 602687"/>
                <a:gd name="connsiteX7" fmla="*/ 65874 w 602831"/>
                <a:gd name="connsiteY7" fmla="*/ 602687 h 602687"/>
                <a:gd name="connsiteX8" fmla="*/ 144 w 602831"/>
                <a:gd name="connsiteY8" fmla="*/ 536957 h 602687"/>
                <a:gd name="connsiteX9" fmla="*/ 235690 w 602831"/>
                <a:gd name="connsiteY9" fmla="*/ 301404 h 602687"/>
                <a:gd name="connsiteX10" fmla="*/ 0 w 602831"/>
                <a:gd name="connsiteY10" fmla="*/ 65783 h 602687"/>
                <a:gd name="connsiteX11" fmla="*/ 65722 w 602831"/>
                <a:gd name="connsiteY11" fmla="*/ 38 h 602687"/>
                <a:gd name="connsiteX12" fmla="*/ 301420 w 602831"/>
                <a:gd name="connsiteY12" fmla="*/ 235675 h 602687"/>
                <a:gd name="connsiteX13" fmla="*/ 537101 w 602831"/>
                <a:gd name="connsiteY13" fmla="*/ 10740 h 602687"/>
                <a:gd name="connsiteX14" fmla="*/ 592091 w 602831"/>
                <a:gd name="connsiteY14" fmla="*/ 65730 h 602687"/>
                <a:gd name="connsiteX15" fmla="*/ 361794 w 602831"/>
                <a:gd name="connsiteY15" fmla="*/ 296027 h 602687"/>
                <a:gd name="connsiteX16" fmla="*/ 306797 w 602831"/>
                <a:gd name="connsiteY16" fmla="*/ 241045 h 602687"/>
                <a:gd name="connsiteX17" fmla="*/ 537101 w 602831"/>
                <a:gd name="connsiteY17" fmla="*/ 10740 h 602687"/>
                <a:gd name="connsiteX18" fmla="*/ 241059 w 602831"/>
                <a:gd name="connsiteY18" fmla="*/ 296034 h 602687"/>
                <a:gd name="connsiteX19" fmla="*/ 10740 w 602831"/>
                <a:gd name="connsiteY19" fmla="*/ 65783 h 602687"/>
                <a:gd name="connsiteX20" fmla="*/ 65722 w 602831"/>
                <a:gd name="connsiteY20" fmla="*/ 10778 h 602687"/>
                <a:gd name="connsiteX21" fmla="*/ 296049 w 602831"/>
                <a:gd name="connsiteY21" fmla="*/ 241045 h 602687"/>
                <a:gd name="connsiteX22" fmla="*/ 241059 w 602831"/>
                <a:gd name="connsiteY22" fmla="*/ 296034 h 602687"/>
                <a:gd name="connsiteX23" fmla="*/ 246430 w 602831"/>
                <a:gd name="connsiteY23" fmla="*/ 301404 h 602687"/>
                <a:gd name="connsiteX24" fmla="*/ 301427 w 602831"/>
                <a:gd name="connsiteY24" fmla="*/ 246414 h 602687"/>
                <a:gd name="connsiteX25" fmla="*/ 356425 w 602831"/>
                <a:gd name="connsiteY25" fmla="*/ 301397 h 602687"/>
                <a:gd name="connsiteX26" fmla="*/ 301435 w 602831"/>
                <a:gd name="connsiteY26" fmla="*/ 356387 h 602687"/>
                <a:gd name="connsiteX27" fmla="*/ 246430 w 602831"/>
                <a:gd name="connsiteY27" fmla="*/ 301404 h 602687"/>
                <a:gd name="connsiteX28" fmla="*/ 241059 w 602831"/>
                <a:gd name="connsiteY28" fmla="*/ 306774 h 602687"/>
                <a:gd name="connsiteX29" fmla="*/ 10884 w 602831"/>
                <a:gd name="connsiteY29" fmla="*/ 536957 h 602687"/>
                <a:gd name="connsiteX30" fmla="*/ 65874 w 602831"/>
                <a:gd name="connsiteY30" fmla="*/ 591947 h 602687"/>
                <a:gd name="connsiteX31" fmla="*/ 296057 w 602831"/>
                <a:gd name="connsiteY31" fmla="*/ 361757 h 602687"/>
                <a:gd name="connsiteX32" fmla="*/ 241059 w 602831"/>
                <a:gd name="connsiteY32" fmla="*/ 306774 h 602687"/>
                <a:gd name="connsiteX33" fmla="*/ 306804 w 602831"/>
                <a:gd name="connsiteY33" fmla="*/ 361757 h 602687"/>
                <a:gd name="connsiteX34" fmla="*/ 537033 w 602831"/>
                <a:gd name="connsiteY34" fmla="*/ 591925 h 602687"/>
                <a:gd name="connsiteX35" fmla="*/ 592016 w 602831"/>
                <a:gd name="connsiteY35" fmla="*/ 536927 h 602687"/>
                <a:gd name="connsiteX36" fmla="*/ 361794 w 602831"/>
                <a:gd name="connsiteY36" fmla="*/ 306767 h 602687"/>
                <a:gd name="connsiteX37" fmla="*/ 306804 w 602831"/>
                <a:gd name="connsiteY37" fmla="*/ 361757 h 6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831" h="602687">
                  <a:moveTo>
                    <a:pt x="301420" y="235675"/>
                  </a:moveTo>
                  <a:lnTo>
                    <a:pt x="537101" y="0"/>
                  </a:lnTo>
                  <a:lnTo>
                    <a:pt x="602831" y="65730"/>
                  </a:lnTo>
                  <a:lnTo>
                    <a:pt x="367164" y="301397"/>
                  </a:lnTo>
                  <a:lnTo>
                    <a:pt x="602756" y="536920"/>
                  </a:lnTo>
                  <a:lnTo>
                    <a:pt x="537033" y="602664"/>
                  </a:lnTo>
                  <a:lnTo>
                    <a:pt x="301435" y="367126"/>
                  </a:lnTo>
                  <a:lnTo>
                    <a:pt x="65874" y="602687"/>
                  </a:lnTo>
                  <a:lnTo>
                    <a:pt x="144" y="536957"/>
                  </a:lnTo>
                  <a:lnTo>
                    <a:pt x="235690" y="301404"/>
                  </a:lnTo>
                  <a:lnTo>
                    <a:pt x="0" y="65783"/>
                  </a:lnTo>
                  <a:lnTo>
                    <a:pt x="65722" y="38"/>
                  </a:lnTo>
                  <a:lnTo>
                    <a:pt x="301420" y="235675"/>
                  </a:lnTo>
                  <a:close/>
                  <a:moveTo>
                    <a:pt x="537101" y="10740"/>
                  </a:moveTo>
                  <a:lnTo>
                    <a:pt x="592091" y="65730"/>
                  </a:lnTo>
                  <a:lnTo>
                    <a:pt x="361794" y="296027"/>
                  </a:lnTo>
                  <a:lnTo>
                    <a:pt x="306797" y="241045"/>
                  </a:lnTo>
                  <a:lnTo>
                    <a:pt x="537101" y="10740"/>
                  </a:lnTo>
                  <a:close/>
                  <a:moveTo>
                    <a:pt x="241059" y="296034"/>
                  </a:moveTo>
                  <a:lnTo>
                    <a:pt x="10740" y="65783"/>
                  </a:lnTo>
                  <a:lnTo>
                    <a:pt x="65722" y="10778"/>
                  </a:lnTo>
                  <a:lnTo>
                    <a:pt x="296049" y="241045"/>
                  </a:lnTo>
                  <a:lnTo>
                    <a:pt x="241059" y="296034"/>
                  </a:lnTo>
                  <a:close/>
                  <a:moveTo>
                    <a:pt x="246430" y="301404"/>
                  </a:moveTo>
                  <a:lnTo>
                    <a:pt x="301427" y="246414"/>
                  </a:lnTo>
                  <a:lnTo>
                    <a:pt x="356425" y="301397"/>
                  </a:lnTo>
                  <a:lnTo>
                    <a:pt x="301435" y="356387"/>
                  </a:lnTo>
                  <a:lnTo>
                    <a:pt x="246430" y="301404"/>
                  </a:lnTo>
                  <a:close/>
                  <a:moveTo>
                    <a:pt x="241059" y="306774"/>
                  </a:moveTo>
                  <a:lnTo>
                    <a:pt x="10884" y="536957"/>
                  </a:lnTo>
                  <a:lnTo>
                    <a:pt x="65874" y="591947"/>
                  </a:lnTo>
                  <a:lnTo>
                    <a:pt x="296057" y="361757"/>
                  </a:lnTo>
                  <a:lnTo>
                    <a:pt x="241059" y="306774"/>
                  </a:lnTo>
                  <a:close/>
                  <a:moveTo>
                    <a:pt x="306804" y="361757"/>
                  </a:moveTo>
                  <a:lnTo>
                    <a:pt x="537033" y="591925"/>
                  </a:lnTo>
                  <a:lnTo>
                    <a:pt x="592016" y="536927"/>
                  </a:lnTo>
                  <a:lnTo>
                    <a:pt x="361794" y="306767"/>
                  </a:lnTo>
                  <a:lnTo>
                    <a:pt x="306804" y="361757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893187F2-07F0-8360-0197-E61694B1A133}"/>
                </a:ext>
              </a:extLst>
            </p:cNvPr>
            <p:cNvSpPr/>
            <p:nvPr/>
          </p:nvSpPr>
          <p:spPr>
            <a:xfrm rot="3608273">
              <a:off x="2875024" y="2299524"/>
              <a:ext cx="911249" cy="504069"/>
            </a:xfrm>
            <a:custGeom>
              <a:avLst/>
              <a:gdLst>
                <a:gd name="connsiteX0" fmla="*/ 537101 w 602831"/>
                <a:gd name="connsiteY0" fmla="*/ 0 h 333464"/>
                <a:gd name="connsiteX1" fmla="*/ 602831 w 602831"/>
                <a:gd name="connsiteY1" fmla="*/ 65730 h 333464"/>
                <a:gd name="connsiteX2" fmla="*/ 335112 w 602831"/>
                <a:gd name="connsiteY2" fmla="*/ 333449 h 333464"/>
                <a:gd name="connsiteX3" fmla="*/ 301435 w 602831"/>
                <a:gd name="connsiteY3" fmla="*/ 299779 h 333464"/>
                <a:gd name="connsiteX4" fmla="*/ 267757 w 602831"/>
                <a:gd name="connsiteY4" fmla="*/ 333464 h 333464"/>
                <a:gd name="connsiteX5" fmla="*/ 0 w 602831"/>
                <a:gd name="connsiteY5" fmla="*/ 65783 h 333464"/>
                <a:gd name="connsiteX6" fmla="*/ 65722 w 602831"/>
                <a:gd name="connsiteY6" fmla="*/ 38 h 333464"/>
                <a:gd name="connsiteX7" fmla="*/ 301420 w 602831"/>
                <a:gd name="connsiteY7" fmla="*/ 235675 h 333464"/>
                <a:gd name="connsiteX8" fmla="*/ 537101 w 602831"/>
                <a:gd name="connsiteY8" fmla="*/ 0 h 33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831" h="333464">
                  <a:moveTo>
                    <a:pt x="537101" y="0"/>
                  </a:moveTo>
                  <a:lnTo>
                    <a:pt x="602831" y="65730"/>
                  </a:lnTo>
                  <a:lnTo>
                    <a:pt x="335112" y="333449"/>
                  </a:lnTo>
                  <a:lnTo>
                    <a:pt x="301435" y="299779"/>
                  </a:lnTo>
                  <a:lnTo>
                    <a:pt x="267757" y="333464"/>
                  </a:lnTo>
                  <a:lnTo>
                    <a:pt x="0" y="65783"/>
                  </a:lnTo>
                  <a:lnTo>
                    <a:pt x="65722" y="38"/>
                  </a:lnTo>
                  <a:lnTo>
                    <a:pt x="301420" y="235675"/>
                  </a:lnTo>
                  <a:lnTo>
                    <a:pt x="537101" y="0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0B8844C5-486C-28BA-877A-3B562C4E383E}"/>
                </a:ext>
              </a:extLst>
            </p:cNvPr>
            <p:cNvSpPr/>
            <p:nvPr/>
          </p:nvSpPr>
          <p:spPr>
            <a:xfrm rot="3608273">
              <a:off x="4028946" y="4566816"/>
              <a:ext cx="1021778" cy="892408"/>
            </a:xfrm>
            <a:custGeom>
              <a:avLst/>
              <a:gdLst>
                <a:gd name="connsiteX0" fmla="*/ 130396 w 675951"/>
                <a:gd name="connsiteY0" fmla="*/ 514779 h 590367"/>
                <a:gd name="connsiteX1" fmla="*/ 338568 w 675951"/>
                <a:gd name="connsiteY1" fmla="*/ 151709 h 590367"/>
                <a:gd name="connsiteX2" fmla="*/ 546147 w 675951"/>
                <a:gd name="connsiteY2" fmla="*/ 514779 h 590367"/>
                <a:gd name="connsiteX3" fmla="*/ 130396 w 675951"/>
                <a:gd name="connsiteY3" fmla="*/ 514779 h 590367"/>
                <a:gd name="connsiteX4" fmla="*/ 675952 w 675951"/>
                <a:gd name="connsiteY4" fmla="*/ 590368 h 590367"/>
                <a:gd name="connsiteX5" fmla="*/ 337960 w 675951"/>
                <a:gd name="connsiteY5" fmla="*/ 0 h 590367"/>
                <a:gd name="connsiteX6" fmla="*/ 0 w 675951"/>
                <a:gd name="connsiteY6" fmla="*/ 590368 h 590367"/>
                <a:gd name="connsiteX7" fmla="*/ 675952 w 675951"/>
                <a:gd name="connsiteY7" fmla="*/ 590368 h 590367"/>
                <a:gd name="connsiteX8" fmla="*/ 662811 w 675951"/>
                <a:gd name="connsiteY8" fmla="*/ 582772 h 590367"/>
                <a:gd name="connsiteX9" fmla="*/ 337960 w 675951"/>
                <a:gd name="connsiteY9" fmla="*/ 15289 h 590367"/>
                <a:gd name="connsiteX10" fmla="*/ 13094 w 675951"/>
                <a:gd name="connsiteY10" fmla="*/ 582772 h 590367"/>
                <a:gd name="connsiteX11" fmla="*/ 662811 w 675951"/>
                <a:gd name="connsiteY11" fmla="*/ 582772 h 590367"/>
                <a:gd name="connsiteX12" fmla="*/ 533008 w 675951"/>
                <a:gd name="connsiteY12" fmla="*/ 507184 h 590367"/>
                <a:gd name="connsiteX13" fmla="*/ 338568 w 675951"/>
                <a:gd name="connsiteY13" fmla="*/ 166990 h 590367"/>
                <a:gd name="connsiteX14" fmla="*/ 143505 w 675951"/>
                <a:gd name="connsiteY14" fmla="*/ 507184 h 590367"/>
                <a:gd name="connsiteX15" fmla="*/ 533008 w 675951"/>
                <a:gd name="connsiteY15" fmla="*/ 507184 h 59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951" h="590367">
                  <a:moveTo>
                    <a:pt x="130396" y="514779"/>
                  </a:moveTo>
                  <a:lnTo>
                    <a:pt x="338568" y="151709"/>
                  </a:lnTo>
                  <a:lnTo>
                    <a:pt x="546147" y="514779"/>
                  </a:lnTo>
                  <a:lnTo>
                    <a:pt x="130396" y="514779"/>
                  </a:lnTo>
                  <a:close/>
                  <a:moveTo>
                    <a:pt x="675952" y="590368"/>
                  </a:moveTo>
                  <a:lnTo>
                    <a:pt x="337960" y="0"/>
                  </a:lnTo>
                  <a:lnTo>
                    <a:pt x="0" y="590368"/>
                  </a:lnTo>
                  <a:lnTo>
                    <a:pt x="675952" y="590368"/>
                  </a:lnTo>
                  <a:close/>
                  <a:moveTo>
                    <a:pt x="662811" y="582772"/>
                  </a:moveTo>
                  <a:lnTo>
                    <a:pt x="337960" y="15289"/>
                  </a:lnTo>
                  <a:lnTo>
                    <a:pt x="13094" y="582772"/>
                  </a:lnTo>
                  <a:lnTo>
                    <a:pt x="662811" y="582772"/>
                  </a:lnTo>
                  <a:close/>
                  <a:moveTo>
                    <a:pt x="533008" y="507184"/>
                  </a:moveTo>
                  <a:lnTo>
                    <a:pt x="338568" y="166990"/>
                  </a:lnTo>
                  <a:lnTo>
                    <a:pt x="143505" y="507184"/>
                  </a:lnTo>
                  <a:lnTo>
                    <a:pt x="533008" y="507184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91B6A199-13B9-204D-C0FE-4C327598E299}"/>
                </a:ext>
              </a:extLst>
            </p:cNvPr>
            <p:cNvSpPr/>
            <p:nvPr/>
          </p:nvSpPr>
          <p:spPr>
            <a:xfrm rot="3608273">
              <a:off x="4156271" y="4346894"/>
              <a:ext cx="510866" cy="890249"/>
            </a:xfrm>
            <a:custGeom>
              <a:avLst/>
              <a:gdLst>
                <a:gd name="connsiteX0" fmla="*/ 337960 w 337960"/>
                <a:gd name="connsiteY0" fmla="*/ 588940 h 588939"/>
                <a:gd name="connsiteX1" fmla="*/ 0 w 337960"/>
                <a:gd name="connsiteY1" fmla="*/ 588940 h 588939"/>
                <a:gd name="connsiteX2" fmla="*/ 337125 w 337960"/>
                <a:gd name="connsiteY2" fmla="*/ 0 h 588939"/>
                <a:gd name="connsiteX3" fmla="*/ 337960 w 337960"/>
                <a:gd name="connsiteY3" fmla="*/ 0 h 588939"/>
                <a:gd name="connsiteX4" fmla="*/ 337960 w 337960"/>
                <a:gd name="connsiteY4" fmla="*/ 166656 h 588939"/>
                <a:gd name="connsiteX5" fmla="*/ 143505 w 337960"/>
                <a:gd name="connsiteY5" fmla="*/ 505748 h 588939"/>
                <a:gd name="connsiteX6" fmla="*/ 337960 w 337960"/>
                <a:gd name="connsiteY6" fmla="*/ 505748 h 588939"/>
                <a:gd name="connsiteX7" fmla="*/ 337960 w 337960"/>
                <a:gd name="connsiteY7" fmla="*/ 588940 h 58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60" h="588939">
                  <a:moveTo>
                    <a:pt x="337960" y="588940"/>
                  </a:moveTo>
                  <a:lnTo>
                    <a:pt x="0" y="588940"/>
                  </a:lnTo>
                  <a:lnTo>
                    <a:pt x="337125" y="0"/>
                  </a:lnTo>
                  <a:lnTo>
                    <a:pt x="337960" y="0"/>
                  </a:lnTo>
                  <a:lnTo>
                    <a:pt x="337960" y="166656"/>
                  </a:lnTo>
                  <a:lnTo>
                    <a:pt x="143505" y="505748"/>
                  </a:lnTo>
                  <a:lnTo>
                    <a:pt x="337960" y="505748"/>
                  </a:lnTo>
                  <a:lnTo>
                    <a:pt x="337960" y="588940"/>
                  </a:lnTo>
                  <a:close/>
                </a:path>
              </a:pathLst>
            </a:custGeom>
            <a:solidFill>
              <a:srgbClr val="32F5DB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B67F1FFE-ED7F-DDA0-FFD1-3BD308E4F509}"/>
                </a:ext>
              </a:extLst>
            </p:cNvPr>
            <p:cNvSpPr/>
            <p:nvPr/>
          </p:nvSpPr>
          <p:spPr>
            <a:xfrm rot="3608273">
              <a:off x="4742495" y="5757234"/>
              <a:ext cx="911029" cy="911249"/>
            </a:xfrm>
            <a:custGeom>
              <a:avLst/>
              <a:gdLst>
                <a:gd name="connsiteX0" fmla="*/ 235681 w 602686"/>
                <a:gd name="connsiteY0" fmla="*/ 301404 h 602831"/>
                <a:gd name="connsiteX1" fmla="*/ 0 w 602686"/>
                <a:gd name="connsiteY1" fmla="*/ 65730 h 602831"/>
                <a:gd name="connsiteX2" fmla="*/ 65699 w 602686"/>
                <a:gd name="connsiteY2" fmla="*/ 0 h 602831"/>
                <a:gd name="connsiteX3" fmla="*/ 301381 w 602686"/>
                <a:gd name="connsiteY3" fmla="*/ 235667 h 602831"/>
                <a:gd name="connsiteX4" fmla="*/ 536911 w 602686"/>
                <a:gd name="connsiteY4" fmla="*/ 76 h 602831"/>
                <a:gd name="connsiteX5" fmla="*/ 602611 w 602686"/>
                <a:gd name="connsiteY5" fmla="*/ 65798 h 602831"/>
                <a:gd name="connsiteX6" fmla="*/ 367081 w 602686"/>
                <a:gd name="connsiteY6" fmla="*/ 301397 h 602831"/>
                <a:gd name="connsiteX7" fmla="*/ 602687 w 602686"/>
                <a:gd name="connsiteY7" fmla="*/ 536957 h 602831"/>
                <a:gd name="connsiteX8" fmla="*/ 536911 w 602686"/>
                <a:gd name="connsiteY8" fmla="*/ 602687 h 602831"/>
                <a:gd name="connsiteX9" fmla="*/ 301381 w 602686"/>
                <a:gd name="connsiteY9" fmla="*/ 367142 h 602831"/>
                <a:gd name="connsiteX10" fmla="*/ 65775 w 602686"/>
                <a:gd name="connsiteY10" fmla="*/ 602832 h 602831"/>
                <a:gd name="connsiteX11" fmla="*/ 0 w 602686"/>
                <a:gd name="connsiteY11" fmla="*/ 537109 h 602831"/>
                <a:gd name="connsiteX12" fmla="*/ 235681 w 602686"/>
                <a:gd name="connsiteY12" fmla="*/ 301404 h 602831"/>
                <a:gd name="connsiteX13" fmla="*/ 10709 w 602686"/>
                <a:gd name="connsiteY13" fmla="*/ 65730 h 602831"/>
                <a:gd name="connsiteX14" fmla="*/ 65699 w 602686"/>
                <a:gd name="connsiteY14" fmla="*/ 10740 h 602831"/>
                <a:gd name="connsiteX15" fmla="*/ 295989 w 602686"/>
                <a:gd name="connsiteY15" fmla="*/ 241037 h 602831"/>
                <a:gd name="connsiteX16" fmla="*/ 240999 w 602686"/>
                <a:gd name="connsiteY16" fmla="*/ 296034 h 602831"/>
                <a:gd name="connsiteX17" fmla="*/ 10709 w 602686"/>
                <a:gd name="connsiteY17" fmla="*/ 65730 h 602831"/>
                <a:gd name="connsiteX18" fmla="*/ 295989 w 602686"/>
                <a:gd name="connsiteY18" fmla="*/ 361772 h 602831"/>
                <a:gd name="connsiteX19" fmla="*/ 65775 w 602686"/>
                <a:gd name="connsiteY19" fmla="*/ 592092 h 602831"/>
                <a:gd name="connsiteX20" fmla="*/ 10785 w 602686"/>
                <a:gd name="connsiteY20" fmla="*/ 537109 h 602831"/>
                <a:gd name="connsiteX21" fmla="*/ 240999 w 602686"/>
                <a:gd name="connsiteY21" fmla="*/ 306774 h 602831"/>
                <a:gd name="connsiteX22" fmla="*/ 295989 w 602686"/>
                <a:gd name="connsiteY22" fmla="*/ 361772 h 602831"/>
                <a:gd name="connsiteX23" fmla="*/ 301381 w 602686"/>
                <a:gd name="connsiteY23" fmla="*/ 356394 h 602831"/>
                <a:gd name="connsiteX24" fmla="*/ 246391 w 602686"/>
                <a:gd name="connsiteY24" fmla="*/ 301404 h 602831"/>
                <a:gd name="connsiteX25" fmla="*/ 301381 w 602686"/>
                <a:gd name="connsiteY25" fmla="*/ 246407 h 602831"/>
                <a:gd name="connsiteX26" fmla="*/ 356371 w 602686"/>
                <a:gd name="connsiteY26" fmla="*/ 301397 h 602831"/>
                <a:gd name="connsiteX27" fmla="*/ 301381 w 602686"/>
                <a:gd name="connsiteY27" fmla="*/ 356394 h 602831"/>
                <a:gd name="connsiteX28" fmla="*/ 306773 w 602686"/>
                <a:gd name="connsiteY28" fmla="*/ 361764 h 602831"/>
                <a:gd name="connsiteX29" fmla="*/ 536911 w 602686"/>
                <a:gd name="connsiteY29" fmla="*/ 591947 h 602831"/>
                <a:gd name="connsiteX30" fmla="*/ 591901 w 602686"/>
                <a:gd name="connsiteY30" fmla="*/ 536957 h 602831"/>
                <a:gd name="connsiteX31" fmla="*/ 361764 w 602686"/>
                <a:gd name="connsiteY31" fmla="*/ 306767 h 602831"/>
                <a:gd name="connsiteX32" fmla="*/ 306773 w 602686"/>
                <a:gd name="connsiteY32" fmla="*/ 361764 h 602831"/>
                <a:gd name="connsiteX33" fmla="*/ 361764 w 602686"/>
                <a:gd name="connsiteY33" fmla="*/ 296027 h 602831"/>
                <a:gd name="connsiteX34" fmla="*/ 591901 w 602686"/>
                <a:gd name="connsiteY34" fmla="*/ 65798 h 602831"/>
                <a:gd name="connsiteX35" fmla="*/ 536911 w 602686"/>
                <a:gd name="connsiteY35" fmla="*/ 10816 h 602831"/>
                <a:gd name="connsiteX36" fmla="*/ 306773 w 602686"/>
                <a:gd name="connsiteY36" fmla="*/ 241037 h 602831"/>
                <a:gd name="connsiteX37" fmla="*/ 361764 w 602686"/>
                <a:gd name="connsiteY37" fmla="*/ 296027 h 60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686" h="602831">
                  <a:moveTo>
                    <a:pt x="235681" y="301404"/>
                  </a:moveTo>
                  <a:lnTo>
                    <a:pt x="0" y="65730"/>
                  </a:lnTo>
                  <a:lnTo>
                    <a:pt x="65699" y="0"/>
                  </a:lnTo>
                  <a:lnTo>
                    <a:pt x="301381" y="235667"/>
                  </a:lnTo>
                  <a:lnTo>
                    <a:pt x="536911" y="76"/>
                  </a:lnTo>
                  <a:lnTo>
                    <a:pt x="602611" y="65798"/>
                  </a:lnTo>
                  <a:lnTo>
                    <a:pt x="367081" y="301397"/>
                  </a:lnTo>
                  <a:lnTo>
                    <a:pt x="602687" y="536957"/>
                  </a:lnTo>
                  <a:lnTo>
                    <a:pt x="536911" y="602687"/>
                  </a:lnTo>
                  <a:lnTo>
                    <a:pt x="301381" y="367142"/>
                  </a:lnTo>
                  <a:lnTo>
                    <a:pt x="65775" y="602832"/>
                  </a:lnTo>
                  <a:lnTo>
                    <a:pt x="0" y="537109"/>
                  </a:lnTo>
                  <a:lnTo>
                    <a:pt x="235681" y="301404"/>
                  </a:lnTo>
                  <a:close/>
                  <a:moveTo>
                    <a:pt x="10709" y="65730"/>
                  </a:moveTo>
                  <a:lnTo>
                    <a:pt x="65699" y="10740"/>
                  </a:lnTo>
                  <a:lnTo>
                    <a:pt x="295989" y="241037"/>
                  </a:lnTo>
                  <a:lnTo>
                    <a:pt x="240999" y="296034"/>
                  </a:lnTo>
                  <a:lnTo>
                    <a:pt x="10709" y="65730"/>
                  </a:lnTo>
                  <a:close/>
                  <a:moveTo>
                    <a:pt x="295989" y="361772"/>
                  </a:moveTo>
                  <a:lnTo>
                    <a:pt x="65775" y="592092"/>
                  </a:lnTo>
                  <a:lnTo>
                    <a:pt x="10785" y="537109"/>
                  </a:lnTo>
                  <a:lnTo>
                    <a:pt x="240999" y="306774"/>
                  </a:lnTo>
                  <a:lnTo>
                    <a:pt x="295989" y="361772"/>
                  </a:lnTo>
                  <a:close/>
                  <a:moveTo>
                    <a:pt x="301381" y="356394"/>
                  </a:moveTo>
                  <a:lnTo>
                    <a:pt x="246391" y="301404"/>
                  </a:lnTo>
                  <a:lnTo>
                    <a:pt x="301381" y="246407"/>
                  </a:lnTo>
                  <a:lnTo>
                    <a:pt x="356371" y="301397"/>
                  </a:lnTo>
                  <a:lnTo>
                    <a:pt x="301381" y="356394"/>
                  </a:lnTo>
                  <a:close/>
                  <a:moveTo>
                    <a:pt x="306773" y="361764"/>
                  </a:moveTo>
                  <a:lnTo>
                    <a:pt x="536911" y="591947"/>
                  </a:lnTo>
                  <a:lnTo>
                    <a:pt x="591901" y="536957"/>
                  </a:lnTo>
                  <a:lnTo>
                    <a:pt x="361764" y="306767"/>
                  </a:lnTo>
                  <a:lnTo>
                    <a:pt x="306773" y="361764"/>
                  </a:lnTo>
                  <a:close/>
                  <a:moveTo>
                    <a:pt x="361764" y="296027"/>
                  </a:moveTo>
                  <a:lnTo>
                    <a:pt x="591901" y="65798"/>
                  </a:lnTo>
                  <a:lnTo>
                    <a:pt x="536911" y="10816"/>
                  </a:lnTo>
                  <a:lnTo>
                    <a:pt x="306773" y="241037"/>
                  </a:lnTo>
                  <a:lnTo>
                    <a:pt x="361764" y="296027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B1B96EBE-FE07-6D3D-DFD4-9CD7DC9A37AC}"/>
                </a:ext>
              </a:extLst>
            </p:cNvPr>
            <p:cNvSpPr/>
            <p:nvPr/>
          </p:nvSpPr>
          <p:spPr>
            <a:xfrm rot="3608273">
              <a:off x="4844671" y="5580749"/>
              <a:ext cx="504021" cy="911249"/>
            </a:xfrm>
            <a:custGeom>
              <a:avLst/>
              <a:gdLst>
                <a:gd name="connsiteX0" fmla="*/ 0 w 333432"/>
                <a:gd name="connsiteY0" fmla="*/ 65730 h 602831"/>
                <a:gd name="connsiteX1" fmla="*/ 65699 w 333432"/>
                <a:gd name="connsiteY1" fmla="*/ 0 h 602831"/>
                <a:gd name="connsiteX2" fmla="*/ 333433 w 333432"/>
                <a:gd name="connsiteY2" fmla="*/ 267719 h 602831"/>
                <a:gd name="connsiteX3" fmla="*/ 299786 w 333432"/>
                <a:gd name="connsiteY3" fmla="*/ 301397 h 602831"/>
                <a:gd name="connsiteX4" fmla="*/ 333433 w 333432"/>
                <a:gd name="connsiteY4" fmla="*/ 335074 h 602831"/>
                <a:gd name="connsiteX5" fmla="*/ 65775 w 333432"/>
                <a:gd name="connsiteY5" fmla="*/ 602832 h 602831"/>
                <a:gd name="connsiteX6" fmla="*/ 0 w 333432"/>
                <a:gd name="connsiteY6" fmla="*/ 537109 h 602831"/>
                <a:gd name="connsiteX7" fmla="*/ 235681 w 333432"/>
                <a:gd name="connsiteY7" fmla="*/ 301404 h 602831"/>
                <a:gd name="connsiteX8" fmla="*/ 0 w 333432"/>
                <a:gd name="connsiteY8" fmla="*/ 65730 h 60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432" h="602831">
                  <a:moveTo>
                    <a:pt x="0" y="65730"/>
                  </a:moveTo>
                  <a:lnTo>
                    <a:pt x="65699" y="0"/>
                  </a:lnTo>
                  <a:lnTo>
                    <a:pt x="333433" y="267719"/>
                  </a:lnTo>
                  <a:lnTo>
                    <a:pt x="299786" y="301397"/>
                  </a:lnTo>
                  <a:lnTo>
                    <a:pt x="333433" y="335074"/>
                  </a:lnTo>
                  <a:lnTo>
                    <a:pt x="65775" y="602832"/>
                  </a:lnTo>
                  <a:lnTo>
                    <a:pt x="0" y="537109"/>
                  </a:lnTo>
                  <a:lnTo>
                    <a:pt x="235681" y="301404"/>
                  </a:lnTo>
                  <a:lnTo>
                    <a:pt x="0" y="65730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0A3B4B25-8B7C-77C9-1292-9F7B16A40BB4}"/>
                </a:ext>
              </a:extLst>
            </p:cNvPr>
            <p:cNvSpPr/>
            <p:nvPr/>
          </p:nvSpPr>
          <p:spPr>
            <a:xfrm rot="3608273">
              <a:off x="2202159" y="4067348"/>
              <a:ext cx="911249" cy="911031"/>
            </a:xfrm>
            <a:custGeom>
              <a:avLst/>
              <a:gdLst>
                <a:gd name="connsiteX0" fmla="*/ 301404 w 602831"/>
                <a:gd name="connsiteY0" fmla="*/ 367013 h 602687"/>
                <a:gd name="connsiteX1" fmla="*/ 65730 w 602831"/>
                <a:gd name="connsiteY1" fmla="*/ 602687 h 602687"/>
                <a:gd name="connsiteX2" fmla="*/ 0 w 602831"/>
                <a:gd name="connsiteY2" fmla="*/ 536958 h 602687"/>
                <a:gd name="connsiteX3" fmla="*/ 235667 w 602831"/>
                <a:gd name="connsiteY3" fmla="*/ 301290 h 602687"/>
                <a:gd name="connsiteX4" fmla="*/ 76 w 602831"/>
                <a:gd name="connsiteY4" fmla="*/ 65768 h 602687"/>
                <a:gd name="connsiteX5" fmla="*/ 65798 w 602831"/>
                <a:gd name="connsiteY5" fmla="*/ 23 h 602687"/>
                <a:gd name="connsiteX6" fmla="*/ 301397 w 602831"/>
                <a:gd name="connsiteY6" fmla="*/ 235561 h 602687"/>
                <a:gd name="connsiteX7" fmla="*/ 536957 w 602831"/>
                <a:gd name="connsiteY7" fmla="*/ 0 h 602687"/>
                <a:gd name="connsiteX8" fmla="*/ 602687 w 602831"/>
                <a:gd name="connsiteY8" fmla="*/ 65730 h 602687"/>
                <a:gd name="connsiteX9" fmla="*/ 367141 w 602831"/>
                <a:gd name="connsiteY9" fmla="*/ 301283 h 602687"/>
                <a:gd name="connsiteX10" fmla="*/ 602831 w 602831"/>
                <a:gd name="connsiteY10" fmla="*/ 536904 h 602687"/>
                <a:gd name="connsiteX11" fmla="*/ 537109 w 602831"/>
                <a:gd name="connsiteY11" fmla="*/ 602649 h 602687"/>
                <a:gd name="connsiteX12" fmla="*/ 301404 w 602831"/>
                <a:gd name="connsiteY12" fmla="*/ 367013 h 602687"/>
                <a:gd name="connsiteX13" fmla="*/ 65730 w 602831"/>
                <a:gd name="connsiteY13" fmla="*/ 591947 h 602687"/>
                <a:gd name="connsiteX14" fmla="*/ 10740 w 602831"/>
                <a:gd name="connsiteY14" fmla="*/ 536958 h 602687"/>
                <a:gd name="connsiteX15" fmla="*/ 241037 w 602831"/>
                <a:gd name="connsiteY15" fmla="*/ 306660 h 602687"/>
                <a:gd name="connsiteX16" fmla="*/ 296034 w 602831"/>
                <a:gd name="connsiteY16" fmla="*/ 361643 h 602687"/>
                <a:gd name="connsiteX17" fmla="*/ 65730 w 602831"/>
                <a:gd name="connsiteY17" fmla="*/ 591947 h 602687"/>
                <a:gd name="connsiteX18" fmla="*/ 361772 w 602831"/>
                <a:gd name="connsiteY18" fmla="*/ 306653 h 602687"/>
                <a:gd name="connsiteX19" fmla="*/ 592091 w 602831"/>
                <a:gd name="connsiteY19" fmla="*/ 536904 h 602687"/>
                <a:gd name="connsiteX20" fmla="*/ 537109 w 602831"/>
                <a:gd name="connsiteY20" fmla="*/ 591909 h 602687"/>
                <a:gd name="connsiteX21" fmla="*/ 306774 w 602831"/>
                <a:gd name="connsiteY21" fmla="*/ 361643 h 602687"/>
                <a:gd name="connsiteX22" fmla="*/ 361772 w 602831"/>
                <a:gd name="connsiteY22" fmla="*/ 306653 h 602687"/>
                <a:gd name="connsiteX23" fmla="*/ 356394 w 602831"/>
                <a:gd name="connsiteY23" fmla="*/ 301283 h 602687"/>
                <a:gd name="connsiteX24" fmla="*/ 301404 w 602831"/>
                <a:gd name="connsiteY24" fmla="*/ 356273 h 602687"/>
                <a:gd name="connsiteX25" fmla="*/ 246406 w 602831"/>
                <a:gd name="connsiteY25" fmla="*/ 301290 h 602687"/>
                <a:gd name="connsiteX26" fmla="*/ 301397 w 602831"/>
                <a:gd name="connsiteY26" fmla="*/ 246300 h 602687"/>
                <a:gd name="connsiteX27" fmla="*/ 356394 w 602831"/>
                <a:gd name="connsiteY27" fmla="*/ 301283 h 602687"/>
                <a:gd name="connsiteX28" fmla="*/ 361764 w 602831"/>
                <a:gd name="connsiteY28" fmla="*/ 295913 h 602687"/>
                <a:gd name="connsiteX29" fmla="*/ 591947 w 602831"/>
                <a:gd name="connsiteY29" fmla="*/ 65730 h 602687"/>
                <a:gd name="connsiteX30" fmla="*/ 536957 w 602831"/>
                <a:gd name="connsiteY30" fmla="*/ 10740 h 602687"/>
                <a:gd name="connsiteX31" fmla="*/ 306766 w 602831"/>
                <a:gd name="connsiteY31" fmla="*/ 240931 h 602687"/>
                <a:gd name="connsiteX32" fmla="*/ 361764 w 602831"/>
                <a:gd name="connsiteY32" fmla="*/ 295913 h 602687"/>
                <a:gd name="connsiteX33" fmla="*/ 296027 w 602831"/>
                <a:gd name="connsiteY33" fmla="*/ 240931 h 602687"/>
                <a:gd name="connsiteX34" fmla="*/ 65798 w 602831"/>
                <a:gd name="connsiteY34" fmla="*/ 10763 h 602687"/>
                <a:gd name="connsiteX35" fmla="*/ 10815 w 602831"/>
                <a:gd name="connsiteY35" fmla="*/ 65760 h 602687"/>
                <a:gd name="connsiteX36" fmla="*/ 241037 w 602831"/>
                <a:gd name="connsiteY36" fmla="*/ 295921 h 602687"/>
                <a:gd name="connsiteX37" fmla="*/ 296027 w 602831"/>
                <a:gd name="connsiteY37" fmla="*/ 240931 h 6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831" h="602687">
                  <a:moveTo>
                    <a:pt x="301404" y="367013"/>
                  </a:moveTo>
                  <a:lnTo>
                    <a:pt x="65730" y="602687"/>
                  </a:lnTo>
                  <a:lnTo>
                    <a:pt x="0" y="536958"/>
                  </a:lnTo>
                  <a:lnTo>
                    <a:pt x="235667" y="301290"/>
                  </a:lnTo>
                  <a:lnTo>
                    <a:pt x="76" y="65768"/>
                  </a:lnTo>
                  <a:lnTo>
                    <a:pt x="65798" y="23"/>
                  </a:lnTo>
                  <a:lnTo>
                    <a:pt x="301397" y="235561"/>
                  </a:lnTo>
                  <a:lnTo>
                    <a:pt x="536957" y="0"/>
                  </a:lnTo>
                  <a:lnTo>
                    <a:pt x="602687" y="65730"/>
                  </a:lnTo>
                  <a:lnTo>
                    <a:pt x="367141" y="301283"/>
                  </a:lnTo>
                  <a:lnTo>
                    <a:pt x="602831" y="536904"/>
                  </a:lnTo>
                  <a:lnTo>
                    <a:pt x="537109" y="602649"/>
                  </a:lnTo>
                  <a:lnTo>
                    <a:pt x="301404" y="367013"/>
                  </a:lnTo>
                  <a:close/>
                  <a:moveTo>
                    <a:pt x="65730" y="591947"/>
                  </a:moveTo>
                  <a:lnTo>
                    <a:pt x="10740" y="536958"/>
                  </a:lnTo>
                  <a:lnTo>
                    <a:pt x="241037" y="306660"/>
                  </a:lnTo>
                  <a:lnTo>
                    <a:pt x="296034" y="361643"/>
                  </a:lnTo>
                  <a:lnTo>
                    <a:pt x="65730" y="591947"/>
                  </a:lnTo>
                  <a:close/>
                  <a:moveTo>
                    <a:pt x="361772" y="306653"/>
                  </a:moveTo>
                  <a:lnTo>
                    <a:pt x="592091" y="536904"/>
                  </a:lnTo>
                  <a:lnTo>
                    <a:pt x="537109" y="591909"/>
                  </a:lnTo>
                  <a:lnTo>
                    <a:pt x="306774" y="361643"/>
                  </a:lnTo>
                  <a:lnTo>
                    <a:pt x="361772" y="306653"/>
                  </a:lnTo>
                  <a:close/>
                  <a:moveTo>
                    <a:pt x="356394" y="301283"/>
                  </a:moveTo>
                  <a:lnTo>
                    <a:pt x="301404" y="356273"/>
                  </a:lnTo>
                  <a:lnTo>
                    <a:pt x="246406" y="301290"/>
                  </a:lnTo>
                  <a:lnTo>
                    <a:pt x="301397" y="246300"/>
                  </a:lnTo>
                  <a:lnTo>
                    <a:pt x="356394" y="301283"/>
                  </a:lnTo>
                  <a:close/>
                  <a:moveTo>
                    <a:pt x="361764" y="295913"/>
                  </a:moveTo>
                  <a:lnTo>
                    <a:pt x="591947" y="65730"/>
                  </a:lnTo>
                  <a:lnTo>
                    <a:pt x="536957" y="10740"/>
                  </a:lnTo>
                  <a:lnTo>
                    <a:pt x="306766" y="240931"/>
                  </a:lnTo>
                  <a:lnTo>
                    <a:pt x="361764" y="295913"/>
                  </a:lnTo>
                  <a:close/>
                  <a:moveTo>
                    <a:pt x="296027" y="240931"/>
                  </a:moveTo>
                  <a:lnTo>
                    <a:pt x="65798" y="10763"/>
                  </a:lnTo>
                  <a:lnTo>
                    <a:pt x="10815" y="65760"/>
                  </a:lnTo>
                  <a:lnTo>
                    <a:pt x="241037" y="295921"/>
                  </a:lnTo>
                  <a:lnTo>
                    <a:pt x="296027" y="240931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1A4BB7D7-A3BF-BBF6-AB40-FB691B4DAB3A}"/>
                </a:ext>
              </a:extLst>
            </p:cNvPr>
            <p:cNvSpPr/>
            <p:nvPr/>
          </p:nvSpPr>
          <p:spPr>
            <a:xfrm rot="3608273">
              <a:off x="2202138" y="4067366"/>
              <a:ext cx="911134" cy="910927"/>
            </a:xfrm>
            <a:custGeom>
              <a:avLst/>
              <a:gdLst>
                <a:gd name="connsiteX0" fmla="*/ 0 w 602755"/>
                <a:gd name="connsiteY0" fmla="*/ 65737 h 602618"/>
                <a:gd name="connsiteX1" fmla="*/ 537033 w 602755"/>
                <a:gd name="connsiteY1" fmla="*/ 602619 h 602618"/>
                <a:gd name="connsiteX2" fmla="*/ 602756 w 602755"/>
                <a:gd name="connsiteY2" fmla="*/ 536882 h 602618"/>
                <a:gd name="connsiteX3" fmla="*/ 65722 w 602755"/>
                <a:gd name="connsiteY3" fmla="*/ 0 h 602618"/>
                <a:gd name="connsiteX4" fmla="*/ 0 w 602755"/>
                <a:gd name="connsiteY4" fmla="*/ 65737 h 60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755" h="602618">
                  <a:moveTo>
                    <a:pt x="0" y="65737"/>
                  </a:moveTo>
                  <a:lnTo>
                    <a:pt x="537033" y="602619"/>
                  </a:lnTo>
                  <a:lnTo>
                    <a:pt x="602756" y="536882"/>
                  </a:lnTo>
                  <a:lnTo>
                    <a:pt x="65722" y="0"/>
                  </a:lnTo>
                  <a:lnTo>
                    <a:pt x="0" y="65737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9E8002EB-5B71-9022-4C57-9FA9160EF10E}"/>
                </a:ext>
              </a:extLst>
            </p:cNvPr>
            <p:cNvSpPr/>
            <p:nvPr/>
          </p:nvSpPr>
          <p:spPr>
            <a:xfrm rot="3608273">
              <a:off x="2887421" y="5230128"/>
              <a:ext cx="928436" cy="928458"/>
            </a:xfrm>
            <a:custGeom>
              <a:avLst/>
              <a:gdLst>
                <a:gd name="connsiteX0" fmla="*/ 7595 w 614201"/>
                <a:gd name="connsiteY0" fmla="*/ 307108 h 614216"/>
                <a:gd name="connsiteX1" fmla="*/ 307123 w 614201"/>
                <a:gd name="connsiteY1" fmla="*/ 606622 h 614216"/>
                <a:gd name="connsiteX2" fmla="*/ 606607 w 614201"/>
                <a:gd name="connsiteY2" fmla="*/ 307108 h 614216"/>
                <a:gd name="connsiteX3" fmla="*/ 307123 w 614201"/>
                <a:gd name="connsiteY3" fmla="*/ 7595 h 614216"/>
                <a:gd name="connsiteX4" fmla="*/ 7595 w 614201"/>
                <a:gd name="connsiteY4" fmla="*/ 307108 h 614216"/>
                <a:gd name="connsiteX5" fmla="*/ 82401 w 614201"/>
                <a:gd name="connsiteY5" fmla="*/ 307108 h 614216"/>
                <a:gd name="connsiteX6" fmla="*/ 307123 w 614201"/>
                <a:gd name="connsiteY6" fmla="*/ 82401 h 614216"/>
                <a:gd name="connsiteX7" fmla="*/ 531792 w 614201"/>
                <a:gd name="connsiteY7" fmla="*/ 307108 h 614216"/>
                <a:gd name="connsiteX8" fmla="*/ 307123 w 614201"/>
                <a:gd name="connsiteY8" fmla="*/ 531808 h 614216"/>
                <a:gd name="connsiteX9" fmla="*/ 82401 w 614201"/>
                <a:gd name="connsiteY9" fmla="*/ 307108 h 614216"/>
                <a:gd name="connsiteX10" fmla="*/ 0 w 614201"/>
                <a:gd name="connsiteY10" fmla="*/ 307108 h 614216"/>
                <a:gd name="connsiteX11" fmla="*/ 307123 w 614201"/>
                <a:gd name="connsiteY11" fmla="*/ 614217 h 614216"/>
                <a:gd name="connsiteX12" fmla="*/ 614202 w 614201"/>
                <a:gd name="connsiteY12" fmla="*/ 307108 h 614216"/>
                <a:gd name="connsiteX13" fmla="*/ 307123 w 614201"/>
                <a:gd name="connsiteY13" fmla="*/ 0 h 614216"/>
                <a:gd name="connsiteX14" fmla="*/ 0 w 614201"/>
                <a:gd name="connsiteY14" fmla="*/ 307108 h 614216"/>
                <a:gd name="connsiteX15" fmla="*/ 89997 w 614201"/>
                <a:gd name="connsiteY15" fmla="*/ 307108 h 614216"/>
                <a:gd name="connsiteX16" fmla="*/ 307123 w 614201"/>
                <a:gd name="connsiteY16" fmla="*/ 89997 h 614216"/>
                <a:gd name="connsiteX17" fmla="*/ 524197 w 614201"/>
                <a:gd name="connsiteY17" fmla="*/ 307108 h 614216"/>
                <a:gd name="connsiteX18" fmla="*/ 307123 w 614201"/>
                <a:gd name="connsiteY18" fmla="*/ 524212 h 614216"/>
                <a:gd name="connsiteX19" fmla="*/ 89997 w 614201"/>
                <a:gd name="connsiteY19" fmla="*/ 307108 h 61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01" h="614216">
                  <a:moveTo>
                    <a:pt x="7595" y="307108"/>
                  </a:moveTo>
                  <a:cubicBezTo>
                    <a:pt x="7595" y="471873"/>
                    <a:pt x="141576" y="606622"/>
                    <a:pt x="307123" y="606622"/>
                  </a:cubicBezTo>
                  <a:cubicBezTo>
                    <a:pt x="471866" y="606622"/>
                    <a:pt x="606607" y="472641"/>
                    <a:pt x="606607" y="307108"/>
                  </a:cubicBezTo>
                  <a:cubicBezTo>
                    <a:pt x="606607" y="142344"/>
                    <a:pt x="472625" y="7595"/>
                    <a:pt x="307123" y="7595"/>
                  </a:cubicBezTo>
                  <a:cubicBezTo>
                    <a:pt x="142336" y="7595"/>
                    <a:pt x="7595" y="141576"/>
                    <a:pt x="7595" y="307108"/>
                  </a:cubicBezTo>
                  <a:close/>
                  <a:moveTo>
                    <a:pt x="82401" y="307108"/>
                  </a:moveTo>
                  <a:cubicBezTo>
                    <a:pt x="82401" y="183715"/>
                    <a:pt x="182864" y="82401"/>
                    <a:pt x="307123" y="82401"/>
                  </a:cubicBezTo>
                  <a:cubicBezTo>
                    <a:pt x="431306" y="82401"/>
                    <a:pt x="531792" y="183715"/>
                    <a:pt x="531792" y="307108"/>
                  </a:cubicBezTo>
                  <a:cubicBezTo>
                    <a:pt x="531792" y="430509"/>
                    <a:pt x="430547" y="531808"/>
                    <a:pt x="307123" y="531808"/>
                  </a:cubicBezTo>
                  <a:cubicBezTo>
                    <a:pt x="183700" y="531808"/>
                    <a:pt x="82401" y="430509"/>
                    <a:pt x="82401" y="307108"/>
                  </a:cubicBezTo>
                  <a:close/>
                  <a:moveTo>
                    <a:pt x="0" y="307108"/>
                  </a:moveTo>
                  <a:cubicBezTo>
                    <a:pt x="0" y="476058"/>
                    <a:pt x="137369" y="614217"/>
                    <a:pt x="307123" y="614217"/>
                  </a:cubicBezTo>
                  <a:cubicBezTo>
                    <a:pt x="476043" y="614217"/>
                    <a:pt x="614202" y="476841"/>
                    <a:pt x="614202" y="307108"/>
                  </a:cubicBezTo>
                  <a:cubicBezTo>
                    <a:pt x="614202" y="138159"/>
                    <a:pt x="476878" y="0"/>
                    <a:pt x="307123" y="0"/>
                  </a:cubicBezTo>
                  <a:cubicBezTo>
                    <a:pt x="138159" y="0"/>
                    <a:pt x="0" y="137369"/>
                    <a:pt x="0" y="307108"/>
                  </a:cubicBezTo>
                  <a:close/>
                  <a:moveTo>
                    <a:pt x="89997" y="307108"/>
                  </a:moveTo>
                  <a:cubicBezTo>
                    <a:pt x="89997" y="187892"/>
                    <a:pt x="187118" y="89997"/>
                    <a:pt x="307123" y="89997"/>
                  </a:cubicBezTo>
                  <a:cubicBezTo>
                    <a:pt x="427130" y="89997"/>
                    <a:pt x="524197" y="187892"/>
                    <a:pt x="524197" y="307108"/>
                  </a:cubicBezTo>
                  <a:cubicBezTo>
                    <a:pt x="524197" y="426317"/>
                    <a:pt x="426294" y="524212"/>
                    <a:pt x="307123" y="524212"/>
                  </a:cubicBezTo>
                  <a:cubicBezTo>
                    <a:pt x="187877" y="524212"/>
                    <a:pt x="89997" y="426317"/>
                    <a:pt x="89997" y="307108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C8EE60DF-536B-6055-EB19-95442317FEA6}"/>
                </a:ext>
              </a:extLst>
            </p:cNvPr>
            <p:cNvSpPr/>
            <p:nvPr/>
          </p:nvSpPr>
          <p:spPr>
            <a:xfrm rot="3608273">
              <a:off x="3439041" y="5549634"/>
              <a:ext cx="460508" cy="464779"/>
            </a:xfrm>
            <a:custGeom>
              <a:avLst/>
              <a:gdLst>
                <a:gd name="connsiteX0" fmla="*/ 0 w 304646"/>
                <a:gd name="connsiteY0" fmla="*/ 90027 h 307472"/>
                <a:gd name="connsiteX1" fmla="*/ 214643 w 304646"/>
                <a:gd name="connsiteY1" fmla="*/ 307169 h 307472"/>
                <a:gd name="connsiteX2" fmla="*/ 214643 w 304646"/>
                <a:gd name="connsiteY2" fmla="*/ 307473 h 307472"/>
                <a:gd name="connsiteX3" fmla="*/ 304647 w 304646"/>
                <a:gd name="connsiteY3" fmla="*/ 307473 h 307472"/>
                <a:gd name="connsiteX4" fmla="*/ 304647 w 304646"/>
                <a:gd name="connsiteY4" fmla="*/ 307169 h 307472"/>
                <a:gd name="connsiteX5" fmla="*/ 0 w 304646"/>
                <a:gd name="connsiteY5" fmla="*/ 0 h 307472"/>
                <a:gd name="connsiteX6" fmla="*/ 0 w 304646"/>
                <a:gd name="connsiteY6" fmla="*/ 90027 h 30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46" h="307472">
                  <a:moveTo>
                    <a:pt x="0" y="90027"/>
                  </a:moveTo>
                  <a:cubicBezTo>
                    <a:pt x="118107" y="91364"/>
                    <a:pt x="214643" y="187976"/>
                    <a:pt x="214643" y="307169"/>
                  </a:cubicBezTo>
                  <a:cubicBezTo>
                    <a:pt x="214643" y="307268"/>
                    <a:pt x="214643" y="307374"/>
                    <a:pt x="214643" y="307473"/>
                  </a:cubicBezTo>
                  <a:lnTo>
                    <a:pt x="304647" y="307473"/>
                  </a:lnTo>
                  <a:cubicBezTo>
                    <a:pt x="304647" y="307374"/>
                    <a:pt x="304647" y="307268"/>
                    <a:pt x="304647" y="307169"/>
                  </a:cubicBezTo>
                  <a:cubicBezTo>
                    <a:pt x="304647" y="139002"/>
                    <a:pt x="168616" y="1337"/>
                    <a:pt x="0" y="0"/>
                  </a:cubicBezTo>
                  <a:lnTo>
                    <a:pt x="0" y="90027"/>
                  </a:ln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CD33A69B-2CCE-5E41-314C-D547F5E6D026}"/>
                </a:ext>
              </a:extLst>
            </p:cNvPr>
            <p:cNvSpPr/>
            <p:nvPr/>
          </p:nvSpPr>
          <p:spPr>
            <a:xfrm rot="3608273">
              <a:off x="3633089" y="6222640"/>
              <a:ext cx="510796" cy="890249"/>
            </a:xfrm>
            <a:custGeom>
              <a:avLst/>
              <a:gdLst>
                <a:gd name="connsiteX0" fmla="*/ 2354 w 337914"/>
                <a:gd name="connsiteY0" fmla="*/ 588940 h 588939"/>
                <a:gd name="connsiteX1" fmla="*/ 0 w 337914"/>
                <a:gd name="connsiteY1" fmla="*/ 588940 h 588939"/>
                <a:gd name="connsiteX2" fmla="*/ 337080 w 337914"/>
                <a:gd name="connsiteY2" fmla="*/ 0 h 588939"/>
                <a:gd name="connsiteX3" fmla="*/ 337915 w 337914"/>
                <a:gd name="connsiteY3" fmla="*/ 0 h 588939"/>
                <a:gd name="connsiteX4" fmla="*/ 337915 w 337914"/>
                <a:gd name="connsiteY4" fmla="*/ 166648 h 588939"/>
                <a:gd name="connsiteX5" fmla="*/ 143626 w 337914"/>
                <a:gd name="connsiteY5" fmla="*/ 505513 h 588939"/>
                <a:gd name="connsiteX6" fmla="*/ 2354 w 337914"/>
                <a:gd name="connsiteY6" fmla="*/ 588940 h 58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914" h="588939">
                  <a:moveTo>
                    <a:pt x="2354" y="588940"/>
                  </a:moveTo>
                  <a:lnTo>
                    <a:pt x="0" y="588940"/>
                  </a:lnTo>
                  <a:lnTo>
                    <a:pt x="337080" y="0"/>
                  </a:lnTo>
                  <a:lnTo>
                    <a:pt x="337915" y="0"/>
                  </a:lnTo>
                  <a:lnTo>
                    <a:pt x="337915" y="166648"/>
                  </a:lnTo>
                  <a:lnTo>
                    <a:pt x="143626" y="505513"/>
                  </a:lnTo>
                  <a:lnTo>
                    <a:pt x="2354" y="588940"/>
                  </a:lnTo>
                  <a:close/>
                </a:path>
              </a:pathLst>
            </a:custGeom>
            <a:solidFill>
              <a:srgbClr val="32F5DB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4FEC91AF-89B2-B5F1-3A94-1D98A1A7C584}"/>
                </a:ext>
              </a:extLst>
            </p:cNvPr>
            <p:cNvSpPr/>
            <p:nvPr/>
          </p:nvSpPr>
          <p:spPr>
            <a:xfrm rot="3608273">
              <a:off x="-594089" y="-777396"/>
              <a:ext cx="928458" cy="928455"/>
            </a:xfrm>
            <a:custGeom>
              <a:avLst/>
              <a:gdLst>
                <a:gd name="connsiteX0" fmla="*/ 7595 w 614216"/>
                <a:gd name="connsiteY0" fmla="*/ 307107 h 614214"/>
                <a:gd name="connsiteX1" fmla="*/ 307108 w 614216"/>
                <a:gd name="connsiteY1" fmla="*/ 606619 h 614214"/>
                <a:gd name="connsiteX2" fmla="*/ 606622 w 614216"/>
                <a:gd name="connsiteY2" fmla="*/ 307107 h 614214"/>
                <a:gd name="connsiteX3" fmla="*/ 307108 w 614216"/>
                <a:gd name="connsiteY3" fmla="*/ 7595 h 614214"/>
                <a:gd name="connsiteX4" fmla="*/ 7595 w 614216"/>
                <a:gd name="connsiteY4" fmla="*/ 307107 h 614214"/>
                <a:gd name="connsiteX5" fmla="*/ 82409 w 614216"/>
                <a:gd name="connsiteY5" fmla="*/ 307107 h 614214"/>
                <a:gd name="connsiteX6" fmla="*/ 307108 w 614216"/>
                <a:gd name="connsiteY6" fmla="*/ 82405 h 614214"/>
                <a:gd name="connsiteX7" fmla="*/ 531816 w 614216"/>
                <a:gd name="connsiteY7" fmla="*/ 307107 h 614214"/>
                <a:gd name="connsiteX8" fmla="*/ 307108 w 614216"/>
                <a:gd name="connsiteY8" fmla="*/ 531809 h 614214"/>
                <a:gd name="connsiteX9" fmla="*/ 82409 w 614216"/>
                <a:gd name="connsiteY9" fmla="*/ 307107 h 614214"/>
                <a:gd name="connsiteX10" fmla="*/ 0 w 614216"/>
                <a:gd name="connsiteY10" fmla="*/ 307107 h 614214"/>
                <a:gd name="connsiteX11" fmla="*/ 307108 w 614216"/>
                <a:gd name="connsiteY11" fmla="*/ 614215 h 614214"/>
                <a:gd name="connsiteX12" fmla="*/ 614217 w 614216"/>
                <a:gd name="connsiteY12" fmla="*/ 307107 h 614214"/>
                <a:gd name="connsiteX13" fmla="*/ 307108 w 614216"/>
                <a:gd name="connsiteY13" fmla="*/ 0 h 614214"/>
                <a:gd name="connsiteX14" fmla="*/ 0 w 614216"/>
                <a:gd name="connsiteY14" fmla="*/ 307107 h 614214"/>
                <a:gd name="connsiteX15" fmla="*/ 90004 w 614216"/>
                <a:gd name="connsiteY15" fmla="*/ 307107 h 614214"/>
                <a:gd name="connsiteX16" fmla="*/ 307108 w 614216"/>
                <a:gd name="connsiteY16" fmla="*/ 90001 h 614214"/>
                <a:gd name="connsiteX17" fmla="*/ 524220 w 614216"/>
                <a:gd name="connsiteY17" fmla="*/ 307107 h 614214"/>
                <a:gd name="connsiteX18" fmla="*/ 307108 w 614216"/>
                <a:gd name="connsiteY18" fmla="*/ 524214 h 614214"/>
                <a:gd name="connsiteX19" fmla="*/ 90004 w 614216"/>
                <a:gd name="connsiteY19" fmla="*/ 307107 h 61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16" h="614214">
                  <a:moveTo>
                    <a:pt x="7595" y="307107"/>
                  </a:moveTo>
                  <a:cubicBezTo>
                    <a:pt x="7595" y="471873"/>
                    <a:pt x="141576" y="606619"/>
                    <a:pt x="307108" y="606619"/>
                  </a:cubicBezTo>
                  <a:cubicBezTo>
                    <a:pt x="471873" y="606619"/>
                    <a:pt x="606622" y="472637"/>
                    <a:pt x="606622" y="307107"/>
                  </a:cubicBezTo>
                  <a:cubicBezTo>
                    <a:pt x="606622" y="142341"/>
                    <a:pt x="472640" y="7595"/>
                    <a:pt x="307108" y="7595"/>
                  </a:cubicBezTo>
                  <a:cubicBezTo>
                    <a:pt x="142344" y="7595"/>
                    <a:pt x="7595" y="141576"/>
                    <a:pt x="7595" y="307107"/>
                  </a:cubicBezTo>
                  <a:close/>
                  <a:moveTo>
                    <a:pt x="82409" y="307107"/>
                  </a:moveTo>
                  <a:cubicBezTo>
                    <a:pt x="82409" y="183719"/>
                    <a:pt x="182895" y="82405"/>
                    <a:pt x="307108" y="82405"/>
                  </a:cubicBezTo>
                  <a:cubicBezTo>
                    <a:pt x="431322" y="82405"/>
                    <a:pt x="531816" y="183719"/>
                    <a:pt x="531816" y="307107"/>
                  </a:cubicBezTo>
                  <a:cubicBezTo>
                    <a:pt x="531816" y="430513"/>
                    <a:pt x="430517" y="531809"/>
                    <a:pt x="307108" y="531809"/>
                  </a:cubicBezTo>
                  <a:cubicBezTo>
                    <a:pt x="183708" y="531809"/>
                    <a:pt x="82409" y="430513"/>
                    <a:pt x="82409" y="307107"/>
                  </a:cubicBezTo>
                  <a:close/>
                  <a:moveTo>
                    <a:pt x="0" y="307107"/>
                  </a:moveTo>
                  <a:cubicBezTo>
                    <a:pt x="0" y="476055"/>
                    <a:pt x="137369" y="614215"/>
                    <a:pt x="307108" y="614215"/>
                  </a:cubicBezTo>
                  <a:cubicBezTo>
                    <a:pt x="476058" y="614215"/>
                    <a:pt x="614217" y="476845"/>
                    <a:pt x="614217" y="307107"/>
                  </a:cubicBezTo>
                  <a:cubicBezTo>
                    <a:pt x="614217" y="138159"/>
                    <a:pt x="476848" y="0"/>
                    <a:pt x="307108" y="0"/>
                  </a:cubicBezTo>
                  <a:cubicBezTo>
                    <a:pt x="138159" y="0"/>
                    <a:pt x="0" y="137369"/>
                    <a:pt x="0" y="307107"/>
                  </a:cubicBezTo>
                  <a:close/>
                  <a:moveTo>
                    <a:pt x="90004" y="307107"/>
                  </a:moveTo>
                  <a:cubicBezTo>
                    <a:pt x="90004" y="187896"/>
                    <a:pt x="187110" y="90001"/>
                    <a:pt x="307108" y="90001"/>
                  </a:cubicBezTo>
                  <a:cubicBezTo>
                    <a:pt x="427114" y="90001"/>
                    <a:pt x="524220" y="187896"/>
                    <a:pt x="524220" y="307107"/>
                  </a:cubicBezTo>
                  <a:cubicBezTo>
                    <a:pt x="524220" y="426318"/>
                    <a:pt x="426324" y="524214"/>
                    <a:pt x="307108" y="524214"/>
                  </a:cubicBezTo>
                  <a:cubicBezTo>
                    <a:pt x="187900" y="524214"/>
                    <a:pt x="90004" y="426318"/>
                    <a:pt x="90004" y="307107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A3C0C1BB-6E7F-FCE2-028F-89F18AE1FEF0}"/>
                </a:ext>
              </a:extLst>
            </p:cNvPr>
            <p:cNvSpPr/>
            <p:nvPr/>
          </p:nvSpPr>
          <p:spPr>
            <a:xfrm rot="3608273">
              <a:off x="55484" y="417021"/>
              <a:ext cx="1021708" cy="892431"/>
            </a:xfrm>
            <a:custGeom>
              <a:avLst/>
              <a:gdLst>
                <a:gd name="connsiteX0" fmla="*/ 130434 w 675905"/>
                <a:gd name="connsiteY0" fmla="*/ 514756 h 590382"/>
                <a:gd name="connsiteX1" fmla="*/ 338583 w 675905"/>
                <a:gd name="connsiteY1" fmla="*/ 151752 h 590382"/>
                <a:gd name="connsiteX2" fmla="*/ 546064 w 675905"/>
                <a:gd name="connsiteY2" fmla="*/ 514756 h 590382"/>
                <a:gd name="connsiteX3" fmla="*/ 130434 w 675905"/>
                <a:gd name="connsiteY3" fmla="*/ 514756 h 590382"/>
                <a:gd name="connsiteX4" fmla="*/ 675906 w 675905"/>
                <a:gd name="connsiteY4" fmla="*/ 590383 h 590382"/>
                <a:gd name="connsiteX5" fmla="*/ 337953 w 675905"/>
                <a:gd name="connsiteY5" fmla="*/ 0 h 590382"/>
                <a:gd name="connsiteX6" fmla="*/ 0 w 675905"/>
                <a:gd name="connsiteY6" fmla="*/ 590383 h 590382"/>
                <a:gd name="connsiteX7" fmla="*/ 675906 w 675905"/>
                <a:gd name="connsiteY7" fmla="*/ 590383 h 590382"/>
                <a:gd name="connsiteX8" fmla="*/ 662850 w 675905"/>
                <a:gd name="connsiteY8" fmla="*/ 582822 h 590382"/>
                <a:gd name="connsiteX9" fmla="*/ 337953 w 675905"/>
                <a:gd name="connsiteY9" fmla="*/ 15245 h 590382"/>
                <a:gd name="connsiteX10" fmla="*/ 13049 w 675905"/>
                <a:gd name="connsiteY10" fmla="*/ 582822 h 590382"/>
                <a:gd name="connsiteX11" fmla="*/ 662850 w 675905"/>
                <a:gd name="connsiteY11" fmla="*/ 582822 h 590382"/>
                <a:gd name="connsiteX12" fmla="*/ 533015 w 675905"/>
                <a:gd name="connsiteY12" fmla="*/ 507195 h 590382"/>
                <a:gd name="connsiteX13" fmla="*/ 338568 w 675905"/>
                <a:gd name="connsiteY13" fmla="*/ 166996 h 590382"/>
                <a:gd name="connsiteX14" fmla="*/ 143506 w 675905"/>
                <a:gd name="connsiteY14" fmla="*/ 507195 h 590382"/>
                <a:gd name="connsiteX15" fmla="*/ 533015 w 675905"/>
                <a:gd name="connsiteY15" fmla="*/ 507195 h 59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905" h="590382">
                  <a:moveTo>
                    <a:pt x="130434" y="514756"/>
                  </a:moveTo>
                  <a:lnTo>
                    <a:pt x="338583" y="151752"/>
                  </a:lnTo>
                  <a:lnTo>
                    <a:pt x="546064" y="514756"/>
                  </a:lnTo>
                  <a:lnTo>
                    <a:pt x="130434" y="514756"/>
                  </a:lnTo>
                  <a:close/>
                  <a:moveTo>
                    <a:pt x="675906" y="590383"/>
                  </a:moveTo>
                  <a:lnTo>
                    <a:pt x="337953" y="0"/>
                  </a:lnTo>
                  <a:lnTo>
                    <a:pt x="0" y="590383"/>
                  </a:lnTo>
                  <a:lnTo>
                    <a:pt x="675906" y="590383"/>
                  </a:lnTo>
                  <a:close/>
                  <a:moveTo>
                    <a:pt x="662850" y="582822"/>
                  </a:moveTo>
                  <a:lnTo>
                    <a:pt x="337953" y="15245"/>
                  </a:lnTo>
                  <a:lnTo>
                    <a:pt x="13049" y="582822"/>
                  </a:lnTo>
                  <a:lnTo>
                    <a:pt x="662850" y="582822"/>
                  </a:lnTo>
                  <a:close/>
                  <a:moveTo>
                    <a:pt x="533015" y="507195"/>
                  </a:moveTo>
                  <a:lnTo>
                    <a:pt x="338568" y="166996"/>
                  </a:lnTo>
                  <a:lnTo>
                    <a:pt x="143506" y="507195"/>
                  </a:lnTo>
                  <a:lnTo>
                    <a:pt x="533015" y="507195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342ED67E-68CC-4CB3-E302-75B133797E10}"/>
                </a:ext>
              </a:extLst>
            </p:cNvPr>
            <p:cNvSpPr/>
            <p:nvPr/>
          </p:nvSpPr>
          <p:spPr>
            <a:xfrm rot="3608273">
              <a:off x="1446580" y="2776873"/>
              <a:ext cx="928460" cy="928455"/>
            </a:xfrm>
            <a:custGeom>
              <a:avLst/>
              <a:gdLst>
                <a:gd name="connsiteX0" fmla="*/ 307109 w 614217"/>
                <a:gd name="connsiteY0" fmla="*/ 614215 h 614214"/>
                <a:gd name="connsiteX1" fmla="*/ 0 w 614217"/>
                <a:gd name="connsiteY1" fmla="*/ 307107 h 614214"/>
                <a:gd name="connsiteX2" fmla="*/ 307109 w 614217"/>
                <a:gd name="connsiteY2" fmla="*/ 0 h 614214"/>
                <a:gd name="connsiteX3" fmla="*/ 614217 w 614217"/>
                <a:gd name="connsiteY3" fmla="*/ 307107 h 614214"/>
                <a:gd name="connsiteX4" fmla="*/ 307109 w 614217"/>
                <a:gd name="connsiteY4" fmla="*/ 614215 h 614214"/>
                <a:gd name="connsiteX5" fmla="*/ 307109 w 614217"/>
                <a:gd name="connsiteY5" fmla="*/ 90001 h 614214"/>
                <a:gd name="connsiteX6" fmla="*/ 90005 w 614217"/>
                <a:gd name="connsiteY6" fmla="*/ 307107 h 614214"/>
                <a:gd name="connsiteX7" fmla="*/ 307109 w 614217"/>
                <a:gd name="connsiteY7" fmla="*/ 524214 h 614214"/>
                <a:gd name="connsiteX8" fmla="*/ 524213 w 614217"/>
                <a:gd name="connsiteY8" fmla="*/ 307107 h 614214"/>
                <a:gd name="connsiteX9" fmla="*/ 307109 w 614217"/>
                <a:gd name="connsiteY9" fmla="*/ 90001 h 61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4217" h="614214">
                  <a:moveTo>
                    <a:pt x="307109" y="614215"/>
                  </a:moveTo>
                  <a:cubicBezTo>
                    <a:pt x="137369" y="614215"/>
                    <a:pt x="0" y="476055"/>
                    <a:pt x="0" y="307107"/>
                  </a:cubicBezTo>
                  <a:cubicBezTo>
                    <a:pt x="0" y="137369"/>
                    <a:pt x="138159" y="0"/>
                    <a:pt x="307109" y="0"/>
                  </a:cubicBezTo>
                  <a:cubicBezTo>
                    <a:pt x="476849" y="0"/>
                    <a:pt x="614217" y="138159"/>
                    <a:pt x="614217" y="307107"/>
                  </a:cubicBezTo>
                  <a:cubicBezTo>
                    <a:pt x="614217" y="476845"/>
                    <a:pt x="476059" y="614215"/>
                    <a:pt x="307109" y="614215"/>
                  </a:cubicBezTo>
                  <a:close/>
                  <a:moveTo>
                    <a:pt x="307109" y="90001"/>
                  </a:moveTo>
                  <a:cubicBezTo>
                    <a:pt x="187110" y="90001"/>
                    <a:pt x="90005" y="187896"/>
                    <a:pt x="90005" y="307107"/>
                  </a:cubicBezTo>
                  <a:cubicBezTo>
                    <a:pt x="90005" y="426318"/>
                    <a:pt x="187900" y="524214"/>
                    <a:pt x="307109" y="524214"/>
                  </a:cubicBezTo>
                  <a:cubicBezTo>
                    <a:pt x="426317" y="524214"/>
                    <a:pt x="524213" y="426318"/>
                    <a:pt x="524213" y="307107"/>
                  </a:cubicBezTo>
                  <a:cubicBezTo>
                    <a:pt x="524213" y="187896"/>
                    <a:pt x="427107" y="90001"/>
                    <a:pt x="307109" y="90001"/>
                  </a:cubicBez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646B0796-482C-A882-CD11-849DE5455CE4}"/>
                </a:ext>
              </a:extLst>
            </p:cNvPr>
            <p:cNvSpPr/>
            <p:nvPr/>
          </p:nvSpPr>
          <p:spPr>
            <a:xfrm rot="3608273">
              <a:off x="783909" y="1598835"/>
              <a:ext cx="911031" cy="911255"/>
            </a:xfrm>
            <a:custGeom>
              <a:avLst/>
              <a:gdLst>
                <a:gd name="connsiteX0" fmla="*/ 0 w 602687"/>
                <a:gd name="connsiteY0" fmla="*/ 65732 h 602835"/>
                <a:gd name="connsiteX1" fmla="*/ 65730 w 602687"/>
                <a:gd name="connsiteY1" fmla="*/ 0 h 602835"/>
                <a:gd name="connsiteX2" fmla="*/ 301397 w 602687"/>
                <a:gd name="connsiteY2" fmla="*/ 235669 h 602835"/>
                <a:gd name="connsiteX3" fmla="*/ 536920 w 602687"/>
                <a:gd name="connsiteY3" fmla="*/ 78 h 602835"/>
                <a:gd name="connsiteX4" fmla="*/ 602665 w 602687"/>
                <a:gd name="connsiteY4" fmla="*/ 65801 h 602835"/>
                <a:gd name="connsiteX5" fmla="*/ 367134 w 602687"/>
                <a:gd name="connsiteY5" fmla="*/ 301401 h 602835"/>
                <a:gd name="connsiteX6" fmla="*/ 602687 w 602687"/>
                <a:gd name="connsiteY6" fmla="*/ 536958 h 602835"/>
                <a:gd name="connsiteX7" fmla="*/ 536958 w 602687"/>
                <a:gd name="connsiteY7" fmla="*/ 602690 h 602835"/>
                <a:gd name="connsiteX8" fmla="*/ 301412 w 602687"/>
                <a:gd name="connsiteY8" fmla="*/ 367142 h 602835"/>
                <a:gd name="connsiteX9" fmla="*/ 65783 w 602687"/>
                <a:gd name="connsiteY9" fmla="*/ 602835 h 602835"/>
                <a:gd name="connsiteX10" fmla="*/ 38 w 602687"/>
                <a:gd name="connsiteY10" fmla="*/ 537112 h 602835"/>
                <a:gd name="connsiteX11" fmla="*/ 235675 w 602687"/>
                <a:gd name="connsiteY11" fmla="*/ 301410 h 602835"/>
                <a:gd name="connsiteX12" fmla="*/ 0 w 602687"/>
                <a:gd name="connsiteY12" fmla="*/ 65732 h 60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2687" h="602835">
                  <a:moveTo>
                    <a:pt x="0" y="65732"/>
                  </a:moveTo>
                  <a:lnTo>
                    <a:pt x="65730" y="0"/>
                  </a:lnTo>
                  <a:lnTo>
                    <a:pt x="301397" y="235669"/>
                  </a:lnTo>
                  <a:lnTo>
                    <a:pt x="536920" y="78"/>
                  </a:lnTo>
                  <a:lnTo>
                    <a:pt x="602665" y="65801"/>
                  </a:lnTo>
                  <a:lnTo>
                    <a:pt x="367134" y="301401"/>
                  </a:lnTo>
                  <a:lnTo>
                    <a:pt x="602687" y="536958"/>
                  </a:lnTo>
                  <a:lnTo>
                    <a:pt x="536958" y="602690"/>
                  </a:lnTo>
                  <a:lnTo>
                    <a:pt x="301412" y="367142"/>
                  </a:lnTo>
                  <a:lnTo>
                    <a:pt x="65783" y="602835"/>
                  </a:lnTo>
                  <a:lnTo>
                    <a:pt x="38" y="537112"/>
                  </a:lnTo>
                  <a:lnTo>
                    <a:pt x="235675" y="301410"/>
                  </a:lnTo>
                  <a:lnTo>
                    <a:pt x="0" y="65732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57F91E2E-5F6F-A791-CBAB-18930C064500}"/>
                </a:ext>
              </a:extLst>
            </p:cNvPr>
            <p:cNvSpPr/>
            <p:nvPr/>
          </p:nvSpPr>
          <p:spPr>
            <a:xfrm rot="3608273">
              <a:off x="951746" y="4638046"/>
              <a:ext cx="928448" cy="928448"/>
            </a:xfrm>
            <a:custGeom>
              <a:avLst/>
              <a:gdLst>
                <a:gd name="connsiteX0" fmla="*/ 307108 w 614209"/>
                <a:gd name="connsiteY0" fmla="*/ 7595 h 614209"/>
                <a:gd name="connsiteX1" fmla="*/ 7595 w 614209"/>
                <a:gd name="connsiteY1" fmla="*/ 307108 h 614209"/>
                <a:gd name="connsiteX2" fmla="*/ 307101 w 614209"/>
                <a:gd name="connsiteY2" fmla="*/ 606614 h 614209"/>
                <a:gd name="connsiteX3" fmla="*/ 606614 w 614209"/>
                <a:gd name="connsiteY3" fmla="*/ 307108 h 614209"/>
                <a:gd name="connsiteX4" fmla="*/ 307108 w 614209"/>
                <a:gd name="connsiteY4" fmla="*/ 7595 h 614209"/>
                <a:gd name="connsiteX5" fmla="*/ 307108 w 614209"/>
                <a:gd name="connsiteY5" fmla="*/ 82401 h 614209"/>
                <a:gd name="connsiteX6" fmla="*/ 531808 w 614209"/>
                <a:gd name="connsiteY6" fmla="*/ 307108 h 614209"/>
                <a:gd name="connsiteX7" fmla="*/ 307101 w 614209"/>
                <a:gd name="connsiteY7" fmla="*/ 531808 h 614209"/>
                <a:gd name="connsiteX8" fmla="*/ 82401 w 614209"/>
                <a:gd name="connsiteY8" fmla="*/ 307108 h 614209"/>
                <a:gd name="connsiteX9" fmla="*/ 307108 w 614209"/>
                <a:gd name="connsiteY9" fmla="*/ 82401 h 614209"/>
                <a:gd name="connsiteX10" fmla="*/ 307108 w 614209"/>
                <a:gd name="connsiteY10" fmla="*/ 0 h 614209"/>
                <a:gd name="connsiteX11" fmla="*/ 0 w 614209"/>
                <a:gd name="connsiteY11" fmla="*/ 307108 h 614209"/>
                <a:gd name="connsiteX12" fmla="*/ 307101 w 614209"/>
                <a:gd name="connsiteY12" fmla="*/ 614209 h 614209"/>
                <a:gd name="connsiteX13" fmla="*/ 614209 w 614209"/>
                <a:gd name="connsiteY13" fmla="*/ 307108 h 614209"/>
                <a:gd name="connsiteX14" fmla="*/ 307108 w 614209"/>
                <a:gd name="connsiteY14" fmla="*/ 0 h 614209"/>
                <a:gd name="connsiteX15" fmla="*/ 307108 w 614209"/>
                <a:gd name="connsiteY15" fmla="*/ 89997 h 614209"/>
                <a:gd name="connsiteX16" fmla="*/ 524213 w 614209"/>
                <a:gd name="connsiteY16" fmla="*/ 307108 h 614209"/>
                <a:gd name="connsiteX17" fmla="*/ 307101 w 614209"/>
                <a:gd name="connsiteY17" fmla="*/ 524212 h 614209"/>
                <a:gd name="connsiteX18" fmla="*/ 89997 w 614209"/>
                <a:gd name="connsiteY18" fmla="*/ 307108 h 614209"/>
                <a:gd name="connsiteX19" fmla="*/ 307108 w 614209"/>
                <a:gd name="connsiteY19" fmla="*/ 89997 h 6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09" h="614209">
                  <a:moveTo>
                    <a:pt x="307108" y="7595"/>
                  </a:moveTo>
                  <a:cubicBezTo>
                    <a:pt x="142336" y="7595"/>
                    <a:pt x="7595" y="141576"/>
                    <a:pt x="7595" y="307108"/>
                  </a:cubicBezTo>
                  <a:cubicBezTo>
                    <a:pt x="7595" y="471873"/>
                    <a:pt x="141576" y="606614"/>
                    <a:pt x="307101" y="606614"/>
                  </a:cubicBezTo>
                  <a:cubicBezTo>
                    <a:pt x="471873" y="606614"/>
                    <a:pt x="606614" y="472633"/>
                    <a:pt x="606614" y="307108"/>
                  </a:cubicBezTo>
                  <a:cubicBezTo>
                    <a:pt x="606614" y="142336"/>
                    <a:pt x="472633" y="7595"/>
                    <a:pt x="307108" y="7595"/>
                  </a:cubicBezTo>
                  <a:close/>
                  <a:moveTo>
                    <a:pt x="307108" y="82401"/>
                  </a:moveTo>
                  <a:cubicBezTo>
                    <a:pt x="430494" y="82401"/>
                    <a:pt x="531808" y="182895"/>
                    <a:pt x="531808" y="307108"/>
                  </a:cubicBezTo>
                  <a:cubicBezTo>
                    <a:pt x="531808" y="431322"/>
                    <a:pt x="430494" y="531808"/>
                    <a:pt x="307101" y="531808"/>
                  </a:cubicBezTo>
                  <a:cubicBezTo>
                    <a:pt x="183700" y="531808"/>
                    <a:pt x="82401" y="430509"/>
                    <a:pt x="82401" y="307108"/>
                  </a:cubicBezTo>
                  <a:cubicBezTo>
                    <a:pt x="82401" y="183700"/>
                    <a:pt x="183700" y="82401"/>
                    <a:pt x="307108" y="82401"/>
                  </a:cubicBezTo>
                  <a:close/>
                  <a:moveTo>
                    <a:pt x="307108" y="0"/>
                  </a:moveTo>
                  <a:cubicBezTo>
                    <a:pt x="138159" y="0"/>
                    <a:pt x="0" y="137369"/>
                    <a:pt x="0" y="307108"/>
                  </a:cubicBezTo>
                  <a:cubicBezTo>
                    <a:pt x="0" y="476051"/>
                    <a:pt x="137369" y="614209"/>
                    <a:pt x="307101" y="614209"/>
                  </a:cubicBezTo>
                  <a:cubicBezTo>
                    <a:pt x="476051" y="614209"/>
                    <a:pt x="614209" y="476841"/>
                    <a:pt x="614209" y="307108"/>
                  </a:cubicBezTo>
                  <a:cubicBezTo>
                    <a:pt x="614209" y="138159"/>
                    <a:pt x="476841" y="0"/>
                    <a:pt x="307108" y="0"/>
                  </a:cubicBezTo>
                  <a:close/>
                  <a:moveTo>
                    <a:pt x="307108" y="89997"/>
                  </a:moveTo>
                  <a:cubicBezTo>
                    <a:pt x="426316" y="89997"/>
                    <a:pt x="524213" y="187103"/>
                    <a:pt x="524213" y="307108"/>
                  </a:cubicBezTo>
                  <a:cubicBezTo>
                    <a:pt x="524213" y="427107"/>
                    <a:pt x="426316" y="524212"/>
                    <a:pt x="307101" y="524212"/>
                  </a:cubicBezTo>
                  <a:cubicBezTo>
                    <a:pt x="187892" y="524212"/>
                    <a:pt x="89997" y="426317"/>
                    <a:pt x="89997" y="307108"/>
                  </a:cubicBezTo>
                  <a:cubicBezTo>
                    <a:pt x="89997" y="187892"/>
                    <a:pt x="187892" y="89997"/>
                    <a:pt x="307108" y="89997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E67AB78B-8DE2-E46B-BB7E-C9A9B8368279}"/>
                </a:ext>
              </a:extLst>
            </p:cNvPr>
            <p:cNvSpPr/>
            <p:nvPr/>
          </p:nvSpPr>
          <p:spPr>
            <a:xfrm rot="3608273">
              <a:off x="1153541" y="4754875"/>
              <a:ext cx="928653" cy="462713"/>
            </a:xfrm>
            <a:custGeom>
              <a:avLst/>
              <a:gdLst>
                <a:gd name="connsiteX0" fmla="*/ 614346 w 614345"/>
                <a:gd name="connsiteY0" fmla="*/ 306106 h 306105"/>
                <a:gd name="connsiteX1" fmla="*/ 307177 w 614345"/>
                <a:gd name="connsiteY1" fmla="*/ 0 h 306105"/>
                <a:gd name="connsiteX2" fmla="*/ 0 w 614345"/>
                <a:gd name="connsiteY2" fmla="*/ 306106 h 306105"/>
                <a:gd name="connsiteX3" fmla="*/ 90019 w 614345"/>
                <a:gd name="connsiteY3" fmla="*/ 306106 h 306105"/>
                <a:gd name="connsiteX4" fmla="*/ 307177 w 614345"/>
                <a:gd name="connsiteY4" fmla="*/ 90020 h 306105"/>
                <a:gd name="connsiteX5" fmla="*/ 524326 w 614345"/>
                <a:gd name="connsiteY5" fmla="*/ 306106 h 306105"/>
                <a:gd name="connsiteX6" fmla="*/ 614346 w 614345"/>
                <a:gd name="connsiteY6" fmla="*/ 306106 h 30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345" h="306105">
                  <a:moveTo>
                    <a:pt x="614346" y="306106"/>
                  </a:moveTo>
                  <a:cubicBezTo>
                    <a:pt x="613768" y="137612"/>
                    <a:pt x="476590" y="0"/>
                    <a:pt x="307177" y="0"/>
                  </a:cubicBezTo>
                  <a:cubicBezTo>
                    <a:pt x="138546" y="0"/>
                    <a:pt x="577" y="136829"/>
                    <a:pt x="0" y="306106"/>
                  </a:cubicBezTo>
                  <a:lnTo>
                    <a:pt x="90019" y="306106"/>
                  </a:lnTo>
                  <a:cubicBezTo>
                    <a:pt x="90604" y="187353"/>
                    <a:pt x="188295" y="90020"/>
                    <a:pt x="307177" y="90020"/>
                  </a:cubicBezTo>
                  <a:cubicBezTo>
                    <a:pt x="426058" y="90020"/>
                    <a:pt x="523749" y="186571"/>
                    <a:pt x="524326" y="306106"/>
                  </a:cubicBezTo>
                  <a:lnTo>
                    <a:pt x="614346" y="306106"/>
                  </a:ln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F61791D1-02B8-278B-7192-FFB0A66E66B9}"/>
                </a:ext>
              </a:extLst>
            </p:cNvPr>
            <p:cNvSpPr/>
            <p:nvPr/>
          </p:nvSpPr>
          <p:spPr>
            <a:xfrm rot="3608273">
              <a:off x="258611" y="3471027"/>
              <a:ext cx="911249" cy="911031"/>
            </a:xfrm>
            <a:custGeom>
              <a:avLst/>
              <a:gdLst>
                <a:gd name="connsiteX0" fmla="*/ 301420 w 602831"/>
                <a:gd name="connsiteY0" fmla="*/ 235675 h 602687"/>
                <a:gd name="connsiteX1" fmla="*/ 537101 w 602831"/>
                <a:gd name="connsiteY1" fmla="*/ 0 h 602687"/>
                <a:gd name="connsiteX2" fmla="*/ 602831 w 602831"/>
                <a:gd name="connsiteY2" fmla="*/ 65730 h 602687"/>
                <a:gd name="connsiteX3" fmla="*/ 367164 w 602831"/>
                <a:gd name="connsiteY3" fmla="*/ 301397 h 602687"/>
                <a:gd name="connsiteX4" fmla="*/ 602756 w 602831"/>
                <a:gd name="connsiteY4" fmla="*/ 536920 h 602687"/>
                <a:gd name="connsiteX5" fmla="*/ 537033 w 602831"/>
                <a:gd name="connsiteY5" fmla="*/ 602664 h 602687"/>
                <a:gd name="connsiteX6" fmla="*/ 301435 w 602831"/>
                <a:gd name="connsiteY6" fmla="*/ 367126 h 602687"/>
                <a:gd name="connsiteX7" fmla="*/ 65874 w 602831"/>
                <a:gd name="connsiteY7" fmla="*/ 602687 h 602687"/>
                <a:gd name="connsiteX8" fmla="*/ 144 w 602831"/>
                <a:gd name="connsiteY8" fmla="*/ 536957 h 602687"/>
                <a:gd name="connsiteX9" fmla="*/ 235690 w 602831"/>
                <a:gd name="connsiteY9" fmla="*/ 301404 h 602687"/>
                <a:gd name="connsiteX10" fmla="*/ 0 w 602831"/>
                <a:gd name="connsiteY10" fmla="*/ 65783 h 602687"/>
                <a:gd name="connsiteX11" fmla="*/ 65722 w 602831"/>
                <a:gd name="connsiteY11" fmla="*/ 38 h 602687"/>
                <a:gd name="connsiteX12" fmla="*/ 301420 w 602831"/>
                <a:gd name="connsiteY12" fmla="*/ 235675 h 602687"/>
                <a:gd name="connsiteX13" fmla="*/ 537101 w 602831"/>
                <a:gd name="connsiteY13" fmla="*/ 10740 h 602687"/>
                <a:gd name="connsiteX14" fmla="*/ 592091 w 602831"/>
                <a:gd name="connsiteY14" fmla="*/ 65730 h 602687"/>
                <a:gd name="connsiteX15" fmla="*/ 361794 w 602831"/>
                <a:gd name="connsiteY15" fmla="*/ 296027 h 602687"/>
                <a:gd name="connsiteX16" fmla="*/ 306797 w 602831"/>
                <a:gd name="connsiteY16" fmla="*/ 241045 h 602687"/>
                <a:gd name="connsiteX17" fmla="*/ 537101 w 602831"/>
                <a:gd name="connsiteY17" fmla="*/ 10740 h 602687"/>
                <a:gd name="connsiteX18" fmla="*/ 241059 w 602831"/>
                <a:gd name="connsiteY18" fmla="*/ 296034 h 602687"/>
                <a:gd name="connsiteX19" fmla="*/ 10740 w 602831"/>
                <a:gd name="connsiteY19" fmla="*/ 65783 h 602687"/>
                <a:gd name="connsiteX20" fmla="*/ 65722 w 602831"/>
                <a:gd name="connsiteY20" fmla="*/ 10778 h 602687"/>
                <a:gd name="connsiteX21" fmla="*/ 296049 w 602831"/>
                <a:gd name="connsiteY21" fmla="*/ 241045 h 602687"/>
                <a:gd name="connsiteX22" fmla="*/ 241059 w 602831"/>
                <a:gd name="connsiteY22" fmla="*/ 296034 h 602687"/>
                <a:gd name="connsiteX23" fmla="*/ 246430 w 602831"/>
                <a:gd name="connsiteY23" fmla="*/ 301404 h 602687"/>
                <a:gd name="connsiteX24" fmla="*/ 301427 w 602831"/>
                <a:gd name="connsiteY24" fmla="*/ 246414 h 602687"/>
                <a:gd name="connsiteX25" fmla="*/ 356425 w 602831"/>
                <a:gd name="connsiteY25" fmla="*/ 301397 h 602687"/>
                <a:gd name="connsiteX26" fmla="*/ 301435 w 602831"/>
                <a:gd name="connsiteY26" fmla="*/ 356387 h 602687"/>
                <a:gd name="connsiteX27" fmla="*/ 246430 w 602831"/>
                <a:gd name="connsiteY27" fmla="*/ 301404 h 602687"/>
                <a:gd name="connsiteX28" fmla="*/ 241059 w 602831"/>
                <a:gd name="connsiteY28" fmla="*/ 306774 h 602687"/>
                <a:gd name="connsiteX29" fmla="*/ 10884 w 602831"/>
                <a:gd name="connsiteY29" fmla="*/ 536957 h 602687"/>
                <a:gd name="connsiteX30" fmla="*/ 65874 w 602831"/>
                <a:gd name="connsiteY30" fmla="*/ 591947 h 602687"/>
                <a:gd name="connsiteX31" fmla="*/ 296057 w 602831"/>
                <a:gd name="connsiteY31" fmla="*/ 361757 h 602687"/>
                <a:gd name="connsiteX32" fmla="*/ 241059 w 602831"/>
                <a:gd name="connsiteY32" fmla="*/ 306774 h 602687"/>
                <a:gd name="connsiteX33" fmla="*/ 306804 w 602831"/>
                <a:gd name="connsiteY33" fmla="*/ 361757 h 602687"/>
                <a:gd name="connsiteX34" fmla="*/ 537033 w 602831"/>
                <a:gd name="connsiteY34" fmla="*/ 591925 h 602687"/>
                <a:gd name="connsiteX35" fmla="*/ 592016 w 602831"/>
                <a:gd name="connsiteY35" fmla="*/ 536927 h 602687"/>
                <a:gd name="connsiteX36" fmla="*/ 361794 w 602831"/>
                <a:gd name="connsiteY36" fmla="*/ 306767 h 602687"/>
                <a:gd name="connsiteX37" fmla="*/ 306804 w 602831"/>
                <a:gd name="connsiteY37" fmla="*/ 361757 h 6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831" h="602687">
                  <a:moveTo>
                    <a:pt x="301420" y="235675"/>
                  </a:moveTo>
                  <a:lnTo>
                    <a:pt x="537101" y="0"/>
                  </a:lnTo>
                  <a:lnTo>
                    <a:pt x="602831" y="65730"/>
                  </a:lnTo>
                  <a:lnTo>
                    <a:pt x="367164" y="301397"/>
                  </a:lnTo>
                  <a:lnTo>
                    <a:pt x="602756" y="536920"/>
                  </a:lnTo>
                  <a:lnTo>
                    <a:pt x="537033" y="602664"/>
                  </a:lnTo>
                  <a:lnTo>
                    <a:pt x="301435" y="367126"/>
                  </a:lnTo>
                  <a:lnTo>
                    <a:pt x="65874" y="602687"/>
                  </a:lnTo>
                  <a:lnTo>
                    <a:pt x="144" y="536957"/>
                  </a:lnTo>
                  <a:lnTo>
                    <a:pt x="235690" y="301404"/>
                  </a:lnTo>
                  <a:lnTo>
                    <a:pt x="0" y="65783"/>
                  </a:lnTo>
                  <a:lnTo>
                    <a:pt x="65722" y="38"/>
                  </a:lnTo>
                  <a:lnTo>
                    <a:pt x="301420" y="235675"/>
                  </a:lnTo>
                  <a:close/>
                  <a:moveTo>
                    <a:pt x="537101" y="10740"/>
                  </a:moveTo>
                  <a:lnTo>
                    <a:pt x="592091" y="65730"/>
                  </a:lnTo>
                  <a:lnTo>
                    <a:pt x="361794" y="296027"/>
                  </a:lnTo>
                  <a:lnTo>
                    <a:pt x="306797" y="241045"/>
                  </a:lnTo>
                  <a:lnTo>
                    <a:pt x="537101" y="10740"/>
                  </a:lnTo>
                  <a:close/>
                  <a:moveTo>
                    <a:pt x="241059" y="296034"/>
                  </a:moveTo>
                  <a:lnTo>
                    <a:pt x="10740" y="65783"/>
                  </a:lnTo>
                  <a:lnTo>
                    <a:pt x="65722" y="10778"/>
                  </a:lnTo>
                  <a:lnTo>
                    <a:pt x="296049" y="241045"/>
                  </a:lnTo>
                  <a:lnTo>
                    <a:pt x="241059" y="296034"/>
                  </a:lnTo>
                  <a:close/>
                  <a:moveTo>
                    <a:pt x="246430" y="301404"/>
                  </a:moveTo>
                  <a:lnTo>
                    <a:pt x="301427" y="246414"/>
                  </a:lnTo>
                  <a:lnTo>
                    <a:pt x="356425" y="301397"/>
                  </a:lnTo>
                  <a:lnTo>
                    <a:pt x="301435" y="356387"/>
                  </a:lnTo>
                  <a:lnTo>
                    <a:pt x="246430" y="301404"/>
                  </a:lnTo>
                  <a:close/>
                  <a:moveTo>
                    <a:pt x="241059" y="306774"/>
                  </a:moveTo>
                  <a:lnTo>
                    <a:pt x="10884" y="536957"/>
                  </a:lnTo>
                  <a:lnTo>
                    <a:pt x="65874" y="591947"/>
                  </a:lnTo>
                  <a:lnTo>
                    <a:pt x="296057" y="361757"/>
                  </a:lnTo>
                  <a:lnTo>
                    <a:pt x="241059" y="306774"/>
                  </a:lnTo>
                  <a:close/>
                  <a:moveTo>
                    <a:pt x="306804" y="361757"/>
                  </a:moveTo>
                  <a:lnTo>
                    <a:pt x="537033" y="591925"/>
                  </a:lnTo>
                  <a:lnTo>
                    <a:pt x="592016" y="536927"/>
                  </a:lnTo>
                  <a:lnTo>
                    <a:pt x="361794" y="306767"/>
                  </a:lnTo>
                  <a:lnTo>
                    <a:pt x="306804" y="361757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FC8C9CEA-8BD8-A93B-5FD1-FA35CAA104DC}"/>
                </a:ext>
              </a:extLst>
            </p:cNvPr>
            <p:cNvSpPr/>
            <p:nvPr/>
          </p:nvSpPr>
          <p:spPr>
            <a:xfrm rot="3608273">
              <a:off x="435073" y="3573191"/>
              <a:ext cx="911249" cy="504069"/>
            </a:xfrm>
            <a:custGeom>
              <a:avLst/>
              <a:gdLst>
                <a:gd name="connsiteX0" fmla="*/ 537101 w 602831"/>
                <a:gd name="connsiteY0" fmla="*/ 0 h 333464"/>
                <a:gd name="connsiteX1" fmla="*/ 602831 w 602831"/>
                <a:gd name="connsiteY1" fmla="*/ 65730 h 333464"/>
                <a:gd name="connsiteX2" fmla="*/ 335112 w 602831"/>
                <a:gd name="connsiteY2" fmla="*/ 333449 h 333464"/>
                <a:gd name="connsiteX3" fmla="*/ 301435 w 602831"/>
                <a:gd name="connsiteY3" fmla="*/ 299779 h 333464"/>
                <a:gd name="connsiteX4" fmla="*/ 267757 w 602831"/>
                <a:gd name="connsiteY4" fmla="*/ 333464 h 333464"/>
                <a:gd name="connsiteX5" fmla="*/ 0 w 602831"/>
                <a:gd name="connsiteY5" fmla="*/ 65783 h 333464"/>
                <a:gd name="connsiteX6" fmla="*/ 65722 w 602831"/>
                <a:gd name="connsiteY6" fmla="*/ 38 h 333464"/>
                <a:gd name="connsiteX7" fmla="*/ 301420 w 602831"/>
                <a:gd name="connsiteY7" fmla="*/ 235675 h 333464"/>
                <a:gd name="connsiteX8" fmla="*/ 537101 w 602831"/>
                <a:gd name="connsiteY8" fmla="*/ 0 h 33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831" h="333464">
                  <a:moveTo>
                    <a:pt x="537101" y="0"/>
                  </a:moveTo>
                  <a:lnTo>
                    <a:pt x="602831" y="65730"/>
                  </a:lnTo>
                  <a:lnTo>
                    <a:pt x="335112" y="333449"/>
                  </a:lnTo>
                  <a:lnTo>
                    <a:pt x="301435" y="299779"/>
                  </a:lnTo>
                  <a:lnTo>
                    <a:pt x="267757" y="333464"/>
                  </a:lnTo>
                  <a:lnTo>
                    <a:pt x="0" y="65783"/>
                  </a:lnTo>
                  <a:lnTo>
                    <a:pt x="65722" y="38"/>
                  </a:lnTo>
                  <a:lnTo>
                    <a:pt x="301420" y="235675"/>
                  </a:lnTo>
                  <a:lnTo>
                    <a:pt x="537101" y="0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D69EDCD9-205A-2035-4E66-84CDBECF8695}"/>
                </a:ext>
              </a:extLst>
            </p:cNvPr>
            <p:cNvSpPr/>
            <p:nvPr/>
          </p:nvSpPr>
          <p:spPr>
            <a:xfrm rot="3608273">
              <a:off x="1588995" y="5840483"/>
              <a:ext cx="1021778" cy="892408"/>
            </a:xfrm>
            <a:custGeom>
              <a:avLst/>
              <a:gdLst>
                <a:gd name="connsiteX0" fmla="*/ 130396 w 675951"/>
                <a:gd name="connsiteY0" fmla="*/ 514779 h 590367"/>
                <a:gd name="connsiteX1" fmla="*/ 338568 w 675951"/>
                <a:gd name="connsiteY1" fmla="*/ 151709 h 590367"/>
                <a:gd name="connsiteX2" fmla="*/ 546147 w 675951"/>
                <a:gd name="connsiteY2" fmla="*/ 514779 h 590367"/>
                <a:gd name="connsiteX3" fmla="*/ 130396 w 675951"/>
                <a:gd name="connsiteY3" fmla="*/ 514779 h 590367"/>
                <a:gd name="connsiteX4" fmla="*/ 675952 w 675951"/>
                <a:gd name="connsiteY4" fmla="*/ 590368 h 590367"/>
                <a:gd name="connsiteX5" fmla="*/ 337960 w 675951"/>
                <a:gd name="connsiteY5" fmla="*/ 0 h 590367"/>
                <a:gd name="connsiteX6" fmla="*/ 0 w 675951"/>
                <a:gd name="connsiteY6" fmla="*/ 590368 h 590367"/>
                <a:gd name="connsiteX7" fmla="*/ 675952 w 675951"/>
                <a:gd name="connsiteY7" fmla="*/ 590368 h 590367"/>
                <a:gd name="connsiteX8" fmla="*/ 662811 w 675951"/>
                <a:gd name="connsiteY8" fmla="*/ 582772 h 590367"/>
                <a:gd name="connsiteX9" fmla="*/ 337960 w 675951"/>
                <a:gd name="connsiteY9" fmla="*/ 15289 h 590367"/>
                <a:gd name="connsiteX10" fmla="*/ 13094 w 675951"/>
                <a:gd name="connsiteY10" fmla="*/ 582772 h 590367"/>
                <a:gd name="connsiteX11" fmla="*/ 662811 w 675951"/>
                <a:gd name="connsiteY11" fmla="*/ 582772 h 590367"/>
                <a:gd name="connsiteX12" fmla="*/ 533008 w 675951"/>
                <a:gd name="connsiteY12" fmla="*/ 507184 h 590367"/>
                <a:gd name="connsiteX13" fmla="*/ 338568 w 675951"/>
                <a:gd name="connsiteY13" fmla="*/ 166990 h 590367"/>
                <a:gd name="connsiteX14" fmla="*/ 143505 w 675951"/>
                <a:gd name="connsiteY14" fmla="*/ 507184 h 590367"/>
                <a:gd name="connsiteX15" fmla="*/ 533008 w 675951"/>
                <a:gd name="connsiteY15" fmla="*/ 507184 h 59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951" h="590367">
                  <a:moveTo>
                    <a:pt x="130396" y="514779"/>
                  </a:moveTo>
                  <a:lnTo>
                    <a:pt x="338568" y="151709"/>
                  </a:lnTo>
                  <a:lnTo>
                    <a:pt x="546147" y="514779"/>
                  </a:lnTo>
                  <a:lnTo>
                    <a:pt x="130396" y="514779"/>
                  </a:lnTo>
                  <a:close/>
                  <a:moveTo>
                    <a:pt x="675952" y="590368"/>
                  </a:moveTo>
                  <a:lnTo>
                    <a:pt x="337960" y="0"/>
                  </a:lnTo>
                  <a:lnTo>
                    <a:pt x="0" y="590368"/>
                  </a:lnTo>
                  <a:lnTo>
                    <a:pt x="675952" y="590368"/>
                  </a:lnTo>
                  <a:close/>
                  <a:moveTo>
                    <a:pt x="662811" y="582772"/>
                  </a:moveTo>
                  <a:lnTo>
                    <a:pt x="337960" y="15289"/>
                  </a:lnTo>
                  <a:lnTo>
                    <a:pt x="13094" y="582772"/>
                  </a:lnTo>
                  <a:lnTo>
                    <a:pt x="662811" y="582772"/>
                  </a:lnTo>
                  <a:close/>
                  <a:moveTo>
                    <a:pt x="533008" y="507184"/>
                  </a:moveTo>
                  <a:lnTo>
                    <a:pt x="338568" y="166990"/>
                  </a:lnTo>
                  <a:lnTo>
                    <a:pt x="143505" y="507184"/>
                  </a:lnTo>
                  <a:lnTo>
                    <a:pt x="533008" y="507184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CDD15B5F-5BA5-262E-8993-0B808B742EEE}"/>
                </a:ext>
              </a:extLst>
            </p:cNvPr>
            <p:cNvSpPr/>
            <p:nvPr/>
          </p:nvSpPr>
          <p:spPr>
            <a:xfrm rot="3608273">
              <a:off x="1716320" y="5620561"/>
              <a:ext cx="510866" cy="890249"/>
            </a:xfrm>
            <a:custGeom>
              <a:avLst/>
              <a:gdLst>
                <a:gd name="connsiteX0" fmla="*/ 337960 w 337960"/>
                <a:gd name="connsiteY0" fmla="*/ 588940 h 588939"/>
                <a:gd name="connsiteX1" fmla="*/ 0 w 337960"/>
                <a:gd name="connsiteY1" fmla="*/ 588940 h 588939"/>
                <a:gd name="connsiteX2" fmla="*/ 337125 w 337960"/>
                <a:gd name="connsiteY2" fmla="*/ 0 h 588939"/>
                <a:gd name="connsiteX3" fmla="*/ 337960 w 337960"/>
                <a:gd name="connsiteY3" fmla="*/ 0 h 588939"/>
                <a:gd name="connsiteX4" fmla="*/ 337960 w 337960"/>
                <a:gd name="connsiteY4" fmla="*/ 166656 h 588939"/>
                <a:gd name="connsiteX5" fmla="*/ 143505 w 337960"/>
                <a:gd name="connsiteY5" fmla="*/ 505748 h 588939"/>
                <a:gd name="connsiteX6" fmla="*/ 337960 w 337960"/>
                <a:gd name="connsiteY6" fmla="*/ 505748 h 588939"/>
                <a:gd name="connsiteX7" fmla="*/ 337960 w 337960"/>
                <a:gd name="connsiteY7" fmla="*/ 588940 h 58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60" h="588939">
                  <a:moveTo>
                    <a:pt x="337960" y="588940"/>
                  </a:moveTo>
                  <a:lnTo>
                    <a:pt x="0" y="588940"/>
                  </a:lnTo>
                  <a:lnTo>
                    <a:pt x="337125" y="0"/>
                  </a:lnTo>
                  <a:lnTo>
                    <a:pt x="337960" y="0"/>
                  </a:lnTo>
                  <a:lnTo>
                    <a:pt x="337960" y="166656"/>
                  </a:lnTo>
                  <a:lnTo>
                    <a:pt x="143505" y="505748"/>
                  </a:lnTo>
                  <a:lnTo>
                    <a:pt x="337960" y="505748"/>
                  </a:lnTo>
                  <a:lnTo>
                    <a:pt x="337960" y="588940"/>
                  </a:lnTo>
                  <a:close/>
                </a:path>
              </a:pathLst>
            </a:custGeom>
            <a:solidFill>
              <a:srgbClr val="32F5DB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33EB1341-D5FC-B6E6-0613-59E977135246}"/>
                </a:ext>
              </a:extLst>
            </p:cNvPr>
            <p:cNvSpPr/>
            <p:nvPr/>
          </p:nvSpPr>
          <p:spPr>
            <a:xfrm rot="3608273">
              <a:off x="-237792" y="5341015"/>
              <a:ext cx="911249" cy="911031"/>
            </a:xfrm>
            <a:custGeom>
              <a:avLst/>
              <a:gdLst>
                <a:gd name="connsiteX0" fmla="*/ 301404 w 602831"/>
                <a:gd name="connsiteY0" fmla="*/ 367013 h 602687"/>
                <a:gd name="connsiteX1" fmla="*/ 65730 w 602831"/>
                <a:gd name="connsiteY1" fmla="*/ 602687 h 602687"/>
                <a:gd name="connsiteX2" fmla="*/ 0 w 602831"/>
                <a:gd name="connsiteY2" fmla="*/ 536958 h 602687"/>
                <a:gd name="connsiteX3" fmla="*/ 235667 w 602831"/>
                <a:gd name="connsiteY3" fmla="*/ 301290 h 602687"/>
                <a:gd name="connsiteX4" fmla="*/ 76 w 602831"/>
                <a:gd name="connsiteY4" fmla="*/ 65768 h 602687"/>
                <a:gd name="connsiteX5" fmla="*/ 65798 w 602831"/>
                <a:gd name="connsiteY5" fmla="*/ 23 h 602687"/>
                <a:gd name="connsiteX6" fmla="*/ 301397 w 602831"/>
                <a:gd name="connsiteY6" fmla="*/ 235561 h 602687"/>
                <a:gd name="connsiteX7" fmla="*/ 536957 w 602831"/>
                <a:gd name="connsiteY7" fmla="*/ 0 h 602687"/>
                <a:gd name="connsiteX8" fmla="*/ 602687 w 602831"/>
                <a:gd name="connsiteY8" fmla="*/ 65730 h 602687"/>
                <a:gd name="connsiteX9" fmla="*/ 367141 w 602831"/>
                <a:gd name="connsiteY9" fmla="*/ 301283 h 602687"/>
                <a:gd name="connsiteX10" fmla="*/ 602831 w 602831"/>
                <a:gd name="connsiteY10" fmla="*/ 536904 h 602687"/>
                <a:gd name="connsiteX11" fmla="*/ 537109 w 602831"/>
                <a:gd name="connsiteY11" fmla="*/ 602649 h 602687"/>
                <a:gd name="connsiteX12" fmla="*/ 301404 w 602831"/>
                <a:gd name="connsiteY12" fmla="*/ 367013 h 602687"/>
                <a:gd name="connsiteX13" fmla="*/ 65730 w 602831"/>
                <a:gd name="connsiteY13" fmla="*/ 591947 h 602687"/>
                <a:gd name="connsiteX14" fmla="*/ 10740 w 602831"/>
                <a:gd name="connsiteY14" fmla="*/ 536958 h 602687"/>
                <a:gd name="connsiteX15" fmla="*/ 241037 w 602831"/>
                <a:gd name="connsiteY15" fmla="*/ 306660 h 602687"/>
                <a:gd name="connsiteX16" fmla="*/ 296034 w 602831"/>
                <a:gd name="connsiteY16" fmla="*/ 361643 h 602687"/>
                <a:gd name="connsiteX17" fmla="*/ 65730 w 602831"/>
                <a:gd name="connsiteY17" fmla="*/ 591947 h 602687"/>
                <a:gd name="connsiteX18" fmla="*/ 361772 w 602831"/>
                <a:gd name="connsiteY18" fmla="*/ 306653 h 602687"/>
                <a:gd name="connsiteX19" fmla="*/ 592091 w 602831"/>
                <a:gd name="connsiteY19" fmla="*/ 536904 h 602687"/>
                <a:gd name="connsiteX20" fmla="*/ 537109 w 602831"/>
                <a:gd name="connsiteY20" fmla="*/ 591909 h 602687"/>
                <a:gd name="connsiteX21" fmla="*/ 306774 w 602831"/>
                <a:gd name="connsiteY21" fmla="*/ 361643 h 602687"/>
                <a:gd name="connsiteX22" fmla="*/ 361772 w 602831"/>
                <a:gd name="connsiteY22" fmla="*/ 306653 h 602687"/>
                <a:gd name="connsiteX23" fmla="*/ 356394 w 602831"/>
                <a:gd name="connsiteY23" fmla="*/ 301283 h 602687"/>
                <a:gd name="connsiteX24" fmla="*/ 301404 w 602831"/>
                <a:gd name="connsiteY24" fmla="*/ 356273 h 602687"/>
                <a:gd name="connsiteX25" fmla="*/ 246406 w 602831"/>
                <a:gd name="connsiteY25" fmla="*/ 301290 h 602687"/>
                <a:gd name="connsiteX26" fmla="*/ 301397 w 602831"/>
                <a:gd name="connsiteY26" fmla="*/ 246300 h 602687"/>
                <a:gd name="connsiteX27" fmla="*/ 356394 w 602831"/>
                <a:gd name="connsiteY27" fmla="*/ 301283 h 602687"/>
                <a:gd name="connsiteX28" fmla="*/ 361764 w 602831"/>
                <a:gd name="connsiteY28" fmla="*/ 295913 h 602687"/>
                <a:gd name="connsiteX29" fmla="*/ 591947 w 602831"/>
                <a:gd name="connsiteY29" fmla="*/ 65730 h 602687"/>
                <a:gd name="connsiteX30" fmla="*/ 536957 w 602831"/>
                <a:gd name="connsiteY30" fmla="*/ 10740 h 602687"/>
                <a:gd name="connsiteX31" fmla="*/ 306766 w 602831"/>
                <a:gd name="connsiteY31" fmla="*/ 240931 h 602687"/>
                <a:gd name="connsiteX32" fmla="*/ 361764 w 602831"/>
                <a:gd name="connsiteY32" fmla="*/ 295913 h 602687"/>
                <a:gd name="connsiteX33" fmla="*/ 296027 w 602831"/>
                <a:gd name="connsiteY33" fmla="*/ 240931 h 602687"/>
                <a:gd name="connsiteX34" fmla="*/ 65798 w 602831"/>
                <a:gd name="connsiteY34" fmla="*/ 10763 h 602687"/>
                <a:gd name="connsiteX35" fmla="*/ 10815 w 602831"/>
                <a:gd name="connsiteY35" fmla="*/ 65760 h 602687"/>
                <a:gd name="connsiteX36" fmla="*/ 241037 w 602831"/>
                <a:gd name="connsiteY36" fmla="*/ 295921 h 602687"/>
                <a:gd name="connsiteX37" fmla="*/ 296027 w 602831"/>
                <a:gd name="connsiteY37" fmla="*/ 240931 h 60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831" h="602687">
                  <a:moveTo>
                    <a:pt x="301404" y="367013"/>
                  </a:moveTo>
                  <a:lnTo>
                    <a:pt x="65730" y="602687"/>
                  </a:lnTo>
                  <a:lnTo>
                    <a:pt x="0" y="536958"/>
                  </a:lnTo>
                  <a:lnTo>
                    <a:pt x="235667" y="301290"/>
                  </a:lnTo>
                  <a:lnTo>
                    <a:pt x="76" y="65768"/>
                  </a:lnTo>
                  <a:lnTo>
                    <a:pt x="65798" y="23"/>
                  </a:lnTo>
                  <a:lnTo>
                    <a:pt x="301397" y="235561"/>
                  </a:lnTo>
                  <a:lnTo>
                    <a:pt x="536957" y="0"/>
                  </a:lnTo>
                  <a:lnTo>
                    <a:pt x="602687" y="65730"/>
                  </a:lnTo>
                  <a:lnTo>
                    <a:pt x="367141" y="301283"/>
                  </a:lnTo>
                  <a:lnTo>
                    <a:pt x="602831" y="536904"/>
                  </a:lnTo>
                  <a:lnTo>
                    <a:pt x="537109" y="602649"/>
                  </a:lnTo>
                  <a:lnTo>
                    <a:pt x="301404" y="367013"/>
                  </a:lnTo>
                  <a:close/>
                  <a:moveTo>
                    <a:pt x="65730" y="591947"/>
                  </a:moveTo>
                  <a:lnTo>
                    <a:pt x="10740" y="536958"/>
                  </a:lnTo>
                  <a:lnTo>
                    <a:pt x="241037" y="306660"/>
                  </a:lnTo>
                  <a:lnTo>
                    <a:pt x="296034" y="361643"/>
                  </a:lnTo>
                  <a:lnTo>
                    <a:pt x="65730" y="591947"/>
                  </a:lnTo>
                  <a:close/>
                  <a:moveTo>
                    <a:pt x="361772" y="306653"/>
                  </a:moveTo>
                  <a:lnTo>
                    <a:pt x="592091" y="536904"/>
                  </a:lnTo>
                  <a:lnTo>
                    <a:pt x="537109" y="591909"/>
                  </a:lnTo>
                  <a:lnTo>
                    <a:pt x="306774" y="361643"/>
                  </a:lnTo>
                  <a:lnTo>
                    <a:pt x="361772" y="306653"/>
                  </a:lnTo>
                  <a:close/>
                  <a:moveTo>
                    <a:pt x="356394" y="301283"/>
                  </a:moveTo>
                  <a:lnTo>
                    <a:pt x="301404" y="356273"/>
                  </a:lnTo>
                  <a:lnTo>
                    <a:pt x="246406" y="301290"/>
                  </a:lnTo>
                  <a:lnTo>
                    <a:pt x="301397" y="246300"/>
                  </a:lnTo>
                  <a:lnTo>
                    <a:pt x="356394" y="301283"/>
                  </a:lnTo>
                  <a:close/>
                  <a:moveTo>
                    <a:pt x="361764" y="295913"/>
                  </a:moveTo>
                  <a:lnTo>
                    <a:pt x="591947" y="65730"/>
                  </a:lnTo>
                  <a:lnTo>
                    <a:pt x="536957" y="10740"/>
                  </a:lnTo>
                  <a:lnTo>
                    <a:pt x="306766" y="240931"/>
                  </a:lnTo>
                  <a:lnTo>
                    <a:pt x="361764" y="295913"/>
                  </a:lnTo>
                  <a:close/>
                  <a:moveTo>
                    <a:pt x="296027" y="240931"/>
                  </a:moveTo>
                  <a:lnTo>
                    <a:pt x="65798" y="10763"/>
                  </a:lnTo>
                  <a:lnTo>
                    <a:pt x="10815" y="65760"/>
                  </a:lnTo>
                  <a:lnTo>
                    <a:pt x="241037" y="295921"/>
                  </a:lnTo>
                  <a:lnTo>
                    <a:pt x="296027" y="240931"/>
                  </a:ln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49014F6D-8365-D58A-EDB3-5445D40DC6DD}"/>
                </a:ext>
              </a:extLst>
            </p:cNvPr>
            <p:cNvSpPr/>
            <p:nvPr/>
          </p:nvSpPr>
          <p:spPr>
            <a:xfrm rot="3608273">
              <a:off x="-237813" y="5341033"/>
              <a:ext cx="911134" cy="910927"/>
            </a:xfrm>
            <a:custGeom>
              <a:avLst/>
              <a:gdLst>
                <a:gd name="connsiteX0" fmla="*/ 0 w 602755"/>
                <a:gd name="connsiteY0" fmla="*/ 65737 h 602618"/>
                <a:gd name="connsiteX1" fmla="*/ 537033 w 602755"/>
                <a:gd name="connsiteY1" fmla="*/ 602619 h 602618"/>
                <a:gd name="connsiteX2" fmla="*/ 602756 w 602755"/>
                <a:gd name="connsiteY2" fmla="*/ 536882 h 602618"/>
                <a:gd name="connsiteX3" fmla="*/ 65722 w 602755"/>
                <a:gd name="connsiteY3" fmla="*/ 0 h 602618"/>
                <a:gd name="connsiteX4" fmla="*/ 0 w 602755"/>
                <a:gd name="connsiteY4" fmla="*/ 65737 h 60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755" h="602618">
                  <a:moveTo>
                    <a:pt x="0" y="65737"/>
                  </a:moveTo>
                  <a:lnTo>
                    <a:pt x="537033" y="602619"/>
                  </a:lnTo>
                  <a:lnTo>
                    <a:pt x="602756" y="536882"/>
                  </a:lnTo>
                  <a:lnTo>
                    <a:pt x="65722" y="0"/>
                  </a:lnTo>
                  <a:lnTo>
                    <a:pt x="0" y="65737"/>
                  </a:lnTo>
                  <a:close/>
                </a:path>
              </a:pathLst>
            </a:custGeom>
            <a:solidFill>
              <a:srgbClr val="7595FF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9A237D02-E8D0-77C6-4D89-868D0663A790}"/>
                </a:ext>
              </a:extLst>
            </p:cNvPr>
            <p:cNvSpPr/>
            <p:nvPr/>
          </p:nvSpPr>
          <p:spPr>
            <a:xfrm rot="3608273">
              <a:off x="447470" y="6503795"/>
              <a:ext cx="928436" cy="928458"/>
            </a:xfrm>
            <a:custGeom>
              <a:avLst/>
              <a:gdLst>
                <a:gd name="connsiteX0" fmla="*/ 7595 w 614201"/>
                <a:gd name="connsiteY0" fmla="*/ 307108 h 614216"/>
                <a:gd name="connsiteX1" fmla="*/ 307123 w 614201"/>
                <a:gd name="connsiteY1" fmla="*/ 606622 h 614216"/>
                <a:gd name="connsiteX2" fmla="*/ 606607 w 614201"/>
                <a:gd name="connsiteY2" fmla="*/ 307108 h 614216"/>
                <a:gd name="connsiteX3" fmla="*/ 307123 w 614201"/>
                <a:gd name="connsiteY3" fmla="*/ 7595 h 614216"/>
                <a:gd name="connsiteX4" fmla="*/ 7595 w 614201"/>
                <a:gd name="connsiteY4" fmla="*/ 307108 h 614216"/>
                <a:gd name="connsiteX5" fmla="*/ 82401 w 614201"/>
                <a:gd name="connsiteY5" fmla="*/ 307108 h 614216"/>
                <a:gd name="connsiteX6" fmla="*/ 307123 w 614201"/>
                <a:gd name="connsiteY6" fmla="*/ 82401 h 614216"/>
                <a:gd name="connsiteX7" fmla="*/ 531792 w 614201"/>
                <a:gd name="connsiteY7" fmla="*/ 307108 h 614216"/>
                <a:gd name="connsiteX8" fmla="*/ 307123 w 614201"/>
                <a:gd name="connsiteY8" fmla="*/ 531808 h 614216"/>
                <a:gd name="connsiteX9" fmla="*/ 82401 w 614201"/>
                <a:gd name="connsiteY9" fmla="*/ 307108 h 614216"/>
                <a:gd name="connsiteX10" fmla="*/ 0 w 614201"/>
                <a:gd name="connsiteY10" fmla="*/ 307108 h 614216"/>
                <a:gd name="connsiteX11" fmla="*/ 307123 w 614201"/>
                <a:gd name="connsiteY11" fmla="*/ 614217 h 614216"/>
                <a:gd name="connsiteX12" fmla="*/ 614202 w 614201"/>
                <a:gd name="connsiteY12" fmla="*/ 307108 h 614216"/>
                <a:gd name="connsiteX13" fmla="*/ 307123 w 614201"/>
                <a:gd name="connsiteY13" fmla="*/ 0 h 614216"/>
                <a:gd name="connsiteX14" fmla="*/ 0 w 614201"/>
                <a:gd name="connsiteY14" fmla="*/ 307108 h 614216"/>
                <a:gd name="connsiteX15" fmla="*/ 89997 w 614201"/>
                <a:gd name="connsiteY15" fmla="*/ 307108 h 614216"/>
                <a:gd name="connsiteX16" fmla="*/ 307123 w 614201"/>
                <a:gd name="connsiteY16" fmla="*/ 89997 h 614216"/>
                <a:gd name="connsiteX17" fmla="*/ 524197 w 614201"/>
                <a:gd name="connsiteY17" fmla="*/ 307108 h 614216"/>
                <a:gd name="connsiteX18" fmla="*/ 307123 w 614201"/>
                <a:gd name="connsiteY18" fmla="*/ 524212 h 614216"/>
                <a:gd name="connsiteX19" fmla="*/ 89997 w 614201"/>
                <a:gd name="connsiteY19" fmla="*/ 307108 h 61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201" h="614216">
                  <a:moveTo>
                    <a:pt x="7595" y="307108"/>
                  </a:moveTo>
                  <a:cubicBezTo>
                    <a:pt x="7595" y="471873"/>
                    <a:pt x="141576" y="606622"/>
                    <a:pt x="307123" y="606622"/>
                  </a:cubicBezTo>
                  <a:cubicBezTo>
                    <a:pt x="471866" y="606622"/>
                    <a:pt x="606607" y="472641"/>
                    <a:pt x="606607" y="307108"/>
                  </a:cubicBezTo>
                  <a:cubicBezTo>
                    <a:pt x="606607" y="142344"/>
                    <a:pt x="472625" y="7595"/>
                    <a:pt x="307123" y="7595"/>
                  </a:cubicBezTo>
                  <a:cubicBezTo>
                    <a:pt x="142336" y="7595"/>
                    <a:pt x="7595" y="141576"/>
                    <a:pt x="7595" y="307108"/>
                  </a:cubicBezTo>
                  <a:close/>
                  <a:moveTo>
                    <a:pt x="82401" y="307108"/>
                  </a:moveTo>
                  <a:cubicBezTo>
                    <a:pt x="82401" y="183715"/>
                    <a:pt x="182864" y="82401"/>
                    <a:pt x="307123" y="82401"/>
                  </a:cubicBezTo>
                  <a:cubicBezTo>
                    <a:pt x="431306" y="82401"/>
                    <a:pt x="531792" y="183715"/>
                    <a:pt x="531792" y="307108"/>
                  </a:cubicBezTo>
                  <a:cubicBezTo>
                    <a:pt x="531792" y="430509"/>
                    <a:pt x="430547" y="531808"/>
                    <a:pt x="307123" y="531808"/>
                  </a:cubicBezTo>
                  <a:cubicBezTo>
                    <a:pt x="183700" y="531808"/>
                    <a:pt x="82401" y="430509"/>
                    <a:pt x="82401" y="307108"/>
                  </a:cubicBezTo>
                  <a:close/>
                  <a:moveTo>
                    <a:pt x="0" y="307108"/>
                  </a:moveTo>
                  <a:cubicBezTo>
                    <a:pt x="0" y="476058"/>
                    <a:pt x="137369" y="614217"/>
                    <a:pt x="307123" y="614217"/>
                  </a:cubicBezTo>
                  <a:cubicBezTo>
                    <a:pt x="476043" y="614217"/>
                    <a:pt x="614202" y="476841"/>
                    <a:pt x="614202" y="307108"/>
                  </a:cubicBezTo>
                  <a:cubicBezTo>
                    <a:pt x="614202" y="138159"/>
                    <a:pt x="476878" y="0"/>
                    <a:pt x="307123" y="0"/>
                  </a:cubicBezTo>
                  <a:cubicBezTo>
                    <a:pt x="138159" y="0"/>
                    <a:pt x="0" y="137369"/>
                    <a:pt x="0" y="307108"/>
                  </a:cubicBezTo>
                  <a:close/>
                  <a:moveTo>
                    <a:pt x="89997" y="307108"/>
                  </a:moveTo>
                  <a:cubicBezTo>
                    <a:pt x="89997" y="187892"/>
                    <a:pt x="187118" y="89997"/>
                    <a:pt x="307123" y="89997"/>
                  </a:cubicBezTo>
                  <a:cubicBezTo>
                    <a:pt x="427130" y="89997"/>
                    <a:pt x="524197" y="187892"/>
                    <a:pt x="524197" y="307108"/>
                  </a:cubicBezTo>
                  <a:cubicBezTo>
                    <a:pt x="524197" y="426317"/>
                    <a:pt x="426294" y="524212"/>
                    <a:pt x="307123" y="524212"/>
                  </a:cubicBezTo>
                  <a:cubicBezTo>
                    <a:pt x="187877" y="524212"/>
                    <a:pt x="89997" y="426317"/>
                    <a:pt x="89997" y="307108"/>
                  </a:cubicBezTo>
                  <a:close/>
                </a:path>
              </a:pathLst>
            </a:custGeom>
            <a:solidFill>
              <a:srgbClr val="000000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1ACB5FA8-8782-E56A-14A1-193E9F765A1D}"/>
                </a:ext>
              </a:extLst>
            </p:cNvPr>
            <p:cNvSpPr/>
            <p:nvPr/>
          </p:nvSpPr>
          <p:spPr>
            <a:xfrm rot="3608273">
              <a:off x="999090" y="6823301"/>
              <a:ext cx="460508" cy="464779"/>
            </a:xfrm>
            <a:custGeom>
              <a:avLst/>
              <a:gdLst>
                <a:gd name="connsiteX0" fmla="*/ 0 w 304646"/>
                <a:gd name="connsiteY0" fmla="*/ 90027 h 307472"/>
                <a:gd name="connsiteX1" fmla="*/ 214643 w 304646"/>
                <a:gd name="connsiteY1" fmla="*/ 307169 h 307472"/>
                <a:gd name="connsiteX2" fmla="*/ 214643 w 304646"/>
                <a:gd name="connsiteY2" fmla="*/ 307473 h 307472"/>
                <a:gd name="connsiteX3" fmla="*/ 304647 w 304646"/>
                <a:gd name="connsiteY3" fmla="*/ 307473 h 307472"/>
                <a:gd name="connsiteX4" fmla="*/ 304647 w 304646"/>
                <a:gd name="connsiteY4" fmla="*/ 307169 h 307472"/>
                <a:gd name="connsiteX5" fmla="*/ 0 w 304646"/>
                <a:gd name="connsiteY5" fmla="*/ 0 h 307472"/>
                <a:gd name="connsiteX6" fmla="*/ 0 w 304646"/>
                <a:gd name="connsiteY6" fmla="*/ 90027 h 30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646" h="307472">
                  <a:moveTo>
                    <a:pt x="0" y="90027"/>
                  </a:moveTo>
                  <a:cubicBezTo>
                    <a:pt x="118107" y="91364"/>
                    <a:pt x="214643" y="187976"/>
                    <a:pt x="214643" y="307169"/>
                  </a:cubicBezTo>
                  <a:cubicBezTo>
                    <a:pt x="214643" y="307268"/>
                    <a:pt x="214643" y="307374"/>
                    <a:pt x="214643" y="307473"/>
                  </a:cubicBezTo>
                  <a:lnTo>
                    <a:pt x="304647" y="307473"/>
                  </a:lnTo>
                  <a:cubicBezTo>
                    <a:pt x="304647" y="307374"/>
                    <a:pt x="304647" y="307268"/>
                    <a:pt x="304647" y="307169"/>
                  </a:cubicBezTo>
                  <a:cubicBezTo>
                    <a:pt x="304647" y="139002"/>
                    <a:pt x="168616" y="1337"/>
                    <a:pt x="0" y="0"/>
                  </a:cubicBezTo>
                  <a:lnTo>
                    <a:pt x="0" y="90027"/>
                  </a:lnTo>
                  <a:close/>
                </a:path>
              </a:pathLst>
            </a:custGeom>
            <a:solidFill>
              <a:srgbClr val="F95356"/>
            </a:solidFill>
            <a:ln w="7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9553BA1-1C9A-135E-0FCE-1707F17ACA04}"/>
              </a:ext>
            </a:extLst>
          </p:cNvPr>
          <p:cNvGrpSpPr/>
          <p:nvPr/>
        </p:nvGrpSpPr>
        <p:grpSpPr>
          <a:xfrm rot="1800000">
            <a:off x="7421367" y="885742"/>
            <a:ext cx="8216343" cy="7226353"/>
            <a:chOff x="3115370" y="167606"/>
            <a:chExt cx="7790582" cy="6851892"/>
          </a:xfrm>
        </p:grpSpPr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0326F3BD-0FAB-A52F-2FDE-4E424A9BDDAD}"/>
                </a:ext>
              </a:extLst>
            </p:cNvPr>
            <p:cNvSpPr/>
            <p:nvPr/>
          </p:nvSpPr>
          <p:spPr>
            <a:xfrm>
              <a:off x="3283673" y="412182"/>
              <a:ext cx="7622279" cy="6607316"/>
            </a:xfrm>
            <a:custGeom>
              <a:avLst/>
              <a:gdLst>
                <a:gd name="connsiteX0" fmla="*/ 7622280 w 7622279"/>
                <a:gd name="connsiteY0" fmla="*/ 6607317 h 6607316"/>
                <a:gd name="connsiteX1" fmla="*/ 3821636 w 7622279"/>
                <a:gd name="connsiteY1" fmla="*/ 0 h 6607316"/>
                <a:gd name="connsiteX2" fmla="*/ 0 w 7622279"/>
                <a:gd name="connsiteY2" fmla="*/ 6561982 h 6607316"/>
                <a:gd name="connsiteX3" fmla="*/ 7622280 w 7622279"/>
                <a:gd name="connsiteY3" fmla="*/ 6607317 h 6607316"/>
                <a:gd name="connsiteX4" fmla="*/ 1612654 w 7622279"/>
                <a:gd name="connsiteY4" fmla="*/ 5643513 h 6607316"/>
                <a:gd name="connsiteX5" fmla="*/ 3815010 w 7622279"/>
                <a:gd name="connsiteY5" fmla="*/ 1861907 h 6607316"/>
                <a:gd name="connsiteX6" fmla="*/ 6003221 w 7622279"/>
                <a:gd name="connsiteY6" fmla="*/ 5672447 h 6607316"/>
                <a:gd name="connsiteX7" fmla="*/ 1612654 w 7622279"/>
                <a:gd name="connsiteY7" fmla="*/ 5643513 h 660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2279" h="6607316">
                  <a:moveTo>
                    <a:pt x="7622280" y="6607317"/>
                  </a:moveTo>
                  <a:lnTo>
                    <a:pt x="3821636" y="0"/>
                  </a:lnTo>
                  <a:lnTo>
                    <a:pt x="0" y="6561982"/>
                  </a:lnTo>
                  <a:lnTo>
                    <a:pt x="7622280" y="6607317"/>
                  </a:lnTo>
                  <a:close/>
                  <a:moveTo>
                    <a:pt x="1612654" y="5643513"/>
                  </a:moveTo>
                  <a:lnTo>
                    <a:pt x="3815010" y="1861907"/>
                  </a:lnTo>
                  <a:lnTo>
                    <a:pt x="6003221" y="5672447"/>
                  </a:lnTo>
                  <a:lnTo>
                    <a:pt x="1612654" y="5643513"/>
                  </a:lnTo>
                  <a:close/>
                </a:path>
              </a:pathLst>
            </a:custGeom>
            <a:solidFill>
              <a:srgbClr val="F95356"/>
            </a:solidFill>
            <a:ln w="6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 dirty="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7EA25ED2-CC1E-CA4B-9C0E-758D4BB4D99F}"/>
                </a:ext>
              </a:extLst>
            </p:cNvPr>
            <p:cNvSpPr/>
            <p:nvPr/>
          </p:nvSpPr>
          <p:spPr>
            <a:xfrm>
              <a:off x="3115370" y="167606"/>
              <a:ext cx="7622293" cy="6607294"/>
            </a:xfrm>
            <a:custGeom>
              <a:avLst/>
              <a:gdLst>
                <a:gd name="connsiteX0" fmla="*/ 3815220 w 7622293"/>
                <a:gd name="connsiteY0" fmla="*/ 1794073 h 6607294"/>
                <a:gd name="connsiteX1" fmla="*/ 6062102 w 7622293"/>
                <a:gd name="connsiteY1" fmla="*/ 5706797 h 6607294"/>
                <a:gd name="connsiteX2" fmla="*/ 1553800 w 7622293"/>
                <a:gd name="connsiteY2" fmla="*/ 5677081 h 6607294"/>
                <a:gd name="connsiteX3" fmla="*/ 3815220 w 7622293"/>
                <a:gd name="connsiteY3" fmla="*/ 1794073 h 6607294"/>
                <a:gd name="connsiteX4" fmla="*/ 0 w 7622293"/>
                <a:gd name="connsiteY4" fmla="*/ 6562015 h 6607294"/>
                <a:gd name="connsiteX5" fmla="*/ 7622294 w 7622293"/>
                <a:gd name="connsiteY5" fmla="*/ 6607295 h 6607294"/>
                <a:gd name="connsiteX6" fmla="*/ 3821636 w 7622293"/>
                <a:gd name="connsiteY6" fmla="*/ 0 h 6607294"/>
                <a:gd name="connsiteX7" fmla="*/ 0 w 7622293"/>
                <a:gd name="connsiteY7" fmla="*/ 6562015 h 6607294"/>
                <a:gd name="connsiteX8" fmla="*/ 58872 w 7622293"/>
                <a:gd name="connsiteY8" fmla="*/ 6528404 h 6607294"/>
                <a:gd name="connsiteX9" fmla="*/ 7563366 w 7622293"/>
                <a:gd name="connsiteY9" fmla="*/ 6572985 h 6607294"/>
                <a:gd name="connsiteX10" fmla="*/ 3821453 w 7622293"/>
                <a:gd name="connsiteY10" fmla="*/ 67790 h 6607294"/>
                <a:gd name="connsiteX11" fmla="*/ 58872 w 7622293"/>
                <a:gd name="connsiteY11" fmla="*/ 6528404 h 6607294"/>
                <a:gd name="connsiteX12" fmla="*/ 1612654 w 7622293"/>
                <a:gd name="connsiteY12" fmla="*/ 5643512 h 6607294"/>
                <a:gd name="connsiteX13" fmla="*/ 6003221 w 7622293"/>
                <a:gd name="connsiteY13" fmla="*/ 5672453 h 6607294"/>
                <a:gd name="connsiteX14" fmla="*/ 3815010 w 7622293"/>
                <a:gd name="connsiteY14" fmla="*/ 1861906 h 6607294"/>
                <a:gd name="connsiteX15" fmla="*/ 1612654 w 7622293"/>
                <a:gd name="connsiteY15" fmla="*/ 5643512 h 6607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2293" h="6607294">
                  <a:moveTo>
                    <a:pt x="3815220" y="1794073"/>
                  </a:moveTo>
                  <a:lnTo>
                    <a:pt x="6062102" y="5706797"/>
                  </a:lnTo>
                  <a:lnTo>
                    <a:pt x="1553800" y="5677081"/>
                  </a:lnTo>
                  <a:lnTo>
                    <a:pt x="3815220" y="1794073"/>
                  </a:lnTo>
                  <a:close/>
                  <a:moveTo>
                    <a:pt x="0" y="6562015"/>
                  </a:moveTo>
                  <a:lnTo>
                    <a:pt x="7622294" y="6607295"/>
                  </a:lnTo>
                  <a:lnTo>
                    <a:pt x="3821636" y="0"/>
                  </a:lnTo>
                  <a:lnTo>
                    <a:pt x="0" y="6562015"/>
                  </a:lnTo>
                  <a:close/>
                  <a:moveTo>
                    <a:pt x="58872" y="6528404"/>
                  </a:moveTo>
                  <a:lnTo>
                    <a:pt x="7563366" y="6572985"/>
                  </a:lnTo>
                  <a:lnTo>
                    <a:pt x="3821453" y="67790"/>
                  </a:lnTo>
                  <a:lnTo>
                    <a:pt x="58872" y="6528404"/>
                  </a:lnTo>
                  <a:close/>
                  <a:moveTo>
                    <a:pt x="1612654" y="5643512"/>
                  </a:moveTo>
                  <a:lnTo>
                    <a:pt x="6003221" y="5672453"/>
                  </a:lnTo>
                  <a:lnTo>
                    <a:pt x="3815010" y="1861906"/>
                  </a:lnTo>
                  <a:lnTo>
                    <a:pt x="1612654" y="5643512"/>
                  </a:lnTo>
                  <a:close/>
                </a:path>
              </a:pathLst>
            </a:custGeom>
            <a:solidFill>
              <a:srgbClr val="161616"/>
            </a:solidFill>
            <a:ln w="67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 dirty="0"/>
            </a:p>
          </p:txBody>
        </p:sp>
      </p:grpSp>
      <p:sp>
        <p:nvSpPr>
          <p:cNvPr id="6" name="Google Shape;297;p25">
            <a:extLst>
              <a:ext uri="{FF2B5EF4-FFF2-40B4-BE49-F238E27FC236}">
                <a16:creationId xmlns:a16="http://schemas.microsoft.com/office/drawing/2014/main" id="{2E9BFD9B-540A-7042-EE0A-05D8FCC5E46E}"/>
              </a:ext>
            </a:extLst>
          </p:cNvPr>
          <p:cNvSpPr txBox="1"/>
          <p:nvPr/>
        </p:nvSpPr>
        <p:spPr>
          <a:xfrm>
            <a:off x="11580477" y="6478509"/>
            <a:ext cx="614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r>
              <a:rPr lang="ru-RU" sz="2400" dirty="0">
                <a:solidFill>
                  <a:schemeClr val="dk1"/>
                </a:solidFill>
                <a:latin typeface="Montserrat Medium"/>
                <a:sym typeface="Montserrat Medium"/>
              </a:rPr>
              <a:t>2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E77FD37-3DDE-3EDC-C600-EDFDAED3E371}"/>
              </a:ext>
            </a:extLst>
          </p:cNvPr>
          <p:cNvGrpSpPr/>
          <p:nvPr/>
        </p:nvGrpSpPr>
        <p:grpSpPr>
          <a:xfrm>
            <a:off x="413223" y="1024908"/>
            <a:ext cx="5326049" cy="5468027"/>
            <a:chOff x="447022" y="617647"/>
            <a:chExt cx="3994537" cy="4101020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7345020-3829-D770-8517-A7BB51BDD58E}"/>
                </a:ext>
              </a:extLst>
            </p:cNvPr>
            <p:cNvGrpSpPr/>
            <p:nvPr/>
          </p:nvGrpSpPr>
          <p:grpSpPr>
            <a:xfrm>
              <a:off x="447022" y="617647"/>
              <a:ext cx="3994537" cy="2861101"/>
              <a:chOff x="447022" y="1129658"/>
              <a:chExt cx="3994537" cy="286110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E3963E-B356-CB84-4C9A-AF4DF94B9B82}"/>
                  </a:ext>
                </a:extLst>
              </p:cNvPr>
              <p:cNvSpPr txBox="1"/>
              <p:nvPr/>
            </p:nvSpPr>
            <p:spPr>
              <a:xfrm>
                <a:off x="447022" y="1129658"/>
                <a:ext cx="3784158" cy="807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3200" b="1" dirty="0">
                    <a:solidFill>
                      <a:srgbClr val="161616"/>
                    </a:solidFill>
                    <a:latin typeface="Arial Narrow" panose="020B0606020202030204" pitchFamily="34" charset="0"/>
                  </a:rPr>
                  <a:t>Игорь</a:t>
                </a:r>
                <a:endParaRPr lang="en-US" sz="3200" b="1" dirty="0">
                  <a:solidFill>
                    <a:srgbClr val="161616"/>
                  </a:solidFill>
                  <a:latin typeface="Arial Narrow" panose="020B0606020202030204" pitchFamily="34" charset="0"/>
                </a:endParaRPr>
              </a:p>
              <a:p>
                <a:r>
                  <a:rPr lang="ru-RU" sz="3200" b="1" dirty="0">
                    <a:solidFill>
                      <a:srgbClr val="161616"/>
                    </a:solidFill>
                    <a:latin typeface="Arial Narrow" panose="020B0606020202030204" pitchFamily="34" charset="0"/>
                  </a:rPr>
                  <a:t>Чаусов</a:t>
                </a:r>
              </a:p>
            </p:txBody>
          </p: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9A61B307-A6CB-AC4E-BA3B-9ADD9FE0248B}"/>
                  </a:ext>
                </a:extLst>
              </p:cNvPr>
              <p:cNvGrpSpPr/>
              <p:nvPr/>
            </p:nvGrpSpPr>
            <p:grpSpPr>
              <a:xfrm>
                <a:off x="546810" y="1965796"/>
                <a:ext cx="3894749" cy="2024963"/>
                <a:chOff x="546810" y="1965796"/>
                <a:chExt cx="3894749" cy="2024963"/>
              </a:xfrm>
            </p:grpSpPr>
            <p:grpSp>
              <p:nvGrpSpPr>
                <p:cNvPr id="11" name="Группа 10">
                  <a:extLst>
                    <a:ext uri="{FF2B5EF4-FFF2-40B4-BE49-F238E27FC236}">
                      <a16:creationId xmlns:a16="http://schemas.microsoft.com/office/drawing/2014/main" id="{84CB4EE1-E98B-8BA1-34D0-6EADBC9F2544}"/>
                    </a:ext>
                  </a:extLst>
                </p:cNvPr>
                <p:cNvGrpSpPr/>
                <p:nvPr/>
              </p:nvGrpSpPr>
              <p:grpSpPr>
                <a:xfrm>
                  <a:off x="546810" y="1965796"/>
                  <a:ext cx="3894749" cy="623247"/>
                  <a:chOff x="4754600" y="2226107"/>
                  <a:chExt cx="3894749" cy="623247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FD95F76-26CE-5D29-F357-82BC4F45F9C9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128" y="2226107"/>
                    <a:ext cx="3884221" cy="6232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Директор аналитического направления </a:t>
                    </a:r>
                  </a:p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b="1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АНО «Центр </a:t>
                    </a:r>
                    <a:r>
                      <a:rPr lang="ru-RU" sz="1600" b="1" dirty="0" err="1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Энерджинет</a:t>
                    </a:r>
                    <a:r>
                      <a:rPr lang="ru-RU" sz="1600" b="1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» </a:t>
                    </a:r>
                  </a:p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(Инфраструктурный центра «</a:t>
                    </a:r>
                    <a:r>
                      <a:rPr lang="ru-RU" sz="1600" dirty="0" err="1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Энерджинет</a:t>
                    </a: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»)</a:t>
                    </a:r>
                  </a:p>
                </p:txBody>
              </p:sp>
              <p:sp>
                <p:nvSpPr>
                  <p:cNvPr id="23" name="Овал 22">
                    <a:extLst>
                      <a:ext uri="{FF2B5EF4-FFF2-40B4-BE49-F238E27FC236}">
                        <a16:creationId xmlns:a16="http://schemas.microsoft.com/office/drawing/2014/main" id="{2F1A7110-099A-2182-047A-426E2AFD854F}"/>
                      </a:ext>
                    </a:extLst>
                  </p:cNvPr>
                  <p:cNvSpPr/>
                  <p:nvPr/>
                </p:nvSpPr>
                <p:spPr>
                  <a:xfrm>
                    <a:off x="4754600" y="2318886"/>
                    <a:ext cx="91440" cy="91440"/>
                  </a:xfrm>
                  <a:prstGeom prst="ellipse">
                    <a:avLst/>
                  </a:prstGeom>
                  <a:solidFill>
                    <a:srgbClr val="16161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133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2" name="Группа 11">
                  <a:extLst>
                    <a:ext uri="{FF2B5EF4-FFF2-40B4-BE49-F238E27FC236}">
                      <a16:creationId xmlns:a16="http://schemas.microsoft.com/office/drawing/2014/main" id="{9C8275DF-5039-B4CF-6C8E-CE8222741451}"/>
                    </a:ext>
                  </a:extLst>
                </p:cNvPr>
                <p:cNvGrpSpPr/>
                <p:nvPr/>
              </p:nvGrpSpPr>
              <p:grpSpPr>
                <a:xfrm>
                  <a:off x="546810" y="3207454"/>
                  <a:ext cx="3894749" cy="438581"/>
                  <a:chOff x="4647932" y="4656890"/>
                  <a:chExt cx="3894749" cy="438581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CFB51FC7-6149-EB1C-948A-EEB1D7E5E590}"/>
                      </a:ext>
                    </a:extLst>
                  </p:cNvPr>
                  <p:cNvSpPr txBox="1"/>
                  <p:nvPr/>
                </p:nvSpPr>
                <p:spPr>
                  <a:xfrm>
                    <a:off x="4658460" y="4656890"/>
                    <a:ext cx="3884221" cy="43858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Эксперт архитектурно-технологического комитета Энерджинет</a:t>
                    </a:r>
                  </a:p>
                </p:txBody>
              </p:sp>
              <p:sp>
                <p:nvSpPr>
                  <p:cNvPr id="21" name="Овал 20">
                    <a:extLst>
                      <a:ext uri="{FF2B5EF4-FFF2-40B4-BE49-F238E27FC236}">
                        <a16:creationId xmlns:a16="http://schemas.microsoft.com/office/drawing/2014/main" id="{6F8206F0-752C-868B-84AC-B4BAF5D80B3C}"/>
                      </a:ext>
                    </a:extLst>
                  </p:cNvPr>
                  <p:cNvSpPr/>
                  <p:nvPr/>
                </p:nvSpPr>
                <p:spPr>
                  <a:xfrm>
                    <a:off x="4647932" y="4753388"/>
                    <a:ext cx="91440" cy="91440"/>
                  </a:xfrm>
                  <a:prstGeom prst="ellipse">
                    <a:avLst/>
                  </a:prstGeom>
                  <a:solidFill>
                    <a:srgbClr val="16161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133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595877AD-A5D5-A28F-4929-967F1B39CDAC}"/>
                    </a:ext>
                  </a:extLst>
                </p:cNvPr>
                <p:cNvGrpSpPr/>
                <p:nvPr/>
              </p:nvGrpSpPr>
              <p:grpSpPr>
                <a:xfrm>
                  <a:off x="546810" y="2670445"/>
                  <a:ext cx="3894749" cy="438581"/>
                  <a:chOff x="4754600" y="3633703"/>
                  <a:chExt cx="3894749" cy="438581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8D5AAF6-8EB5-135D-034A-B2A3D6546441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128" y="3633703"/>
                    <a:ext cx="3884221" cy="43858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Партнер компании-провайдера образовательных практик </a:t>
                    </a:r>
                    <a:r>
                      <a:rPr lang="en-US" sz="1600" b="1" dirty="0" err="1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EdPrax</a:t>
                    </a: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 </a:t>
                    </a:r>
                  </a:p>
                </p:txBody>
              </p:sp>
              <p:sp>
                <p:nvSpPr>
                  <p:cNvPr id="18" name="Овал 17">
                    <a:extLst>
                      <a:ext uri="{FF2B5EF4-FFF2-40B4-BE49-F238E27FC236}">
                        <a16:creationId xmlns:a16="http://schemas.microsoft.com/office/drawing/2014/main" id="{3E833D4C-F7B0-E494-5A7E-ABA695EEFF1F}"/>
                      </a:ext>
                    </a:extLst>
                  </p:cNvPr>
                  <p:cNvSpPr/>
                  <p:nvPr/>
                </p:nvSpPr>
                <p:spPr>
                  <a:xfrm>
                    <a:off x="4754600" y="3728186"/>
                    <a:ext cx="91440" cy="91440"/>
                  </a:xfrm>
                  <a:prstGeom prst="ellipse">
                    <a:avLst/>
                  </a:prstGeom>
                  <a:solidFill>
                    <a:srgbClr val="16161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133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grpSp>
              <p:nvGrpSpPr>
                <p:cNvPr id="5" name="Группа 4">
                  <a:extLst>
                    <a:ext uri="{FF2B5EF4-FFF2-40B4-BE49-F238E27FC236}">
                      <a16:creationId xmlns:a16="http://schemas.microsoft.com/office/drawing/2014/main" id="{DE85DEEC-97F8-0DF2-6426-A7487E3BFAE8}"/>
                    </a:ext>
                  </a:extLst>
                </p:cNvPr>
                <p:cNvGrpSpPr/>
                <p:nvPr/>
              </p:nvGrpSpPr>
              <p:grpSpPr>
                <a:xfrm>
                  <a:off x="546810" y="3736843"/>
                  <a:ext cx="3894749" cy="253916"/>
                  <a:chOff x="4647932" y="4626410"/>
                  <a:chExt cx="3894749" cy="253916"/>
                </a:xfrm>
              </p:grpSpPr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B2F3743B-DEAC-78F0-71ED-29340CC800F8}"/>
                      </a:ext>
                    </a:extLst>
                  </p:cNvPr>
                  <p:cNvSpPr txBox="1"/>
                  <p:nvPr/>
                </p:nvSpPr>
                <p:spPr>
                  <a:xfrm>
                    <a:off x="4658460" y="4626410"/>
                    <a:ext cx="3884221" cy="2539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135463">
                      <a:buClr>
                        <a:schemeClr val="dk1"/>
                      </a:buClr>
                      <a:buSzPts val="2000"/>
                    </a:pPr>
                    <a:r>
                      <a:rPr lang="ru-RU" sz="1600" dirty="0">
                        <a:latin typeface="Arial Narrow" panose="020B0606020202030204" pitchFamily="34" charset="0"/>
                        <a:ea typeface="Calibri"/>
                        <a:cs typeface="Calibri"/>
                        <a:sym typeface="Calibri"/>
                      </a:rPr>
                      <a:t>Путешественник, поэт, имбайбер</a:t>
                    </a:r>
                  </a:p>
                </p:txBody>
              </p:sp>
              <p:sp>
                <p:nvSpPr>
                  <p:cNvPr id="9" name="Овал 8">
                    <a:extLst>
                      <a:ext uri="{FF2B5EF4-FFF2-40B4-BE49-F238E27FC236}">
                        <a16:creationId xmlns:a16="http://schemas.microsoft.com/office/drawing/2014/main" id="{29EEEAAA-17E7-0D0B-0CED-629A46526A67}"/>
                      </a:ext>
                    </a:extLst>
                  </p:cNvPr>
                  <p:cNvSpPr/>
                  <p:nvPr/>
                </p:nvSpPr>
                <p:spPr>
                  <a:xfrm>
                    <a:off x="4647932" y="4722908"/>
                    <a:ext cx="91440" cy="91440"/>
                  </a:xfrm>
                  <a:prstGeom prst="ellipse">
                    <a:avLst/>
                  </a:prstGeom>
                  <a:solidFill>
                    <a:srgbClr val="16161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133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</p:grpSp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A01F671F-A4F9-B824-CE7E-F0F1550BC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48649" y="3530667"/>
              <a:ext cx="697740" cy="11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9A5A66E-45C8-D63B-2D24-0B6B8108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30" y="3715376"/>
              <a:ext cx="1572995" cy="647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942F22-AAFF-B29D-EA4F-34CE95933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3" t="19496" r="12223"/>
          <a:stretch/>
        </p:blipFill>
        <p:spPr>
          <a:xfrm flipH="1">
            <a:off x="6632755" y="1024908"/>
            <a:ext cx="5341404" cy="5938216"/>
          </a:xfrm>
          <a:prstGeom prst="rect">
            <a:avLst/>
          </a:prstGeom>
        </p:spPr>
      </p:pic>
      <p:sp>
        <p:nvSpPr>
          <p:cNvPr id="2" name="Заголовок 20">
            <a:extLst>
              <a:ext uri="{FF2B5EF4-FFF2-40B4-BE49-F238E27FC236}">
                <a16:creationId xmlns:a16="http://schemas.microsoft.com/office/drawing/2014/main" id="{BCAD6185-0FBC-9D6F-CAAB-96193C43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60" y="81662"/>
            <a:ext cx="8914644" cy="662780"/>
          </a:xfrm>
        </p:spPr>
        <p:txBody>
          <a:bodyPr>
            <a:noAutofit/>
          </a:bodyPr>
          <a:lstStyle/>
          <a:p>
            <a:r>
              <a:rPr lang="ru-RU" sz="2500" b="1" cap="all" dirty="0">
                <a:solidFill>
                  <a:schemeClr val="tx2"/>
                </a:solidFill>
                <a:latin typeface="Arial Narrow" panose="020B0606020202030204" pitchFamily="34" charset="0"/>
              </a:rPr>
              <a:t>Несколько слов о спикере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D0CEF-87F5-5FFD-DC8C-B887C23FB2B8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4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Проектные форматы профессиональной </a:t>
            </a:r>
            <a:b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ориентации </a:t>
            </a:r>
            <a:r>
              <a:rPr lang="ru-RU" sz="2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школьников</a:t>
            </a: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: НТО и проектные смены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20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B57C-FC04-BA6A-F365-AE7B106C58DE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3CFA64-233C-28CD-B97C-731F6F0F1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" y="814016"/>
            <a:ext cx="4893325" cy="3262216"/>
          </a:xfrm>
          <a:prstGeom prst="rect">
            <a:avLst/>
          </a:prstGeom>
        </p:spPr>
      </p:pic>
      <p:pic>
        <p:nvPicPr>
          <p:cNvPr id="10" name="Снимок экрана 2018-08-28 в 11.20.24.png" descr="Снимок экрана 2018-08-28 в 11.20.24.png">
            <a:extLst>
              <a:ext uri="{FF2B5EF4-FFF2-40B4-BE49-F238E27FC236}">
                <a16:creationId xmlns:a16="http://schemas.microsoft.com/office/drawing/2014/main" id="{4E4EE1FD-4864-21D1-E0E3-C5108A268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7" y="2860376"/>
            <a:ext cx="1985909" cy="304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D5DA45-AE07-536D-D2FE-017E52C2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023" y="813398"/>
            <a:ext cx="5825516" cy="3261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D9874E-9716-EF7D-BFB2-BA1DE889D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6" y="4074998"/>
            <a:ext cx="2826011" cy="18277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69CB14-FFD7-0DB2-CD0C-9E6D03D3D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2" r="25189"/>
          <a:stretch/>
        </p:blipFill>
        <p:spPr>
          <a:xfrm>
            <a:off x="9261299" y="2894405"/>
            <a:ext cx="2725904" cy="2950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72F1D4-98A6-89E4-D922-5FC230762B83}"/>
              </a:ext>
            </a:extLst>
          </p:cNvPr>
          <p:cNvSpPr txBox="1"/>
          <p:nvPr/>
        </p:nvSpPr>
        <p:spPr>
          <a:xfrm>
            <a:off x="199462" y="5845726"/>
            <a:ext cx="489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Энергетические проектные смены 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ПАО «</a:t>
            </a:r>
            <a:r>
              <a:rPr lang="ru-RU" sz="1600" b="1" dirty="0" err="1">
                <a:latin typeface="Arial Narrow" panose="020B0606020202030204" pitchFamily="34" charset="0"/>
              </a:rPr>
              <a:t>Россети</a:t>
            </a:r>
            <a:r>
              <a:rPr lang="ru-RU" sz="1600" b="1" dirty="0">
                <a:latin typeface="Arial Narrow" panose="020B0606020202030204" pitchFamily="34" charset="0"/>
              </a:rPr>
              <a:t>» в ВДЦ «Орлёнок»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2650A1-F6F9-0D90-1009-FD81F0E5FD14}"/>
              </a:ext>
            </a:extLst>
          </p:cNvPr>
          <p:cNvSpPr txBox="1"/>
          <p:nvPr/>
        </p:nvSpPr>
        <p:spPr>
          <a:xfrm>
            <a:off x="6167024" y="5844822"/>
            <a:ext cx="582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Проектные смены </a:t>
            </a:r>
            <a:endParaRPr lang="en-US" sz="1600" b="1" dirty="0">
              <a:latin typeface="Arial Narrow" panose="020B0606020202030204" pitchFamily="34" charset="0"/>
            </a:endParaRPr>
          </a:p>
          <a:p>
            <a:pPr algn="ctr"/>
            <a:r>
              <a:rPr lang="ru-RU" sz="1600" b="1" dirty="0">
                <a:latin typeface="Arial Narrow" panose="020B0606020202030204" pitchFamily="34" charset="0"/>
              </a:rPr>
              <a:t>программ «Лифт в будущее» и Кружкового движения НТИ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8A254-AA63-0A32-A5E0-22EDDD2F7F02}"/>
              </a:ext>
            </a:extLst>
          </p:cNvPr>
          <p:cNvSpPr txBox="1"/>
          <p:nvPr/>
        </p:nvSpPr>
        <p:spPr>
          <a:xfrm>
            <a:off x="5387009" y="4101395"/>
            <a:ext cx="3755187" cy="1815882"/>
          </a:xfrm>
          <a:prstGeom prst="rect">
            <a:avLst/>
          </a:prstGeom>
          <a:noFill/>
          <a:ln w="19050">
            <a:solidFill>
              <a:schemeClr val="tx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Профессиональная ориентация – к чему?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Что делать профессионально ориентированному школьнику в школе?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Как учиться в вузе, когда ты профессионально ориентирован?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На какой работе можно реализовать свою профессиональную ориентацию?</a:t>
            </a:r>
            <a:endParaRPr lang="en-US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8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в помещении, стоящ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7BE813A-61D3-C11F-ACD8-CF44E4E0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5" y="810069"/>
            <a:ext cx="5029503" cy="333454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 помещении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94095BFF-843E-AC37-7147-041B4233A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5" y="3717235"/>
            <a:ext cx="4065260" cy="269525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 помещении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B92668BA-808C-DCB9-4F84-0F3F6B823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05" y="2788281"/>
            <a:ext cx="4832283" cy="3624212"/>
          </a:xfrm>
          <a:prstGeom prst="rect">
            <a:avLst/>
          </a:prstGeom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Проектные форматы профессиональной </a:t>
            </a:r>
            <a:b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ориентации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студентов: </a:t>
            </a:r>
            <a:r>
              <a:rPr lang="ru-RU" sz="2000" u="sng" dirty="0">
                <a:solidFill>
                  <a:schemeClr val="tx2"/>
                </a:solidFill>
                <a:latin typeface="Arial Narrow" panose="020B0606020202030204" pitchFamily="34" charset="0"/>
              </a:rPr>
              <a:t>Межвузовская летняя энергетическая школа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21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B57C-FC04-BA6A-F365-AE7B106C58DE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пол, в помещении, человек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BBE36C93-1607-5822-C42B-A5297D75B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" y="874644"/>
            <a:ext cx="4386470" cy="3289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3E2A5-D0D1-0B5C-7C09-FF1405006072}"/>
              </a:ext>
            </a:extLst>
          </p:cNvPr>
          <p:cNvSpPr txBox="1"/>
          <p:nvPr/>
        </p:nvSpPr>
        <p:spPr>
          <a:xfrm>
            <a:off x="8130208" y="1536174"/>
            <a:ext cx="3755187" cy="3785652"/>
          </a:xfrm>
          <a:prstGeom prst="rect">
            <a:avLst/>
          </a:prstGeom>
          <a:noFill/>
          <a:ln w="19050">
            <a:solidFill>
              <a:schemeClr val="tx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Июль 2023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Технопарк «Университетский», Екатеринбург</a:t>
            </a:r>
          </a:p>
          <a:p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или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ОЦ «Сириус», </a:t>
            </a:r>
            <a:r>
              <a:rPr lang="ru-R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фед</a:t>
            </a: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. территория Сириус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Магистры (1-2 курс), бакалавры (4 курс), аспиранты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УРФУ, </a:t>
            </a:r>
            <a:r>
              <a:rPr lang="ru-R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СевГУ</a:t>
            </a:r>
            <a:r>
              <a:rPr lang="ru-R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, МЭИ и другие вузы</a:t>
            </a:r>
          </a:p>
          <a:p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Введение в умную энергетику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Практики умной энергетики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Проектная программа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Кейс-программа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Витрина вузов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Витрина компаний-работодателей</a:t>
            </a:r>
            <a:endParaRPr lang="en-US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06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508" y="1366076"/>
            <a:ext cx="2902935" cy="1792944"/>
          </a:xfrm>
        </p:spPr>
        <p:txBody>
          <a:bodyPr anchor="ctr">
            <a:normAutofit/>
          </a:bodyPr>
          <a:lstStyle/>
          <a:p>
            <a:pPr algn="l"/>
            <a:r>
              <a:rPr lang="ru-RU" sz="4200" dirty="0">
                <a:solidFill>
                  <a:schemeClr val="bg1"/>
                </a:solidFill>
                <a:latin typeface="Arial Narrow" pitchFamily="34" charset="0"/>
              </a:rPr>
              <a:t>Спасибо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3C24F1-4C61-43FE-93EB-A16F2001CCF7}"/>
              </a:ext>
            </a:extLst>
          </p:cNvPr>
          <p:cNvSpPr/>
          <p:nvPr/>
        </p:nvSpPr>
        <p:spPr>
          <a:xfrm>
            <a:off x="262558" y="4330448"/>
            <a:ext cx="4071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Официальный сайт:</a:t>
            </a:r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</a:t>
            </a: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https://energynet.ru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 Narrow" pitchFamily="34" charset="0"/>
              </a:rPr>
              <a:t>Информационно-аналитический </a:t>
            </a:r>
          </a:p>
          <a:p>
            <a:r>
              <a:rPr lang="ru-RU" sz="2000" dirty="0">
                <a:solidFill>
                  <a:schemeClr val="bg1"/>
                </a:solidFill>
                <a:latin typeface="Arial Narrow" pitchFamily="34" charset="0"/>
              </a:rPr>
              <a:t>канал «</a:t>
            </a:r>
            <a:r>
              <a:rPr lang="en-US" sz="2000" dirty="0">
                <a:solidFill>
                  <a:schemeClr val="bg1"/>
                </a:solidFill>
                <a:latin typeface="Arial Narrow" pitchFamily="34" charset="0"/>
              </a:rPr>
              <a:t>Internet of Energy</a:t>
            </a:r>
            <a:r>
              <a:rPr lang="ru-RU" sz="2000" dirty="0">
                <a:solidFill>
                  <a:schemeClr val="bg1"/>
                </a:solidFill>
                <a:latin typeface="Arial Narrow" pitchFamily="34" charset="0"/>
              </a:rPr>
              <a:t>»: </a:t>
            </a:r>
          </a:p>
          <a:p>
            <a:r>
              <a:rPr lang="de-DE" sz="2000" b="1" dirty="0">
                <a:solidFill>
                  <a:schemeClr val="bg1"/>
                </a:solidFill>
                <a:latin typeface="Arial Narrow" pitchFamily="34" charset="0"/>
              </a:rPr>
              <a:t>https://t.me/internetofenergy</a:t>
            </a:r>
            <a:endParaRPr lang="ru-RU" sz="2000" b="1" dirty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https://medium.com/internet-of-energy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AD927AE-4402-4B4B-BDCF-5C625945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4615" y="122307"/>
            <a:ext cx="1525332" cy="216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665312-779B-4D9D-B574-4EA3533D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3212" y="2336148"/>
            <a:ext cx="1536197" cy="21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3584D2-B602-49CA-B5B1-6188B4C65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810" r="4255"/>
          <a:stretch/>
        </p:blipFill>
        <p:spPr bwMode="auto">
          <a:xfrm>
            <a:off x="10594615" y="2334409"/>
            <a:ext cx="1534370" cy="21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2CAD9A-539E-4B4C-9137-8013181BA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39" y="113562"/>
            <a:ext cx="1534370" cy="217132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471CFD5-773B-4232-AEAE-427BAF9A7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94615" y="4582599"/>
            <a:ext cx="1516781" cy="21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Изображение выглядит как знак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581ACB3-4467-449E-AF71-60E20BD071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28" y="2336148"/>
            <a:ext cx="1528972" cy="21600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31AF32-3CA5-4C37-ADFB-64D5CEF6FD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3" b="6075"/>
          <a:stretch/>
        </p:blipFill>
        <p:spPr>
          <a:xfrm>
            <a:off x="7376999" y="4579247"/>
            <a:ext cx="1516781" cy="216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40DA6-8C19-4E17-80A9-D9428CA1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50" y="295275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7D8656-D2AC-4BE8-87B2-E33895ADD7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4582642"/>
            <a:ext cx="1507464" cy="2160015"/>
          </a:xfrm>
          <a:prstGeom prst="rect">
            <a:avLst/>
          </a:prstGeom>
        </p:spPr>
      </p:pic>
      <p:pic>
        <p:nvPicPr>
          <p:cNvPr id="4" name="Picture 2" descr="Цифровизация как предчувствие. Новые бизнес-практики в электроэнергетике&quot; –  купить книгу с быстрой доставкой в интернет-магазине OZON">
            <a:extLst>
              <a:ext uri="{FF2B5EF4-FFF2-40B4-BE49-F238E27FC236}">
                <a16:creationId xmlns:a16="http://schemas.microsoft.com/office/drawing/2014/main" id="{3BCD4990-C195-4079-8885-9D06D815F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28" y="118044"/>
            <a:ext cx="1507464" cy="21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Библиотека">
            <a:extLst>
              <a:ext uri="{FF2B5EF4-FFF2-40B4-BE49-F238E27FC236}">
                <a16:creationId xmlns:a16="http://schemas.microsoft.com/office/drawing/2014/main" id="{75DA9AA0-F85A-485A-8CC1-C4FB6528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12" y="4582642"/>
            <a:ext cx="1523117" cy="21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128768-B94F-466F-AC93-723BAFDB10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2625" y="102490"/>
            <a:ext cx="1516727" cy="21509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5CD2AB-1771-4F6A-9BA2-8636245EBC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2625" y="2336148"/>
            <a:ext cx="1527348" cy="21600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26A593-DE5C-41F9-8AFF-5969060BAE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63" y="2334409"/>
            <a:ext cx="1526407" cy="21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5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Новая архитектура ЭНЕРГОСИСТЕМ и энергоузлов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20201C-8EFF-497C-92B5-81EF120A6D95}"/>
              </a:ext>
            </a:extLst>
          </p:cNvPr>
          <p:cNvSpPr/>
          <p:nvPr/>
        </p:nvSpPr>
        <p:spPr>
          <a:xfrm>
            <a:off x="203960" y="845859"/>
            <a:ext cx="5892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Традиционная (централизованная) энергосистема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111074-EAF7-457D-ABF0-EA21E9DE5F87}"/>
              </a:ext>
            </a:extLst>
          </p:cNvPr>
          <p:cNvSpPr/>
          <p:nvPr/>
        </p:nvSpPr>
        <p:spPr>
          <a:xfrm>
            <a:off x="6096000" y="841033"/>
            <a:ext cx="57893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Децентрализованная энергосистема (Интернет энергии)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05FC59-2A71-4C26-9070-A8723F273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047" y="1313379"/>
            <a:ext cx="3329299" cy="36205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9938F5-7C4E-4EEC-A789-5BB77489C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943" y="1316441"/>
            <a:ext cx="4026073" cy="36205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148D80-D88D-4DB3-91E9-B5799FF57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985" y="5115247"/>
            <a:ext cx="6696029" cy="1297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69D35-251D-1FD5-AA77-53CF747BA657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737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Энергетика перестает быть отраслью и становится частью мульти-инфраструктуры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5D8DB-11B3-8313-7F01-2FD503E006FB}"/>
              </a:ext>
            </a:extLst>
          </p:cNvPr>
          <p:cNvSpPr txBox="1"/>
          <p:nvPr/>
        </p:nvSpPr>
        <p:spPr>
          <a:xfrm>
            <a:off x="8961955" y="827018"/>
            <a:ext cx="295332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dirty="0">
                <a:latin typeface="Arial Narrow" panose="020B0606020202030204" pitchFamily="34" charset="0"/>
              </a:rPr>
              <a:t>Для экономического освоения новых пространств или </a:t>
            </a:r>
            <a:r>
              <a:rPr lang="ru-RU" dirty="0" err="1">
                <a:latin typeface="Arial Narrow" panose="020B0606020202030204" pitchFamily="34" charset="0"/>
              </a:rPr>
              <a:t>переосвоения</a:t>
            </a:r>
            <a:r>
              <a:rPr lang="ru-RU" dirty="0">
                <a:latin typeface="Arial Narrow" panose="020B0606020202030204" pitchFamily="34" charset="0"/>
              </a:rPr>
              <a:t> старых </a:t>
            </a:r>
            <a:r>
              <a:rPr lang="ru-RU" b="1" dirty="0">
                <a:latin typeface="Arial Narrow" panose="020B0606020202030204" pitchFamily="34" charset="0"/>
              </a:rPr>
              <a:t>нужна фрактальная энергетика, ячейка которой обладает следующими качествами:</a:t>
            </a:r>
            <a:endParaRPr lang="ru-RU" dirty="0">
              <a:latin typeface="Arial Narrow" panose="020B0606020202030204" pitchFamily="34" charset="0"/>
            </a:endParaRP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>
                <a:latin typeface="Arial Narrow" panose="020B0606020202030204" pitchFamily="34" charset="0"/>
              </a:rPr>
              <a:t>природосообразностью</a:t>
            </a:r>
            <a:r>
              <a:rPr lang="ru-RU" dirty="0">
                <a:latin typeface="Arial Narrow" panose="020B0606020202030204" pitchFamily="34" charset="0"/>
              </a:rPr>
              <a:t>,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полной или частичной автономией,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быстрой </a:t>
            </a:r>
            <a:r>
              <a:rPr lang="ru-RU" dirty="0" err="1">
                <a:latin typeface="Arial Narrow" panose="020B0606020202030204" pitchFamily="34" charset="0"/>
              </a:rPr>
              <a:t>возводимостью</a:t>
            </a:r>
            <a:r>
              <a:rPr lang="ru-RU" dirty="0">
                <a:latin typeface="Arial Narrow" panose="020B0606020202030204" pitchFamily="34" charset="0"/>
              </a:rPr>
              <a:t> и масштабируемостью,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надежность,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экономической доступностью.</a:t>
            </a:r>
          </a:p>
          <a:p>
            <a:pPr algn="l">
              <a:spcAft>
                <a:spcPts val="600"/>
              </a:spcAft>
            </a:pPr>
            <a:r>
              <a:rPr lang="ru-RU" dirty="0">
                <a:latin typeface="Arial Narrow" panose="020B0606020202030204" pitchFamily="34" charset="0"/>
              </a:rPr>
              <a:t>Уникальное свойство таких систем – </a:t>
            </a:r>
            <a:r>
              <a:rPr lang="ru-RU" b="1" dirty="0">
                <a:latin typeface="Arial Narrow" panose="020B0606020202030204" pitchFamily="34" charset="0"/>
              </a:rPr>
              <a:t>сложная связность</a:t>
            </a:r>
            <a:r>
              <a:rPr lang="ru-RU" dirty="0">
                <a:latin typeface="Arial Narrow" panose="020B0606020202030204" pitchFamily="34" charset="0"/>
              </a:rPr>
              <a:t> физических, информационных и экономических процессов.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1C8F8C6-170D-B06E-9AD8-A878B1F9D454}"/>
              </a:ext>
            </a:extLst>
          </p:cNvPr>
          <p:cNvGrpSpPr/>
          <p:nvPr/>
        </p:nvGrpSpPr>
        <p:grpSpPr>
          <a:xfrm>
            <a:off x="372145" y="6082649"/>
            <a:ext cx="7902062" cy="325706"/>
            <a:chOff x="372145" y="6082649"/>
            <a:chExt cx="7902062" cy="325706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98F5B7A9-B21D-E940-8E80-EA6C96950993}"/>
                </a:ext>
              </a:extLst>
            </p:cNvPr>
            <p:cNvCxnSpPr>
              <a:cxnSpLocks/>
            </p:cNvCxnSpPr>
            <p:nvPr/>
          </p:nvCxnSpPr>
          <p:spPr>
            <a:xfrm>
              <a:off x="372145" y="6236537"/>
              <a:ext cx="360000" cy="0"/>
            </a:xfrm>
            <a:prstGeom prst="line">
              <a:avLst/>
            </a:prstGeom>
            <a:ln w="28575">
              <a:solidFill>
                <a:srgbClr val="FF82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6D5766-6B2D-90FB-3A8C-DB366EFB82F9}"/>
                </a:ext>
              </a:extLst>
            </p:cNvPr>
            <p:cNvSpPr txBox="1"/>
            <p:nvPr/>
          </p:nvSpPr>
          <p:spPr>
            <a:xfrm>
              <a:off x="732145" y="6082649"/>
              <a:ext cx="2268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ru-RU" sz="1400" dirty="0">
                  <a:latin typeface="Arial Narrow" panose="020B0606020202030204" pitchFamily="34" charset="0"/>
                </a:rPr>
                <a:t>Потоки электроэнергии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C4B54A6-1FA7-FD5A-0B84-B5F492FF75BC}"/>
                </a:ext>
              </a:extLst>
            </p:cNvPr>
            <p:cNvCxnSpPr/>
            <p:nvPr/>
          </p:nvCxnSpPr>
          <p:spPr>
            <a:xfrm>
              <a:off x="2566536" y="6250092"/>
              <a:ext cx="360000" cy="0"/>
            </a:xfrm>
            <a:prstGeom prst="line">
              <a:avLst/>
            </a:prstGeom>
            <a:ln w="28575">
              <a:solidFill>
                <a:srgbClr val="FD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4B532D-75D4-2B83-B5B0-116DCB1633AA}"/>
                </a:ext>
              </a:extLst>
            </p:cNvPr>
            <p:cNvSpPr txBox="1"/>
            <p:nvPr/>
          </p:nvSpPr>
          <p:spPr>
            <a:xfrm>
              <a:off x="2915644" y="6085118"/>
              <a:ext cx="16851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ru-RU" sz="1400" dirty="0">
                  <a:latin typeface="Arial Narrow" panose="020B0606020202030204" pitchFamily="34" charset="0"/>
                </a:rPr>
                <a:t>Потоки тепла/холода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5C38F32F-BDF9-09E4-C20D-9673AA9E86DD}"/>
                </a:ext>
              </a:extLst>
            </p:cNvPr>
            <p:cNvCxnSpPr/>
            <p:nvPr/>
          </p:nvCxnSpPr>
          <p:spPr>
            <a:xfrm>
              <a:off x="4585903" y="6245696"/>
              <a:ext cx="360000" cy="0"/>
            </a:xfrm>
            <a:prstGeom prst="line">
              <a:avLst/>
            </a:prstGeom>
            <a:ln w="28575">
              <a:solidFill>
                <a:srgbClr val="7CAF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1AA0F6-F28E-7693-1AE4-CADA5AE6A2D8}"/>
                </a:ext>
              </a:extLst>
            </p:cNvPr>
            <p:cNvSpPr txBox="1"/>
            <p:nvPr/>
          </p:nvSpPr>
          <p:spPr>
            <a:xfrm>
              <a:off x="4934284" y="6082852"/>
              <a:ext cx="1764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ru-RU" sz="1400" dirty="0">
                  <a:latin typeface="Arial Narrow" panose="020B0606020202030204" pitchFamily="34" charset="0"/>
                </a:rPr>
                <a:t>Потоки газа/водорода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934BC26B-D2C7-BEC4-E978-089015066171}"/>
                </a:ext>
              </a:extLst>
            </p:cNvPr>
            <p:cNvCxnSpPr/>
            <p:nvPr/>
          </p:nvCxnSpPr>
          <p:spPr>
            <a:xfrm>
              <a:off x="6690207" y="6251473"/>
              <a:ext cx="360000" cy="0"/>
            </a:xfrm>
            <a:prstGeom prst="line">
              <a:avLst/>
            </a:prstGeom>
            <a:ln w="28575">
              <a:solidFill>
                <a:schemeClr val="tx2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056A8A-B022-8F0D-367F-529B4661A7DC}"/>
                </a:ext>
              </a:extLst>
            </p:cNvPr>
            <p:cNvSpPr txBox="1"/>
            <p:nvPr/>
          </p:nvSpPr>
          <p:spPr>
            <a:xfrm>
              <a:off x="7050207" y="6100578"/>
              <a:ext cx="1224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ru-RU" sz="1400" dirty="0">
                  <a:latin typeface="Arial Narrow" panose="020B0606020202030204" pitchFamily="34" charset="0"/>
                </a:rPr>
                <a:t>Потоки данных</a:t>
              </a: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6E9D8E78-CFC2-265A-5642-F2F2D36E0B42}"/>
              </a:ext>
            </a:extLst>
          </p:cNvPr>
          <p:cNvSpPr>
            <a:spLocks noChangeAspect="1"/>
          </p:cNvSpPr>
          <p:nvPr/>
        </p:nvSpPr>
        <p:spPr>
          <a:xfrm>
            <a:off x="4809574" y="2310029"/>
            <a:ext cx="1670529" cy="167052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C575110-8750-BAAF-1C19-8DBD5718865C}"/>
              </a:ext>
            </a:extLst>
          </p:cNvPr>
          <p:cNvSpPr>
            <a:spLocks noChangeAspect="1"/>
          </p:cNvSpPr>
          <p:nvPr/>
        </p:nvSpPr>
        <p:spPr>
          <a:xfrm>
            <a:off x="5853579" y="4110031"/>
            <a:ext cx="1670529" cy="167052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37CBA98-C237-361C-789E-BA28FFE58120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6688844" y="3930031"/>
            <a:ext cx="5220" cy="1015264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96A86A6-2547-74FC-8246-90F5635C02B1}"/>
              </a:ext>
            </a:extLst>
          </p:cNvPr>
          <p:cNvCxnSpPr>
            <a:cxnSpLocks/>
          </p:cNvCxnSpPr>
          <p:nvPr/>
        </p:nvCxnSpPr>
        <p:spPr>
          <a:xfrm>
            <a:off x="5644839" y="3145295"/>
            <a:ext cx="1049225" cy="604735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49569F-5B8A-9B37-AD51-A7CDD5BAD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83" y="2965292"/>
            <a:ext cx="360000" cy="360000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2A6ED76-AED1-54AE-488A-D067BBB40DD2}"/>
              </a:ext>
            </a:extLst>
          </p:cNvPr>
          <p:cNvCxnSpPr>
            <a:cxnSpLocks/>
          </p:cNvCxnSpPr>
          <p:nvPr/>
        </p:nvCxnSpPr>
        <p:spPr>
          <a:xfrm>
            <a:off x="5169574" y="2425292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8F60C2B-57E1-B935-B92F-0126457C1D7F}"/>
              </a:ext>
            </a:extLst>
          </p:cNvPr>
          <p:cNvCxnSpPr>
            <a:cxnSpLocks/>
          </p:cNvCxnSpPr>
          <p:nvPr/>
        </p:nvCxnSpPr>
        <p:spPr>
          <a:xfrm flipH="1">
            <a:off x="5169574" y="2425292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3807F3A-E2E2-BF17-92D0-7F01A2B26BD4}"/>
              </a:ext>
            </a:extLst>
          </p:cNvPr>
          <p:cNvCxnSpPr>
            <a:cxnSpLocks/>
          </p:cNvCxnSpPr>
          <p:nvPr/>
        </p:nvCxnSpPr>
        <p:spPr>
          <a:xfrm flipH="1">
            <a:off x="4809574" y="3145292"/>
            <a:ext cx="1670400" cy="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6F0294F9-82E6-6688-3DEF-6C82DCBC5B3D}"/>
              </a:ext>
            </a:extLst>
          </p:cNvPr>
          <p:cNvSpPr>
            <a:spLocks noChangeAspect="1"/>
          </p:cNvSpPr>
          <p:nvPr/>
        </p:nvSpPr>
        <p:spPr>
          <a:xfrm>
            <a:off x="6891162" y="2310608"/>
            <a:ext cx="1670529" cy="1670529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2AB2E94-2CE5-5BFB-5170-06C86932BE8D}"/>
              </a:ext>
            </a:extLst>
          </p:cNvPr>
          <p:cNvCxnSpPr>
            <a:cxnSpLocks/>
          </p:cNvCxnSpPr>
          <p:nvPr/>
        </p:nvCxnSpPr>
        <p:spPr>
          <a:xfrm>
            <a:off x="7251162" y="2425871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F7CD3AE-4B25-5E89-C391-904994C52FB1}"/>
              </a:ext>
            </a:extLst>
          </p:cNvPr>
          <p:cNvCxnSpPr>
            <a:cxnSpLocks/>
          </p:cNvCxnSpPr>
          <p:nvPr/>
        </p:nvCxnSpPr>
        <p:spPr>
          <a:xfrm flipH="1">
            <a:off x="7251162" y="2425871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797FAAF6-5489-F8B0-E28E-922A69DEE6DD}"/>
              </a:ext>
            </a:extLst>
          </p:cNvPr>
          <p:cNvCxnSpPr>
            <a:cxnSpLocks/>
          </p:cNvCxnSpPr>
          <p:nvPr/>
        </p:nvCxnSpPr>
        <p:spPr>
          <a:xfrm flipH="1">
            <a:off x="6891162" y="3145871"/>
            <a:ext cx="1670400" cy="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6E523B2-898D-EC00-8406-CF70230125A4}"/>
              </a:ext>
            </a:extLst>
          </p:cNvPr>
          <p:cNvCxnSpPr>
            <a:cxnSpLocks/>
          </p:cNvCxnSpPr>
          <p:nvPr/>
        </p:nvCxnSpPr>
        <p:spPr>
          <a:xfrm flipH="1">
            <a:off x="6694064" y="3145293"/>
            <a:ext cx="1038786" cy="604735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9A53FF5-E443-BC9C-A21B-0F6100C637AF}"/>
              </a:ext>
            </a:extLst>
          </p:cNvPr>
          <p:cNvCxnSpPr>
            <a:cxnSpLocks/>
          </p:cNvCxnSpPr>
          <p:nvPr/>
        </p:nvCxnSpPr>
        <p:spPr>
          <a:xfrm>
            <a:off x="6213578" y="4225295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A96771B-8F0C-113D-6754-3D6643C050F1}"/>
              </a:ext>
            </a:extLst>
          </p:cNvPr>
          <p:cNvCxnSpPr>
            <a:cxnSpLocks/>
          </p:cNvCxnSpPr>
          <p:nvPr/>
        </p:nvCxnSpPr>
        <p:spPr>
          <a:xfrm flipH="1">
            <a:off x="6213578" y="4225295"/>
            <a:ext cx="950400" cy="144000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9955116-64F6-418F-2A9B-FBD51AE6B8C3}"/>
              </a:ext>
            </a:extLst>
          </p:cNvPr>
          <p:cNvCxnSpPr>
            <a:cxnSpLocks/>
          </p:cNvCxnSpPr>
          <p:nvPr/>
        </p:nvCxnSpPr>
        <p:spPr>
          <a:xfrm flipH="1">
            <a:off x="5853578" y="4945295"/>
            <a:ext cx="1670400" cy="0"/>
          </a:xfrm>
          <a:prstGeom prst="line">
            <a:avLst/>
          </a:prstGeom>
          <a:ln w="19050">
            <a:solidFill>
              <a:srgbClr val="0099D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D01CC67-79DA-D380-2333-DE340A19D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4" y="3570031"/>
            <a:ext cx="360000" cy="36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5F6830F-23FE-3F03-8EDC-9AC0E640F2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40" y="2965293"/>
            <a:ext cx="360000" cy="3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87F06D-D462-4255-AE5D-BA41FD282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28" y="2965872"/>
            <a:ext cx="360000" cy="3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0545A40-299A-E59A-C484-B18C65DE8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44" y="4765296"/>
            <a:ext cx="360000" cy="360000"/>
          </a:xfrm>
          <a:prstGeom prst="rect">
            <a:avLst/>
          </a:pr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30BD3678-6BB4-EA93-BCD3-9CEFE1B70C3D}"/>
              </a:ext>
            </a:extLst>
          </p:cNvPr>
          <p:cNvSpPr>
            <a:spLocks noChangeAspect="1"/>
          </p:cNvSpPr>
          <p:nvPr/>
        </p:nvSpPr>
        <p:spPr>
          <a:xfrm>
            <a:off x="5889578" y="4146095"/>
            <a:ext cx="1598400" cy="1598400"/>
          </a:xfrm>
          <a:prstGeom prst="ellipse">
            <a:avLst/>
          </a:prstGeom>
          <a:noFill/>
          <a:ln w="19050">
            <a:solidFill>
              <a:srgbClr val="FD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D2B0740F-8C8E-D4CF-D5F2-7AE975488D70}"/>
              </a:ext>
            </a:extLst>
          </p:cNvPr>
          <p:cNvSpPr>
            <a:spLocks noChangeAspect="1"/>
          </p:cNvSpPr>
          <p:nvPr/>
        </p:nvSpPr>
        <p:spPr>
          <a:xfrm>
            <a:off x="5925578" y="4182096"/>
            <a:ext cx="1526400" cy="1526400"/>
          </a:xfrm>
          <a:prstGeom prst="ellipse">
            <a:avLst/>
          </a:prstGeom>
          <a:noFill/>
          <a:ln w="19050">
            <a:solidFill>
              <a:srgbClr val="7CA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4CFC555-BF3C-B759-DAD6-D86E67201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9" y="4045295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410B86-9672-5F9C-95B7-DBF25EF8C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43" y="4045295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D23B826-FC59-6376-0B2A-B343D15C7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46" y="4765295"/>
            <a:ext cx="360000" cy="36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2A2CD8C-AA1E-4BEC-37C3-415C07001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58" y="5434768"/>
            <a:ext cx="360000" cy="360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8C80D65-F518-7981-A6A6-7E321E042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9" y="5434768"/>
            <a:ext cx="360000" cy="36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50554AD-D7FD-C1E8-8288-CB9B172EC8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94" y="4765295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Овал 46">
            <a:extLst>
              <a:ext uri="{FF2B5EF4-FFF2-40B4-BE49-F238E27FC236}">
                <a16:creationId xmlns:a16="http://schemas.microsoft.com/office/drawing/2014/main" id="{C349D691-3AF5-ADD1-00B9-DE8757D9A8DB}"/>
              </a:ext>
            </a:extLst>
          </p:cNvPr>
          <p:cNvSpPr>
            <a:spLocks noChangeAspect="1"/>
          </p:cNvSpPr>
          <p:nvPr/>
        </p:nvSpPr>
        <p:spPr>
          <a:xfrm>
            <a:off x="6925677" y="2339938"/>
            <a:ext cx="1598400" cy="1598400"/>
          </a:xfrm>
          <a:prstGeom prst="ellipse">
            <a:avLst/>
          </a:prstGeom>
          <a:noFill/>
          <a:ln w="19050">
            <a:solidFill>
              <a:srgbClr val="FD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0BA4C0F4-5700-44BD-CB9B-E0B434A1520E}"/>
              </a:ext>
            </a:extLst>
          </p:cNvPr>
          <p:cNvSpPr>
            <a:spLocks noChangeAspect="1"/>
          </p:cNvSpPr>
          <p:nvPr/>
        </p:nvSpPr>
        <p:spPr>
          <a:xfrm>
            <a:off x="6963162" y="2382092"/>
            <a:ext cx="1526400" cy="1526400"/>
          </a:xfrm>
          <a:prstGeom prst="ellipse">
            <a:avLst/>
          </a:prstGeom>
          <a:noFill/>
          <a:ln w="19050">
            <a:solidFill>
              <a:srgbClr val="7CA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7843A06-CC25-CD20-FC24-BF809BF85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33" y="2245871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6DAD460-AF55-434A-CD01-1C19BDE8D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91" y="2247636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C0D4CB7-9698-D6EB-68CA-40E19392B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30" y="2965871"/>
            <a:ext cx="360000" cy="36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06E116E-3BAE-E473-7D08-56157AE13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342" y="3635344"/>
            <a:ext cx="360000" cy="3600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1BFF130-CC50-DF2B-EBA1-ED1ED00B06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33" y="3635344"/>
            <a:ext cx="360000" cy="360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FB9CBDD-DFAF-81D6-C3CE-DD2EB9208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78" y="2965871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Овал 54">
            <a:extLst>
              <a:ext uri="{FF2B5EF4-FFF2-40B4-BE49-F238E27FC236}">
                <a16:creationId xmlns:a16="http://schemas.microsoft.com/office/drawing/2014/main" id="{EB8299C3-3F40-F7D6-372B-BF42693A95C3}"/>
              </a:ext>
            </a:extLst>
          </p:cNvPr>
          <p:cNvSpPr>
            <a:spLocks noChangeAspect="1"/>
          </p:cNvSpPr>
          <p:nvPr/>
        </p:nvSpPr>
        <p:spPr>
          <a:xfrm>
            <a:off x="4849685" y="2346092"/>
            <a:ext cx="1598400" cy="1598400"/>
          </a:xfrm>
          <a:prstGeom prst="ellipse">
            <a:avLst/>
          </a:prstGeom>
          <a:noFill/>
          <a:ln w="19050">
            <a:solidFill>
              <a:srgbClr val="FD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CFD57C5D-5E20-5D48-53D6-4FBA9BB34C19}"/>
              </a:ext>
            </a:extLst>
          </p:cNvPr>
          <p:cNvSpPr>
            <a:spLocks noChangeAspect="1"/>
          </p:cNvSpPr>
          <p:nvPr/>
        </p:nvSpPr>
        <p:spPr>
          <a:xfrm>
            <a:off x="4883752" y="2386392"/>
            <a:ext cx="1526400" cy="1526400"/>
          </a:xfrm>
          <a:prstGeom prst="ellipse">
            <a:avLst/>
          </a:prstGeom>
          <a:noFill/>
          <a:ln w="19050">
            <a:solidFill>
              <a:srgbClr val="7CA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B4AF53B-43BE-7735-DA3B-B10C39F20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5" y="2245292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72EB0DD-66F3-00AC-E90F-FC52607C5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39" y="2245292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7AFCF33-41D8-1907-65DC-363E07255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42" y="2965292"/>
            <a:ext cx="360000" cy="3600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8EE4E2C-18D8-964B-8042-E236A04478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54" y="3634765"/>
            <a:ext cx="360000" cy="360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E52F9C2-36C6-20B6-F717-05E17F2CC2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5" y="3634765"/>
            <a:ext cx="360000" cy="360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AF8921E-DE82-7628-1086-4E252376F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90" y="2965292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3" name="Дуга 62">
            <a:extLst>
              <a:ext uri="{FF2B5EF4-FFF2-40B4-BE49-F238E27FC236}">
                <a16:creationId xmlns:a16="http://schemas.microsoft.com/office/drawing/2014/main" id="{EB3A3F51-9D7B-FFB5-8C9B-03D8892799FB}"/>
              </a:ext>
            </a:extLst>
          </p:cNvPr>
          <p:cNvSpPr>
            <a:spLocks/>
          </p:cNvSpPr>
          <p:nvPr/>
        </p:nvSpPr>
        <p:spPr>
          <a:xfrm>
            <a:off x="4654778" y="1712560"/>
            <a:ext cx="4068000" cy="4068000"/>
          </a:xfrm>
          <a:prstGeom prst="arc">
            <a:avLst>
              <a:gd name="adj1" fmla="val 13878005"/>
              <a:gd name="adj2" fmla="val 18616897"/>
            </a:avLst>
          </a:prstGeom>
          <a:noFill/>
          <a:ln w="19050">
            <a:solidFill>
              <a:srgbClr val="FDC00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4" name="Дуга 63">
            <a:extLst>
              <a:ext uri="{FF2B5EF4-FFF2-40B4-BE49-F238E27FC236}">
                <a16:creationId xmlns:a16="http://schemas.microsoft.com/office/drawing/2014/main" id="{E82E80CE-CE6C-4480-B0EA-08C3382D4E23}"/>
              </a:ext>
            </a:extLst>
          </p:cNvPr>
          <p:cNvSpPr>
            <a:spLocks/>
          </p:cNvSpPr>
          <p:nvPr/>
        </p:nvSpPr>
        <p:spPr>
          <a:xfrm>
            <a:off x="4600778" y="1658560"/>
            <a:ext cx="4176000" cy="4176000"/>
          </a:xfrm>
          <a:prstGeom prst="arc">
            <a:avLst>
              <a:gd name="adj1" fmla="val 13718268"/>
              <a:gd name="adj2" fmla="val 18733123"/>
            </a:avLst>
          </a:prstGeom>
          <a:noFill/>
          <a:ln w="19050">
            <a:solidFill>
              <a:srgbClr val="FF828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5" name="Дуга 64">
            <a:extLst>
              <a:ext uri="{FF2B5EF4-FFF2-40B4-BE49-F238E27FC236}">
                <a16:creationId xmlns:a16="http://schemas.microsoft.com/office/drawing/2014/main" id="{BB7110E7-C639-EFCC-4D4E-87B66C4AAB1C}"/>
              </a:ext>
            </a:extLst>
          </p:cNvPr>
          <p:cNvSpPr>
            <a:spLocks/>
          </p:cNvSpPr>
          <p:nvPr/>
        </p:nvSpPr>
        <p:spPr>
          <a:xfrm>
            <a:off x="4725878" y="1766560"/>
            <a:ext cx="3960000" cy="3960000"/>
          </a:xfrm>
          <a:prstGeom prst="arc">
            <a:avLst>
              <a:gd name="adj1" fmla="val 13983426"/>
              <a:gd name="adj2" fmla="val 18465574"/>
            </a:avLst>
          </a:prstGeom>
          <a:noFill/>
          <a:ln w="19050">
            <a:solidFill>
              <a:srgbClr val="7CAF4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6" name="Дуга 65">
            <a:extLst>
              <a:ext uri="{FF2B5EF4-FFF2-40B4-BE49-F238E27FC236}">
                <a16:creationId xmlns:a16="http://schemas.microsoft.com/office/drawing/2014/main" id="{873FBC1A-DF9F-6576-B610-145E254647C7}"/>
              </a:ext>
            </a:extLst>
          </p:cNvPr>
          <p:cNvSpPr>
            <a:spLocks/>
          </p:cNvSpPr>
          <p:nvPr/>
        </p:nvSpPr>
        <p:spPr>
          <a:xfrm rot="7200000">
            <a:off x="4674722" y="1712560"/>
            <a:ext cx="4068000" cy="4068000"/>
          </a:xfrm>
          <a:prstGeom prst="arc">
            <a:avLst>
              <a:gd name="adj1" fmla="val 13878005"/>
              <a:gd name="adj2" fmla="val 18616897"/>
            </a:avLst>
          </a:prstGeom>
          <a:noFill/>
          <a:ln w="19050">
            <a:solidFill>
              <a:srgbClr val="FDC00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7" name="Дуга 66">
            <a:extLst>
              <a:ext uri="{FF2B5EF4-FFF2-40B4-BE49-F238E27FC236}">
                <a16:creationId xmlns:a16="http://schemas.microsoft.com/office/drawing/2014/main" id="{D7241A44-2738-30DE-F9E9-A97F1BA72A67}"/>
              </a:ext>
            </a:extLst>
          </p:cNvPr>
          <p:cNvSpPr>
            <a:spLocks/>
          </p:cNvSpPr>
          <p:nvPr/>
        </p:nvSpPr>
        <p:spPr>
          <a:xfrm rot="7200000">
            <a:off x="4725944" y="1766560"/>
            <a:ext cx="3960000" cy="3960000"/>
          </a:xfrm>
          <a:prstGeom prst="arc">
            <a:avLst>
              <a:gd name="adj1" fmla="val 13983426"/>
              <a:gd name="adj2" fmla="val 18465574"/>
            </a:avLst>
          </a:prstGeom>
          <a:noFill/>
          <a:ln w="19050">
            <a:solidFill>
              <a:srgbClr val="7CAF4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8" name="Дуга 67">
            <a:extLst>
              <a:ext uri="{FF2B5EF4-FFF2-40B4-BE49-F238E27FC236}">
                <a16:creationId xmlns:a16="http://schemas.microsoft.com/office/drawing/2014/main" id="{24253B28-BBF9-4B30-E5A2-01A97DC251FA}"/>
              </a:ext>
            </a:extLst>
          </p:cNvPr>
          <p:cNvSpPr>
            <a:spLocks/>
          </p:cNvSpPr>
          <p:nvPr/>
        </p:nvSpPr>
        <p:spPr>
          <a:xfrm rot="14400000">
            <a:off x="4654842" y="1716028"/>
            <a:ext cx="4068000" cy="4068000"/>
          </a:xfrm>
          <a:prstGeom prst="arc">
            <a:avLst>
              <a:gd name="adj1" fmla="val 13878005"/>
              <a:gd name="adj2" fmla="val 18616897"/>
            </a:avLst>
          </a:prstGeom>
          <a:noFill/>
          <a:ln w="19050">
            <a:solidFill>
              <a:srgbClr val="FDC00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69" name="Дуга 68">
            <a:extLst>
              <a:ext uri="{FF2B5EF4-FFF2-40B4-BE49-F238E27FC236}">
                <a16:creationId xmlns:a16="http://schemas.microsoft.com/office/drawing/2014/main" id="{79E74D38-B804-1827-AAEE-F3B22D676D32}"/>
              </a:ext>
            </a:extLst>
          </p:cNvPr>
          <p:cNvSpPr>
            <a:spLocks/>
          </p:cNvSpPr>
          <p:nvPr/>
        </p:nvSpPr>
        <p:spPr>
          <a:xfrm rot="14400000">
            <a:off x="4725942" y="1770028"/>
            <a:ext cx="3960000" cy="3960000"/>
          </a:xfrm>
          <a:prstGeom prst="arc">
            <a:avLst>
              <a:gd name="adj1" fmla="val 13983426"/>
              <a:gd name="adj2" fmla="val 18465574"/>
            </a:avLst>
          </a:prstGeom>
          <a:noFill/>
          <a:ln w="19050">
            <a:solidFill>
              <a:srgbClr val="7CAF4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767202-6B04-B0BA-5BE1-BE13734E00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09" y="1082935"/>
            <a:ext cx="247666" cy="360000"/>
          </a:xfrm>
          <a:prstGeom prst="rect">
            <a:avLst/>
          </a:prstGeom>
        </p:spPr>
      </p:pic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1B9354B-EE4B-7EF7-F9A9-874C2C81E363}"/>
              </a:ext>
            </a:extLst>
          </p:cNvPr>
          <p:cNvCxnSpPr>
            <a:stCxn id="70" idx="2"/>
          </p:cNvCxnSpPr>
          <p:nvPr/>
        </p:nvCxnSpPr>
        <p:spPr>
          <a:xfrm>
            <a:off x="6668142" y="1442935"/>
            <a:ext cx="0" cy="215625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D40E700A-3044-737A-7D5D-AA9A7603C9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87" y="5434768"/>
            <a:ext cx="360000" cy="360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86B84F05-FB3B-6297-8D2B-0D44BC1DF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54" y="5434768"/>
            <a:ext cx="360000" cy="3600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D11EEC7-64C1-6BCD-6D59-97C997E8CE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67" y="5438921"/>
            <a:ext cx="360000" cy="3600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D456D68-5491-BE3B-4913-B76648949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67" y="5434768"/>
            <a:ext cx="360000" cy="3600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198A26F-9549-AD84-9DD3-D8C1102F2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4" y="5434768"/>
            <a:ext cx="360000" cy="3600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B03AFF5-AF5E-A7B6-F392-58272C41A8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01" y="1082935"/>
            <a:ext cx="360000" cy="3600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D4E03D5-A5C8-5B00-E63B-5EC8DF99BB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5" y="3566560"/>
            <a:ext cx="360000" cy="3600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B302747-36E6-BBCB-2A76-D6D33C1C9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09" y="1082935"/>
            <a:ext cx="360000" cy="3600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9E58D50-937D-973F-E2D2-1CE21037E62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8295" y="2965292"/>
            <a:ext cx="402857" cy="3600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7F83E0C-9416-3B88-E53C-9ED9B602E5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6" y="2959138"/>
            <a:ext cx="247666" cy="360000"/>
          </a:xfrm>
          <a:prstGeom prst="rect">
            <a:avLst/>
          </a:prstGeom>
        </p:spPr>
      </p:pic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F48D56E8-89ED-0997-48C2-25A5A14077D6}"/>
              </a:ext>
            </a:extLst>
          </p:cNvPr>
          <p:cNvCxnSpPr>
            <a:stCxn id="79" idx="2"/>
            <a:endCxn id="81" idx="0"/>
          </p:cNvCxnSpPr>
          <p:nvPr/>
        </p:nvCxnSpPr>
        <p:spPr>
          <a:xfrm>
            <a:off x="1373409" y="1442935"/>
            <a:ext cx="870" cy="1516203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CE5545E1-2852-83BE-362C-13715CE35812}"/>
              </a:ext>
            </a:extLst>
          </p:cNvPr>
          <p:cNvCxnSpPr>
            <a:cxnSpLocks/>
          </p:cNvCxnSpPr>
          <p:nvPr/>
        </p:nvCxnSpPr>
        <p:spPr>
          <a:xfrm flipH="1">
            <a:off x="555044" y="4998831"/>
            <a:ext cx="3468211" cy="0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C0568322-F53C-1736-9C11-E8DF4F64131D}"/>
              </a:ext>
            </a:extLst>
          </p:cNvPr>
          <p:cNvCxnSpPr>
            <a:cxnSpLocks/>
          </p:cNvCxnSpPr>
          <p:nvPr/>
        </p:nvCxnSpPr>
        <p:spPr>
          <a:xfrm>
            <a:off x="552145" y="4992677"/>
            <a:ext cx="0" cy="442091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67656E9B-9DAE-DCFB-5CF4-B814CF642835}"/>
              </a:ext>
            </a:extLst>
          </p:cNvPr>
          <p:cNvCxnSpPr>
            <a:cxnSpLocks/>
          </p:cNvCxnSpPr>
          <p:nvPr/>
        </p:nvCxnSpPr>
        <p:spPr>
          <a:xfrm flipH="1">
            <a:off x="467086" y="4943061"/>
            <a:ext cx="3492000" cy="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CE83C116-2D5E-E5EE-FA6B-79FBDAB5BC78}"/>
              </a:ext>
            </a:extLst>
          </p:cNvPr>
          <p:cNvCxnSpPr>
            <a:cxnSpLocks/>
          </p:cNvCxnSpPr>
          <p:nvPr/>
        </p:nvCxnSpPr>
        <p:spPr>
          <a:xfrm>
            <a:off x="479852" y="4943061"/>
            <a:ext cx="0" cy="50400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1D518284-462B-9DDD-461B-23E18EFF2B40}"/>
              </a:ext>
            </a:extLst>
          </p:cNvPr>
          <p:cNvCxnSpPr>
            <a:cxnSpLocks/>
          </p:cNvCxnSpPr>
          <p:nvPr/>
        </p:nvCxnSpPr>
        <p:spPr>
          <a:xfrm>
            <a:off x="631493" y="5051061"/>
            <a:ext cx="0" cy="396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73A3CE56-C9C7-49CB-F165-D95B28CC9664}"/>
              </a:ext>
            </a:extLst>
          </p:cNvPr>
          <p:cNvCxnSpPr>
            <a:cxnSpLocks/>
          </p:cNvCxnSpPr>
          <p:nvPr/>
        </p:nvCxnSpPr>
        <p:spPr>
          <a:xfrm flipH="1">
            <a:off x="626603" y="5051061"/>
            <a:ext cx="3481053" cy="0"/>
          </a:xfrm>
          <a:prstGeom prst="line">
            <a:avLst/>
          </a:prstGeom>
          <a:ln w="19050">
            <a:solidFill>
              <a:srgbClr val="7CA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50E0A580-F6EF-641D-0E43-2E48342C5B07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1429067" y="4992677"/>
            <a:ext cx="0" cy="442091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184DEC1B-F71F-78EA-30FA-E0B6F2F653F1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296967" y="4995291"/>
            <a:ext cx="1233" cy="443630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8A346B5A-20B7-C362-640E-24C8EDCAB041}"/>
              </a:ext>
            </a:extLst>
          </p:cNvPr>
          <p:cNvCxnSpPr>
            <a:cxnSpLocks/>
            <a:endCxn id="73" idx="0"/>
          </p:cNvCxnSpPr>
          <p:nvPr/>
        </p:nvCxnSpPr>
        <p:spPr>
          <a:xfrm>
            <a:off x="3162758" y="4991376"/>
            <a:ext cx="0" cy="443392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6AC7B26B-4D9D-1236-7DF7-281754932391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4023255" y="4989197"/>
            <a:ext cx="0" cy="445571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857F71A8-151C-F287-1F8C-172809186F63}"/>
              </a:ext>
            </a:extLst>
          </p:cNvPr>
          <p:cNvCxnSpPr>
            <a:cxnSpLocks/>
          </p:cNvCxnSpPr>
          <p:nvPr/>
        </p:nvCxnSpPr>
        <p:spPr>
          <a:xfrm>
            <a:off x="1503421" y="5051061"/>
            <a:ext cx="0" cy="396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99F68C8C-6976-86EF-910F-D118A574D4BE}"/>
              </a:ext>
            </a:extLst>
          </p:cNvPr>
          <p:cNvCxnSpPr>
            <a:cxnSpLocks/>
          </p:cNvCxnSpPr>
          <p:nvPr/>
        </p:nvCxnSpPr>
        <p:spPr>
          <a:xfrm>
            <a:off x="1351780" y="4943061"/>
            <a:ext cx="0" cy="50400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5FD50CF2-DE68-B6C7-97DD-A13F3E365EAC}"/>
              </a:ext>
            </a:extLst>
          </p:cNvPr>
          <p:cNvCxnSpPr>
            <a:cxnSpLocks/>
          </p:cNvCxnSpPr>
          <p:nvPr/>
        </p:nvCxnSpPr>
        <p:spPr>
          <a:xfrm>
            <a:off x="2367129" y="5051061"/>
            <a:ext cx="0" cy="396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C917F3BF-8FAF-66A1-16B9-5953A5164958}"/>
              </a:ext>
            </a:extLst>
          </p:cNvPr>
          <p:cNvCxnSpPr>
            <a:cxnSpLocks/>
          </p:cNvCxnSpPr>
          <p:nvPr/>
        </p:nvCxnSpPr>
        <p:spPr>
          <a:xfrm>
            <a:off x="3239057" y="5051061"/>
            <a:ext cx="0" cy="396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553E3611-5430-85DE-123D-19F5D5801352}"/>
              </a:ext>
            </a:extLst>
          </p:cNvPr>
          <p:cNvCxnSpPr>
            <a:cxnSpLocks/>
          </p:cNvCxnSpPr>
          <p:nvPr/>
        </p:nvCxnSpPr>
        <p:spPr>
          <a:xfrm>
            <a:off x="4107656" y="5051061"/>
            <a:ext cx="0" cy="396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981A2982-0610-21E4-C8FC-7FED25F184E6}"/>
              </a:ext>
            </a:extLst>
          </p:cNvPr>
          <p:cNvCxnSpPr>
            <a:cxnSpLocks/>
          </p:cNvCxnSpPr>
          <p:nvPr/>
        </p:nvCxnSpPr>
        <p:spPr>
          <a:xfrm>
            <a:off x="2213086" y="4952207"/>
            <a:ext cx="0" cy="50400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1C6041C1-7223-575F-2652-D0940E464EF1}"/>
              </a:ext>
            </a:extLst>
          </p:cNvPr>
          <p:cNvCxnSpPr>
            <a:cxnSpLocks/>
          </p:cNvCxnSpPr>
          <p:nvPr/>
        </p:nvCxnSpPr>
        <p:spPr>
          <a:xfrm>
            <a:off x="3092509" y="4943061"/>
            <a:ext cx="0" cy="50400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E9811ED5-523B-B32E-CC6E-990A831D14BD}"/>
              </a:ext>
            </a:extLst>
          </p:cNvPr>
          <p:cNvCxnSpPr>
            <a:cxnSpLocks/>
          </p:cNvCxnSpPr>
          <p:nvPr/>
        </p:nvCxnSpPr>
        <p:spPr>
          <a:xfrm>
            <a:off x="3959086" y="4943061"/>
            <a:ext cx="0" cy="504000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5B4AB871-3EF8-57CB-3528-8692358560FA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1352450" y="3319138"/>
            <a:ext cx="0" cy="1614778"/>
          </a:xfrm>
          <a:prstGeom prst="line">
            <a:avLst/>
          </a:prstGeom>
          <a:ln w="19050">
            <a:solidFill>
              <a:srgbClr val="FF82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895520D2-FE6F-8BDB-0AC7-D0FF16A5265B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2299545" y="3926560"/>
            <a:ext cx="0" cy="1068731"/>
          </a:xfrm>
          <a:prstGeom prst="line">
            <a:avLst/>
          </a:prstGeom>
          <a:ln w="1905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6897F2E2-4FD6-DA47-CEFF-16A84FCEB9E8}"/>
              </a:ext>
            </a:extLst>
          </p:cNvPr>
          <p:cNvCxnSpPr>
            <a:cxnSpLocks/>
            <a:stCxn id="77" idx="2"/>
            <a:endCxn id="80" idx="0"/>
          </p:cNvCxnSpPr>
          <p:nvPr/>
        </p:nvCxnSpPr>
        <p:spPr>
          <a:xfrm>
            <a:off x="3235401" y="1442935"/>
            <a:ext cx="4323" cy="152235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731899AC-FC7D-463E-2FCA-425BCF1FB9C1}"/>
              </a:ext>
            </a:extLst>
          </p:cNvPr>
          <p:cNvCxnSpPr>
            <a:cxnSpLocks/>
            <a:endCxn id="80" idx="2"/>
          </p:cNvCxnSpPr>
          <p:nvPr/>
        </p:nvCxnSpPr>
        <p:spPr>
          <a:xfrm flipH="1" flipV="1">
            <a:off x="3239724" y="3325292"/>
            <a:ext cx="0" cy="17280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Дуга 105">
            <a:extLst>
              <a:ext uri="{FF2B5EF4-FFF2-40B4-BE49-F238E27FC236}">
                <a16:creationId xmlns:a16="http://schemas.microsoft.com/office/drawing/2014/main" id="{07B27125-A3A8-6067-D424-FE72C53CE930}"/>
              </a:ext>
            </a:extLst>
          </p:cNvPr>
          <p:cNvSpPr>
            <a:spLocks/>
          </p:cNvSpPr>
          <p:nvPr/>
        </p:nvSpPr>
        <p:spPr>
          <a:xfrm rot="7200000">
            <a:off x="4623973" y="1651936"/>
            <a:ext cx="4176000" cy="4176000"/>
          </a:xfrm>
          <a:prstGeom prst="arc">
            <a:avLst>
              <a:gd name="adj1" fmla="val 13718268"/>
              <a:gd name="adj2" fmla="val 18733123"/>
            </a:avLst>
          </a:prstGeom>
          <a:noFill/>
          <a:ln w="19050">
            <a:solidFill>
              <a:srgbClr val="FF828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07" name="Дуга 106">
            <a:extLst>
              <a:ext uri="{FF2B5EF4-FFF2-40B4-BE49-F238E27FC236}">
                <a16:creationId xmlns:a16="http://schemas.microsoft.com/office/drawing/2014/main" id="{D191B401-662B-DC35-440A-8B60F2E19571}"/>
              </a:ext>
            </a:extLst>
          </p:cNvPr>
          <p:cNvSpPr>
            <a:spLocks/>
          </p:cNvSpPr>
          <p:nvPr/>
        </p:nvSpPr>
        <p:spPr>
          <a:xfrm rot="14400000">
            <a:off x="4587531" y="1658560"/>
            <a:ext cx="4176000" cy="4176000"/>
          </a:xfrm>
          <a:prstGeom prst="arc">
            <a:avLst>
              <a:gd name="adj1" fmla="val 13718268"/>
              <a:gd name="adj2" fmla="val 18733123"/>
            </a:avLst>
          </a:prstGeom>
          <a:noFill/>
          <a:ln w="19050">
            <a:solidFill>
              <a:srgbClr val="FF828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626E2-BB84-AA34-CBC0-9090B38DD277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810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Мир на пороге новой общественной формации </a:t>
            </a:r>
            <a:b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и новой промышленной революции?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2C52D-7BBD-0AC3-6F50-DA55BE68C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517" r="1178" b="1517"/>
          <a:stretch/>
        </p:blipFill>
        <p:spPr>
          <a:xfrm>
            <a:off x="203959" y="1076647"/>
            <a:ext cx="5795675" cy="504784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F2CAF75-B46C-7AF0-FD20-6ACAAC9A2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4"/>
          <a:stretch/>
        </p:blipFill>
        <p:spPr bwMode="auto">
          <a:xfrm>
            <a:off x="6192368" y="2149922"/>
            <a:ext cx="5792796" cy="29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78B9BE-4B1D-7EB5-7FE5-6EE5368FCEA8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5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solidFill>
                  <a:schemeClr val="tx2"/>
                </a:solidFill>
                <a:latin typeface="Arial Narrow" panose="020B0606020202030204" pitchFamily="34" charset="0"/>
              </a:rPr>
              <a:t>Что впереди? Каким будет Пост-капитализм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60E9-E116-4F2D-91B7-27BAC0D3A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2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5736C2-0ECA-D0C1-F060-A9C618C2E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ECEF"/>
              </a:clrFrom>
              <a:clrTo>
                <a:srgbClr val="EFEC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>
          <a:xfrm>
            <a:off x="2098709" y="783720"/>
            <a:ext cx="7994582" cy="5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41463-8ED3-23A5-C5CC-2772B6143573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93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Группа 258">
            <a:extLst>
              <a:ext uri="{FF2B5EF4-FFF2-40B4-BE49-F238E27FC236}">
                <a16:creationId xmlns:a16="http://schemas.microsoft.com/office/drawing/2014/main" id="{ACAAA764-FD01-4299-5853-C1CDD07B674B}"/>
              </a:ext>
            </a:extLst>
          </p:cNvPr>
          <p:cNvGrpSpPr/>
          <p:nvPr/>
        </p:nvGrpSpPr>
        <p:grpSpPr>
          <a:xfrm>
            <a:off x="8010650" y="162179"/>
            <a:ext cx="4514895" cy="4412560"/>
            <a:chOff x="6007987" y="121634"/>
            <a:chExt cx="3386171" cy="3309420"/>
          </a:xfrm>
        </p:grpSpPr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id="{A32876AD-4768-485D-0AC8-997B4B2848B3}"/>
                </a:ext>
              </a:extLst>
            </p:cNvPr>
            <p:cNvSpPr/>
            <p:nvPr/>
          </p:nvSpPr>
          <p:spPr>
            <a:xfrm>
              <a:off x="6007987" y="121634"/>
              <a:ext cx="675382" cy="589925"/>
            </a:xfrm>
            <a:custGeom>
              <a:avLst/>
              <a:gdLst>
                <a:gd name="connsiteX0" fmla="*/ 130310 w 675382"/>
                <a:gd name="connsiteY0" fmla="*/ 514357 h 589925"/>
                <a:gd name="connsiteX1" fmla="*/ 338336 w 675382"/>
                <a:gd name="connsiteY1" fmla="*/ 151634 h 589925"/>
                <a:gd name="connsiteX2" fmla="*/ 545679 w 675382"/>
                <a:gd name="connsiteY2" fmla="*/ 514357 h 589925"/>
                <a:gd name="connsiteX3" fmla="*/ 130310 w 675382"/>
                <a:gd name="connsiteY3" fmla="*/ 514357 h 589925"/>
                <a:gd name="connsiteX4" fmla="*/ 675383 w 675382"/>
                <a:gd name="connsiteY4" fmla="*/ 589926 h 589925"/>
                <a:gd name="connsiteX5" fmla="*/ 337729 w 675382"/>
                <a:gd name="connsiteY5" fmla="*/ 0 h 589925"/>
                <a:gd name="connsiteX6" fmla="*/ 0 w 675382"/>
                <a:gd name="connsiteY6" fmla="*/ 589926 h 589925"/>
                <a:gd name="connsiteX7" fmla="*/ 675383 w 675382"/>
                <a:gd name="connsiteY7" fmla="*/ 589926 h 589925"/>
                <a:gd name="connsiteX8" fmla="*/ 662329 w 675382"/>
                <a:gd name="connsiteY8" fmla="*/ 582371 h 589925"/>
                <a:gd name="connsiteX9" fmla="*/ 337729 w 675382"/>
                <a:gd name="connsiteY9" fmla="*/ 15233 h 589925"/>
                <a:gd name="connsiteX10" fmla="*/ 13054 w 675382"/>
                <a:gd name="connsiteY10" fmla="*/ 582371 h 589925"/>
                <a:gd name="connsiteX11" fmla="*/ 662329 w 675382"/>
                <a:gd name="connsiteY11" fmla="*/ 582371 h 589925"/>
                <a:gd name="connsiteX12" fmla="*/ 532625 w 675382"/>
                <a:gd name="connsiteY12" fmla="*/ 506803 h 589925"/>
                <a:gd name="connsiteX13" fmla="*/ 338336 w 675382"/>
                <a:gd name="connsiteY13" fmla="*/ 166866 h 589925"/>
                <a:gd name="connsiteX14" fmla="*/ 143439 w 675382"/>
                <a:gd name="connsiteY14" fmla="*/ 506803 h 589925"/>
                <a:gd name="connsiteX15" fmla="*/ 532625 w 675382"/>
                <a:gd name="connsiteY15" fmla="*/ 506803 h 58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382" h="589925">
                  <a:moveTo>
                    <a:pt x="130310" y="514357"/>
                  </a:moveTo>
                  <a:lnTo>
                    <a:pt x="338336" y="151634"/>
                  </a:lnTo>
                  <a:lnTo>
                    <a:pt x="545679" y="514357"/>
                  </a:lnTo>
                  <a:lnTo>
                    <a:pt x="130310" y="514357"/>
                  </a:lnTo>
                  <a:close/>
                  <a:moveTo>
                    <a:pt x="675383" y="589926"/>
                  </a:moveTo>
                  <a:lnTo>
                    <a:pt x="337729" y="0"/>
                  </a:lnTo>
                  <a:lnTo>
                    <a:pt x="0" y="589926"/>
                  </a:lnTo>
                  <a:lnTo>
                    <a:pt x="675383" y="589926"/>
                  </a:lnTo>
                  <a:close/>
                  <a:moveTo>
                    <a:pt x="662329" y="582371"/>
                  </a:moveTo>
                  <a:lnTo>
                    <a:pt x="337729" y="15233"/>
                  </a:lnTo>
                  <a:lnTo>
                    <a:pt x="13054" y="582371"/>
                  </a:lnTo>
                  <a:lnTo>
                    <a:pt x="662329" y="582371"/>
                  </a:lnTo>
                  <a:close/>
                  <a:moveTo>
                    <a:pt x="532625" y="506803"/>
                  </a:moveTo>
                  <a:lnTo>
                    <a:pt x="338336" y="166866"/>
                  </a:lnTo>
                  <a:lnTo>
                    <a:pt x="143439" y="506803"/>
                  </a:lnTo>
                  <a:lnTo>
                    <a:pt x="532625" y="5068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id="{8BF72860-E516-D679-81BF-E3BB01B3692A}"/>
                </a:ext>
              </a:extLst>
            </p:cNvPr>
            <p:cNvSpPr/>
            <p:nvPr/>
          </p:nvSpPr>
          <p:spPr>
            <a:xfrm>
              <a:off x="7844475" y="121634"/>
              <a:ext cx="613756" cy="613739"/>
            </a:xfrm>
            <a:custGeom>
              <a:avLst/>
              <a:gdLst>
                <a:gd name="connsiteX0" fmla="*/ 306916 w 613756"/>
                <a:gd name="connsiteY0" fmla="*/ 613739 h 613739"/>
                <a:gd name="connsiteX1" fmla="*/ 0 w 613756"/>
                <a:gd name="connsiteY1" fmla="*/ 306869 h 613739"/>
                <a:gd name="connsiteX2" fmla="*/ 306916 w 613756"/>
                <a:gd name="connsiteY2" fmla="*/ 0 h 613739"/>
                <a:gd name="connsiteX3" fmla="*/ 613756 w 613756"/>
                <a:gd name="connsiteY3" fmla="*/ 306869 h 613739"/>
                <a:gd name="connsiteX4" fmla="*/ 306916 w 613756"/>
                <a:gd name="connsiteY4" fmla="*/ 613739 h 613739"/>
                <a:gd name="connsiteX5" fmla="*/ 306916 w 613756"/>
                <a:gd name="connsiteY5" fmla="*/ 89931 h 613739"/>
                <a:gd name="connsiteX6" fmla="*/ 89934 w 613756"/>
                <a:gd name="connsiteY6" fmla="*/ 306869 h 613739"/>
                <a:gd name="connsiteX7" fmla="*/ 306916 w 613756"/>
                <a:gd name="connsiteY7" fmla="*/ 523808 h 613739"/>
                <a:gd name="connsiteX8" fmla="*/ 523822 w 613756"/>
                <a:gd name="connsiteY8" fmla="*/ 306869 h 613739"/>
                <a:gd name="connsiteX9" fmla="*/ 306916 w 613756"/>
                <a:gd name="connsiteY9" fmla="*/ 89931 h 61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3756" h="613739">
                  <a:moveTo>
                    <a:pt x="306916" y="613739"/>
                  </a:moveTo>
                  <a:cubicBezTo>
                    <a:pt x="137292" y="613739"/>
                    <a:pt x="0" y="475687"/>
                    <a:pt x="0" y="306869"/>
                  </a:cubicBezTo>
                  <a:cubicBezTo>
                    <a:pt x="0" y="137263"/>
                    <a:pt x="138051" y="0"/>
                    <a:pt x="306916" y="0"/>
                  </a:cubicBezTo>
                  <a:cubicBezTo>
                    <a:pt x="476464" y="0"/>
                    <a:pt x="613756" y="138052"/>
                    <a:pt x="613756" y="306869"/>
                  </a:cubicBezTo>
                  <a:cubicBezTo>
                    <a:pt x="613756" y="476476"/>
                    <a:pt x="475704" y="613739"/>
                    <a:pt x="306916" y="613739"/>
                  </a:cubicBezTo>
                  <a:close/>
                  <a:moveTo>
                    <a:pt x="306916" y="89931"/>
                  </a:moveTo>
                  <a:cubicBezTo>
                    <a:pt x="187003" y="89931"/>
                    <a:pt x="89934" y="187750"/>
                    <a:pt x="89934" y="306869"/>
                  </a:cubicBezTo>
                  <a:cubicBezTo>
                    <a:pt x="89934" y="425988"/>
                    <a:pt x="187762" y="523808"/>
                    <a:pt x="306916" y="523808"/>
                  </a:cubicBezTo>
                  <a:cubicBezTo>
                    <a:pt x="425994" y="523808"/>
                    <a:pt x="523822" y="425988"/>
                    <a:pt x="523822" y="306869"/>
                  </a:cubicBezTo>
                  <a:cubicBezTo>
                    <a:pt x="523822" y="187750"/>
                    <a:pt x="426829" y="89931"/>
                    <a:pt x="306916" y="899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id="{966A5FBC-5E1D-7C3F-F169-4A27159C7E16}"/>
                </a:ext>
              </a:extLst>
            </p:cNvPr>
            <p:cNvSpPr/>
            <p:nvPr/>
          </p:nvSpPr>
          <p:spPr>
            <a:xfrm>
              <a:off x="8717258" y="121634"/>
              <a:ext cx="676900" cy="592679"/>
            </a:xfrm>
            <a:custGeom>
              <a:avLst/>
              <a:gdLst>
                <a:gd name="connsiteX0" fmla="*/ 676900 w 676900"/>
                <a:gd name="connsiteY0" fmla="*/ 592679 h 592679"/>
                <a:gd name="connsiteX1" fmla="*/ 0 w 676900"/>
                <a:gd name="connsiteY1" fmla="*/ 592679 h 592679"/>
                <a:gd name="connsiteX2" fmla="*/ 338412 w 676900"/>
                <a:gd name="connsiteY2" fmla="*/ 0 h 592679"/>
                <a:gd name="connsiteX3" fmla="*/ 676900 w 676900"/>
                <a:gd name="connsiteY3" fmla="*/ 592679 h 592679"/>
                <a:gd name="connsiteX4" fmla="*/ 143667 w 676900"/>
                <a:gd name="connsiteY4" fmla="*/ 509168 h 592679"/>
                <a:gd name="connsiteX5" fmla="*/ 533764 w 676900"/>
                <a:gd name="connsiteY5" fmla="*/ 509168 h 592679"/>
                <a:gd name="connsiteX6" fmla="*/ 339095 w 676900"/>
                <a:gd name="connsiteY6" fmla="*/ 167646 h 592679"/>
                <a:gd name="connsiteX7" fmla="*/ 143667 w 676900"/>
                <a:gd name="connsiteY7" fmla="*/ 509168 h 59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6900" h="592679">
                  <a:moveTo>
                    <a:pt x="676900" y="592679"/>
                  </a:moveTo>
                  <a:lnTo>
                    <a:pt x="0" y="592679"/>
                  </a:lnTo>
                  <a:lnTo>
                    <a:pt x="338412" y="0"/>
                  </a:lnTo>
                  <a:lnTo>
                    <a:pt x="676900" y="592679"/>
                  </a:lnTo>
                  <a:close/>
                  <a:moveTo>
                    <a:pt x="143667" y="509168"/>
                  </a:moveTo>
                  <a:lnTo>
                    <a:pt x="533764" y="509168"/>
                  </a:lnTo>
                  <a:lnTo>
                    <a:pt x="339095" y="167646"/>
                  </a:lnTo>
                  <a:lnTo>
                    <a:pt x="143667" y="5091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id="{A6AE279B-A2C3-F920-25CE-568E159B18EE}"/>
                </a:ext>
              </a:extLst>
            </p:cNvPr>
            <p:cNvSpPr/>
            <p:nvPr/>
          </p:nvSpPr>
          <p:spPr>
            <a:xfrm>
              <a:off x="6948999" y="121634"/>
              <a:ext cx="602220" cy="602368"/>
            </a:xfrm>
            <a:custGeom>
              <a:avLst/>
              <a:gdLst>
                <a:gd name="connsiteX0" fmla="*/ 0 w 602220"/>
                <a:gd name="connsiteY0" fmla="*/ 65682 h 602368"/>
                <a:gd name="connsiteX1" fmla="*/ 65724 w 602220"/>
                <a:gd name="connsiteY1" fmla="*/ 0 h 602368"/>
                <a:gd name="connsiteX2" fmla="*/ 301148 w 602220"/>
                <a:gd name="connsiteY2" fmla="*/ 235486 h 602368"/>
                <a:gd name="connsiteX3" fmla="*/ 536496 w 602220"/>
                <a:gd name="connsiteY3" fmla="*/ 78 h 602368"/>
                <a:gd name="connsiteX4" fmla="*/ 602220 w 602220"/>
                <a:gd name="connsiteY4" fmla="*/ 65750 h 602368"/>
                <a:gd name="connsiteX5" fmla="*/ 366872 w 602220"/>
                <a:gd name="connsiteY5" fmla="*/ 301167 h 602368"/>
                <a:gd name="connsiteX6" fmla="*/ 602220 w 602220"/>
                <a:gd name="connsiteY6" fmla="*/ 536543 h 602368"/>
                <a:gd name="connsiteX7" fmla="*/ 536572 w 602220"/>
                <a:gd name="connsiteY7" fmla="*/ 602224 h 602368"/>
                <a:gd name="connsiteX8" fmla="*/ 301148 w 602220"/>
                <a:gd name="connsiteY8" fmla="*/ 366858 h 602368"/>
                <a:gd name="connsiteX9" fmla="*/ 65724 w 602220"/>
                <a:gd name="connsiteY9" fmla="*/ 602369 h 602368"/>
                <a:gd name="connsiteX10" fmla="*/ 76 w 602220"/>
                <a:gd name="connsiteY10" fmla="*/ 536697 h 602368"/>
                <a:gd name="connsiteX11" fmla="*/ 235500 w 602220"/>
                <a:gd name="connsiteY11" fmla="*/ 301176 h 602368"/>
                <a:gd name="connsiteX12" fmla="*/ 0 w 602220"/>
                <a:gd name="connsiteY12" fmla="*/ 65682 h 60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2220" h="602368">
                  <a:moveTo>
                    <a:pt x="0" y="65682"/>
                  </a:moveTo>
                  <a:lnTo>
                    <a:pt x="65724" y="0"/>
                  </a:lnTo>
                  <a:lnTo>
                    <a:pt x="301148" y="235486"/>
                  </a:lnTo>
                  <a:lnTo>
                    <a:pt x="536496" y="78"/>
                  </a:lnTo>
                  <a:lnTo>
                    <a:pt x="602220" y="65750"/>
                  </a:lnTo>
                  <a:lnTo>
                    <a:pt x="366872" y="301167"/>
                  </a:lnTo>
                  <a:lnTo>
                    <a:pt x="602220" y="536543"/>
                  </a:lnTo>
                  <a:lnTo>
                    <a:pt x="536572" y="602224"/>
                  </a:lnTo>
                  <a:lnTo>
                    <a:pt x="301148" y="366858"/>
                  </a:lnTo>
                  <a:lnTo>
                    <a:pt x="65724" y="602369"/>
                  </a:lnTo>
                  <a:lnTo>
                    <a:pt x="76" y="536697"/>
                  </a:lnTo>
                  <a:lnTo>
                    <a:pt x="235500" y="301176"/>
                  </a:lnTo>
                  <a:lnTo>
                    <a:pt x="0" y="656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id="{7F9589AD-4E3D-981C-3D20-F07BC35AFF42}"/>
                </a:ext>
              </a:extLst>
            </p:cNvPr>
            <p:cNvSpPr/>
            <p:nvPr/>
          </p:nvSpPr>
          <p:spPr>
            <a:xfrm>
              <a:off x="8747616" y="1018028"/>
              <a:ext cx="613756" cy="613741"/>
            </a:xfrm>
            <a:custGeom>
              <a:avLst/>
              <a:gdLst>
                <a:gd name="connsiteX0" fmla="*/ 306840 w 613756"/>
                <a:gd name="connsiteY0" fmla="*/ 606152 h 613741"/>
                <a:gd name="connsiteX1" fmla="*/ 606167 w 613756"/>
                <a:gd name="connsiteY1" fmla="*/ 306871 h 613741"/>
                <a:gd name="connsiteX2" fmla="*/ 306840 w 613756"/>
                <a:gd name="connsiteY2" fmla="*/ 7589 h 613741"/>
                <a:gd name="connsiteX3" fmla="*/ 7589 w 613756"/>
                <a:gd name="connsiteY3" fmla="*/ 306871 h 613741"/>
                <a:gd name="connsiteX4" fmla="*/ 306840 w 613756"/>
                <a:gd name="connsiteY4" fmla="*/ 606152 h 613741"/>
                <a:gd name="connsiteX5" fmla="*/ 306840 w 613756"/>
                <a:gd name="connsiteY5" fmla="*/ 531396 h 613741"/>
                <a:gd name="connsiteX6" fmla="*/ 82345 w 613756"/>
                <a:gd name="connsiteY6" fmla="*/ 306871 h 613741"/>
                <a:gd name="connsiteX7" fmla="*/ 306840 w 613756"/>
                <a:gd name="connsiteY7" fmla="*/ 82338 h 613741"/>
                <a:gd name="connsiteX8" fmla="*/ 531411 w 613756"/>
                <a:gd name="connsiteY8" fmla="*/ 306871 h 613741"/>
                <a:gd name="connsiteX9" fmla="*/ 306840 w 613756"/>
                <a:gd name="connsiteY9" fmla="*/ 531396 h 613741"/>
                <a:gd name="connsiteX10" fmla="*/ 306840 w 613756"/>
                <a:gd name="connsiteY10" fmla="*/ 613742 h 613741"/>
                <a:gd name="connsiteX11" fmla="*/ 613756 w 613756"/>
                <a:gd name="connsiteY11" fmla="*/ 306871 h 613741"/>
                <a:gd name="connsiteX12" fmla="*/ 306840 w 613756"/>
                <a:gd name="connsiteY12" fmla="*/ 0 h 613741"/>
                <a:gd name="connsiteX13" fmla="*/ 0 w 613756"/>
                <a:gd name="connsiteY13" fmla="*/ 306871 h 613741"/>
                <a:gd name="connsiteX14" fmla="*/ 306840 w 613756"/>
                <a:gd name="connsiteY14" fmla="*/ 613742 h 613741"/>
                <a:gd name="connsiteX15" fmla="*/ 306840 w 613756"/>
                <a:gd name="connsiteY15" fmla="*/ 523807 h 613741"/>
                <a:gd name="connsiteX16" fmla="*/ 89934 w 613756"/>
                <a:gd name="connsiteY16" fmla="*/ 306871 h 613741"/>
                <a:gd name="connsiteX17" fmla="*/ 306840 w 613756"/>
                <a:gd name="connsiteY17" fmla="*/ 89927 h 613741"/>
                <a:gd name="connsiteX18" fmla="*/ 523822 w 613756"/>
                <a:gd name="connsiteY18" fmla="*/ 306871 h 613741"/>
                <a:gd name="connsiteX19" fmla="*/ 306840 w 613756"/>
                <a:gd name="connsiteY19" fmla="*/ 523807 h 61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3756" h="613741">
                  <a:moveTo>
                    <a:pt x="306840" y="606152"/>
                  </a:moveTo>
                  <a:cubicBezTo>
                    <a:pt x="471455" y="606152"/>
                    <a:pt x="606167" y="472267"/>
                    <a:pt x="606167" y="306871"/>
                  </a:cubicBezTo>
                  <a:cubicBezTo>
                    <a:pt x="606167" y="142233"/>
                    <a:pt x="472290" y="7589"/>
                    <a:pt x="306840" y="7589"/>
                  </a:cubicBezTo>
                  <a:cubicBezTo>
                    <a:pt x="142226" y="7589"/>
                    <a:pt x="7589" y="141467"/>
                    <a:pt x="7589" y="306871"/>
                  </a:cubicBezTo>
                  <a:cubicBezTo>
                    <a:pt x="7589" y="471508"/>
                    <a:pt x="141467" y="606152"/>
                    <a:pt x="306840" y="606152"/>
                  </a:cubicBezTo>
                  <a:close/>
                  <a:moveTo>
                    <a:pt x="306840" y="531396"/>
                  </a:moveTo>
                  <a:cubicBezTo>
                    <a:pt x="183588" y="531396"/>
                    <a:pt x="82345" y="430988"/>
                    <a:pt x="82345" y="306871"/>
                  </a:cubicBezTo>
                  <a:cubicBezTo>
                    <a:pt x="82345" y="182753"/>
                    <a:pt x="183588" y="82338"/>
                    <a:pt x="306840" y="82338"/>
                  </a:cubicBezTo>
                  <a:cubicBezTo>
                    <a:pt x="430168" y="82338"/>
                    <a:pt x="531411" y="183558"/>
                    <a:pt x="531411" y="306871"/>
                  </a:cubicBezTo>
                  <a:cubicBezTo>
                    <a:pt x="531411" y="430176"/>
                    <a:pt x="430168" y="531396"/>
                    <a:pt x="306840" y="531396"/>
                  </a:cubicBezTo>
                  <a:close/>
                  <a:moveTo>
                    <a:pt x="306840" y="613742"/>
                  </a:moveTo>
                  <a:cubicBezTo>
                    <a:pt x="475704" y="613742"/>
                    <a:pt x="613756" y="476472"/>
                    <a:pt x="613756" y="306871"/>
                  </a:cubicBezTo>
                  <a:cubicBezTo>
                    <a:pt x="613756" y="138052"/>
                    <a:pt x="476464" y="0"/>
                    <a:pt x="306840" y="0"/>
                  </a:cubicBezTo>
                  <a:cubicBezTo>
                    <a:pt x="138051" y="0"/>
                    <a:pt x="0" y="137262"/>
                    <a:pt x="0" y="306871"/>
                  </a:cubicBezTo>
                  <a:cubicBezTo>
                    <a:pt x="0" y="475682"/>
                    <a:pt x="137216" y="613742"/>
                    <a:pt x="306840" y="613742"/>
                  </a:cubicBezTo>
                  <a:close/>
                  <a:moveTo>
                    <a:pt x="306840" y="523807"/>
                  </a:moveTo>
                  <a:cubicBezTo>
                    <a:pt x="187762" y="523807"/>
                    <a:pt x="89934" y="426776"/>
                    <a:pt x="89934" y="306871"/>
                  </a:cubicBezTo>
                  <a:cubicBezTo>
                    <a:pt x="89934" y="186958"/>
                    <a:pt x="187762" y="89927"/>
                    <a:pt x="306840" y="89927"/>
                  </a:cubicBezTo>
                  <a:cubicBezTo>
                    <a:pt x="425994" y="89927"/>
                    <a:pt x="523822" y="187747"/>
                    <a:pt x="523822" y="306871"/>
                  </a:cubicBezTo>
                  <a:cubicBezTo>
                    <a:pt x="523822" y="425987"/>
                    <a:pt x="425994" y="523807"/>
                    <a:pt x="306840" y="52380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id="{0FD8F8DD-3E3E-C46F-CFD9-72563B4594CF}"/>
                </a:ext>
              </a:extLst>
            </p:cNvPr>
            <p:cNvSpPr/>
            <p:nvPr/>
          </p:nvSpPr>
          <p:spPr>
            <a:xfrm>
              <a:off x="8747616" y="1325893"/>
              <a:ext cx="613832" cy="305868"/>
            </a:xfrm>
            <a:custGeom>
              <a:avLst/>
              <a:gdLst>
                <a:gd name="connsiteX0" fmla="*/ 0 w 613832"/>
                <a:gd name="connsiteY0" fmla="*/ 0 h 305868"/>
                <a:gd name="connsiteX1" fmla="*/ 306916 w 613832"/>
                <a:gd name="connsiteY1" fmla="*/ 305869 h 305868"/>
                <a:gd name="connsiteX2" fmla="*/ 613832 w 613832"/>
                <a:gd name="connsiteY2" fmla="*/ 0 h 305868"/>
                <a:gd name="connsiteX3" fmla="*/ 523898 w 613832"/>
                <a:gd name="connsiteY3" fmla="*/ 0 h 305868"/>
                <a:gd name="connsiteX4" fmla="*/ 306916 w 613832"/>
                <a:gd name="connsiteY4" fmla="*/ 215919 h 305868"/>
                <a:gd name="connsiteX5" fmla="*/ 89934 w 613832"/>
                <a:gd name="connsiteY5" fmla="*/ 0 h 305868"/>
                <a:gd name="connsiteX6" fmla="*/ 0 w 613832"/>
                <a:gd name="connsiteY6" fmla="*/ 0 h 30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832" h="305868">
                  <a:moveTo>
                    <a:pt x="0" y="0"/>
                  </a:moveTo>
                  <a:cubicBezTo>
                    <a:pt x="531" y="168371"/>
                    <a:pt x="137596" y="305869"/>
                    <a:pt x="306916" y="305869"/>
                  </a:cubicBezTo>
                  <a:cubicBezTo>
                    <a:pt x="475401" y="305869"/>
                    <a:pt x="613301" y="169153"/>
                    <a:pt x="613832" y="0"/>
                  </a:cubicBezTo>
                  <a:lnTo>
                    <a:pt x="523898" y="0"/>
                  </a:lnTo>
                  <a:cubicBezTo>
                    <a:pt x="523290" y="118661"/>
                    <a:pt x="425690" y="215919"/>
                    <a:pt x="306916" y="215919"/>
                  </a:cubicBezTo>
                  <a:cubicBezTo>
                    <a:pt x="188142" y="215919"/>
                    <a:pt x="90541" y="119442"/>
                    <a:pt x="8993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id="{129CB7C6-B6C2-0569-4545-DD60F8ADD3D5}"/>
                </a:ext>
              </a:extLst>
            </p:cNvPr>
            <p:cNvSpPr/>
            <p:nvPr/>
          </p:nvSpPr>
          <p:spPr>
            <a:xfrm>
              <a:off x="8757938" y="1939004"/>
              <a:ext cx="602372" cy="602220"/>
            </a:xfrm>
            <a:custGeom>
              <a:avLst/>
              <a:gdLst>
                <a:gd name="connsiteX0" fmla="*/ 301149 w 602372"/>
                <a:gd name="connsiteY0" fmla="*/ 366729 h 602220"/>
                <a:gd name="connsiteX1" fmla="*/ 65649 w 602372"/>
                <a:gd name="connsiteY1" fmla="*/ 602221 h 602220"/>
                <a:gd name="connsiteX2" fmla="*/ 0 w 602372"/>
                <a:gd name="connsiteY2" fmla="*/ 536542 h 602220"/>
                <a:gd name="connsiteX3" fmla="*/ 235500 w 602372"/>
                <a:gd name="connsiteY3" fmla="*/ 301057 h 602220"/>
                <a:gd name="connsiteX4" fmla="*/ 76 w 602372"/>
                <a:gd name="connsiteY4" fmla="*/ 65717 h 602220"/>
                <a:gd name="connsiteX5" fmla="*/ 65725 w 602372"/>
                <a:gd name="connsiteY5" fmla="*/ 23 h 602220"/>
                <a:gd name="connsiteX6" fmla="*/ 301149 w 602372"/>
                <a:gd name="connsiteY6" fmla="*/ 235378 h 602220"/>
                <a:gd name="connsiteX7" fmla="*/ 536496 w 602372"/>
                <a:gd name="connsiteY7" fmla="*/ 0 h 602220"/>
                <a:gd name="connsiteX8" fmla="*/ 602220 w 602372"/>
                <a:gd name="connsiteY8" fmla="*/ 65679 h 602220"/>
                <a:gd name="connsiteX9" fmla="*/ 366872 w 602372"/>
                <a:gd name="connsiteY9" fmla="*/ 301050 h 602220"/>
                <a:gd name="connsiteX10" fmla="*/ 602372 w 602372"/>
                <a:gd name="connsiteY10" fmla="*/ 536489 h 602220"/>
                <a:gd name="connsiteX11" fmla="*/ 536724 w 602372"/>
                <a:gd name="connsiteY11" fmla="*/ 602183 h 602220"/>
                <a:gd name="connsiteX12" fmla="*/ 301149 w 602372"/>
                <a:gd name="connsiteY12" fmla="*/ 366729 h 602220"/>
                <a:gd name="connsiteX13" fmla="*/ 65649 w 602372"/>
                <a:gd name="connsiteY13" fmla="*/ 591489 h 602220"/>
                <a:gd name="connsiteX14" fmla="*/ 10701 w 602372"/>
                <a:gd name="connsiteY14" fmla="*/ 536542 h 602220"/>
                <a:gd name="connsiteX15" fmla="*/ 240812 w 602372"/>
                <a:gd name="connsiteY15" fmla="*/ 306423 h 602220"/>
                <a:gd name="connsiteX16" fmla="*/ 295836 w 602372"/>
                <a:gd name="connsiteY16" fmla="*/ 361363 h 602220"/>
                <a:gd name="connsiteX17" fmla="*/ 65649 w 602372"/>
                <a:gd name="connsiteY17" fmla="*/ 591489 h 602220"/>
                <a:gd name="connsiteX18" fmla="*/ 361484 w 602372"/>
                <a:gd name="connsiteY18" fmla="*/ 306415 h 602220"/>
                <a:gd name="connsiteX19" fmla="*/ 591595 w 602372"/>
                <a:gd name="connsiteY19" fmla="*/ 536489 h 602220"/>
                <a:gd name="connsiteX20" fmla="*/ 536648 w 602372"/>
                <a:gd name="connsiteY20" fmla="*/ 591451 h 602220"/>
                <a:gd name="connsiteX21" fmla="*/ 306537 w 602372"/>
                <a:gd name="connsiteY21" fmla="*/ 361363 h 602220"/>
                <a:gd name="connsiteX22" fmla="*/ 361484 w 602372"/>
                <a:gd name="connsiteY22" fmla="*/ 306415 h 602220"/>
                <a:gd name="connsiteX23" fmla="*/ 356096 w 602372"/>
                <a:gd name="connsiteY23" fmla="*/ 301050 h 602220"/>
                <a:gd name="connsiteX24" fmla="*/ 301149 w 602372"/>
                <a:gd name="connsiteY24" fmla="*/ 355997 h 602220"/>
                <a:gd name="connsiteX25" fmla="*/ 246200 w 602372"/>
                <a:gd name="connsiteY25" fmla="*/ 301057 h 602220"/>
                <a:gd name="connsiteX26" fmla="*/ 301149 w 602372"/>
                <a:gd name="connsiteY26" fmla="*/ 246110 h 602220"/>
                <a:gd name="connsiteX27" fmla="*/ 356096 w 602372"/>
                <a:gd name="connsiteY27" fmla="*/ 301050 h 602220"/>
                <a:gd name="connsiteX28" fmla="*/ 361484 w 602372"/>
                <a:gd name="connsiteY28" fmla="*/ 295684 h 602220"/>
                <a:gd name="connsiteX29" fmla="*/ 591519 w 602372"/>
                <a:gd name="connsiteY29" fmla="*/ 65679 h 602220"/>
                <a:gd name="connsiteX30" fmla="*/ 536496 w 602372"/>
                <a:gd name="connsiteY30" fmla="*/ 10731 h 602220"/>
                <a:gd name="connsiteX31" fmla="*/ 306537 w 602372"/>
                <a:gd name="connsiteY31" fmla="*/ 240744 h 602220"/>
                <a:gd name="connsiteX32" fmla="*/ 361484 w 602372"/>
                <a:gd name="connsiteY32" fmla="*/ 295684 h 602220"/>
                <a:gd name="connsiteX33" fmla="*/ 295760 w 602372"/>
                <a:gd name="connsiteY33" fmla="*/ 240744 h 602220"/>
                <a:gd name="connsiteX34" fmla="*/ 65725 w 602372"/>
                <a:gd name="connsiteY34" fmla="*/ 10754 h 602220"/>
                <a:gd name="connsiteX35" fmla="*/ 10777 w 602372"/>
                <a:gd name="connsiteY35" fmla="*/ 65709 h 602220"/>
                <a:gd name="connsiteX36" fmla="*/ 240812 w 602372"/>
                <a:gd name="connsiteY36" fmla="*/ 295692 h 602220"/>
                <a:gd name="connsiteX37" fmla="*/ 295760 w 602372"/>
                <a:gd name="connsiteY37" fmla="*/ 240744 h 60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372" h="602220">
                  <a:moveTo>
                    <a:pt x="301149" y="366729"/>
                  </a:moveTo>
                  <a:lnTo>
                    <a:pt x="65649" y="602221"/>
                  </a:lnTo>
                  <a:lnTo>
                    <a:pt x="0" y="536542"/>
                  </a:lnTo>
                  <a:lnTo>
                    <a:pt x="235500" y="301057"/>
                  </a:lnTo>
                  <a:lnTo>
                    <a:pt x="76" y="65717"/>
                  </a:lnTo>
                  <a:lnTo>
                    <a:pt x="65725" y="23"/>
                  </a:lnTo>
                  <a:lnTo>
                    <a:pt x="301149" y="235378"/>
                  </a:lnTo>
                  <a:lnTo>
                    <a:pt x="536496" y="0"/>
                  </a:lnTo>
                  <a:lnTo>
                    <a:pt x="602220" y="65679"/>
                  </a:lnTo>
                  <a:lnTo>
                    <a:pt x="366872" y="301050"/>
                  </a:lnTo>
                  <a:lnTo>
                    <a:pt x="602372" y="536489"/>
                  </a:lnTo>
                  <a:lnTo>
                    <a:pt x="536724" y="602183"/>
                  </a:lnTo>
                  <a:lnTo>
                    <a:pt x="301149" y="366729"/>
                  </a:lnTo>
                  <a:close/>
                  <a:moveTo>
                    <a:pt x="65649" y="591489"/>
                  </a:moveTo>
                  <a:lnTo>
                    <a:pt x="10701" y="536542"/>
                  </a:lnTo>
                  <a:lnTo>
                    <a:pt x="240812" y="306423"/>
                  </a:lnTo>
                  <a:lnTo>
                    <a:pt x="295836" y="361363"/>
                  </a:lnTo>
                  <a:lnTo>
                    <a:pt x="65649" y="591489"/>
                  </a:lnTo>
                  <a:close/>
                  <a:moveTo>
                    <a:pt x="361484" y="306415"/>
                  </a:moveTo>
                  <a:lnTo>
                    <a:pt x="591595" y="536489"/>
                  </a:lnTo>
                  <a:lnTo>
                    <a:pt x="536648" y="591451"/>
                  </a:lnTo>
                  <a:lnTo>
                    <a:pt x="306537" y="361363"/>
                  </a:lnTo>
                  <a:lnTo>
                    <a:pt x="361484" y="306415"/>
                  </a:lnTo>
                  <a:close/>
                  <a:moveTo>
                    <a:pt x="356096" y="301050"/>
                  </a:moveTo>
                  <a:lnTo>
                    <a:pt x="301149" y="355997"/>
                  </a:lnTo>
                  <a:lnTo>
                    <a:pt x="246200" y="301057"/>
                  </a:lnTo>
                  <a:lnTo>
                    <a:pt x="301149" y="246110"/>
                  </a:lnTo>
                  <a:lnTo>
                    <a:pt x="356096" y="301050"/>
                  </a:lnTo>
                  <a:close/>
                  <a:moveTo>
                    <a:pt x="361484" y="295684"/>
                  </a:moveTo>
                  <a:lnTo>
                    <a:pt x="591519" y="65679"/>
                  </a:lnTo>
                  <a:lnTo>
                    <a:pt x="536496" y="10731"/>
                  </a:lnTo>
                  <a:lnTo>
                    <a:pt x="306537" y="240744"/>
                  </a:lnTo>
                  <a:lnTo>
                    <a:pt x="361484" y="295684"/>
                  </a:lnTo>
                  <a:close/>
                  <a:moveTo>
                    <a:pt x="295760" y="240744"/>
                  </a:moveTo>
                  <a:lnTo>
                    <a:pt x="65725" y="10754"/>
                  </a:lnTo>
                  <a:lnTo>
                    <a:pt x="10777" y="65709"/>
                  </a:lnTo>
                  <a:lnTo>
                    <a:pt x="240812" y="295692"/>
                  </a:lnTo>
                  <a:lnTo>
                    <a:pt x="295760" y="24074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id="{C249438A-3412-517D-066F-9CD092F89812}"/>
                </a:ext>
              </a:extLst>
            </p:cNvPr>
            <p:cNvSpPr/>
            <p:nvPr/>
          </p:nvSpPr>
          <p:spPr>
            <a:xfrm>
              <a:off x="8757938" y="1939073"/>
              <a:ext cx="602296" cy="602152"/>
            </a:xfrm>
            <a:custGeom>
              <a:avLst/>
              <a:gdLst>
                <a:gd name="connsiteX0" fmla="*/ 0 w 602296"/>
                <a:gd name="connsiteY0" fmla="*/ 65686 h 602152"/>
                <a:gd name="connsiteX1" fmla="*/ 536572 w 602296"/>
                <a:gd name="connsiteY1" fmla="*/ 602152 h 602152"/>
                <a:gd name="connsiteX2" fmla="*/ 602296 w 602296"/>
                <a:gd name="connsiteY2" fmla="*/ 536466 h 602152"/>
                <a:gd name="connsiteX3" fmla="*/ 65649 w 602296"/>
                <a:gd name="connsiteY3" fmla="*/ 0 h 602152"/>
                <a:gd name="connsiteX4" fmla="*/ 0 w 602296"/>
                <a:gd name="connsiteY4" fmla="*/ 65686 h 60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296" h="602152">
                  <a:moveTo>
                    <a:pt x="0" y="65686"/>
                  </a:moveTo>
                  <a:lnTo>
                    <a:pt x="536572" y="602152"/>
                  </a:lnTo>
                  <a:lnTo>
                    <a:pt x="602296" y="536466"/>
                  </a:lnTo>
                  <a:lnTo>
                    <a:pt x="65649" y="0"/>
                  </a:lnTo>
                  <a:lnTo>
                    <a:pt x="0" y="656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53" name="Полилиния: фигура 252">
              <a:extLst>
                <a:ext uri="{FF2B5EF4-FFF2-40B4-BE49-F238E27FC236}">
                  <a16:creationId xmlns:a16="http://schemas.microsoft.com/office/drawing/2014/main" id="{305313A5-DE42-2114-2568-04F3159FE456}"/>
                </a:ext>
              </a:extLst>
            </p:cNvPr>
            <p:cNvSpPr/>
            <p:nvPr/>
          </p:nvSpPr>
          <p:spPr>
            <a:xfrm>
              <a:off x="8717258" y="2841144"/>
              <a:ext cx="675382" cy="589910"/>
            </a:xfrm>
            <a:custGeom>
              <a:avLst/>
              <a:gdLst>
                <a:gd name="connsiteX0" fmla="*/ 130310 w 675382"/>
                <a:gd name="connsiteY0" fmla="*/ 514373 h 589910"/>
                <a:gd name="connsiteX1" fmla="*/ 338336 w 675382"/>
                <a:gd name="connsiteY1" fmla="*/ 151583 h 589910"/>
                <a:gd name="connsiteX2" fmla="*/ 545680 w 675382"/>
                <a:gd name="connsiteY2" fmla="*/ 514373 h 589910"/>
                <a:gd name="connsiteX3" fmla="*/ 130310 w 675382"/>
                <a:gd name="connsiteY3" fmla="*/ 514373 h 589910"/>
                <a:gd name="connsiteX4" fmla="*/ 675383 w 675382"/>
                <a:gd name="connsiteY4" fmla="*/ 589911 h 589910"/>
                <a:gd name="connsiteX5" fmla="*/ 337729 w 675382"/>
                <a:gd name="connsiteY5" fmla="*/ 0 h 589910"/>
                <a:gd name="connsiteX6" fmla="*/ 0 w 675382"/>
                <a:gd name="connsiteY6" fmla="*/ 589911 h 589910"/>
                <a:gd name="connsiteX7" fmla="*/ 675383 w 675382"/>
                <a:gd name="connsiteY7" fmla="*/ 589911 h 589910"/>
                <a:gd name="connsiteX8" fmla="*/ 662329 w 675382"/>
                <a:gd name="connsiteY8" fmla="*/ 582321 h 589910"/>
                <a:gd name="connsiteX9" fmla="*/ 337729 w 675382"/>
                <a:gd name="connsiteY9" fmla="*/ 15278 h 589910"/>
                <a:gd name="connsiteX10" fmla="*/ 13054 w 675382"/>
                <a:gd name="connsiteY10" fmla="*/ 582321 h 589910"/>
                <a:gd name="connsiteX11" fmla="*/ 662329 w 675382"/>
                <a:gd name="connsiteY11" fmla="*/ 582321 h 589910"/>
                <a:gd name="connsiteX12" fmla="*/ 532625 w 675382"/>
                <a:gd name="connsiteY12" fmla="*/ 506784 h 589910"/>
                <a:gd name="connsiteX13" fmla="*/ 338336 w 675382"/>
                <a:gd name="connsiteY13" fmla="*/ 166861 h 589910"/>
                <a:gd name="connsiteX14" fmla="*/ 143364 w 675382"/>
                <a:gd name="connsiteY14" fmla="*/ 506784 h 589910"/>
                <a:gd name="connsiteX15" fmla="*/ 532625 w 675382"/>
                <a:gd name="connsiteY15" fmla="*/ 506784 h 5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382" h="589910">
                  <a:moveTo>
                    <a:pt x="130310" y="514373"/>
                  </a:moveTo>
                  <a:lnTo>
                    <a:pt x="338336" y="151583"/>
                  </a:lnTo>
                  <a:lnTo>
                    <a:pt x="545680" y="514373"/>
                  </a:lnTo>
                  <a:lnTo>
                    <a:pt x="130310" y="514373"/>
                  </a:lnTo>
                  <a:close/>
                  <a:moveTo>
                    <a:pt x="675383" y="589911"/>
                  </a:moveTo>
                  <a:lnTo>
                    <a:pt x="337729" y="0"/>
                  </a:lnTo>
                  <a:lnTo>
                    <a:pt x="0" y="589911"/>
                  </a:lnTo>
                  <a:lnTo>
                    <a:pt x="675383" y="589911"/>
                  </a:lnTo>
                  <a:close/>
                  <a:moveTo>
                    <a:pt x="662329" y="582321"/>
                  </a:moveTo>
                  <a:lnTo>
                    <a:pt x="337729" y="15278"/>
                  </a:lnTo>
                  <a:lnTo>
                    <a:pt x="13054" y="582321"/>
                  </a:lnTo>
                  <a:lnTo>
                    <a:pt x="662329" y="582321"/>
                  </a:lnTo>
                  <a:close/>
                  <a:moveTo>
                    <a:pt x="532625" y="506784"/>
                  </a:moveTo>
                  <a:lnTo>
                    <a:pt x="338336" y="166861"/>
                  </a:lnTo>
                  <a:lnTo>
                    <a:pt x="143364" y="506784"/>
                  </a:lnTo>
                  <a:lnTo>
                    <a:pt x="532625" y="5067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54" name="Полилиния: фигура 253">
              <a:extLst>
                <a:ext uri="{FF2B5EF4-FFF2-40B4-BE49-F238E27FC236}">
                  <a16:creationId xmlns:a16="http://schemas.microsoft.com/office/drawing/2014/main" id="{B4D5106C-52BA-E704-6AEE-25805A8DD5A4}"/>
                </a:ext>
              </a:extLst>
            </p:cNvPr>
            <p:cNvSpPr/>
            <p:nvPr/>
          </p:nvSpPr>
          <p:spPr>
            <a:xfrm>
              <a:off x="8717258" y="2842571"/>
              <a:ext cx="672953" cy="588483"/>
            </a:xfrm>
            <a:custGeom>
              <a:avLst/>
              <a:gdLst>
                <a:gd name="connsiteX0" fmla="*/ 672953 w 672953"/>
                <a:gd name="connsiteY0" fmla="*/ 588484 h 588483"/>
                <a:gd name="connsiteX1" fmla="*/ 0 w 672953"/>
                <a:gd name="connsiteY1" fmla="*/ 588484 h 588483"/>
                <a:gd name="connsiteX2" fmla="*/ 336895 w 672953"/>
                <a:gd name="connsiteY2" fmla="*/ 0 h 588483"/>
                <a:gd name="connsiteX3" fmla="*/ 337653 w 672953"/>
                <a:gd name="connsiteY3" fmla="*/ 0 h 588483"/>
                <a:gd name="connsiteX4" fmla="*/ 337653 w 672953"/>
                <a:gd name="connsiteY4" fmla="*/ 166520 h 588483"/>
                <a:gd name="connsiteX5" fmla="*/ 143364 w 672953"/>
                <a:gd name="connsiteY5" fmla="*/ 505365 h 588483"/>
                <a:gd name="connsiteX6" fmla="*/ 532246 w 672953"/>
                <a:gd name="connsiteY6" fmla="*/ 505365 h 588483"/>
                <a:gd name="connsiteX7" fmla="*/ 672953 w 672953"/>
                <a:gd name="connsiteY7" fmla="*/ 588484 h 5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953" h="588483">
                  <a:moveTo>
                    <a:pt x="672953" y="588484"/>
                  </a:moveTo>
                  <a:lnTo>
                    <a:pt x="0" y="588484"/>
                  </a:lnTo>
                  <a:lnTo>
                    <a:pt x="336895" y="0"/>
                  </a:lnTo>
                  <a:lnTo>
                    <a:pt x="337653" y="0"/>
                  </a:lnTo>
                  <a:lnTo>
                    <a:pt x="337653" y="166520"/>
                  </a:lnTo>
                  <a:lnTo>
                    <a:pt x="143364" y="505365"/>
                  </a:lnTo>
                  <a:lnTo>
                    <a:pt x="532246" y="505365"/>
                  </a:lnTo>
                  <a:lnTo>
                    <a:pt x="672953" y="5884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</p:grpSp>
      <p:sp>
        <p:nvSpPr>
          <p:cNvPr id="224" name="Полилиния: фигура 223">
            <a:extLst>
              <a:ext uri="{FF2B5EF4-FFF2-40B4-BE49-F238E27FC236}">
                <a16:creationId xmlns:a16="http://schemas.microsoft.com/office/drawing/2014/main" id="{A0EEBC5F-6D92-61F5-E98D-1819EAA4EC48}"/>
              </a:ext>
            </a:extLst>
          </p:cNvPr>
          <p:cNvSpPr/>
          <p:nvPr/>
        </p:nvSpPr>
        <p:spPr>
          <a:xfrm>
            <a:off x="6836920" y="162179"/>
            <a:ext cx="818240" cy="818319"/>
          </a:xfrm>
          <a:custGeom>
            <a:avLst/>
            <a:gdLst>
              <a:gd name="connsiteX0" fmla="*/ 7589 w 613680"/>
              <a:gd name="connsiteY0" fmla="*/ 306869 h 613739"/>
              <a:gd name="connsiteX1" fmla="*/ 306840 w 613680"/>
              <a:gd name="connsiteY1" fmla="*/ 606150 h 613739"/>
              <a:gd name="connsiteX2" fmla="*/ 606091 w 613680"/>
              <a:gd name="connsiteY2" fmla="*/ 306869 h 613739"/>
              <a:gd name="connsiteX3" fmla="*/ 306840 w 613680"/>
              <a:gd name="connsiteY3" fmla="*/ 7589 h 613739"/>
              <a:gd name="connsiteX4" fmla="*/ 7589 w 613680"/>
              <a:gd name="connsiteY4" fmla="*/ 306869 h 613739"/>
              <a:gd name="connsiteX5" fmla="*/ 82345 w 613680"/>
              <a:gd name="connsiteY5" fmla="*/ 306869 h 613739"/>
              <a:gd name="connsiteX6" fmla="*/ 306840 w 613680"/>
              <a:gd name="connsiteY6" fmla="*/ 82341 h 613739"/>
              <a:gd name="connsiteX7" fmla="*/ 531335 w 613680"/>
              <a:gd name="connsiteY7" fmla="*/ 306869 h 613739"/>
              <a:gd name="connsiteX8" fmla="*/ 306840 w 613680"/>
              <a:gd name="connsiteY8" fmla="*/ 531398 h 613739"/>
              <a:gd name="connsiteX9" fmla="*/ 82345 w 613680"/>
              <a:gd name="connsiteY9" fmla="*/ 306869 h 613739"/>
              <a:gd name="connsiteX10" fmla="*/ 0 w 613680"/>
              <a:gd name="connsiteY10" fmla="*/ 306869 h 613739"/>
              <a:gd name="connsiteX11" fmla="*/ 306840 w 613680"/>
              <a:gd name="connsiteY11" fmla="*/ 613739 h 613739"/>
              <a:gd name="connsiteX12" fmla="*/ 613681 w 613680"/>
              <a:gd name="connsiteY12" fmla="*/ 306869 h 613739"/>
              <a:gd name="connsiteX13" fmla="*/ 306840 w 613680"/>
              <a:gd name="connsiteY13" fmla="*/ 0 h 613739"/>
              <a:gd name="connsiteX14" fmla="*/ 0 w 613680"/>
              <a:gd name="connsiteY14" fmla="*/ 306869 h 613739"/>
              <a:gd name="connsiteX15" fmla="*/ 89934 w 613680"/>
              <a:gd name="connsiteY15" fmla="*/ 306869 h 613739"/>
              <a:gd name="connsiteX16" fmla="*/ 306840 w 613680"/>
              <a:gd name="connsiteY16" fmla="*/ 89931 h 613739"/>
              <a:gd name="connsiteX17" fmla="*/ 523746 w 613680"/>
              <a:gd name="connsiteY17" fmla="*/ 306869 h 613739"/>
              <a:gd name="connsiteX18" fmla="*/ 306840 w 613680"/>
              <a:gd name="connsiteY18" fmla="*/ 523808 h 613739"/>
              <a:gd name="connsiteX19" fmla="*/ 89934 w 613680"/>
              <a:gd name="connsiteY19" fmla="*/ 306869 h 61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3680" h="613739">
                <a:moveTo>
                  <a:pt x="7589" y="306869"/>
                </a:moveTo>
                <a:cubicBezTo>
                  <a:pt x="7589" y="471508"/>
                  <a:pt x="141466" y="606150"/>
                  <a:pt x="306840" y="606150"/>
                </a:cubicBezTo>
                <a:cubicBezTo>
                  <a:pt x="471455" y="606150"/>
                  <a:pt x="606091" y="472272"/>
                  <a:pt x="606091" y="306869"/>
                </a:cubicBezTo>
                <a:cubicBezTo>
                  <a:pt x="606091" y="142230"/>
                  <a:pt x="472214" y="7589"/>
                  <a:pt x="306840" y="7589"/>
                </a:cubicBezTo>
                <a:cubicBezTo>
                  <a:pt x="142226" y="7589"/>
                  <a:pt x="7589" y="141467"/>
                  <a:pt x="7589" y="306869"/>
                </a:cubicBezTo>
                <a:close/>
                <a:moveTo>
                  <a:pt x="82345" y="306869"/>
                </a:moveTo>
                <a:cubicBezTo>
                  <a:pt x="82345" y="183577"/>
                  <a:pt x="182753" y="82341"/>
                  <a:pt x="306840" y="82341"/>
                </a:cubicBezTo>
                <a:cubicBezTo>
                  <a:pt x="430927" y="82341"/>
                  <a:pt x="531335" y="183577"/>
                  <a:pt x="531335" y="306869"/>
                </a:cubicBezTo>
                <a:cubicBezTo>
                  <a:pt x="531335" y="430180"/>
                  <a:pt x="430168" y="531398"/>
                  <a:pt x="306840" y="531398"/>
                </a:cubicBezTo>
                <a:cubicBezTo>
                  <a:pt x="183512" y="531398"/>
                  <a:pt x="82345" y="430180"/>
                  <a:pt x="82345" y="306869"/>
                </a:cubicBezTo>
                <a:close/>
                <a:moveTo>
                  <a:pt x="0" y="306869"/>
                </a:moveTo>
                <a:cubicBezTo>
                  <a:pt x="0" y="475687"/>
                  <a:pt x="137216" y="613739"/>
                  <a:pt x="306840" y="613739"/>
                </a:cubicBezTo>
                <a:cubicBezTo>
                  <a:pt x="475628" y="613739"/>
                  <a:pt x="613681" y="476476"/>
                  <a:pt x="613681" y="306869"/>
                </a:cubicBezTo>
                <a:cubicBezTo>
                  <a:pt x="613681" y="138052"/>
                  <a:pt x="476463" y="0"/>
                  <a:pt x="306840" y="0"/>
                </a:cubicBezTo>
                <a:cubicBezTo>
                  <a:pt x="138051" y="0"/>
                  <a:pt x="0" y="137263"/>
                  <a:pt x="0" y="306869"/>
                </a:cubicBezTo>
                <a:close/>
                <a:moveTo>
                  <a:pt x="89934" y="306869"/>
                </a:moveTo>
                <a:cubicBezTo>
                  <a:pt x="89934" y="187750"/>
                  <a:pt x="186927" y="89931"/>
                  <a:pt x="306840" y="89931"/>
                </a:cubicBezTo>
                <a:cubicBezTo>
                  <a:pt x="426753" y="89931"/>
                  <a:pt x="523746" y="187750"/>
                  <a:pt x="523746" y="306869"/>
                </a:cubicBezTo>
                <a:cubicBezTo>
                  <a:pt x="523746" y="425988"/>
                  <a:pt x="425994" y="523808"/>
                  <a:pt x="306840" y="523808"/>
                </a:cubicBezTo>
                <a:cubicBezTo>
                  <a:pt x="187686" y="523808"/>
                  <a:pt x="89934" y="425988"/>
                  <a:pt x="89934" y="30686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400"/>
          </a:p>
        </p:txBody>
      </p: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833EA480-4542-4DB8-2B7F-ACA6EB3E1F6A}"/>
              </a:ext>
            </a:extLst>
          </p:cNvPr>
          <p:cNvGrpSpPr/>
          <p:nvPr/>
        </p:nvGrpSpPr>
        <p:grpSpPr>
          <a:xfrm>
            <a:off x="-746353" y="-93993"/>
            <a:ext cx="4166725" cy="7820208"/>
            <a:chOff x="-559765" y="-70495"/>
            <a:chExt cx="3125044" cy="5865156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5059D658-B710-8956-EB4E-A100CC64DD34}"/>
                </a:ext>
              </a:extLst>
            </p:cNvPr>
            <p:cNvSpPr/>
            <p:nvPr/>
          </p:nvSpPr>
          <p:spPr>
            <a:xfrm rot="3745610">
              <a:off x="705424" y="2332270"/>
              <a:ext cx="602190" cy="602366"/>
            </a:xfrm>
            <a:custGeom>
              <a:avLst/>
              <a:gdLst>
                <a:gd name="connsiteX0" fmla="*/ 235469 w 602190"/>
                <a:gd name="connsiteY0" fmla="*/ 301176 h 602366"/>
                <a:gd name="connsiteX1" fmla="*/ 0 w 602190"/>
                <a:gd name="connsiteY1" fmla="*/ 65682 h 602366"/>
                <a:gd name="connsiteX2" fmla="*/ 65679 w 602190"/>
                <a:gd name="connsiteY2" fmla="*/ 0 h 602366"/>
                <a:gd name="connsiteX3" fmla="*/ 301194 w 602190"/>
                <a:gd name="connsiteY3" fmla="*/ 235485 h 602366"/>
                <a:gd name="connsiteX4" fmla="*/ 536542 w 602190"/>
                <a:gd name="connsiteY4" fmla="*/ 76 h 602366"/>
                <a:gd name="connsiteX5" fmla="*/ 602190 w 602190"/>
                <a:gd name="connsiteY5" fmla="*/ 65748 h 602366"/>
                <a:gd name="connsiteX6" fmla="*/ 366842 w 602190"/>
                <a:gd name="connsiteY6" fmla="*/ 301167 h 602366"/>
                <a:gd name="connsiteX7" fmla="*/ 602190 w 602190"/>
                <a:gd name="connsiteY7" fmla="*/ 536543 h 602366"/>
                <a:gd name="connsiteX8" fmla="*/ 536542 w 602190"/>
                <a:gd name="connsiteY8" fmla="*/ 602224 h 602366"/>
                <a:gd name="connsiteX9" fmla="*/ 301194 w 602190"/>
                <a:gd name="connsiteY9" fmla="*/ 366858 h 602366"/>
                <a:gd name="connsiteX10" fmla="*/ 65732 w 602190"/>
                <a:gd name="connsiteY10" fmla="*/ 602366 h 602366"/>
                <a:gd name="connsiteX11" fmla="*/ 38 w 602190"/>
                <a:gd name="connsiteY11" fmla="*/ 536694 h 602366"/>
                <a:gd name="connsiteX12" fmla="*/ 235469 w 602190"/>
                <a:gd name="connsiteY12" fmla="*/ 301176 h 602366"/>
                <a:gd name="connsiteX13" fmla="*/ 10731 w 602190"/>
                <a:gd name="connsiteY13" fmla="*/ 65682 h 602366"/>
                <a:gd name="connsiteX14" fmla="*/ 65679 w 602190"/>
                <a:gd name="connsiteY14" fmla="*/ 10733 h 602366"/>
                <a:gd name="connsiteX15" fmla="*/ 295805 w 602190"/>
                <a:gd name="connsiteY15" fmla="*/ 240853 h 602366"/>
                <a:gd name="connsiteX16" fmla="*/ 240858 w 602190"/>
                <a:gd name="connsiteY16" fmla="*/ 295808 h 602366"/>
                <a:gd name="connsiteX17" fmla="*/ 10731 w 602190"/>
                <a:gd name="connsiteY17" fmla="*/ 65682 h 602366"/>
                <a:gd name="connsiteX18" fmla="*/ 295805 w 602190"/>
                <a:gd name="connsiteY18" fmla="*/ 361491 h 602366"/>
                <a:gd name="connsiteX19" fmla="*/ 65732 w 602190"/>
                <a:gd name="connsiteY19" fmla="*/ 591634 h 602366"/>
                <a:gd name="connsiteX20" fmla="*/ 10769 w 602190"/>
                <a:gd name="connsiteY20" fmla="*/ 536693 h 602366"/>
                <a:gd name="connsiteX21" fmla="*/ 240858 w 602190"/>
                <a:gd name="connsiteY21" fmla="*/ 306542 h 602366"/>
                <a:gd name="connsiteX22" fmla="*/ 295805 w 602190"/>
                <a:gd name="connsiteY22" fmla="*/ 361491 h 602366"/>
                <a:gd name="connsiteX23" fmla="*/ 301194 w 602190"/>
                <a:gd name="connsiteY23" fmla="*/ 356124 h 602366"/>
                <a:gd name="connsiteX24" fmla="*/ 246246 w 602190"/>
                <a:gd name="connsiteY24" fmla="*/ 301175 h 602366"/>
                <a:gd name="connsiteX25" fmla="*/ 301194 w 602190"/>
                <a:gd name="connsiteY25" fmla="*/ 246218 h 602366"/>
                <a:gd name="connsiteX26" fmla="*/ 356141 w 602190"/>
                <a:gd name="connsiteY26" fmla="*/ 301167 h 602366"/>
                <a:gd name="connsiteX27" fmla="*/ 301194 w 602190"/>
                <a:gd name="connsiteY27" fmla="*/ 356124 h 602366"/>
                <a:gd name="connsiteX28" fmla="*/ 306506 w 602190"/>
                <a:gd name="connsiteY28" fmla="*/ 361490 h 602366"/>
                <a:gd name="connsiteX29" fmla="*/ 536542 w 602190"/>
                <a:gd name="connsiteY29" fmla="*/ 591491 h 602366"/>
                <a:gd name="connsiteX30" fmla="*/ 591489 w 602190"/>
                <a:gd name="connsiteY30" fmla="*/ 536543 h 602366"/>
                <a:gd name="connsiteX31" fmla="*/ 361454 w 602190"/>
                <a:gd name="connsiteY31" fmla="*/ 306534 h 602366"/>
                <a:gd name="connsiteX32" fmla="*/ 306506 w 602190"/>
                <a:gd name="connsiteY32" fmla="*/ 361490 h 602366"/>
                <a:gd name="connsiteX33" fmla="*/ 361454 w 602190"/>
                <a:gd name="connsiteY33" fmla="*/ 295800 h 602366"/>
                <a:gd name="connsiteX34" fmla="*/ 591489 w 602190"/>
                <a:gd name="connsiteY34" fmla="*/ 65750 h 602366"/>
                <a:gd name="connsiteX35" fmla="*/ 536542 w 602190"/>
                <a:gd name="connsiteY35" fmla="*/ 10809 h 602366"/>
                <a:gd name="connsiteX36" fmla="*/ 306506 w 602190"/>
                <a:gd name="connsiteY36" fmla="*/ 240851 h 602366"/>
                <a:gd name="connsiteX37" fmla="*/ 361454 w 602190"/>
                <a:gd name="connsiteY37" fmla="*/ 295800 h 60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190" h="602366">
                  <a:moveTo>
                    <a:pt x="235469" y="301176"/>
                  </a:moveTo>
                  <a:lnTo>
                    <a:pt x="0" y="65682"/>
                  </a:lnTo>
                  <a:lnTo>
                    <a:pt x="65679" y="0"/>
                  </a:lnTo>
                  <a:lnTo>
                    <a:pt x="301194" y="235485"/>
                  </a:lnTo>
                  <a:lnTo>
                    <a:pt x="536542" y="76"/>
                  </a:lnTo>
                  <a:lnTo>
                    <a:pt x="602190" y="65748"/>
                  </a:lnTo>
                  <a:lnTo>
                    <a:pt x="366842" y="301167"/>
                  </a:lnTo>
                  <a:lnTo>
                    <a:pt x="602190" y="536543"/>
                  </a:lnTo>
                  <a:lnTo>
                    <a:pt x="536542" y="602224"/>
                  </a:lnTo>
                  <a:lnTo>
                    <a:pt x="301194" y="366858"/>
                  </a:lnTo>
                  <a:lnTo>
                    <a:pt x="65732" y="602366"/>
                  </a:lnTo>
                  <a:lnTo>
                    <a:pt x="38" y="536694"/>
                  </a:lnTo>
                  <a:lnTo>
                    <a:pt x="235469" y="301176"/>
                  </a:lnTo>
                  <a:close/>
                  <a:moveTo>
                    <a:pt x="10731" y="65682"/>
                  </a:moveTo>
                  <a:lnTo>
                    <a:pt x="65679" y="10733"/>
                  </a:lnTo>
                  <a:lnTo>
                    <a:pt x="295805" y="240853"/>
                  </a:lnTo>
                  <a:lnTo>
                    <a:pt x="240858" y="295808"/>
                  </a:lnTo>
                  <a:lnTo>
                    <a:pt x="10731" y="65682"/>
                  </a:lnTo>
                  <a:close/>
                  <a:moveTo>
                    <a:pt x="295805" y="361491"/>
                  </a:moveTo>
                  <a:lnTo>
                    <a:pt x="65732" y="591634"/>
                  </a:lnTo>
                  <a:lnTo>
                    <a:pt x="10769" y="536693"/>
                  </a:lnTo>
                  <a:lnTo>
                    <a:pt x="240858" y="306542"/>
                  </a:lnTo>
                  <a:lnTo>
                    <a:pt x="295805" y="361491"/>
                  </a:lnTo>
                  <a:close/>
                  <a:moveTo>
                    <a:pt x="301194" y="356124"/>
                  </a:moveTo>
                  <a:lnTo>
                    <a:pt x="246246" y="301175"/>
                  </a:lnTo>
                  <a:lnTo>
                    <a:pt x="301194" y="246218"/>
                  </a:lnTo>
                  <a:lnTo>
                    <a:pt x="356141" y="301167"/>
                  </a:lnTo>
                  <a:lnTo>
                    <a:pt x="301194" y="356124"/>
                  </a:lnTo>
                  <a:close/>
                  <a:moveTo>
                    <a:pt x="306506" y="361490"/>
                  </a:moveTo>
                  <a:lnTo>
                    <a:pt x="536542" y="591491"/>
                  </a:lnTo>
                  <a:lnTo>
                    <a:pt x="591489" y="536543"/>
                  </a:lnTo>
                  <a:lnTo>
                    <a:pt x="361454" y="306534"/>
                  </a:lnTo>
                  <a:lnTo>
                    <a:pt x="306506" y="361490"/>
                  </a:lnTo>
                  <a:close/>
                  <a:moveTo>
                    <a:pt x="361454" y="295800"/>
                  </a:moveTo>
                  <a:lnTo>
                    <a:pt x="591489" y="65750"/>
                  </a:lnTo>
                  <a:lnTo>
                    <a:pt x="536542" y="10809"/>
                  </a:lnTo>
                  <a:lnTo>
                    <a:pt x="306506" y="240851"/>
                  </a:lnTo>
                  <a:lnTo>
                    <a:pt x="361454" y="295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16200BEB-A490-D635-CF53-A2B40F5F6A9C}"/>
                </a:ext>
              </a:extLst>
            </p:cNvPr>
            <p:cNvSpPr/>
            <p:nvPr/>
          </p:nvSpPr>
          <p:spPr>
            <a:xfrm rot="3745610">
              <a:off x="1111818" y="3128117"/>
              <a:ext cx="613680" cy="613739"/>
            </a:xfrm>
            <a:custGeom>
              <a:avLst/>
              <a:gdLst>
                <a:gd name="connsiteX0" fmla="*/ 7589 w 613680"/>
                <a:gd name="connsiteY0" fmla="*/ 306869 h 613739"/>
                <a:gd name="connsiteX1" fmla="*/ 306840 w 613680"/>
                <a:gd name="connsiteY1" fmla="*/ 606150 h 613739"/>
                <a:gd name="connsiteX2" fmla="*/ 606091 w 613680"/>
                <a:gd name="connsiteY2" fmla="*/ 306869 h 613739"/>
                <a:gd name="connsiteX3" fmla="*/ 306840 w 613680"/>
                <a:gd name="connsiteY3" fmla="*/ 7589 h 613739"/>
                <a:gd name="connsiteX4" fmla="*/ 7589 w 613680"/>
                <a:gd name="connsiteY4" fmla="*/ 306869 h 613739"/>
                <a:gd name="connsiteX5" fmla="*/ 82345 w 613680"/>
                <a:gd name="connsiteY5" fmla="*/ 306869 h 613739"/>
                <a:gd name="connsiteX6" fmla="*/ 306840 w 613680"/>
                <a:gd name="connsiteY6" fmla="*/ 82341 h 613739"/>
                <a:gd name="connsiteX7" fmla="*/ 531335 w 613680"/>
                <a:gd name="connsiteY7" fmla="*/ 306869 h 613739"/>
                <a:gd name="connsiteX8" fmla="*/ 306840 w 613680"/>
                <a:gd name="connsiteY8" fmla="*/ 531398 h 613739"/>
                <a:gd name="connsiteX9" fmla="*/ 82345 w 613680"/>
                <a:gd name="connsiteY9" fmla="*/ 306869 h 613739"/>
                <a:gd name="connsiteX10" fmla="*/ 0 w 613680"/>
                <a:gd name="connsiteY10" fmla="*/ 306869 h 613739"/>
                <a:gd name="connsiteX11" fmla="*/ 306840 w 613680"/>
                <a:gd name="connsiteY11" fmla="*/ 613739 h 613739"/>
                <a:gd name="connsiteX12" fmla="*/ 613681 w 613680"/>
                <a:gd name="connsiteY12" fmla="*/ 306869 h 613739"/>
                <a:gd name="connsiteX13" fmla="*/ 306840 w 613680"/>
                <a:gd name="connsiteY13" fmla="*/ 0 h 613739"/>
                <a:gd name="connsiteX14" fmla="*/ 0 w 613680"/>
                <a:gd name="connsiteY14" fmla="*/ 306869 h 613739"/>
                <a:gd name="connsiteX15" fmla="*/ 89934 w 613680"/>
                <a:gd name="connsiteY15" fmla="*/ 306869 h 613739"/>
                <a:gd name="connsiteX16" fmla="*/ 306840 w 613680"/>
                <a:gd name="connsiteY16" fmla="*/ 89931 h 613739"/>
                <a:gd name="connsiteX17" fmla="*/ 523746 w 613680"/>
                <a:gd name="connsiteY17" fmla="*/ 306869 h 613739"/>
                <a:gd name="connsiteX18" fmla="*/ 306840 w 613680"/>
                <a:gd name="connsiteY18" fmla="*/ 523808 h 613739"/>
                <a:gd name="connsiteX19" fmla="*/ 89934 w 613680"/>
                <a:gd name="connsiteY19" fmla="*/ 306869 h 61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3680" h="613739">
                  <a:moveTo>
                    <a:pt x="7589" y="306869"/>
                  </a:moveTo>
                  <a:cubicBezTo>
                    <a:pt x="7589" y="471508"/>
                    <a:pt x="141466" y="606150"/>
                    <a:pt x="306840" y="606150"/>
                  </a:cubicBezTo>
                  <a:cubicBezTo>
                    <a:pt x="471455" y="606150"/>
                    <a:pt x="606091" y="472272"/>
                    <a:pt x="606091" y="306869"/>
                  </a:cubicBezTo>
                  <a:cubicBezTo>
                    <a:pt x="606091" y="142230"/>
                    <a:pt x="472214" y="7589"/>
                    <a:pt x="306840" y="7589"/>
                  </a:cubicBezTo>
                  <a:cubicBezTo>
                    <a:pt x="142226" y="7589"/>
                    <a:pt x="7589" y="141467"/>
                    <a:pt x="7589" y="306869"/>
                  </a:cubicBezTo>
                  <a:close/>
                  <a:moveTo>
                    <a:pt x="82345" y="306869"/>
                  </a:moveTo>
                  <a:cubicBezTo>
                    <a:pt x="82345" y="183577"/>
                    <a:pt x="182753" y="82341"/>
                    <a:pt x="306840" y="82341"/>
                  </a:cubicBezTo>
                  <a:cubicBezTo>
                    <a:pt x="430927" y="82341"/>
                    <a:pt x="531335" y="183577"/>
                    <a:pt x="531335" y="306869"/>
                  </a:cubicBezTo>
                  <a:cubicBezTo>
                    <a:pt x="531335" y="430180"/>
                    <a:pt x="430168" y="531398"/>
                    <a:pt x="306840" y="531398"/>
                  </a:cubicBezTo>
                  <a:cubicBezTo>
                    <a:pt x="183512" y="531398"/>
                    <a:pt x="82345" y="430180"/>
                    <a:pt x="82345" y="306869"/>
                  </a:cubicBezTo>
                  <a:close/>
                  <a:moveTo>
                    <a:pt x="0" y="306869"/>
                  </a:moveTo>
                  <a:cubicBezTo>
                    <a:pt x="0" y="475687"/>
                    <a:pt x="137216" y="613739"/>
                    <a:pt x="306840" y="613739"/>
                  </a:cubicBezTo>
                  <a:cubicBezTo>
                    <a:pt x="475628" y="613739"/>
                    <a:pt x="613681" y="476476"/>
                    <a:pt x="613681" y="306869"/>
                  </a:cubicBezTo>
                  <a:cubicBezTo>
                    <a:pt x="613681" y="138052"/>
                    <a:pt x="476463" y="0"/>
                    <a:pt x="306840" y="0"/>
                  </a:cubicBezTo>
                  <a:cubicBezTo>
                    <a:pt x="138051" y="0"/>
                    <a:pt x="0" y="137263"/>
                    <a:pt x="0" y="306869"/>
                  </a:cubicBezTo>
                  <a:close/>
                  <a:moveTo>
                    <a:pt x="89934" y="306869"/>
                  </a:moveTo>
                  <a:cubicBezTo>
                    <a:pt x="89934" y="187750"/>
                    <a:pt x="186927" y="89931"/>
                    <a:pt x="306840" y="89931"/>
                  </a:cubicBezTo>
                  <a:cubicBezTo>
                    <a:pt x="426753" y="89931"/>
                    <a:pt x="523746" y="187750"/>
                    <a:pt x="523746" y="306869"/>
                  </a:cubicBezTo>
                  <a:cubicBezTo>
                    <a:pt x="523746" y="425988"/>
                    <a:pt x="425994" y="523808"/>
                    <a:pt x="306840" y="523808"/>
                  </a:cubicBezTo>
                  <a:cubicBezTo>
                    <a:pt x="187686" y="523808"/>
                    <a:pt x="89934" y="425988"/>
                    <a:pt x="89934" y="30686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AFD70BD-33FA-851C-C9E6-9B5B48D4080B}"/>
                </a:ext>
              </a:extLst>
            </p:cNvPr>
            <p:cNvSpPr/>
            <p:nvPr/>
          </p:nvSpPr>
          <p:spPr>
            <a:xfrm rot="3745610">
              <a:off x="1513275" y="3942173"/>
              <a:ext cx="675382" cy="589925"/>
            </a:xfrm>
            <a:custGeom>
              <a:avLst/>
              <a:gdLst>
                <a:gd name="connsiteX0" fmla="*/ 130310 w 675382"/>
                <a:gd name="connsiteY0" fmla="*/ 514357 h 589925"/>
                <a:gd name="connsiteX1" fmla="*/ 338336 w 675382"/>
                <a:gd name="connsiteY1" fmla="*/ 151634 h 589925"/>
                <a:gd name="connsiteX2" fmla="*/ 545679 w 675382"/>
                <a:gd name="connsiteY2" fmla="*/ 514357 h 589925"/>
                <a:gd name="connsiteX3" fmla="*/ 130310 w 675382"/>
                <a:gd name="connsiteY3" fmla="*/ 514357 h 589925"/>
                <a:gd name="connsiteX4" fmla="*/ 675383 w 675382"/>
                <a:gd name="connsiteY4" fmla="*/ 589926 h 589925"/>
                <a:gd name="connsiteX5" fmla="*/ 337729 w 675382"/>
                <a:gd name="connsiteY5" fmla="*/ 0 h 589925"/>
                <a:gd name="connsiteX6" fmla="*/ 0 w 675382"/>
                <a:gd name="connsiteY6" fmla="*/ 589926 h 589925"/>
                <a:gd name="connsiteX7" fmla="*/ 675383 w 675382"/>
                <a:gd name="connsiteY7" fmla="*/ 589926 h 589925"/>
                <a:gd name="connsiteX8" fmla="*/ 662329 w 675382"/>
                <a:gd name="connsiteY8" fmla="*/ 582371 h 589925"/>
                <a:gd name="connsiteX9" fmla="*/ 337729 w 675382"/>
                <a:gd name="connsiteY9" fmla="*/ 15233 h 589925"/>
                <a:gd name="connsiteX10" fmla="*/ 13054 w 675382"/>
                <a:gd name="connsiteY10" fmla="*/ 582371 h 589925"/>
                <a:gd name="connsiteX11" fmla="*/ 662329 w 675382"/>
                <a:gd name="connsiteY11" fmla="*/ 582371 h 589925"/>
                <a:gd name="connsiteX12" fmla="*/ 532625 w 675382"/>
                <a:gd name="connsiteY12" fmla="*/ 506803 h 589925"/>
                <a:gd name="connsiteX13" fmla="*/ 338336 w 675382"/>
                <a:gd name="connsiteY13" fmla="*/ 166866 h 589925"/>
                <a:gd name="connsiteX14" fmla="*/ 143439 w 675382"/>
                <a:gd name="connsiteY14" fmla="*/ 506803 h 589925"/>
                <a:gd name="connsiteX15" fmla="*/ 532625 w 675382"/>
                <a:gd name="connsiteY15" fmla="*/ 506803 h 58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382" h="589925">
                  <a:moveTo>
                    <a:pt x="130310" y="514357"/>
                  </a:moveTo>
                  <a:lnTo>
                    <a:pt x="338336" y="151634"/>
                  </a:lnTo>
                  <a:lnTo>
                    <a:pt x="545679" y="514357"/>
                  </a:lnTo>
                  <a:lnTo>
                    <a:pt x="130310" y="514357"/>
                  </a:lnTo>
                  <a:close/>
                  <a:moveTo>
                    <a:pt x="675383" y="589926"/>
                  </a:moveTo>
                  <a:lnTo>
                    <a:pt x="337729" y="0"/>
                  </a:lnTo>
                  <a:lnTo>
                    <a:pt x="0" y="589926"/>
                  </a:lnTo>
                  <a:lnTo>
                    <a:pt x="675383" y="589926"/>
                  </a:lnTo>
                  <a:close/>
                  <a:moveTo>
                    <a:pt x="662329" y="582371"/>
                  </a:moveTo>
                  <a:lnTo>
                    <a:pt x="337729" y="15233"/>
                  </a:lnTo>
                  <a:lnTo>
                    <a:pt x="13054" y="582371"/>
                  </a:lnTo>
                  <a:lnTo>
                    <a:pt x="662329" y="582371"/>
                  </a:lnTo>
                  <a:close/>
                  <a:moveTo>
                    <a:pt x="532625" y="506803"/>
                  </a:moveTo>
                  <a:lnTo>
                    <a:pt x="338336" y="166866"/>
                  </a:lnTo>
                  <a:lnTo>
                    <a:pt x="143439" y="506803"/>
                  </a:lnTo>
                  <a:lnTo>
                    <a:pt x="532625" y="5068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1ED8DCAB-32D3-497E-97B5-7F9182D568B9}"/>
                </a:ext>
              </a:extLst>
            </p:cNvPr>
            <p:cNvSpPr/>
            <p:nvPr/>
          </p:nvSpPr>
          <p:spPr>
            <a:xfrm rot="3745610">
              <a:off x="-142968" y="725251"/>
              <a:ext cx="613741" cy="613739"/>
            </a:xfrm>
            <a:custGeom>
              <a:avLst/>
              <a:gdLst>
                <a:gd name="connsiteX0" fmla="*/ 306871 w 613741"/>
                <a:gd name="connsiteY0" fmla="*/ 613739 h 613739"/>
                <a:gd name="connsiteX1" fmla="*/ 0 w 613741"/>
                <a:gd name="connsiteY1" fmla="*/ 306869 h 613739"/>
                <a:gd name="connsiteX2" fmla="*/ 306871 w 613741"/>
                <a:gd name="connsiteY2" fmla="*/ 0 h 613739"/>
                <a:gd name="connsiteX3" fmla="*/ 613742 w 613741"/>
                <a:gd name="connsiteY3" fmla="*/ 306869 h 613739"/>
                <a:gd name="connsiteX4" fmla="*/ 306871 w 613741"/>
                <a:gd name="connsiteY4" fmla="*/ 613739 h 613739"/>
                <a:gd name="connsiteX5" fmla="*/ 306871 w 613741"/>
                <a:gd name="connsiteY5" fmla="*/ 89931 h 613739"/>
                <a:gd name="connsiteX6" fmla="*/ 89935 w 613741"/>
                <a:gd name="connsiteY6" fmla="*/ 306869 h 613739"/>
                <a:gd name="connsiteX7" fmla="*/ 306871 w 613741"/>
                <a:gd name="connsiteY7" fmla="*/ 523808 h 613739"/>
                <a:gd name="connsiteX8" fmla="*/ 523807 w 613741"/>
                <a:gd name="connsiteY8" fmla="*/ 306869 h 613739"/>
                <a:gd name="connsiteX9" fmla="*/ 306871 w 613741"/>
                <a:gd name="connsiteY9" fmla="*/ 89931 h 61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3741" h="613739">
                  <a:moveTo>
                    <a:pt x="306871" y="613739"/>
                  </a:moveTo>
                  <a:cubicBezTo>
                    <a:pt x="137262" y="613739"/>
                    <a:pt x="0" y="475687"/>
                    <a:pt x="0" y="306869"/>
                  </a:cubicBezTo>
                  <a:cubicBezTo>
                    <a:pt x="0" y="137263"/>
                    <a:pt x="138052" y="0"/>
                    <a:pt x="306871" y="0"/>
                  </a:cubicBezTo>
                  <a:cubicBezTo>
                    <a:pt x="476479" y="0"/>
                    <a:pt x="613742" y="138052"/>
                    <a:pt x="613742" y="306869"/>
                  </a:cubicBezTo>
                  <a:cubicBezTo>
                    <a:pt x="613742" y="476476"/>
                    <a:pt x="475690" y="613739"/>
                    <a:pt x="306871" y="613739"/>
                  </a:cubicBezTo>
                  <a:close/>
                  <a:moveTo>
                    <a:pt x="306871" y="89931"/>
                  </a:moveTo>
                  <a:cubicBezTo>
                    <a:pt x="186965" y="89931"/>
                    <a:pt x="89935" y="187750"/>
                    <a:pt x="89935" y="306869"/>
                  </a:cubicBezTo>
                  <a:cubicBezTo>
                    <a:pt x="89935" y="425988"/>
                    <a:pt x="187755" y="523808"/>
                    <a:pt x="306871" y="523808"/>
                  </a:cubicBezTo>
                  <a:cubicBezTo>
                    <a:pt x="425987" y="523808"/>
                    <a:pt x="523807" y="425988"/>
                    <a:pt x="523807" y="306869"/>
                  </a:cubicBezTo>
                  <a:cubicBezTo>
                    <a:pt x="523807" y="187750"/>
                    <a:pt x="426776" y="89931"/>
                    <a:pt x="306871" y="899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69FD740B-77EA-3B4D-BC06-754A28B6DAF2}"/>
                </a:ext>
              </a:extLst>
            </p:cNvPr>
            <p:cNvSpPr/>
            <p:nvPr/>
          </p:nvSpPr>
          <p:spPr>
            <a:xfrm rot="3745610">
              <a:off x="253358" y="1532496"/>
              <a:ext cx="676923" cy="592679"/>
            </a:xfrm>
            <a:custGeom>
              <a:avLst/>
              <a:gdLst>
                <a:gd name="connsiteX0" fmla="*/ 676923 w 676923"/>
                <a:gd name="connsiteY0" fmla="*/ 592679 h 592679"/>
                <a:gd name="connsiteX1" fmla="*/ 0 w 676923"/>
                <a:gd name="connsiteY1" fmla="*/ 592679 h 592679"/>
                <a:gd name="connsiteX2" fmla="*/ 338457 w 676923"/>
                <a:gd name="connsiteY2" fmla="*/ 0 h 592679"/>
                <a:gd name="connsiteX3" fmla="*/ 676923 w 676923"/>
                <a:gd name="connsiteY3" fmla="*/ 592679 h 592679"/>
                <a:gd name="connsiteX4" fmla="*/ 143721 w 676923"/>
                <a:gd name="connsiteY4" fmla="*/ 509168 h 592679"/>
                <a:gd name="connsiteX5" fmla="*/ 533824 w 676923"/>
                <a:gd name="connsiteY5" fmla="*/ 509168 h 592679"/>
                <a:gd name="connsiteX6" fmla="*/ 339080 w 676923"/>
                <a:gd name="connsiteY6" fmla="*/ 167646 h 592679"/>
                <a:gd name="connsiteX7" fmla="*/ 143721 w 676923"/>
                <a:gd name="connsiteY7" fmla="*/ 509168 h 59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6923" h="592679">
                  <a:moveTo>
                    <a:pt x="676923" y="592679"/>
                  </a:moveTo>
                  <a:lnTo>
                    <a:pt x="0" y="592679"/>
                  </a:lnTo>
                  <a:lnTo>
                    <a:pt x="338457" y="0"/>
                  </a:lnTo>
                  <a:lnTo>
                    <a:pt x="676923" y="592679"/>
                  </a:lnTo>
                  <a:close/>
                  <a:moveTo>
                    <a:pt x="143721" y="509168"/>
                  </a:moveTo>
                  <a:lnTo>
                    <a:pt x="533824" y="509168"/>
                  </a:lnTo>
                  <a:lnTo>
                    <a:pt x="339080" y="167646"/>
                  </a:lnTo>
                  <a:lnTo>
                    <a:pt x="143721" y="5091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71B800F4-8669-99CA-178B-1C1248148309}"/>
                </a:ext>
              </a:extLst>
            </p:cNvPr>
            <p:cNvSpPr/>
            <p:nvPr/>
          </p:nvSpPr>
          <p:spPr>
            <a:xfrm rot="3745610">
              <a:off x="-549333" y="-70569"/>
              <a:ext cx="602220" cy="602368"/>
            </a:xfrm>
            <a:custGeom>
              <a:avLst/>
              <a:gdLst>
                <a:gd name="connsiteX0" fmla="*/ 0 w 602220"/>
                <a:gd name="connsiteY0" fmla="*/ 65682 h 602368"/>
                <a:gd name="connsiteX1" fmla="*/ 65679 w 602220"/>
                <a:gd name="connsiteY1" fmla="*/ 0 h 602368"/>
                <a:gd name="connsiteX2" fmla="*/ 301163 w 602220"/>
                <a:gd name="connsiteY2" fmla="*/ 235486 h 602368"/>
                <a:gd name="connsiteX3" fmla="*/ 536504 w 602220"/>
                <a:gd name="connsiteY3" fmla="*/ 78 h 602368"/>
                <a:gd name="connsiteX4" fmla="*/ 602198 w 602220"/>
                <a:gd name="connsiteY4" fmla="*/ 65750 h 602368"/>
                <a:gd name="connsiteX5" fmla="*/ 366850 w 602220"/>
                <a:gd name="connsiteY5" fmla="*/ 301167 h 602368"/>
                <a:gd name="connsiteX6" fmla="*/ 602221 w 602220"/>
                <a:gd name="connsiteY6" fmla="*/ 536543 h 602368"/>
                <a:gd name="connsiteX7" fmla="*/ 536542 w 602220"/>
                <a:gd name="connsiteY7" fmla="*/ 602224 h 602368"/>
                <a:gd name="connsiteX8" fmla="*/ 301179 w 602220"/>
                <a:gd name="connsiteY8" fmla="*/ 366858 h 602368"/>
                <a:gd name="connsiteX9" fmla="*/ 65732 w 602220"/>
                <a:gd name="connsiteY9" fmla="*/ 602369 h 602368"/>
                <a:gd name="connsiteX10" fmla="*/ 38 w 602220"/>
                <a:gd name="connsiteY10" fmla="*/ 536697 h 602368"/>
                <a:gd name="connsiteX11" fmla="*/ 235492 w 602220"/>
                <a:gd name="connsiteY11" fmla="*/ 301176 h 602368"/>
                <a:gd name="connsiteX12" fmla="*/ 0 w 602220"/>
                <a:gd name="connsiteY12" fmla="*/ 65682 h 60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2220" h="602368">
                  <a:moveTo>
                    <a:pt x="0" y="65682"/>
                  </a:moveTo>
                  <a:lnTo>
                    <a:pt x="65679" y="0"/>
                  </a:lnTo>
                  <a:lnTo>
                    <a:pt x="301163" y="235486"/>
                  </a:lnTo>
                  <a:lnTo>
                    <a:pt x="536504" y="78"/>
                  </a:lnTo>
                  <a:lnTo>
                    <a:pt x="602198" y="65750"/>
                  </a:lnTo>
                  <a:lnTo>
                    <a:pt x="366850" y="301167"/>
                  </a:lnTo>
                  <a:lnTo>
                    <a:pt x="602221" y="536543"/>
                  </a:lnTo>
                  <a:lnTo>
                    <a:pt x="536542" y="602224"/>
                  </a:lnTo>
                  <a:lnTo>
                    <a:pt x="301179" y="366858"/>
                  </a:lnTo>
                  <a:lnTo>
                    <a:pt x="65732" y="602369"/>
                  </a:lnTo>
                  <a:lnTo>
                    <a:pt x="38" y="536697"/>
                  </a:lnTo>
                  <a:lnTo>
                    <a:pt x="235492" y="301176"/>
                  </a:lnTo>
                  <a:lnTo>
                    <a:pt x="0" y="656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09B8DD95-6678-8E80-36C9-201BB0769D9E}"/>
                </a:ext>
              </a:extLst>
            </p:cNvPr>
            <p:cNvSpPr/>
            <p:nvPr/>
          </p:nvSpPr>
          <p:spPr>
            <a:xfrm rot="3745610">
              <a:off x="1962985" y="4740537"/>
              <a:ext cx="602220" cy="602368"/>
            </a:xfrm>
            <a:custGeom>
              <a:avLst/>
              <a:gdLst>
                <a:gd name="connsiteX0" fmla="*/ 0 w 602220"/>
                <a:gd name="connsiteY0" fmla="*/ 65682 h 602368"/>
                <a:gd name="connsiteX1" fmla="*/ 65724 w 602220"/>
                <a:gd name="connsiteY1" fmla="*/ 0 h 602368"/>
                <a:gd name="connsiteX2" fmla="*/ 301148 w 602220"/>
                <a:gd name="connsiteY2" fmla="*/ 235486 h 602368"/>
                <a:gd name="connsiteX3" fmla="*/ 536496 w 602220"/>
                <a:gd name="connsiteY3" fmla="*/ 78 h 602368"/>
                <a:gd name="connsiteX4" fmla="*/ 602220 w 602220"/>
                <a:gd name="connsiteY4" fmla="*/ 65750 h 602368"/>
                <a:gd name="connsiteX5" fmla="*/ 366872 w 602220"/>
                <a:gd name="connsiteY5" fmla="*/ 301167 h 602368"/>
                <a:gd name="connsiteX6" fmla="*/ 602220 w 602220"/>
                <a:gd name="connsiteY6" fmla="*/ 536543 h 602368"/>
                <a:gd name="connsiteX7" fmla="*/ 536572 w 602220"/>
                <a:gd name="connsiteY7" fmla="*/ 602224 h 602368"/>
                <a:gd name="connsiteX8" fmla="*/ 301148 w 602220"/>
                <a:gd name="connsiteY8" fmla="*/ 366858 h 602368"/>
                <a:gd name="connsiteX9" fmla="*/ 65724 w 602220"/>
                <a:gd name="connsiteY9" fmla="*/ 602369 h 602368"/>
                <a:gd name="connsiteX10" fmla="*/ 76 w 602220"/>
                <a:gd name="connsiteY10" fmla="*/ 536697 h 602368"/>
                <a:gd name="connsiteX11" fmla="*/ 235500 w 602220"/>
                <a:gd name="connsiteY11" fmla="*/ 301176 h 602368"/>
                <a:gd name="connsiteX12" fmla="*/ 0 w 602220"/>
                <a:gd name="connsiteY12" fmla="*/ 65682 h 60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2220" h="602368">
                  <a:moveTo>
                    <a:pt x="0" y="65682"/>
                  </a:moveTo>
                  <a:lnTo>
                    <a:pt x="65724" y="0"/>
                  </a:lnTo>
                  <a:lnTo>
                    <a:pt x="301148" y="235486"/>
                  </a:lnTo>
                  <a:lnTo>
                    <a:pt x="536496" y="78"/>
                  </a:lnTo>
                  <a:lnTo>
                    <a:pt x="602220" y="65750"/>
                  </a:lnTo>
                  <a:lnTo>
                    <a:pt x="366872" y="301167"/>
                  </a:lnTo>
                  <a:lnTo>
                    <a:pt x="602220" y="536543"/>
                  </a:lnTo>
                  <a:lnTo>
                    <a:pt x="536572" y="602224"/>
                  </a:lnTo>
                  <a:lnTo>
                    <a:pt x="301148" y="366858"/>
                  </a:lnTo>
                  <a:lnTo>
                    <a:pt x="65724" y="602369"/>
                  </a:lnTo>
                  <a:lnTo>
                    <a:pt x="76" y="536697"/>
                  </a:lnTo>
                  <a:lnTo>
                    <a:pt x="235500" y="301176"/>
                  </a:lnTo>
                  <a:lnTo>
                    <a:pt x="0" y="656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BB26B62F-6163-C07A-CC33-98095B9FBD24}"/>
                </a:ext>
              </a:extLst>
            </p:cNvPr>
            <p:cNvSpPr/>
            <p:nvPr/>
          </p:nvSpPr>
          <p:spPr>
            <a:xfrm rot="3745610">
              <a:off x="-518945" y="1941499"/>
              <a:ext cx="613733" cy="613733"/>
            </a:xfrm>
            <a:custGeom>
              <a:avLst/>
              <a:gdLst>
                <a:gd name="connsiteX0" fmla="*/ 306870 w 613733"/>
                <a:gd name="connsiteY0" fmla="*/ 7589 h 613733"/>
                <a:gd name="connsiteX1" fmla="*/ 7589 w 613733"/>
                <a:gd name="connsiteY1" fmla="*/ 306871 h 613733"/>
                <a:gd name="connsiteX2" fmla="*/ 306863 w 613733"/>
                <a:gd name="connsiteY2" fmla="*/ 606145 h 613733"/>
                <a:gd name="connsiteX3" fmla="*/ 606144 w 613733"/>
                <a:gd name="connsiteY3" fmla="*/ 306871 h 613733"/>
                <a:gd name="connsiteX4" fmla="*/ 306870 w 613733"/>
                <a:gd name="connsiteY4" fmla="*/ 7589 h 613733"/>
                <a:gd name="connsiteX5" fmla="*/ 306870 w 613733"/>
                <a:gd name="connsiteY5" fmla="*/ 82338 h 613733"/>
                <a:gd name="connsiteX6" fmla="*/ 531396 w 613733"/>
                <a:gd name="connsiteY6" fmla="*/ 306871 h 613733"/>
                <a:gd name="connsiteX7" fmla="*/ 306863 w 613733"/>
                <a:gd name="connsiteY7" fmla="*/ 531396 h 613733"/>
                <a:gd name="connsiteX8" fmla="*/ 82338 w 613733"/>
                <a:gd name="connsiteY8" fmla="*/ 306871 h 613733"/>
                <a:gd name="connsiteX9" fmla="*/ 306870 w 613733"/>
                <a:gd name="connsiteY9" fmla="*/ 82338 h 613733"/>
                <a:gd name="connsiteX10" fmla="*/ 306870 w 613733"/>
                <a:gd name="connsiteY10" fmla="*/ 0 h 613733"/>
                <a:gd name="connsiteX11" fmla="*/ 0 w 613733"/>
                <a:gd name="connsiteY11" fmla="*/ 306871 h 613733"/>
                <a:gd name="connsiteX12" fmla="*/ 306863 w 613733"/>
                <a:gd name="connsiteY12" fmla="*/ 613734 h 613733"/>
                <a:gd name="connsiteX13" fmla="*/ 613734 w 613733"/>
                <a:gd name="connsiteY13" fmla="*/ 306871 h 613733"/>
                <a:gd name="connsiteX14" fmla="*/ 306870 w 613733"/>
                <a:gd name="connsiteY14" fmla="*/ 0 h 613733"/>
                <a:gd name="connsiteX15" fmla="*/ 306870 w 613733"/>
                <a:gd name="connsiteY15" fmla="*/ 89927 h 613733"/>
                <a:gd name="connsiteX16" fmla="*/ 523807 w 613733"/>
                <a:gd name="connsiteY16" fmla="*/ 306871 h 613733"/>
                <a:gd name="connsiteX17" fmla="*/ 306863 w 613733"/>
                <a:gd name="connsiteY17" fmla="*/ 523807 h 613733"/>
                <a:gd name="connsiteX18" fmla="*/ 89927 w 613733"/>
                <a:gd name="connsiteY18" fmla="*/ 306871 h 613733"/>
                <a:gd name="connsiteX19" fmla="*/ 306870 w 613733"/>
                <a:gd name="connsiteY19" fmla="*/ 89927 h 6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3733" h="613733">
                  <a:moveTo>
                    <a:pt x="306870" y="7589"/>
                  </a:moveTo>
                  <a:cubicBezTo>
                    <a:pt x="142226" y="7589"/>
                    <a:pt x="7589" y="141467"/>
                    <a:pt x="7589" y="306871"/>
                  </a:cubicBezTo>
                  <a:cubicBezTo>
                    <a:pt x="7589" y="471508"/>
                    <a:pt x="141466" y="606145"/>
                    <a:pt x="306863" y="606145"/>
                  </a:cubicBezTo>
                  <a:cubicBezTo>
                    <a:pt x="471508" y="606145"/>
                    <a:pt x="606144" y="472267"/>
                    <a:pt x="606144" y="306871"/>
                  </a:cubicBezTo>
                  <a:cubicBezTo>
                    <a:pt x="606144" y="142226"/>
                    <a:pt x="472267" y="7589"/>
                    <a:pt x="306870" y="7589"/>
                  </a:cubicBezTo>
                  <a:close/>
                  <a:moveTo>
                    <a:pt x="306870" y="82338"/>
                  </a:moveTo>
                  <a:cubicBezTo>
                    <a:pt x="430160" y="82338"/>
                    <a:pt x="531396" y="182753"/>
                    <a:pt x="531396" y="306871"/>
                  </a:cubicBezTo>
                  <a:cubicBezTo>
                    <a:pt x="531396" y="430988"/>
                    <a:pt x="430160" y="531396"/>
                    <a:pt x="306863" y="531396"/>
                  </a:cubicBezTo>
                  <a:cubicBezTo>
                    <a:pt x="183558" y="531396"/>
                    <a:pt x="82338" y="430176"/>
                    <a:pt x="82338" y="306871"/>
                  </a:cubicBezTo>
                  <a:cubicBezTo>
                    <a:pt x="82338" y="183558"/>
                    <a:pt x="183558" y="82338"/>
                    <a:pt x="306870" y="82338"/>
                  </a:cubicBezTo>
                  <a:close/>
                  <a:moveTo>
                    <a:pt x="306870" y="0"/>
                  </a:moveTo>
                  <a:cubicBezTo>
                    <a:pt x="138052" y="0"/>
                    <a:pt x="0" y="137262"/>
                    <a:pt x="0" y="306871"/>
                  </a:cubicBezTo>
                  <a:cubicBezTo>
                    <a:pt x="0" y="475682"/>
                    <a:pt x="137262" y="613734"/>
                    <a:pt x="306863" y="613734"/>
                  </a:cubicBezTo>
                  <a:cubicBezTo>
                    <a:pt x="475682" y="613734"/>
                    <a:pt x="613734" y="476472"/>
                    <a:pt x="613734" y="306871"/>
                  </a:cubicBezTo>
                  <a:cubicBezTo>
                    <a:pt x="613734" y="138052"/>
                    <a:pt x="476472" y="0"/>
                    <a:pt x="306870" y="0"/>
                  </a:cubicBezTo>
                  <a:close/>
                  <a:moveTo>
                    <a:pt x="306870" y="89927"/>
                  </a:moveTo>
                  <a:cubicBezTo>
                    <a:pt x="425986" y="89927"/>
                    <a:pt x="523807" y="186958"/>
                    <a:pt x="523807" y="306871"/>
                  </a:cubicBezTo>
                  <a:cubicBezTo>
                    <a:pt x="523807" y="426776"/>
                    <a:pt x="425986" y="523807"/>
                    <a:pt x="306863" y="523807"/>
                  </a:cubicBezTo>
                  <a:cubicBezTo>
                    <a:pt x="187747" y="523807"/>
                    <a:pt x="89927" y="425987"/>
                    <a:pt x="89927" y="306871"/>
                  </a:cubicBezTo>
                  <a:cubicBezTo>
                    <a:pt x="89927" y="187747"/>
                    <a:pt x="187747" y="89927"/>
                    <a:pt x="306870" y="8992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DBABF8CB-2E96-D9AA-7E62-A61EAF4EE095}"/>
                </a:ext>
              </a:extLst>
            </p:cNvPr>
            <p:cNvSpPr/>
            <p:nvPr/>
          </p:nvSpPr>
          <p:spPr>
            <a:xfrm rot="3745610">
              <a:off x="-382596" y="2024120"/>
              <a:ext cx="613870" cy="305868"/>
            </a:xfrm>
            <a:custGeom>
              <a:avLst/>
              <a:gdLst>
                <a:gd name="connsiteX0" fmla="*/ 613870 w 613870"/>
                <a:gd name="connsiteY0" fmla="*/ 305869 h 305868"/>
                <a:gd name="connsiteX1" fmla="*/ 306939 w 613870"/>
                <a:gd name="connsiteY1" fmla="*/ 0 h 305868"/>
                <a:gd name="connsiteX2" fmla="*/ 0 w 613870"/>
                <a:gd name="connsiteY2" fmla="*/ 305869 h 305868"/>
                <a:gd name="connsiteX3" fmla="*/ 89950 w 613870"/>
                <a:gd name="connsiteY3" fmla="*/ 305869 h 305868"/>
                <a:gd name="connsiteX4" fmla="*/ 306939 w 613870"/>
                <a:gd name="connsiteY4" fmla="*/ 89950 h 305868"/>
                <a:gd name="connsiteX5" fmla="*/ 523920 w 613870"/>
                <a:gd name="connsiteY5" fmla="*/ 305869 h 305868"/>
                <a:gd name="connsiteX6" fmla="*/ 613870 w 613870"/>
                <a:gd name="connsiteY6" fmla="*/ 305869 h 30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870" h="305868">
                  <a:moveTo>
                    <a:pt x="613870" y="305869"/>
                  </a:moveTo>
                  <a:cubicBezTo>
                    <a:pt x="613293" y="137505"/>
                    <a:pt x="476221" y="0"/>
                    <a:pt x="306939" y="0"/>
                  </a:cubicBezTo>
                  <a:cubicBezTo>
                    <a:pt x="138438" y="0"/>
                    <a:pt x="577" y="136723"/>
                    <a:pt x="0" y="305869"/>
                  </a:cubicBezTo>
                  <a:lnTo>
                    <a:pt x="89950" y="305869"/>
                  </a:lnTo>
                  <a:cubicBezTo>
                    <a:pt x="90534" y="187208"/>
                    <a:pt x="188149" y="89950"/>
                    <a:pt x="306939" y="89950"/>
                  </a:cubicBezTo>
                  <a:cubicBezTo>
                    <a:pt x="425728" y="89950"/>
                    <a:pt x="523344" y="186427"/>
                    <a:pt x="523920" y="305869"/>
                  </a:cubicBezTo>
                  <a:lnTo>
                    <a:pt x="613870" y="3058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ADAF1574-260B-8E50-A125-768B46FE3FFE}"/>
                </a:ext>
              </a:extLst>
            </p:cNvPr>
            <p:cNvSpPr/>
            <p:nvPr/>
          </p:nvSpPr>
          <p:spPr>
            <a:xfrm rot="3745610">
              <a:off x="-129333" y="2753781"/>
              <a:ext cx="675428" cy="589910"/>
            </a:xfrm>
            <a:custGeom>
              <a:avLst/>
              <a:gdLst>
                <a:gd name="connsiteX0" fmla="*/ 130295 w 675428"/>
                <a:gd name="connsiteY0" fmla="*/ 514381 h 589910"/>
                <a:gd name="connsiteX1" fmla="*/ 338306 w 675428"/>
                <a:gd name="connsiteY1" fmla="*/ 151591 h 589910"/>
                <a:gd name="connsiteX2" fmla="*/ 545725 w 675428"/>
                <a:gd name="connsiteY2" fmla="*/ 514381 h 589910"/>
                <a:gd name="connsiteX3" fmla="*/ 130295 w 675428"/>
                <a:gd name="connsiteY3" fmla="*/ 514381 h 589910"/>
                <a:gd name="connsiteX4" fmla="*/ 675428 w 675428"/>
                <a:gd name="connsiteY4" fmla="*/ 589911 h 589910"/>
                <a:gd name="connsiteX5" fmla="*/ 337699 w 675428"/>
                <a:gd name="connsiteY5" fmla="*/ 0 h 589910"/>
                <a:gd name="connsiteX6" fmla="*/ 0 w 675428"/>
                <a:gd name="connsiteY6" fmla="*/ 589911 h 589910"/>
                <a:gd name="connsiteX7" fmla="*/ 675428 w 675428"/>
                <a:gd name="connsiteY7" fmla="*/ 589911 h 589910"/>
                <a:gd name="connsiteX8" fmla="*/ 662298 w 675428"/>
                <a:gd name="connsiteY8" fmla="*/ 582321 h 589910"/>
                <a:gd name="connsiteX9" fmla="*/ 337699 w 675428"/>
                <a:gd name="connsiteY9" fmla="*/ 15278 h 589910"/>
                <a:gd name="connsiteX10" fmla="*/ 13084 w 675428"/>
                <a:gd name="connsiteY10" fmla="*/ 582321 h 589910"/>
                <a:gd name="connsiteX11" fmla="*/ 662298 w 675428"/>
                <a:gd name="connsiteY11" fmla="*/ 582321 h 589910"/>
                <a:gd name="connsiteX12" fmla="*/ 532595 w 675428"/>
                <a:gd name="connsiteY12" fmla="*/ 506791 h 589910"/>
                <a:gd name="connsiteX13" fmla="*/ 338306 w 675428"/>
                <a:gd name="connsiteY13" fmla="*/ 166861 h 589910"/>
                <a:gd name="connsiteX14" fmla="*/ 143394 w 675428"/>
                <a:gd name="connsiteY14" fmla="*/ 506791 h 589910"/>
                <a:gd name="connsiteX15" fmla="*/ 532595 w 675428"/>
                <a:gd name="connsiteY15" fmla="*/ 506791 h 5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428" h="589910">
                  <a:moveTo>
                    <a:pt x="130295" y="514381"/>
                  </a:moveTo>
                  <a:lnTo>
                    <a:pt x="338306" y="151591"/>
                  </a:lnTo>
                  <a:lnTo>
                    <a:pt x="545725" y="514381"/>
                  </a:lnTo>
                  <a:lnTo>
                    <a:pt x="130295" y="514381"/>
                  </a:lnTo>
                  <a:close/>
                  <a:moveTo>
                    <a:pt x="675428" y="589911"/>
                  </a:moveTo>
                  <a:lnTo>
                    <a:pt x="337699" y="0"/>
                  </a:lnTo>
                  <a:lnTo>
                    <a:pt x="0" y="589911"/>
                  </a:lnTo>
                  <a:lnTo>
                    <a:pt x="675428" y="589911"/>
                  </a:lnTo>
                  <a:close/>
                  <a:moveTo>
                    <a:pt x="662298" y="582321"/>
                  </a:moveTo>
                  <a:lnTo>
                    <a:pt x="337699" y="15278"/>
                  </a:lnTo>
                  <a:lnTo>
                    <a:pt x="13084" y="582321"/>
                  </a:lnTo>
                  <a:lnTo>
                    <a:pt x="662298" y="582321"/>
                  </a:lnTo>
                  <a:close/>
                  <a:moveTo>
                    <a:pt x="532595" y="506791"/>
                  </a:moveTo>
                  <a:lnTo>
                    <a:pt x="338306" y="166861"/>
                  </a:lnTo>
                  <a:lnTo>
                    <a:pt x="143394" y="506791"/>
                  </a:lnTo>
                  <a:lnTo>
                    <a:pt x="532595" y="50679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624DD057-C484-A3AD-4122-C38B03F97AC4}"/>
                </a:ext>
              </a:extLst>
            </p:cNvPr>
            <p:cNvSpPr/>
            <p:nvPr/>
          </p:nvSpPr>
          <p:spPr>
            <a:xfrm rot="3745610">
              <a:off x="-39265" y="2605139"/>
              <a:ext cx="337698" cy="588483"/>
            </a:xfrm>
            <a:custGeom>
              <a:avLst/>
              <a:gdLst>
                <a:gd name="connsiteX0" fmla="*/ 337699 w 337698"/>
                <a:gd name="connsiteY0" fmla="*/ 588484 h 588483"/>
                <a:gd name="connsiteX1" fmla="*/ 0 w 337698"/>
                <a:gd name="connsiteY1" fmla="*/ 588484 h 588483"/>
                <a:gd name="connsiteX2" fmla="*/ 336864 w 337698"/>
                <a:gd name="connsiteY2" fmla="*/ 0 h 588483"/>
                <a:gd name="connsiteX3" fmla="*/ 337699 w 337698"/>
                <a:gd name="connsiteY3" fmla="*/ 0 h 588483"/>
                <a:gd name="connsiteX4" fmla="*/ 337699 w 337698"/>
                <a:gd name="connsiteY4" fmla="*/ 166527 h 588483"/>
                <a:gd name="connsiteX5" fmla="*/ 143394 w 337698"/>
                <a:gd name="connsiteY5" fmla="*/ 505357 h 588483"/>
                <a:gd name="connsiteX6" fmla="*/ 337699 w 337698"/>
                <a:gd name="connsiteY6" fmla="*/ 505357 h 588483"/>
                <a:gd name="connsiteX7" fmla="*/ 337699 w 337698"/>
                <a:gd name="connsiteY7" fmla="*/ 588484 h 5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98" h="588483">
                  <a:moveTo>
                    <a:pt x="337699" y="588484"/>
                  </a:moveTo>
                  <a:lnTo>
                    <a:pt x="0" y="588484"/>
                  </a:lnTo>
                  <a:lnTo>
                    <a:pt x="336864" y="0"/>
                  </a:lnTo>
                  <a:lnTo>
                    <a:pt x="337699" y="0"/>
                  </a:lnTo>
                  <a:lnTo>
                    <a:pt x="337699" y="166527"/>
                  </a:lnTo>
                  <a:lnTo>
                    <a:pt x="143394" y="505357"/>
                  </a:lnTo>
                  <a:lnTo>
                    <a:pt x="337699" y="505357"/>
                  </a:lnTo>
                  <a:lnTo>
                    <a:pt x="337699" y="5884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881B8ADA-08B1-7BFE-35F4-93EF8DFAD7C1}"/>
                </a:ext>
              </a:extLst>
            </p:cNvPr>
            <p:cNvSpPr/>
            <p:nvPr/>
          </p:nvSpPr>
          <p:spPr>
            <a:xfrm rot="3745610">
              <a:off x="741303" y="4348958"/>
              <a:ext cx="613756" cy="613741"/>
            </a:xfrm>
            <a:custGeom>
              <a:avLst/>
              <a:gdLst>
                <a:gd name="connsiteX0" fmla="*/ 7589 w 613756"/>
                <a:gd name="connsiteY0" fmla="*/ 306871 h 613741"/>
                <a:gd name="connsiteX1" fmla="*/ 306840 w 613756"/>
                <a:gd name="connsiteY1" fmla="*/ 606152 h 613741"/>
                <a:gd name="connsiteX2" fmla="*/ 606167 w 613756"/>
                <a:gd name="connsiteY2" fmla="*/ 306871 h 613741"/>
                <a:gd name="connsiteX3" fmla="*/ 306840 w 613756"/>
                <a:gd name="connsiteY3" fmla="*/ 7589 h 613741"/>
                <a:gd name="connsiteX4" fmla="*/ 7589 w 613756"/>
                <a:gd name="connsiteY4" fmla="*/ 306871 h 613741"/>
                <a:gd name="connsiteX5" fmla="*/ 82345 w 613756"/>
                <a:gd name="connsiteY5" fmla="*/ 306871 h 613741"/>
                <a:gd name="connsiteX6" fmla="*/ 306840 w 613756"/>
                <a:gd name="connsiteY6" fmla="*/ 82338 h 613741"/>
                <a:gd name="connsiteX7" fmla="*/ 531411 w 613756"/>
                <a:gd name="connsiteY7" fmla="*/ 306871 h 613741"/>
                <a:gd name="connsiteX8" fmla="*/ 306840 w 613756"/>
                <a:gd name="connsiteY8" fmla="*/ 531396 h 613741"/>
                <a:gd name="connsiteX9" fmla="*/ 82345 w 613756"/>
                <a:gd name="connsiteY9" fmla="*/ 306871 h 613741"/>
                <a:gd name="connsiteX10" fmla="*/ 0 w 613756"/>
                <a:gd name="connsiteY10" fmla="*/ 306871 h 613741"/>
                <a:gd name="connsiteX11" fmla="*/ 306840 w 613756"/>
                <a:gd name="connsiteY11" fmla="*/ 613742 h 613741"/>
                <a:gd name="connsiteX12" fmla="*/ 613756 w 613756"/>
                <a:gd name="connsiteY12" fmla="*/ 306871 h 613741"/>
                <a:gd name="connsiteX13" fmla="*/ 306840 w 613756"/>
                <a:gd name="connsiteY13" fmla="*/ 0 h 613741"/>
                <a:gd name="connsiteX14" fmla="*/ 0 w 613756"/>
                <a:gd name="connsiteY14" fmla="*/ 306871 h 613741"/>
                <a:gd name="connsiteX15" fmla="*/ 89934 w 613756"/>
                <a:gd name="connsiteY15" fmla="*/ 306871 h 613741"/>
                <a:gd name="connsiteX16" fmla="*/ 306840 w 613756"/>
                <a:gd name="connsiteY16" fmla="*/ 89927 h 613741"/>
                <a:gd name="connsiteX17" fmla="*/ 523822 w 613756"/>
                <a:gd name="connsiteY17" fmla="*/ 306871 h 613741"/>
                <a:gd name="connsiteX18" fmla="*/ 306840 w 613756"/>
                <a:gd name="connsiteY18" fmla="*/ 523807 h 613741"/>
                <a:gd name="connsiteX19" fmla="*/ 89934 w 613756"/>
                <a:gd name="connsiteY19" fmla="*/ 306871 h 61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3756" h="613741">
                  <a:moveTo>
                    <a:pt x="7589" y="306871"/>
                  </a:moveTo>
                  <a:cubicBezTo>
                    <a:pt x="7589" y="471508"/>
                    <a:pt x="141467" y="606152"/>
                    <a:pt x="306840" y="606152"/>
                  </a:cubicBezTo>
                  <a:cubicBezTo>
                    <a:pt x="471531" y="606152"/>
                    <a:pt x="606167" y="472275"/>
                    <a:pt x="606167" y="306871"/>
                  </a:cubicBezTo>
                  <a:cubicBezTo>
                    <a:pt x="606167" y="142233"/>
                    <a:pt x="472290" y="7589"/>
                    <a:pt x="306840" y="7589"/>
                  </a:cubicBezTo>
                  <a:cubicBezTo>
                    <a:pt x="142226" y="7589"/>
                    <a:pt x="7589" y="141467"/>
                    <a:pt x="7589" y="306871"/>
                  </a:cubicBezTo>
                  <a:close/>
                  <a:moveTo>
                    <a:pt x="82345" y="306871"/>
                  </a:moveTo>
                  <a:cubicBezTo>
                    <a:pt x="82345" y="183573"/>
                    <a:pt x="182753" y="82338"/>
                    <a:pt x="306840" y="82338"/>
                  </a:cubicBezTo>
                  <a:cubicBezTo>
                    <a:pt x="431003" y="82338"/>
                    <a:pt x="531411" y="183573"/>
                    <a:pt x="531411" y="306871"/>
                  </a:cubicBezTo>
                  <a:cubicBezTo>
                    <a:pt x="531411" y="430176"/>
                    <a:pt x="430168" y="531396"/>
                    <a:pt x="306840" y="531396"/>
                  </a:cubicBezTo>
                  <a:cubicBezTo>
                    <a:pt x="183588" y="531396"/>
                    <a:pt x="82345" y="430176"/>
                    <a:pt x="82345" y="306871"/>
                  </a:cubicBezTo>
                  <a:close/>
                  <a:moveTo>
                    <a:pt x="0" y="306871"/>
                  </a:moveTo>
                  <a:cubicBezTo>
                    <a:pt x="0" y="475690"/>
                    <a:pt x="137292" y="613742"/>
                    <a:pt x="306840" y="613742"/>
                  </a:cubicBezTo>
                  <a:cubicBezTo>
                    <a:pt x="475704" y="613742"/>
                    <a:pt x="613756" y="476479"/>
                    <a:pt x="613756" y="306871"/>
                  </a:cubicBezTo>
                  <a:cubicBezTo>
                    <a:pt x="613756" y="138052"/>
                    <a:pt x="476463" y="0"/>
                    <a:pt x="306840" y="0"/>
                  </a:cubicBezTo>
                  <a:cubicBezTo>
                    <a:pt x="138051" y="0"/>
                    <a:pt x="0" y="137262"/>
                    <a:pt x="0" y="306871"/>
                  </a:cubicBezTo>
                  <a:close/>
                  <a:moveTo>
                    <a:pt x="89934" y="306871"/>
                  </a:moveTo>
                  <a:cubicBezTo>
                    <a:pt x="89934" y="187747"/>
                    <a:pt x="187003" y="89927"/>
                    <a:pt x="306840" y="89927"/>
                  </a:cubicBezTo>
                  <a:cubicBezTo>
                    <a:pt x="426753" y="89927"/>
                    <a:pt x="523822" y="187747"/>
                    <a:pt x="523822" y="306871"/>
                  </a:cubicBezTo>
                  <a:cubicBezTo>
                    <a:pt x="523822" y="425987"/>
                    <a:pt x="425994" y="523807"/>
                    <a:pt x="306840" y="523807"/>
                  </a:cubicBezTo>
                  <a:cubicBezTo>
                    <a:pt x="187762" y="523807"/>
                    <a:pt x="89934" y="425987"/>
                    <a:pt x="89934" y="30687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AD14B3E4-742A-F0D3-D174-517551F01944}"/>
                </a:ext>
              </a:extLst>
            </p:cNvPr>
            <p:cNvSpPr/>
            <p:nvPr/>
          </p:nvSpPr>
          <p:spPr>
            <a:xfrm rot="3745610">
              <a:off x="823936" y="4212458"/>
              <a:ext cx="305853" cy="613870"/>
            </a:xfrm>
            <a:custGeom>
              <a:avLst/>
              <a:gdLst>
                <a:gd name="connsiteX0" fmla="*/ 305853 w 305853"/>
                <a:gd name="connsiteY0" fmla="*/ 0 h 613870"/>
                <a:gd name="connsiteX1" fmla="*/ 0 w 305853"/>
                <a:gd name="connsiteY1" fmla="*/ 306939 h 613870"/>
                <a:gd name="connsiteX2" fmla="*/ 305853 w 305853"/>
                <a:gd name="connsiteY2" fmla="*/ 613871 h 613870"/>
                <a:gd name="connsiteX3" fmla="*/ 305853 w 305853"/>
                <a:gd name="connsiteY3" fmla="*/ 523921 h 613870"/>
                <a:gd name="connsiteX4" fmla="*/ 89934 w 305853"/>
                <a:gd name="connsiteY4" fmla="*/ 306939 h 613870"/>
                <a:gd name="connsiteX5" fmla="*/ 305853 w 305853"/>
                <a:gd name="connsiteY5" fmla="*/ 89950 h 613870"/>
                <a:gd name="connsiteX6" fmla="*/ 305853 w 305853"/>
                <a:gd name="connsiteY6" fmla="*/ 0 h 61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853" h="613870">
                  <a:moveTo>
                    <a:pt x="305853" y="0"/>
                  </a:moveTo>
                  <a:cubicBezTo>
                    <a:pt x="137520" y="577"/>
                    <a:pt x="0" y="137649"/>
                    <a:pt x="0" y="306939"/>
                  </a:cubicBezTo>
                  <a:cubicBezTo>
                    <a:pt x="0" y="475439"/>
                    <a:pt x="136762" y="613294"/>
                    <a:pt x="305853" y="613871"/>
                  </a:cubicBezTo>
                  <a:lnTo>
                    <a:pt x="305853" y="523921"/>
                  </a:lnTo>
                  <a:cubicBezTo>
                    <a:pt x="187230" y="523336"/>
                    <a:pt x="89934" y="425729"/>
                    <a:pt x="89934" y="306939"/>
                  </a:cubicBezTo>
                  <a:cubicBezTo>
                    <a:pt x="89934" y="188149"/>
                    <a:pt x="186472" y="90534"/>
                    <a:pt x="305853" y="89950"/>
                  </a:cubicBezTo>
                  <a:lnTo>
                    <a:pt x="3058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9A544A4E-55E8-7A8A-9A2C-E6E819CD743D}"/>
                </a:ext>
              </a:extLst>
            </p:cNvPr>
            <p:cNvSpPr/>
            <p:nvPr/>
          </p:nvSpPr>
          <p:spPr>
            <a:xfrm rot="3745610">
              <a:off x="310321" y="3557429"/>
              <a:ext cx="602220" cy="602364"/>
            </a:xfrm>
            <a:custGeom>
              <a:avLst/>
              <a:gdLst>
                <a:gd name="connsiteX0" fmla="*/ 235499 w 602220"/>
                <a:gd name="connsiteY0" fmla="*/ 301171 h 602364"/>
                <a:gd name="connsiteX1" fmla="*/ 0 w 602220"/>
                <a:gd name="connsiteY1" fmla="*/ 65679 h 602364"/>
                <a:gd name="connsiteX2" fmla="*/ 65648 w 602220"/>
                <a:gd name="connsiteY2" fmla="*/ 0 h 602364"/>
                <a:gd name="connsiteX3" fmla="*/ 301148 w 602220"/>
                <a:gd name="connsiteY3" fmla="*/ 235485 h 602364"/>
                <a:gd name="connsiteX4" fmla="*/ 536496 w 602220"/>
                <a:gd name="connsiteY4" fmla="*/ 76 h 602364"/>
                <a:gd name="connsiteX5" fmla="*/ 602144 w 602220"/>
                <a:gd name="connsiteY5" fmla="*/ 65747 h 602364"/>
                <a:gd name="connsiteX6" fmla="*/ 366796 w 602220"/>
                <a:gd name="connsiteY6" fmla="*/ 301164 h 602364"/>
                <a:gd name="connsiteX7" fmla="*/ 602220 w 602220"/>
                <a:gd name="connsiteY7" fmla="*/ 536542 h 602364"/>
                <a:gd name="connsiteX8" fmla="*/ 536496 w 602220"/>
                <a:gd name="connsiteY8" fmla="*/ 602221 h 602364"/>
                <a:gd name="connsiteX9" fmla="*/ 301148 w 602220"/>
                <a:gd name="connsiteY9" fmla="*/ 366858 h 602364"/>
                <a:gd name="connsiteX10" fmla="*/ 65724 w 602220"/>
                <a:gd name="connsiteY10" fmla="*/ 602365 h 602364"/>
                <a:gd name="connsiteX11" fmla="*/ 0 w 602220"/>
                <a:gd name="connsiteY11" fmla="*/ 536694 h 602364"/>
                <a:gd name="connsiteX12" fmla="*/ 235499 w 602220"/>
                <a:gd name="connsiteY12" fmla="*/ 301171 h 602364"/>
                <a:gd name="connsiteX13" fmla="*/ 10700 w 602220"/>
                <a:gd name="connsiteY13" fmla="*/ 65679 h 602364"/>
                <a:gd name="connsiteX14" fmla="*/ 65648 w 602220"/>
                <a:gd name="connsiteY14" fmla="*/ 10731 h 602364"/>
                <a:gd name="connsiteX15" fmla="*/ 295760 w 602220"/>
                <a:gd name="connsiteY15" fmla="*/ 240850 h 602364"/>
                <a:gd name="connsiteX16" fmla="*/ 240812 w 602220"/>
                <a:gd name="connsiteY16" fmla="*/ 295805 h 602364"/>
                <a:gd name="connsiteX17" fmla="*/ 10700 w 602220"/>
                <a:gd name="connsiteY17" fmla="*/ 65679 h 602364"/>
                <a:gd name="connsiteX18" fmla="*/ 295760 w 602220"/>
                <a:gd name="connsiteY18" fmla="*/ 361492 h 602364"/>
                <a:gd name="connsiteX19" fmla="*/ 65724 w 602220"/>
                <a:gd name="connsiteY19" fmla="*/ 591634 h 602364"/>
                <a:gd name="connsiteX20" fmla="*/ 10776 w 602220"/>
                <a:gd name="connsiteY20" fmla="*/ 536694 h 602364"/>
                <a:gd name="connsiteX21" fmla="*/ 240812 w 602220"/>
                <a:gd name="connsiteY21" fmla="*/ 306537 h 602364"/>
                <a:gd name="connsiteX22" fmla="*/ 295760 w 602220"/>
                <a:gd name="connsiteY22" fmla="*/ 361492 h 602364"/>
                <a:gd name="connsiteX23" fmla="*/ 301148 w 602220"/>
                <a:gd name="connsiteY23" fmla="*/ 356119 h 602364"/>
                <a:gd name="connsiteX24" fmla="*/ 246200 w 602220"/>
                <a:gd name="connsiteY24" fmla="*/ 301171 h 602364"/>
                <a:gd name="connsiteX25" fmla="*/ 301148 w 602220"/>
                <a:gd name="connsiteY25" fmla="*/ 246216 h 602364"/>
                <a:gd name="connsiteX26" fmla="*/ 356095 w 602220"/>
                <a:gd name="connsiteY26" fmla="*/ 301164 h 602364"/>
                <a:gd name="connsiteX27" fmla="*/ 301148 w 602220"/>
                <a:gd name="connsiteY27" fmla="*/ 356119 h 602364"/>
                <a:gd name="connsiteX28" fmla="*/ 306536 w 602220"/>
                <a:gd name="connsiteY28" fmla="*/ 361484 h 602364"/>
                <a:gd name="connsiteX29" fmla="*/ 536496 w 602220"/>
                <a:gd name="connsiteY29" fmla="*/ 591489 h 602364"/>
                <a:gd name="connsiteX30" fmla="*/ 591443 w 602220"/>
                <a:gd name="connsiteY30" fmla="*/ 536542 h 602364"/>
                <a:gd name="connsiteX31" fmla="*/ 361484 w 602220"/>
                <a:gd name="connsiteY31" fmla="*/ 306529 h 602364"/>
                <a:gd name="connsiteX32" fmla="*/ 306536 w 602220"/>
                <a:gd name="connsiteY32" fmla="*/ 361484 h 602364"/>
                <a:gd name="connsiteX33" fmla="*/ 361484 w 602220"/>
                <a:gd name="connsiteY33" fmla="*/ 295798 h 602364"/>
                <a:gd name="connsiteX34" fmla="*/ 591443 w 602220"/>
                <a:gd name="connsiteY34" fmla="*/ 65747 h 602364"/>
                <a:gd name="connsiteX35" fmla="*/ 536496 w 602220"/>
                <a:gd name="connsiteY35" fmla="*/ 10807 h 602364"/>
                <a:gd name="connsiteX36" fmla="*/ 306536 w 602220"/>
                <a:gd name="connsiteY36" fmla="*/ 240850 h 602364"/>
                <a:gd name="connsiteX37" fmla="*/ 361484 w 602220"/>
                <a:gd name="connsiteY37" fmla="*/ 295798 h 6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220" h="602364">
                  <a:moveTo>
                    <a:pt x="235499" y="301171"/>
                  </a:moveTo>
                  <a:lnTo>
                    <a:pt x="0" y="65679"/>
                  </a:lnTo>
                  <a:lnTo>
                    <a:pt x="65648" y="0"/>
                  </a:lnTo>
                  <a:lnTo>
                    <a:pt x="301148" y="235485"/>
                  </a:lnTo>
                  <a:lnTo>
                    <a:pt x="536496" y="76"/>
                  </a:lnTo>
                  <a:lnTo>
                    <a:pt x="602144" y="65747"/>
                  </a:lnTo>
                  <a:lnTo>
                    <a:pt x="366796" y="301164"/>
                  </a:lnTo>
                  <a:lnTo>
                    <a:pt x="602220" y="536542"/>
                  </a:lnTo>
                  <a:lnTo>
                    <a:pt x="536496" y="602221"/>
                  </a:lnTo>
                  <a:lnTo>
                    <a:pt x="301148" y="366858"/>
                  </a:lnTo>
                  <a:lnTo>
                    <a:pt x="65724" y="602365"/>
                  </a:lnTo>
                  <a:lnTo>
                    <a:pt x="0" y="536694"/>
                  </a:lnTo>
                  <a:lnTo>
                    <a:pt x="235499" y="301171"/>
                  </a:lnTo>
                  <a:close/>
                  <a:moveTo>
                    <a:pt x="10700" y="65679"/>
                  </a:moveTo>
                  <a:lnTo>
                    <a:pt x="65648" y="10731"/>
                  </a:lnTo>
                  <a:lnTo>
                    <a:pt x="295760" y="240850"/>
                  </a:lnTo>
                  <a:lnTo>
                    <a:pt x="240812" y="295805"/>
                  </a:lnTo>
                  <a:lnTo>
                    <a:pt x="10700" y="65679"/>
                  </a:lnTo>
                  <a:close/>
                  <a:moveTo>
                    <a:pt x="295760" y="361492"/>
                  </a:moveTo>
                  <a:lnTo>
                    <a:pt x="65724" y="591634"/>
                  </a:lnTo>
                  <a:lnTo>
                    <a:pt x="10776" y="536694"/>
                  </a:lnTo>
                  <a:lnTo>
                    <a:pt x="240812" y="306537"/>
                  </a:lnTo>
                  <a:lnTo>
                    <a:pt x="295760" y="361492"/>
                  </a:lnTo>
                  <a:close/>
                  <a:moveTo>
                    <a:pt x="301148" y="356119"/>
                  </a:moveTo>
                  <a:lnTo>
                    <a:pt x="246200" y="301171"/>
                  </a:lnTo>
                  <a:lnTo>
                    <a:pt x="301148" y="246216"/>
                  </a:lnTo>
                  <a:lnTo>
                    <a:pt x="356095" y="301164"/>
                  </a:lnTo>
                  <a:lnTo>
                    <a:pt x="301148" y="356119"/>
                  </a:lnTo>
                  <a:close/>
                  <a:moveTo>
                    <a:pt x="306536" y="361484"/>
                  </a:moveTo>
                  <a:lnTo>
                    <a:pt x="536496" y="591489"/>
                  </a:lnTo>
                  <a:lnTo>
                    <a:pt x="591443" y="536542"/>
                  </a:lnTo>
                  <a:lnTo>
                    <a:pt x="361484" y="306529"/>
                  </a:lnTo>
                  <a:lnTo>
                    <a:pt x="306536" y="361484"/>
                  </a:lnTo>
                  <a:close/>
                  <a:moveTo>
                    <a:pt x="361484" y="295798"/>
                  </a:moveTo>
                  <a:lnTo>
                    <a:pt x="591443" y="65747"/>
                  </a:lnTo>
                  <a:lnTo>
                    <a:pt x="536496" y="10807"/>
                  </a:lnTo>
                  <a:lnTo>
                    <a:pt x="306536" y="240850"/>
                  </a:lnTo>
                  <a:lnTo>
                    <a:pt x="361484" y="2957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E1DB0B46-2F7D-7BBF-01FE-43D8B6DD2E71}"/>
                </a:ext>
              </a:extLst>
            </p:cNvPr>
            <p:cNvSpPr/>
            <p:nvPr/>
          </p:nvSpPr>
          <p:spPr>
            <a:xfrm rot="3745610">
              <a:off x="382576" y="3438185"/>
              <a:ext cx="333174" cy="602364"/>
            </a:xfrm>
            <a:custGeom>
              <a:avLst/>
              <a:gdLst>
                <a:gd name="connsiteX0" fmla="*/ 0 w 333174"/>
                <a:gd name="connsiteY0" fmla="*/ 65679 h 602364"/>
                <a:gd name="connsiteX1" fmla="*/ 65648 w 333174"/>
                <a:gd name="connsiteY1" fmla="*/ 0 h 602364"/>
                <a:gd name="connsiteX2" fmla="*/ 333175 w 333174"/>
                <a:gd name="connsiteY2" fmla="*/ 267512 h 602364"/>
                <a:gd name="connsiteX3" fmla="*/ 299554 w 333174"/>
                <a:gd name="connsiteY3" fmla="*/ 301164 h 602364"/>
                <a:gd name="connsiteX4" fmla="*/ 333175 w 333174"/>
                <a:gd name="connsiteY4" fmla="*/ 334815 h 602364"/>
                <a:gd name="connsiteX5" fmla="*/ 65724 w 333174"/>
                <a:gd name="connsiteY5" fmla="*/ 602365 h 602364"/>
                <a:gd name="connsiteX6" fmla="*/ 0 w 333174"/>
                <a:gd name="connsiteY6" fmla="*/ 536694 h 602364"/>
                <a:gd name="connsiteX7" fmla="*/ 235499 w 333174"/>
                <a:gd name="connsiteY7" fmla="*/ 301171 h 602364"/>
                <a:gd name="connsiteX8" fmla="*/ 0 w 333174"/>
                <a:gd name="connsiteY8" fmla="*/ 65679 h 6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174" h="602364">
                  <a:moveTo>
                    <a:pt x="0" y="65679"/>
                  </a:moveTo>
                  <a:lnTo>
                    <a:pt x="65648" y="0"/>
                  </a:lnTo>
                  <a:lnTo>
                    <a:pt x="333175" y="267512"/>
                  </a:lnTo>
                  <a:lnTo>
                    <a:pt x="299554" y="301164"/>
                  </a:lnTo>
                  <a:lnTo>
                    <a:pt x="333175" y="334815"/>
                  </a:lnTo>
                  <a:lnTo>
                    <a:pt x="65724" y="602365"/>
                  </a:lnTo>
                  <a:lnTo>
                    <a:pt x="0" y="536694"/>
                  </a:lnTo>
                  <a:lnTo>
                    <a:pt x="235499" y="301171"/>
                  </a:lnTo>
                  <a:lnTo>
                    <a:pt x="0" y="656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6D8C129D-BA12-19F2-4531-CFFC5192C271}"/>
                </a:ext>
              </a:extLst>
            </p:cNvPr>
            <p:cNvSpPr/>
            <p:nvPr/>
          </p:nvSpPr>
          <p:spPr>
            <a:xfrm rot="3745610">
              <a:off x="1128248" y="5162015"/>
              <a:ext cx="675382" cy="589910"/>
            </a:xfrm>
            <a:custGeom>
              <a:avLst/>
              <a:gdLst>
                <a:gd name="connsiteX0" fmla="*/ 130310 w 675382"/>
                <a:gd name="connsiteY0" fmla="*/ 514381 h 589910"/>
                <a:gd name="connsiteX1" fmla="*/ 338336 w 675382"/>
                <a:gd name="connsiteY1" fmla="*/ 151591 h 589910"/>
                <a:gd name="connsiteX2" fmla="*/ 545680 w 675382"/>
                <a:gd name="connsiteY2" fmla="*/ 514381 h 589910"/>
                <a:gd name="connsiteX3" fmla="*/ 130310 w 675382"/>
                <a:gd name="connsiteY3" fmla="*/ 514381 h 589910"/>
                <a:gd name="connsiteX4" fmla="*/ 675383 w 675382"/>
                <a:gd name="connsiteY4" fmla="*/ 589911 h 589910"/>
                <a:gd name="connsiteX5" fmla="*/ 337729 w 675382"/>
                <a:gd name="connsiteY5" fmla="*/ 0 h 589910"/>
                <a:gd name="connsiteX6" fmla="*/ 0 w 675382"/>
                <a:gd name="connsiteY6" fmla="*/ 589911 h 589910"/>
                <a:gd name="connsiteX7" fmla="*/ 675383 w 675382"/>
                <a:gd name="connsiteY7" fmla="*/ 589911 h 589910"/>
                <a:gd name="connsiteX8" fmla="*/ 662329 w 675382"/>
                <a:gd name="connsiteY8" fmla="*/ 582321 h 589910"/>
                <a:gd name="connsiteX9" fmla="*/ 337729 w 675382"/>
                <a:gd name="connsiteY9" fmla="*/ 15278 h 589910"/>
                <a:gd name="connsiteX10" fmla="*/ 13130 w 675382"/>
                <a:gd name="connsiteY10" fmla="*/ 582321 h 589910"/>
                <a:gd name="connsiteX11" fmla="*/ 662329 w 675382"/>
                <a:gd name="connsiteY11" fmla="*/ 582321 h 589910"/>
                <a:gd name="connsiteX12" fmla="*/ 532625 w 675382"/>
                <a:gd name="connsiteY12" fmla="*/ 506791 h 589910"/>
                <a:gd name="connsiteX13" fmla="*/ 338336 w 675382"/>
                <a:gd name="connsiteY13" fmla="*/ 166861 h 589910"/>
                <a:gd name="connsiteX14" fmla="*/ 143440 w 675382"/>
                <a:gd name="connsiteY14" fmla="*/ 506791 h 589910"/>
                <a:gd name="connsiteX15" fmla="*/ 532625 w 675382"/>
                <a:gd name="connsiteY15" fmla="*/ 506791 h 5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382" h="589910">
                  <a:moveTo>
                    <a:pt x="130310" y="514381"/>
                  </a:moveTo>
                  <a:lnTo>
                    <a:pt x="338336" y="151591"/>
                  </a:lnTo>
                  <a:lnTo>
                    <a:pt x="545680" y="514381"/>
                  </a:lnTo>
                  <a:lnTo>
                    <a:pt x="130310" y="514381"/>
                  </a:lnTo>
                  <a:close/>
                  <a:moveTo>
                    <a:pt x="675383" y="589911"/>
                  </a:moveTo>
                  <a:lnTo>
                    <a:pt x="337729" y="0"/>
                  </a:lnTo>
                  <a:lnTo>
                    <a:pt x="0" y="589911"/>
                  </a:lnTo>
                  <a:lnTo>
                    <a:pt x="675383" y="589911"/>
                  </a:lnTo>
                  <a:close/>
                  <a:moveTo>
                    <a:pt x="662329" y="582321"/>
                  </a:moveTo>
                  <a:lnTo>
                    <a:pt x="337729" y="15278"/>
                  </a:lnTo>
                  <a:lnTo>
                    <a:pt x="13130" y="582321"/>
                  </a:lnTo>
                  <a:lnTo>
                    <a:pt x="662329" y="582321"/>
                  </a:lnTo>
                  <a:close/>
                  <a:moveTo>
                    <a:pt x="532625" y="506791"/>
                  </a:moveTo>
                  <a:lnTo>
                    <a:pt x="338336" y="166861"/>
                  </a:lnTo>
                  <a:lnTo>
                    <a:pt x="143440" y="506791"/>
                  </a:lnTo>
                  <a:lnTo>
                    <a:pt x="532625" y="50679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4EE5ED11-6771-7EDB-D935-12384D858F1C}"/>
                </a:ext>
              </a:extLst>
            </p:cNvPr>
            <p:cNvSpPr/>
            <p:nvPr/>
          </p:nvSpPr>
          <p:spPr>
            <a:xfrm rot="3745610">
              <a:off x="1218296" y="5013407"/>
              <a:ext cx="337729" cy="588483"/>
            </a:xfrm>
            <a:custGeom>
              <a:avLst/>
              <a:gdLst>
                <a:gd name="connsiteX0" fmla="*/ 337729 w 337729"/>
                <a:gd name="connsiteY0" fmla="*/ 588484 h 588483"/>
                <a:gd name="connsiteX1" fmla="*/ 0 w 337729"/>
                <a:gd name="connsiteY1" fmla="*/ 588484 h 588483"/>
                <a:gd name="connsiteX2" fmla="*/ 336895 w 337729"/>
                <a:gd name="connsiteY2" fmla="*/ 0 h 588483"/>
                <a:gd name="connsiteX3" fmla="*/ 337729 w 337729"/>
                <a:gd name="connsiteY3" fmla="*/ 0 h 588483"/>
                <a:gd name="connsiteX4" fmla="*/ 337729 w 337729"/>
                <a:gd name="connsiteY4" fmla="*/ 166527 h 588483"/>
                <a:gd name="connsiteX5" fmla="*/ 143440 w 337729"/>
                <a:gd name="connsiteY5" fmla="*/ 505365 h 588483"/>
                <a:gd name="connsiteX6" fmla="*/ 337729 w 337729"/>
                <a:gd name="connsiteY6" fmla="*/ 505365 h 588483"/>
                <a:gd name="connsiteX7" fmla="*/ 337729 w 337729"/>
                <a:gd name="connsiteY7" fmla="*/ 588484 h 5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729" h="588483">
                  <a:moveTo>
                    <a:pt x="337729" y="588484"/>
                  </a:moveTo>
                  <a:lnTo>
                    <a:pt x="0" y="588484"/>
                  </a:lnTo>
                  <a:lnTo>
                    <a:pt x="336895" y="0"/>
                  </a:lnTo>
                  <a:lnTo>
                    <a:pt x="337729" y="0"/>
                  </a:lnTo>
                  <a:lnTo>
                    <a:pt x="337729" y="166527"/>
                  </a:lnTo>
                  <a:lnTo>
                    <a:pt x="143440" y="505365"/>
                  </a:lnTo>
                  <a:lnTo>
                    <a:pt x="337729" y="505365"/>
                  </a:lnTo>
                  <a:lnTo>
                    <a:pt x="337729" y="5884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3EEEE4C2-673D-06CF-ABB4-F6679ED432D7}"/>
                </a:ext>
              </a:extLst>
            </p:cNvPr>
            <p:cNvSpPr/>
            <p:nvPr/>
          </p:nvSpPr>
          <p:spPr>
            <a:xfrm rot="3745610">
              <a:off x="-67922" y="4769612"/>
              <a:ext cx="602220" cy="602364"/>
            </a:xfrm>
            <a:custGeom>
              <a:avLst/>
              <a:gdLst>
                <a:gd name="connsiteX0" fmla="*/ 235499 w 602220"/>
                <a:gd name="connsiteY0" fmla="*/ 301171 h 602364"/>
                <a:gd name="connsiteX1" fmla="*/ 0 w 602220"/>
                <a:gd name="connsiteY1" fmla="*/ 65679 h 602364"/>
                <a:gd name="connsiteX2" fmla="*/ 65648 w 602220"/>
                <a:gd name="connsiteY2" fmla="*/ 0 h 602364"/>
                <a:gd name="connsiteX3" fmla="*/ 301148 w 602220"/>
                <a:gd name="connsiteY3" fmla="*/ 235485 h 602364"/>
                <a:gd name="connsiteX4" fmla="*/ 536496 w 602220"/>
                <a:gd name="connsiteY4" fmla="*/ 76 h 602364"/>
                <a:gd name="connsiteX5" fmla="*/ 602220 w 602220"/>
                <a:gd name="connsiteY5" fmla="*/ 65747 h 602364"/>
                <a:gd name="connsiteX6" fmla="*/ 366872 w 602220"/>
                <a:gd name="connsiteY6" fmla="*/ 301163 h 602364"/>
                <a:gd name="connsiteX7" fmla="*/ 602220 w 602220"/>
                <a:gd name="connsiteY7" fmla="*/ 536542 h 602364"/>
                <a:gd name="connsiteX8" fmla="*/ 536496 w 602220"/>
                <a:gd name="connsiteY8" fmla="*/ 602221 h 602364"/>
                <a:gd name="connsiteX9" fmla="*/ 301148 w 602220"/>
                <a:gd name="connsiteY9" fmla="*/ 366858 h 602364"/>
                <a:gd name="connsiteX10" fmla="*/ 65724 w 602220"/>
                <a:gd name="connsiteY10" fmla="*/ 602365 h 602364"/>
                <a:gd name="connsiteX11" fmla="*/ 0 w 602220"/>
                <a:gd name="connsiteY11" fmla="*/ 536694 h 602364"/>
                <a:gd name="connsiteX12" fmla="*/ 235499 w 602220"/>
                <a:gd name="connsiteY12" fmla="*/ 301171 h 602364"/>
                <a:gd name="connsiteX13" fmla="*/ 10700 w 602220"/>
                <a:gd name="connsiteY13" fmla="*/ 65679 h 602364"/>
                <a:gd name="connsiteX14" fmla="*/ 65648 w 602220"/>
                <a:gd name="connsiteY14" fmla="*/ 10731 h 602364"/>
                <a:gd name="connsiteX15" fmla="*/ 295760 w 602220"/>
                <a:gd name="connsiteY15" fmla="*/ 240850 h 602364"/>
                <a:gd name="connsiteX16" fmla="*/ 240812 w 602220"/>
                <a:gd name="connsiteY16" fmla="*/ 295805 h 602364"/>
                <a:gd name="connsiteX17" fmla="*/ 10700 w 602220"/>
                <a:gd name="connsiteY17" fmla="*/ 65679 h 602364"/>
                <a:gd name="connsiteX18" fmla="*/ 295836 w 602220"/>
                <a:gd name="connsiteY18" fmla="*/ 361484 h 602364"/>
                <a:gd name="connsiteX19" fmla="*/ 65724 w 602220"/>
                <a:gd name="connsiteY19" fmla="*/ 591634 h 602364"/>
                <a:gd name="connsiteX20" fmla="*/ 10776 w 602220"/>
                <a:gd name="connsiteY20" fmla="*/ 536686 h 602364"/>
                <a:gd name="connsiteX21" fmla="*/ 240812 w 602220"/>
                <a:gd name="connsiteY21" fmla="*/ 306537 h 602364"/>
                <a:gd name="connsiteX22" fmla="*/ 295836 w 602220"/>
                <a:gd name="connsiteY22" fmla="*/ 361484 h 602364"/>
                <a:gd name="connsiteX23" fmla="*/ 301148 w 602220"/>
                <a:gd name="connsiteY23" fmla="*/ 356118 h 602364"/>
                <a:gd name="connsiteX24" fmla="*/ 246200 w 602220"/>
                <a:gd name="connsiteY24" fmla="*/ 301171 h 602364"/>
                <a:gd name="connsiteX25" fmla="*/ 301148 w 602220"/>
                <a:gd name="connsiteY25" fmla="*/ 246216 h 602364"/>
                <a:gd name="connsiteX26" fmla="*/ 356095 w 602220"/>
                <a:gd name="connsiteY26" fmla="*/ 301163 h 602364"/>
                <a:gd name="connsiteX27" fmla="*/ 301148 w 602220"/>
                <a:gd name="connsiteY27" fmla="*/ 356118 h 602364"/>
                <a:gd name="connsiteX28" fmla="*/ 306536 w 602220"/>
                <a:gd name="connsiteY28" fmla="*/ 361484 h 602364"/>
                <a:gd name="connsiteX29" fmla="*/ 536496 w 602220"/>
                <a:gd name="connsiteY29" fmla="*/ 591489 h 602364"/>
                <a:gd name="connsiteX30" fmla="*/ 591443 w 602220"/>
                <a:gd name="connsiteY30" fmla="*/ 536542 h 602364"/>
                <a:gd name="connsiteX31" fmla="*/ 361483 w 602220"/>
                <a:gd name="connsiteY31" fmla="*/ 306529 h 602364"/>
                <a:gd name="connsiteX32" fmla="*/ 306536 w 602220"/>
                <a:gd name="connsiteY32" fmla="*/ 361484 h 602364"/>
                <a:gd name="connsiteX33" fmla="*/ 361483 w 602220"/>
                <a:gd name="connsiteY33" fmla="*/ 295798 h 602364"/>
                <a:gd name="connsiteX34" fmla="*/ 591443 w 602220"/>
                <a:gd name="connsiteY34" fmla="*/ 65747 h 602364"/>
                <a:gd name="connsiteX35" fmla="*/ 536496 w 602220"/>
                <a:gd name="connsiteY35" fmla="*/ 10807 h 602364"/>
                <a:gd name="connsiteX36" fmla="*/ 306536 w 602220"/>
                <a:gd name="connsiteY36" fmla="*/ 240850 h 602364"/>
                <a:gd name="connsiteX37" fmla="*/ 361483 w 602220"/>
                <a:gd name="connsiteY37" fmla="*/ 295798 h 6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2220" h="602364">
                  <a:moveTo>
                    <a:pt x="235499" y="301171"/>
                  </a:moveTo>
                  <a:lnTo>
                    <a:pt x="0" y="65679"/>
                  </a:lnTo>
                  <a:lnTo>
                    <a:pt x="65648" y="0"/>
                  </a:lnTo>
                  <a:lnTo>
                    <a:pt x="301148" y="235485"/>
                  </a:lnTo>
                  <a:lnTo>
                    <a:pt x="536496" y="76"/>
                  </a:lnTo>
                  <a:lnTo>
                    <a:pt x="602220" y="65747"/>
                  </a:lnTo>
                  <a:lnTo>
                    <a:pt x="366872" y="301163"/>
                  </a:lnTo>
                  <a:lnTo>
                    <a:pt x="602220" y="536542"/>
                  </a:lnTo>
                  <a:lnTo>
                    <a:pt x="536496" y="602221"/>
                  </a:lnTo>
                  <a:lnTo>
                    <a:pt x="301148" y="366858"/>
                  </a:lnTo>
                  <a:lnTo>
                    <a:pt x="65724" y="602365"/>
                  </a:lnTo>
                  <a:lnTo>
                    <a:pt x="0" y="536694"/>
                  </a:lnTo>
                  <a:lnTo>
                    <a:pt x="235499" y="301171"/>
                  </a:lnTo>
                  <a:close/>
                  <a:moveTo>
                    <a:pt x="10700" y="65679"/>
                  </a:moveTo>
                  <a:lnTo>
                    <a:pt x="65648" y="10731"/>
                  </a:lnTo>
                  <a:lnTo>
                    <a:pt x="295760" y="240850"/>
                  </a:lnTo>
                  <a:lnTo>
                    <a:pt x="240812" y="295805"/>
                  </a:lnTo>
                  <a:lnTo>
                    <a:pt x="10700" y="65679"/>
                  </a:lnTo>
                  <a:close/>
                  <a:moveTo>
                    <a:pt x="295836" y="361484"/>
                  </a:moveTo>
                  <a:lnTo>
                    <a:pt x="65724" y="591634"/>
                  </a:lnTo>
                  <a:lnTo>
                    <a:pt x="10776" y="536686"/>
                  </a:lnTo>
                  <a:lnTo>
                    <a:pt x="240812" y="306537"/>
                  </a:lnTo>
                  <a:lnTo>
                    <a:pt x="295836" y="361484"/>
                  </a:lnTo>
                  <a:close/>
                  <a:moveTo>
                    <a:pt x="301148" y="356118"/>
                  </a:moveTo>
                  <a:lnTo>
                    <a:pt x="246200" y="301171"/>
                  </a:lnTo>
                  <a:lnTo>
                    <a:pt x="301148" y="246216"/>
                  </a:lnTo>
                  <a:lnTo>
                    <a:pt x="356095" y="301163"/>
                  </a:lnTo>
                  <a:lnTo>
                    <a:pt x="301148" y="356118"/>
                  </a:lnTo>
                  <a:close/>
                  <a:moveTo>
                    <a:pt x="306536" y="361484"/>
                  </a:moveTo>
                  <a:lnTo>
                    <a:pt x="536496" y="591489"/>
                  </a:lnTo>
                  <a:lnTo>
                    <a:pt x="591443" y="536542"/>
                  </a:lnTo>
                  <a:lnTo>
                    <a:pt x="361483" y="306529"/>
                  </a:lnTo>
                  <a:lnTo>
                    <a:pt x="306536" y="361484"/>
                  </a:lnTo>
                  <a:close/>
                  <a:moveTo>
                    <a:pt x="361483" y="295798"/>
                  </a:moveTo>
                  <a:lnTo>
                    <a:pt x="591443" y="65747"/>
                  </a:lnTo>
                  <a:lnTo>
                    <a:pt x="536496" y="10807"/>
                  </a:lnTo>
                  <a:lnTo>
                    <a:pt x="306536" y="240850"/>
                  </a:lnTo>
                  <a:lnTo>
                    <a:pt x="361483" y="2957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064C0AA0-C812-89F8-45FB-7AE3B0723C9B}"/>
                </a:ext>
              </a:extLst>
            </p:cNvPr>
            <p:cNvSpPr/>
            <p:nvPr/>
          </p:nvSpPr>
          <p:spPr>
            <a:xfrm rot="3745610">
              <a:off x="-67861" y="4769595"/>
              <a:ext cx="602144" cy="602288"/>
            </a:xfrm>
            <a:custGeom>
              <a:avLst/>
              <a:gdLst>
                <a:gd name="connsiteX0" fmla="*/ 536420 w 602144"/>
                <a:gd name="connsiteY0" fmla="*/ 0 h 602288"/>
                <a:gd name="connsiteX1" fmla="*/ 0 w 602144"/>
                <a:gd name="connsiteY1" fmla="*/ 536618 h 602288"/>
                <a:gd name="connsiteX2" fmla="*/ 65648 w 602144"/>
                <a:gd name="connsiteY2" fmla="*/ 602289 h 602288"/>
                <a:gd name="connsiteX3" fmla="*/ 602144 w 602144"/>
                <a:gd name="connsiteY3" fmla="*/ 65671 h 602288"/>
                <a:gd name="connsiteX4" fmla="*/ 536420 w 602144"/>
                <a:gd name="connsiteY4" fmla="*/ 0 h 6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144" h="602288">
                  <a:moveTo>
                    <a:pt x="536420" y="0"/>
                  </a:moveTo>
                  <a:lnTo>
                    <a:pt x="0" y="536618"/>
                  </a:lnTo>
                  <a:lnTo>
                    <a:pt x="65648" y="602289"/>
                  </a:lnTo>
                  <a:lnTo>
                    <a:pt x="602144" y="65671"/>
                  </a:lnTo>
                  <a:lnTo>
                    <a:pt x="53642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02CD6E7C-2A3B-5F75-CC06-CF9E0082FCBF}"/>
                </a:ext>
              </a:extLst>
            </p:cNvPr>
            <p:cNvSpPr/>
            <p:nvPr/>
          </p:nvSpPr>
          <p:spPr>
            <a:xfrm rot="3745610">
              <a:off x="-524418" y="3978906"/>
              <a:ext cx="675382" cy="589910"/>
            </a:xfrm>
            <a:custGeom>
              <a:avLst/>
              <a:gdLst>
                <a:gd name="connsiteX0" fmla="*/ 130310 w 675382"/>
                <a:gd name="connsiteY0" fmla="*/ 514381 h 589910"/>
                <a:gd name="connsiteX1" fmla="*/ 338336 w 675382"/>
                <a:gd name="connsiteY1" fmla="*/ 151583 h 589910"/>
                <a:gd name="connsiteX2" fmla="*/ 545679 w 675382"/>
                <a:gd name="connsiteY2" fmla="*/ 514381 h 589910"/>
                <a:gd name="connsiteX3" fmla="*/ 130310 w 675382"/>
                <a:gd name="connsiteY3" fmla="*/ 514381 h 589910"/>
                <a:gd name="connsiteX4" fmla="*/ 675383 w 675382"/>
                <a:gd name="connsiteY4" fmla="*/ 589911 h 589910"/>
                <a:gd name="connsiteX5" fmla="*/ 337653 w 675382"/>
                <a:gd name="connsiteY5" fmla="*/ 0 h 589910"/>
                <a:gd name="connsiteX6" fmla="*/ 0 w 675382"/>
                <a:gd name="connsiteY6" fmla="*/ 589911 h 589910"/>
                <a:gd name="connsiteX7" fmla="*/ 675383 w 675382"/>
                <a:gd name="connsiteY7" fmla="*/ 589911 h 589910"/>
                <a:gd name="connsiteX8" fmla="*/ 662328 w 675382"/>
                <a:gd name="connsiteY8" fmla="*/ 582321 h 589910"/>
                <a:gd name="connsiteX9" fmla="*/ 337653 w 675382"/>
                <a:gd name="connsiteY9" fmla="*/ 15278 h 589910"/>
                <a:gd name="connsiteX10" fmla="*/ 13054 w 675382"/>
                <a:gd name="connsiteY10" fmla="*/ 582321 h 589910"/>
                <a:gd name="connsiteX11" fmla="*/ 662328 w 675382"/>
                <a:gd name="connsiteY11" fmla="*/ 582321 h 589910"/>
                <a:gd name="connsiteX12" fmla="*/ 532625 w 675382"/>
                <a:gd name="connsiteY12" fmla="*/ 506791 h 589910"/>
                <a:gd name="connsiteX13" fmla="*/ 338336 w 675382"/>
                <a:gd name="connsiteY13" fmla="*/ 166861 h 589910"/>
                <a:gd name="connsiteX14" fmla="*/ 143363 w 675382"/>
                <a:gd name="connsiteY14" fmla="*/ 506791 h 589910"/>
                <a:gd name="connsiteX15" fmla="*/ 532625 w 675382"/>
                <a:gd name="connsiteY15" fmla="*/ 506791 h 58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5382" h="589910">
                  <a:moveTo>
                    <a:pt x="130310" y="514381"/>
                  </a:moveTo>
                  <a:lnTo>
                    <a:pt x="338336" y="151583"/>
                  </a:lnTo>
                  <a:lnTo>
                    <a:pt x="545679" y="514381"/>
                  </a:lnTo>
                  <a:lnTo>
                    <a:pt x="130310" y="514381"/>
                  </a:lnTo>
                  <a:close/>
                  <a:moveTo>
                    <a:pt x="675383" y="589911"/>
                  </a:moveTo>
                  <a:lnTo>
                    <a:pt x="337653" y="0"/>
                  </a:lnTo>
                  <a:lnTo>
                    <a:pt x="0" y="589911"/>
                  </a:lnTo>
                  <a:lnTo>
                    <a:pt x="675383" y="589911"/>
                  </a:lnTo>
                  <a:close/>
                  <a:moveTo>
                    <a:pt x="662328" y="582321"/>
                  </a:moveTo>
                  <a:lnTo>
                    <a:pt x="337653" y="15278"/>
                  </a:lnTo>
                  <a:lnTo>
                    <a:pt x="13054" y="582321"/>
                  </a:lnTo>
                  <a:lnTo>
                    <a:pt x="662328" y="582321"/>
                  </a:lnTo>
                  <a:close/>
                  <a:moveTo>
                    <a:pt x="532625" y="506791"/>
                  </a:moveTo>
                  <a:lnTo>
                    <a:pt x="338336" y="166861"/>
                  </a:lnTo>
                  <a:lnTo>
                    <a:pt x="143363" y="506791"/>
                  </a:lnTo>
                  <a:lnTo>
                    <a:pt x="532625" y="50679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5F389474-5B5A-925A-157B-6DA948A2775E}"/>
                </a:ext>
              </a:extLst>
            </p:cNvPr>
            <p:cNvSpPr/>
            <p:nvPr/>
          </p:nvSpPr>
          <p:spPr>
            <a:xfrm rot="3745610">
              <a:off x="-434350" y="3830265"/>
              <a:ext cx="337653" cy="588483"/>
            </a:xfrm>
            <a:custGeom>
              <a:avLst/>
              <a:gdLst>
                <a:gd name="connsiteX0" fmla="*/ 2352 w 337653"/>
                <a:gd name="connsiteY0" fmla="*/ 588484 h 588483"/>
                <a:gd name="connsiteX1" fmla="*/ 0 w 337653"/>
                <a:gd name="connsiteY1" fmla="*/ 588484 h 588483"/>
                <a:gd name="connsiteX2" fmla="*/ 336819 w 337653"/>
                <a:gd name="connsiteY2" fmla="*/ 0 h 588483"/>
                <a:gd name="connsiteX3" fmla="*/ 337653 w 337653"/>
                <a:gd name="connsiteY3" fmla="*/ 0 h 588483"/>
                <a:gd name="connsiteX4" fmla="*/ 337653 w 337653"/>
                <a:gd name="connsiteY4" fmla="*/ 166519 h 588483"/>
                <a:gd name="connsiteX5" fmla="*/ 143515 w 337653"/>
                <a:gd name="connsiteY5" fmla="*/ 505122 h 588483"/>
                <a:gd name="connsiteX6" fmla="*/ 2352 w 337653"/>
                <a:gd name="connsiteY6" fmla="*/ 588484 h 58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653" h="588483">
                  <a:moveTo>
                    <a:pt x="2352" y="588484"/>
                  </a:moveTo>
                  <a:lnTo>
                    <a:pt x="0" y="588484"/>
                  </a:lnTo>
                  <a:lnTo>
                    <a:pt x="336819" y="0"/>
                  </a:lnTo>
                  <a:lnTo>
                    <a:pt x="337653" y="0"/>
                  </a:lnTo>
                  <a:lnTo>
                    <a:pt x="337653" y="166519"/>
                  </a:lnTo>
                  <a:lnTo>
                    <a:pt x="143515" y="505122"/>
                  </a:lnTo>
                  <a:lnTo>
                    <a:pt x="2352" y="5884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5F6236-79AB-8BE3-4014-DC25F53548A6}"/>
              </a:ext>
            </a:extLst>
          </p:cNvPr>
          <p:cNvSpPr txBox="1"/>
          <p:nvPr/>
        </p:nvSpPr>
        <p:spPr>
          <a:xfrm>
            <a:off x="229961" y="-58304"/>
            <a:ext cx="85562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cap="all" dirty="0">
                <a:solidFill>
                  <a:schemeClr val="tx2"/>
                </a:solidFill>
                <a:latin typeface="Arial Narrow" panose="020B0606020202030204" pitchFamily="34" charset="0"/>
                <a:cs typeface="Calibri" charset="0"/>
              </a:rPr>
              <a:t>АМАГЕР БЕККЕ – ХРЕСТОМАТИЙНЫЙ ПРИМЕР РАБОТЫ С ГОРОДСКОЙ СРЕДОЙ</a:t>
            </a:r>
          </a:p>
        </p:txBody>
      </p:sp>
      <p:grpSp>
        <p:nvGrpSpPr>
          <p:cNvPr id="220" name="Рисунок 74">
            <a:extLst>
              <a:ext uri="{FF2B5EF4-FFF2-40B4-BE49-F238E27FC236}">
                <a16:creationId xmlns:a16="http://schemas.microsoft.com/office/drawing/2014/main" id="{AF63D8C6-52FC-33D4-74E3-05B827E90617}"/>
              </a:ext>
            </a:extLst>
          </p:cNvPr>
          <p:cNvGrpSpPr/>
          <p:nvPr/>
        </p:nvGrpSpPr>
        <p:grpSpPr>
          <a:xfrm rot="2234433">
            <a:off x="-1766576" y="4466395"/>
            <a:ext cx="4243683" cy="4456820"/>
            <a:chOff x="2124011" y="2605751"/>
            <a:chExt cx="2415385" cy="2536697"/>
          </a:xfrm>
          <a:solidFill>
            <a:schemeClr val="bg1">
              <a:lumMod val="95000"/>
            </a:schemeClr>
          </a:solidFill>
        </p:grpSpPr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8886F0A6-5E29-AEE2-081D-8FE3C8E0C3B5}"/>
                </a:ext>
              </a:extLst>
            </p:cNvPr>
            <p:cNvSpPr/>
            <p:nvPr/>
          </p:nvSpPr>
          <p:spPr>
            <a:xfrm>
              <a:off x="2159154" y="2605751"/>
              <a:ext cx="2269934" cy="2368678"/>
            </a:xfrm>
            <a:custGeom>
              <a:avLst/>
              <a:gdLst>
                <a:gd name="connsiteX0" fmla="*/ 0 w 2269934"/>
                <a:gd name="connsiteY0" fmla="*/ 258278 h 2368678"/>
                <a:gd name="connsiteX1" fmla="*/ 247570 w 2269934"/>
                <a:gd name="connsiteY1" fmla="*/ 0 h 2368678"/>
                <a:gd name="connsiteX2" fmla="*/ 1135175 w 2269934"/>
                <a:gd name="connsiteY2" fmla="*/ 925991 h 2368678"/>
                <a:gd name="connsiteX3" fmla="*/ 2022232 w 2269934"/>
                <a:gd name="connsiteY3" fmla="*/ 308 h 2368678"/>
                <a:gd name="connsiteX4" fmla="*/ 2269837 w 2269934"/>
                <a:gd name="connsiteY4" fmla="*/ 258549 h 2368678"/>
                <a:gd name="connsiteX5" fmla="*/ 1382745 w 2269934"/>
                <a:gd name="connsiteY5" fmla="*/ 1184269 h 2368678"/>
                <a:gd name="connsiteX6" fmla="*/ 2269935 w 2269934"/>
                <a:gd name="connsiteY6" fmla="*/ 2109831 h 2368678"/>
                <a:gd name="connsiteX7" fmla="*/ 2022364 w 2269934"/>
                <a:gd name="connsiteY7" fmla="*/ 2368109 h 2368678"/>
                <a:gd name="connsiteX8" fmla="*/ 1135209 w 2269934"/>
                <a:gd name="connsiteY8" fmla="*/ 1442584 h 2368678"/>
                <a:gd name="connsiteX9" fmla="*/ 247758 w 2269934"/>
                <a:gd name="connsiteY9" fmla="*/ 2368678 h 2368678"/>
                <a:gd name="connsiteX10" fmla="*/ 153 w 2269934"/>
                <a:gd name="connsiteY10" fmla="*/ 2110439 h 2368678"/>
                <a:gd name="connsiteX11" fmla="*/ 887639 w 2269934"/>
                <a:gd name="connsiteY11" fmla="*/ 1184306 h 2368678"/>
                <a:gd name="connsiteX12" fmla="*/ 0 w 2269934"/>
                <a:gd name="connsiteY12" fmla="*/ 258278 h 236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9934" h="2368678">
                  <a:moveTo>
                    <a:pt x="0" y="258278"/>
                  </a:moveTo>
                  <a:lnTo>
                    <a:pt x="247570" y="0"/>
                  </a:lnTo>
                  <a:lnTo>
                    <a:pt x="1135175" y="925991"/>
                  </a:lnTo>
                  <a:lnTo>
                    <a:pt x="2022232" y="308"/>
                  </a:lnTo>
                  <a:lnTo>
                    <a:pt x="2269837" y="258549"/>
                  </a:lnTo>
                  <a:lnTo>
                    <a:pt x="1382745" y="1184269"/>
                  </a:lnTo>
                  <a:lnTo>
                    <a:pt x="2269935" y="2109831"/>
                  </a:lnTo>
                  <a:lnTo>
                    <a:pt x="2022364" y="2368109"/>
                  </a:lnTo>
                  <a:lnTo>
                    <a:pt x="1135209" y="1442584"/>
                  </a:lnTo>
                  <a:lnTo>
                    <a:pt x="247758" y="2368678"/>
                  </a:lnTo>
                  <a:lnTo>
                    <a:pt x="153" y="2110439"/>
                  </a:lnTo>
                  <a:lnTo>
                    <a:pt x="887639" y="1184306"/>
                  </a:lnTo>
                  <a:lnTo>
                    <a:pt x="0" y="258278"/>
                  </a:lnTo>
                  <a:close/>
                </a:path>
              </a:pathLst>
            </a:custGeom>
            <a:grpFill/>
            <a:ln w="2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id="{1815E2E9-3198-7FFD-B765-9981168B4B15}"/>
                </a:ext>
              </a:extLst>
            </p:cNvPr>
            <p:cNvSpPr/>
            <p:nvPr/>
          </p:nvSpPr>
          <p:spPr>
            <a:xfrm>
              <a:off x="2124011" y="2726491"/>
              <a:ext cx="2415385" cy="2415958"/>
            </a:xfrm>
            <a:custGeom>
              <a:avLst/>
              <a:gdLst>
                <a:gd name="connsiteX0" fmla="*/ 263434 w 2415385"/>
                <a:gd name="connsiteY0" fmla="*/ 0 h 2415958"/>
                <a:gd name="connsiteX1" fmla="*/ 0 w 2415385"/>
                <a:gd name="connsiteY1" fmla="*/ 263435 h 2415958"/>
                <a:gd name="connsiteX2" fmla="*/ 944515 w 2415385"/>
                <a:gd name="connsiteY2" fmla="*/ 1207950 h 2415958"/>
                <a:gd name="connsiteX3" fmla="*/ 165 w 2415385"/>
                <a:gd name="connsiteY3" fmla="*/ 2152571 h 2415958"/>
                <a:gd name="connsiteX4" fmla="*/ 263635 w 2415385"/>
                <a:gd name="connsiteY4" fmla="*/ 2415959 h 2415958"/>
                <a:gd name="connsiteX5" fmla="*/ 1207950 w 2415385"/>
                <a:gd name="connsiteY5" fmla="*/ 1471385 h 2415958"/>
                <a:gd name="connsiteX6" fmla="*/ 2151952 w 2415385"/>
                <a:gd name="connsiteY6" fmla="*/ 2415397 h 2415958"/>
                <a:gd name="connsiteX7" fmla="*/ 2415386 w 2415385"/>
                <a:gd name="connsiteY7" fmla="*/ 2151953 h 2415958"/>
                <a:gd name="connsiteX8" fmla="*/ 1471347 w 2415385"/>
                <a:gd name="connsiteY8" fmla="*/ 1207914 h 2415958"/>
                <a:gd name="connsiteX9" fmla="*/ 2415284 w 2415385"/>
                <a:gd name="connsiteY9" fmla="*/ 263711 h 2415958"/>
                <a:gd name="connsiteX10" fmla="*/ 2151813 w 2415385"/>
                <a:gd name="connsiteY10" fmla="*/ 314 h 2415958"/>
                <a:gd name="connsiteX11" fmla="*/ 1207913 w 2415385"/>
                <a:gd name="connsiteY11" fmla="*/ 944479 h 2415958"/>
                <a:gd name="connsiteX12" fmla="*/ 263434 w 2415385"/>
                <a:gd name="connsiteY12" fmla="*/ 0 h 2415958"/>
                <a:gd name="connsiteX13" fmla="*/ 2151815 w 2415385"/>
                <a:gd name="connsiteY13" fmla="*/ 17572 h 2415958"/>
                <a:gd name="connsiteX14" fmla="*/ 1207915 w 2415385"/>
                <a:gd name="connsiteY14" fmla="*/ 961738 h 2415958"/>
                <a:gd name="connsiteX15" fmla="*/ 263434 w 2415385"/>
                <a:gd name="connsiteY15" fmla="*/ 17259 h 2415958"/>
                <a:gd name="connsiteX16" fmla="*/ 17258 w 2415385"/>
                <a:gd name="connsiteY16" fmla="*/ 263435 h 2415958"/>
                <a:gd name="connsiteX17" fmla="*/ 961774 w 2415385"/>
                <a:gd name="connsiteY17" fmla="*/ 1207950 h 2415958"/>
                <a:gd name="connsiteX18" fmla="*/ 17423 w 2415385"/>
                <a:gd name="connsiteY18" fmla="*/ 2152568 h 2415958"/>
                <a:gd name="connsiteX19" fmla="*/ 263635 w 2415385"/>
                <a:gd name="connsiteY19" fmla="*/ 2398715 h 2415958"/>
                <a:gd name="connsiteX20" fmla="*/ 1207950 w 2415385"/>
                <a:gd name="connsiteY20" fmla="*/ 1454126 h 2415958"/>
                <a:gd name="connsiteX21" fmla="*/ 2151952 w 2415385"/>
                <a:gd name="connsiteY21" fmla="*/ 2398128 h 2415958"/>
                <a:gd name="connsiteX22" fmla="*/ 2398127 w 2415385"/>
                <a:gd name="connsiteY22" fmla="*/ 2151953 h 2415958"/>
                <a:gd name="connsiteX23" fmla="*/ 1454091 w 2415385"/>
                <a:gd name="connsiteY23" fmla="*/ 1207914 h 2415958"/>
                <a:gd name="connsiteX24" fmla="*/ 2398025 w 2415385"/>
                <a:gd name="connsiteY24" fmla="*/ 263713 h 2415958"/>
                <a:gd name="connsiteX25" fmla="*/ 2151815 w 2415385"/>
                <a:gd name="connsiteY25" fmla="*/ 17572 h 241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15385" h="2415958">
                  <a:moveTo>
                    <a:pt x="263434" y="0"/>
                  </a:moveTo>
                  <a:lnTo>
                    <a:pt x="0" y="263435"/>
                  </a:lnTo>
                  <a:lnTo>
                    <a:pt x="944515" y="1207950"/>
                  </a:lnTo>
                  <a:lnTo>
                    <a:pt x="165" y="2152571"/>
                  </a:lnTo>
                  <a:lnTo>
                    <a:pt x="263635" y="2415959"/>
                  </a:lnTo>
                  <a:lnTo>
                    <a:pt x="1207950" y="1471385"/>
                  </a:lnTo>
                  <a:lnTo>
                    <a:pt x="2151952" y="2415397"/>
                  </a:lnTo>
                  <a:lnTo>
                    <a:pt x="2415386" y="2151953"/>
                  </a:lnTo>
                  <a:lnTo>
                    <a:pt x="1471347" y="1207914"/>
                  </a:lnTo>
                  <a:lnTo>
                    <a:pt x="2415284" y="263711"/>
                  </a:lnTo>
                  <a:lnTo>
                    <a:pt x="2151813" y="314"/>
                  </a:lnTo>
                  <a:lnTo>
                    <a:pt x="1207913" y="944479"/>
                  </a:lnTo>
                  <a:lnTo>
                    <a:pt x="263434" y="0"/>
                  </a:lnTo>
                  <a:close/>
                  <a:moveTo>
                    <a:pt x="2151815" y="17572"/>
                  </a:moveTo>
                  <a:lnTo>
                    <a:pt x="1207915" y="961738"/>
                  </a:lnTo>
                  <a:lnTo>
                    <a:pt x="263434" y="17259"/>
                  </a:lnTo>
                  <a:lnTo>
                    <a:pt x="17258" y="263435"/>
                  </a:lnTo>
                  <a:lnTo>
                    <a:pt x="961774" y="1207950"/>
                  </a:lnTo>
                  <a:lnTo>
                    <a:pt x="17423" y="2152568"/>
                  </a:lnTo>
                  <a:lnTo>
                    <a:pt x="263635" y="2398715"/>
                  </a:lnTo>
                  <a:lnTo>
                    <a:pt x="1207950" y="1454126"/>
                  </a:lnTo>
                  <a:lnTo>
                    <a:pt x="2151952" y="2398128"/>
                  </a:lnTo>
                  <a:lnTo>
                    <a:pt x="2398127" y="2151953"/>
                  </a:lnTo>
                  <a:lnTo>
                    <a:pt x="1454091" y="1207914"/>
                  </a:lnTo>
                  <a:lnTo>
                    <a:pt x="2398025" y="263713"/>
                  </a:lnTo>
                  <a:lnTo>
                    <a:pt x="2151815" y="17572"/>
                  </a:lnTo>
                  <a:close/>
                </a:path>
              </a:pathLst>
            </a:custGeom>
            <a:grpFill/>
            <a:ln w="2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00"/>
            </a:p>
          </p:txBody>
        </p:sp>
      </p:grpSp>
      <p:pic>
        <p:nvPicPr>
          <p:cNvPr id="6" name="Рисунок 5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EEE1D21-8416-43F4-E2EA-51505CDC7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43"/>
          <a:stretch/>
        </p:blipFill>
        <p:spPr>
          <a:xfrm>
            <a:off x="770617" y="2059756"/>
            <a:ext cx="5251976" cy="33585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pic>
        <p:nvPicPr>
          <p:cNvPr id="11" name="Рисунок 10" descr="Изображение выглядит как трав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9423DC6-640A-5D99-B238-271B7DF7C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34"/>
          <a:stretch/>
        </p:blipFill>
        <p:spPr>
          <a:xfrm>
            <a:off x="6373621" y="2059756"/>
            <a:ext cx="5354127" cy="3366632"/>
          </a:xfrm>
          <a:prstGeom prst="rect">
            <a:avLst/>
          </a:prstGeom>
        </p:spPr>
      </p:pic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87CE673F-BB2C-AD2F-7D19-336FCF463F70}"/>
              </a:ext>
            </a:extLst>
          </p:cNvPr>
          <p:cNvSpPr txBox="1">
            <a:spLocks/>
          </p:cNvSpPr>
          <p:nvPr/>
        </p:nvSpPr>
        <p:spPr>
          <a:xfrm>
            <a:off x="9142196" y="641249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040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080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118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4130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146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6239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2220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8265" algn="l" defTabSz="91208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 algn="r"/>
              <a:t>7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A51BC-9AD7-FA72-5B0E-3A50859B0440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4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The Finnish sauna Case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8</a:t>
            </a:fld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B53901-EB98-EA06-ACF7-25987D321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3" y="1872914"/>
            <a:ext cx="5251423" cy="39477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2B946-3EDC-74A4-0C65-FCA6BA070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9068" r="4460" b="6336"/>
          <a:stretch/>
        </p:blipFill>
        <p:spPr>
          <a:xfrm>
            <a:off x="5660888" y="2925692"/>
            <a:ext cx="6224508" cy="2894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89FE6-AE99-6321-FEBA-F57C07CF3307}"/>
              </a:ext>
            </a:extLst>
          </p:cNvPr>
          <p:cNvSpPr txBox="1"/>
          <p:nvPr/>
        </p:nvSpPr>
        <p:spPr>
          <a:xfrm>
            <a:off x="297774" y="966232"/>
            <a:ext cx="525142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Carlo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Ratti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Associati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– Hot Heart</a:t>
            </a:r>
            <a:r>
              <a:rPr lang="en-US" sz="16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 project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for Helsinki Energy Challenge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(EU/UK, 2021)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D9453-46E4-5E70-6754-223463FCC833}"/>
              </a:ext>
            </a:extLst>
          </p:cNvPr>
          <p:cNvSpPr txBox="1"/>
          <p:nvPr/>
        </p:nvSpPr>
        <p:spPr>
          <a:xfrm>
            <a:off x="5660888" y="966231"/>
            <a:ext cx="6224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The project consortium: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Carlo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Ratti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Associati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(Italy),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Ramboll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(Finland),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Transsolar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(Germany),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Danfoss/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Leanheat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(Finland),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Schneider Electric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(French/Finland),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OP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(Finland),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Schlaich Bergmann Partner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(Germany), 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Squint/Opera</a:t>
            </a:r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 (UK)</a:t>
            </a:r>
          </a:p>
          <a:p>
            <a:endParaRPr lang="en-US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energychallenge.hel.fi/hot-heart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carloratti.com/project/hot-heart/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B186F-D7E4-DBCE-9D87-07D5ED2E10BF}"/>
              </a:ext>
            </a:extLst>
          </p:cNvPr>
          <p:cNvSpPr txBox="1"/>
          <p:nvPr/>
        </p:nvSpPr>
        <p:spPr>
          <a:xfrm>
            <a:off x="2983746" y="5896356"/>
            <a:ext cx="622450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Sometimes project is feasible, viable and desirable only if it is mad enough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B57C-FC04-BA6A-F365-AE7B106C58DE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7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Narrow" panose="020B0606020202030204" pitchFamily="34" charset="0"/>
              </a:rPr>
              <a:t>The biophilic Case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9</a:t>
            </a:fld>
            <a:endParaRPr lang="en-US"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1E464-E63E-5B48-0A99-BD95928C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" y="1156148"/>
            <a:ext cx="6554649" cy="4372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2A6690-F4B1-E1F8-096B-B0E55C723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17" y="2040439"/>
            <a:ext cx="6555121" cy="4372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1D0D5-13CC-85AE-639B-E50BCF607A7E}"/>
              </a:ext>
            </a:extLst>
          </p:cNvPr>
          <p:cNvSpPr txBox="1"/>
          <p:nvPr/>
        </p:nvSpPr>
        <p:spPr>
          <a:xfrm>
            <a:off x="6940577" y="1151071"/>
            <a:ext cx="504746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BIG/Carlo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Ratti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Associati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– </a:t>
            </a:r>
            <a:r>
              <a:rPr lang="en-US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CapitaSpring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biophilic skyscraper</a:t>
            </a:r>
            <a:endParaRPr lang="en-US" sz="1600" b="1" i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for CapitaLand Development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Arial Narrow" panose="020B0606020202030204" pitchFamily="34" charset="0"/>
              </a:rPr>
              <a:t>(Denmark/Italy – Singapore, 2022)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F370E-E054-C3CA-81A0-C14192B9CA82}"/>
              </a:ext>
            </a:extLst>
          </p:cNvPr>
          <p:cNvSpPr txBox="1"/>
          <p:nvPr/>
        </p:nvSpPr>
        <p:spPr>
          <a:xfrm>
            <a:off x="203960" y="5581497"/>
            <a:ext cx="504746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carloratti.com/project/cra-big-fuse-tropical-nature-with-architecture/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big.dk/#projects-sing</a:t>
            </a:r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endParaRPr lang="ru-R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1D1DA-06E8-DC44-12F1-274E24EE2158}"/>
              </a:ext>
            </a:extLst>
          </p:cNvPr>
          <p:cNvSpPr txBox="1"/>
          <p:nvPr/>
        </p:nvSpPr>
        <p:spPr>
          <a:xfrm>
            <a:off x="2064000" y="774204"/>
            <a:ext cx="806400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A desirability today goes beyond capitalistic values in actual context of post-capitalism transition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BA2CD-38B7-D902-642B-8B961205B068}"/>
              </a:ext>
            </a:extLst>
          </p:cNvPr>
          <p:cNvSpPr txBox="1"/>
          <p:nvPr/>
        </p:nvSpPr>
        <p:spPr>
          <a:xfrm>
            <a:off x="773494" y="6456699"/>
            <a:ext cx="1351652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7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IC ENERGYNET</a:t>
            </a:r>
            <a:endParaRPr kumimoji="0" lang="ru-RU" sz="1477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47660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НТИ">
      <a:dk1>
        <a:srgbClr val="0C0C0C"/>
      </a:dk1>
      <a:lt1>
        <a:sysClr val="window" lastClr="FFFFFF"/>
      </a:lt1>
      <a:dk2>
        <a:srgbClr val="0C0C0C"/>
      </a:dk2>
      <a:lt2>
        <a:srgbClr val="FFFFFF"/>
      </a:lt2>
      <a:accent1>
        <a:srgbClr val="8E708F"/>
      </a:accent1>
      <a:accent2>
        <a:srgbClr val="71A2C3"/>
      </a:accent2>
      <a:accent3>
        <a:srgbClr val="C8B1AC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13640</TotalTime>
  <Words>1224</Words>
  <Application>Microsoft Office PowerPoint</Application>
  <PresentationFormat>Широкоэкранный</PresentationFormat>
  <Paragraphs>155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22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Montserrat Medium</vt:lpstr>
      <vt:lpstr>Wingdings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Тема Office</vt:lpstr>
      <vt:lpstr>Презентация PowerPoint</vt:lpstr>
      <vt:lpstr>Несколько слов о спикере</vt:lpstr>
      <vt:lpstr>Новая архитектура ЭНЕРГОСИСТЕМ и энергоузлов</vt:lpstr>
      <vt:lpstr>Энергетика перестает быть отраслью и становится частью мульти-инфраструктуры</vt:lpstr>
      <vt:lpstr>Мир на пороге новой общественной формации  и новой промышленной революции?</vt:lpstr>
      <vt:lpstr>Что впереди? Каким будет Пост-капитализм</vt:lpstr>
      <vt:lpstr>Презентация PowerPoint</vt:lpstr>
      <vt:lpstr>The Finnish sauna Case</vt:lpstr>
      <vt:lpstr>The biophilic Case</vt:lpstr>
      <vt:lpstr>Энергетические сообщества будущего</vt:lpstr>
      <vt:lpstr>Климат-квартал «Neue Westsdadt» (Германия)</vt:lpstr>
      <vt:lpstr>Сетевые компании и новые типы рынков</vt:lpstr>
      <vt:lpstr>Локальный рынок Оркнейских островов (Шотландия)</vt:lpstr>
      <vt:lpstr>Микрогриды как новый вариант энергоснабжения</vt:lpstr>
      <vt:lpstr>ТРЕНД НА УПРАВЛЕНИЕ ГИБКОСТЬЮ</vt:lpstr>
      <vt:lpstr>Кардинальное изменение роли электрических сетей</vt:lpstr>
      <vt:lpstr>Примеры современной российской энергетики как части городской архитектуры</vt:lpstr>
      <vt:lpstr>Примеры современной российской энергетики как части городской архитектуры</vt:lpstr>
      <vt:lpstr>Насколько революционный результат получили в LLNL в США 5 декабря 2022 года?</vt:lpstr>
      <vt:lpstr>Проектные форматы профессиональной  ориентации школьников: НТО и проектные смены</vt:lpstr>
      <vt:lpstr>Проектные форматы профессиональной  ориентации студентов: Межвузовская летняя энергетическая школа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Буассонад Георгий Владимирович</dc:creator>
  <cp:lastModifiedBy>info@internetofenergy.ru</cp:lastModifiedBy>
  <cp:revision>649</cp:revision>
  <cp:lastPrinted>2018-05-08T16:49:45Z</cp:lastPrinted>
  <dcterms:created xsi:type="dcterms:W3CDTF">2016-03-23T11:46:06Z</dcterms:created>
  <dcterms:modified xsi:type="dcterms:W3CDTF">2023-04-04T09:17:12Z</dcterms:modified>
</cp:coreProperties>
</file>