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69" r:id="rId4"/>
    <p:sldId id="280" r:id="rId5"/>
    <p:sldId id="281" r:id="rId6"/>
    <p:sldId id="275" r:id="rId7"/>
  </p:sldIdLst>
  <p:sldSz cx="9144000" cy="5143500" type="screen16x9"/>
  <p:notesSz cx="6858000" cy="9144000"/>
  <p:embeddedFontLst>
    <p:embeddedFont>
      <p:font typeface="Lato Medium" panose="020B0604020202020204" charset="0"/>
      <p:regular r:id="rId9"/>
      <p:italic r:id="rId10"/>
    </p:embeddedFont>
    <p:embeddedFont>
      <p:font typeface="Arial Black" panose="020B0A04020102020204" pitchFamily="34" charset="0"/>
      <p:bold r:id="rId11"/>
    </p:embeddedFont>
    <p:embeddedFont>
      <p:font typeface="Lato ExtraBold" panose="020B0604020202020204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3"/>
    <a:srgbClr val="E1E8EF"/>
    <a:srgbClr val="F6F7F8"/>
    <a:srgbClr val="FAFBFC"/>
    <a:srgbClr val="F1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66" d="100"/>
          <a:sy n="66" d="100"/>
        </p:scale>
        <p:origin x="-102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F021-DD99-4022-BFC3-5C77FC4A337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24A4C-C6FA-49D6-AAE3-F8743F13D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8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24A4C-C6FA-49D6-AAE3-F8743F13D6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24A4C-C6FA-49D6-AAE3-F8743F13D6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7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24A4C-C6FA-49D6-AAE3-F8743F13D6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3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24A4C-C6FA-49D6-AAE3-F8743F13D6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7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E580-164C-457B-90FF-7A6D16A56749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42E1-1433-44D7-BC59-51C17691082F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C436-E787-4F6F-B5CD-87563C4D14C9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BD36-E8A5-4B72-A705-45821B54B666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7410-D9D2-4646-A9F8-A7B9887CF84F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2E41-264B-47E2-B208-8C157297095B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A4D1-BF87-466D-9A38-6FEF1AF9DB12}" type="datetime1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D37F-0308-496D-B603-F17D721673AC}" type="datetime1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5030-0B66-4CF5-90C9-5AA2E5F1D6D4}" type="datetime1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89A2-0172-4726-88D1-28E244DEC5EA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BC66-AD6D-496F-8E06-A2495A0BAC5E}" type="datetime1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6113-8CEE-48EA-857E-5CE3A07B88FC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63639"/>
            <a:ext cx="6264696" cy="2160240"/>
          </a:xfrm>
        </p:spPr>
        <p:txBody>
          <a:bodyPr lIns="0" tIns="0" rIns="0" bIns="0" anchor="t">
            <a:noAutofit/>
          </a:bodyPr>
          <a:lstStyle/>
          <a:p>
            <a:pPr lvl="0" algn="l" defTabSz="457200" fontAlgn="base">
              <a:spcAft>
                <a:spcPct val="0"/>
              </a:spcAft>
              <a:defRPr/>
            </a:pPr>
            <a:r>
              <a:rPr lang="ru-RU" altLang="ru-RU" dirty="0">
                <a:latin typeface="Arial Black"/>
                <a:cs typeface="Arial" pitchFamily="34" charset="0"/>
              </a:rPr>
              <a:t>Название </a:t>
            </a:r>
            <a:r>
              <a:rPr lang="ru-RU" altLang="ru-RU" dirty="0" smtClean="0">
                <a:latin typeface="Arial Black"/>
                <a:cs typeface="Arial" pitchFamily="34" charset="0"/>
              </a:rPr>
              <a:t>проекта (бизнес-идеи)</a:t>
            </a:r>
            <a:endParaRPr lang="ru-RU" altLang="ru-RU" sz="4800" dirty="0">
              <a:latin typeface="Arial Black"/>
              <a:cs typeface="Arial" pitchFamily="34" charset="0"/>
            </a:endParaRPr>
          </a:p>
        </p:txBody>
      </p:sp>
      <p:pic>
        <p:nvPicPr>
          <p:cNvPr id="4" name="Picture 4" descr="H:\!!! НТИ\Точка кипения предпринимательская\узор-синий+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 b="41772"/>
          <a:stretch/>
        </p:blipFill>
        <p:spPr bwMode="auto">
          <a:xfrm>
            <a:off x="4707416" y="3579862"/>
            <a:ext cx="4436584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!!! НТИ\Точка кипения предпринимательская\узор-синий+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27458"/>
          <a:stretch/>
        </p:blipFill>
        <p:spPr bwMode="auto">
          <a:xfrm>
            <a:off x="6156177" y="-1"/>
            <a:ext cx="2987824" cy="14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2" y="485796"/>
            <a:ext cx="3792237" cy="7178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32169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dirty="0">
                <a:latin typeface="Arial"/>
                <a:cs typeface="Arial" pitchFamily="34" charset="0"/>
              </a:rPr>
              <a:t>Дополнительная информация </a:t>
            </a:r>
            <a:br>
              <a:rPr lang="ru-RU" altLang="ru-RU" dirty="0">
                <a:latin typeface="Arial"/>
                <a:cs typeface="Arial" pitchFamily="34" charset="0"/>
              </a:rPr>
            </a:br>
            <a:r>
              <a:rPr lang="ru-RU" altLang="ru-RU" dirty="0" smtClean="0">
                <a:latin typeface="Arial"/>
                <a:cs typeface="Arial" pitchFamily="34" charset="0"/>
              </a:rPr>
              <a:t>(проектная команда, город, год)</a:t>
            </a:r>
            <a:endParaRPr lang="ru-RU" altLang="ru-RU" dirty="0"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4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!!! НТИ\Точка кипения предпринимательская\5O0A14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r="32229"/>
          <a:stretch/>
        </p:blipFill>
        <p:spPr bwMode="auto">
          <a:xfrm>
            <a:off x="6139543" y="0"/>
            <a:ext cx="300445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313932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2400" dirty="0">
                <a:latin typeface="Arial Black" panose="020B0A04020102020204" pitchFamily="34" charset="0"/>
              </a:rPr>
              <a:t>Проблема</a:t>
            </a:r>
            <a:endParaRPr lang="ru-RU" sz="24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1414" y="1059582"/>
            <a:ext cx="4820666" cy="997196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Опишите,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какую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проблему Вы собираетесь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 помощью предлагаемой идеи (продукта)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потребителей она стоит наиболее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(Размещение 1 слайд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/>
          </a:p>
        </p:txBody>
      </p:sp>
      <p:pic>
        <p:nvPicPr>
          <p:cNvPr id="9" name="Picture 4" descr="H:\!!! НТИ\Точка кипения предпринимательская\узор-синий+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r="-2" b="33325"/>
          <a:stretch/>
        </p:blipFill>
        <p:spPr bwMode="auto">
          <a:xfrm flipH="1">
            <a:off x="7324597" y="4515967"/>
            <a:ext cx="1819404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9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90364"/>
            <a:ext cx="3754760" cy="261610"/>
          </a:xfr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2000" dirty="0">
                <a:latin typeface="Arial Black" panose="020B0A04020102020204" pitchFamily="34" charset="0"/>
              </a:rPr>
              <a:t>Продукт </a:t>
            </a:r>
            <a:r>
              <a:rPr lang="ru-RU" sz="2000" dirty="0" smtClean="0">
                <a:latin typeface="Arial Black" panose="020B0A04020102020204" pitchFamily="34" charset="0"/>
              </a:rPr>
              <a:t>проекта (идея)</a:t>
            </a:r>
            <a:endParaRPr lang="ru-RU" sz="20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1414" y="1269337"/>
            <a:ext cx="3812554" cy="369332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(описание) продукта + фото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(Размещение </a:t>
            </a:r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слайд)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11"/>
          <p:cNvSpPr txBox="1">
            <a:spLocks/>
          </p:cNvSpPr>
          <p:nvPr/>
        </p:nvSpPr>
        <p:spPr>
          <a:xfrm>
            <a:off x="4935910" y="490364"/>
            <a:ext cx="3812554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Опишите, как именно продукт проекта решает/будет решать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проблему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технологии будут использоваться для разработки и при использовании продукта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:\!!! НТИ\Точка кипения предпринимательская\204_5O0A16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/>
          <a:stretch/>
        </p:blipFill>
        <p:spPr bwMode="auto">
          <a:xfrm>
            <a:off x="4921696" y="2355726"/>
            <a:ext cx="3750988" cy="24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!!! НТИ\Точка кипения предпринимательская\узор-белый+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5" b="47624"/>
          <a:stretch/>
        </p:blipFill>
        <p:spPr bwMode="auto">
          <a:xfrm>
            <a:off x="7319013" y="4487357"/>
            <a:ext cx="1824987" cy="6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0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90364"/>
            <a:ext cx="3754760" cy="261610"/>
          </a:xfrm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Целевая аудитория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71414" y="1269337"/>
            <a:ext cx="3812554" cy="1661993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сегмент рынка (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b2c)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«портрет» потребителя/пользователя и покупателя (пол, возраст, уровень дохода, место проживания, хобби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,…).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(Размещение 1 слайд)</a:t>
            </a: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H:\!!! НТИ\Точка кипения предпринимательская\узор-белый+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5" b="47624"/>
          <a:stretch/>
        </p:blipFill>
        <p:spPr bwMode="auto">
          <a:xfrm>
            <a:off x="7319013" y="4487357"/>
            <a:ext cx="1824987" cy="6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64183"/>
            <a:ext cx="2761643" cy="20398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90364"/>
            <a:ext cx="8229600" cy="313932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ru-RU" sz="2400" dirty="0">
                <a:latin typeface="Arial Black" panose="020B0A04020102020204" pitchFamily="34" charset="0"/>
              </a:rPr>
              <a:t>Команда проекта</a:t>
            </a:r>
            <a:endParaRPr lang="ru-RU" sz="2400" dirty="0"/>
          </a:p>
        </p:txBody>
      </p:sp>
      <p:sp>
        <p:nvSpPr>
          <p:cNvPr id="18" name="Объект 11"/>
          <p:cNvSpPr txBox="1">
            <a:spLocks/>
          </p:cNvSpPr>
          <p:nvPr/>
        </p:nvSpPr>
        <p:spPr>
          <a:xfrm>
            <a:off x="3607294" y="1131590"/>
            <a:ext cx="33409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тех, кто посвящает проекту 100% своего времени; кто над чем работал.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(Размещение 1 слайд)</a:t>
            </a:r>
          </a:p>
        </p:txBody>
      </p:sp>
      <p:pic>
        <p:nvPicPr>
          <p:cNvPr id="21" name="Picture 4" descr="H:\!!! НТИ\Точка кипения предпринимательская\узор-синий+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2" t="50000"/>
          <a:stretch/>
        </p:blipFill>
        <p:spPr bwMode="auto">
          <a:xfrm rot="10800000">
            <a:off x="6444209" y="4309798"/>
            <a:ext cx="2699792" cy="8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роекты-сборка\! Университет Долголетия\Презентации от Инны от 22-02-01\senior-lecturer-with-arms-crossed-flipchart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8983" r="15461" b="21657"/>
          <a:stretch/>
        </p:blipFill>
        <p:spPr bwMode="auto">
          <a:xfrm>
            <a:off x="467545" y="1131590"/>
            <a:ext cx="25423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8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039" y="1966706"/>
            <a:ext cx="6264696" cy="1224135"/>
          </a:xfrm>
        </p:spPr>
        <p:txBody>
          <a:bodyPr lIns="0" tIns="0" rIns="0" bIns="0" anchor="t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4800" dirty="0" smtClean="0">
                <a:solidFill>
                  <a:schemeClr val="bg1"/>
                </a:solidFill>
              </a:rPr>
              <a:t>Финальный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слайд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!!! НТИ\Точка кипения предпринимательская\узор-белый+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27458"/>
          <a:stretch/>
        </p:blipFill>
        <p:spPr bwMode="auto">
          <a:xfrm>
            <a:off x="6156177" y="-1"/>
            <a:ext cx="2987824" cy="14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!!! НТИ\Точка кипения предпринимательская\узор-белый+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 b="41772"/>
          <a:stretch/>
        </p:blipFill>
        <p:spPr bwMode="auto">
          <a:xfrm>
            <a:off x="4707416" y="3579862"/>
            <a:ext cx="4436585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5" y="389018"/>
            <a:ext cx="3718568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2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очка кипения предпринимательская">
      <a:dk1>
        <a:srgbClr val="413F41"/>
      </a:dk1>
      <a:lt1>
        <a:srgbClr val="FFFFFF"/>
      </a:lt1>
      <a:dk2>
        <a:srgbClr val="413F41"/>
      </a:dk2>
      <a:lt2>
        <a:srgbClr val="D9E1ED"/>
      </a:lt2>
      <a:accent1>
        <a:srgbClr val="E33C3C"/>
      </a:accent1>
      <a:accent2>
        <a:srgbClr val="6998CF"/>
      </a:accent2>
      <a:accent3>
        <a:srgbClr val="E31926"/>
      </a:accent3>
      <a:accent4>
        <a:srgbClr val="0543E8"/>
      </a:accent4>
      <a:accent5>
        <a:srgbClr val="000000"/>
      </a:accent5>
      <a:accent6>
        <a:srgbClr val="8999A8"/>
      </a:accent6>
      <a:hlink>
        <a:srgbClr val="8999A8"/>
      </a:hlink>
      <a:folHlink>
        <a:srgbClr val="8999A8"/>
      </a:folHlink>
    </a:clrScheme>
    <a:fontScheme name="Точка кипения-П">
      <a:majorFont>
        <a:latin typeface="Lato ExtraBold"/>
        <a:ea typeface=""/>
        <a:cs typeface=""/>
      </a:majorFont>
      <a:minorFont>
        <a:latin typeface="Lat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120</Words>
  <Application>Microsoft Office PowerPoint</Application>
  <PresentationFormat>Экран (16:9)</PresentationFormat>
  <Paragraphs>23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Lato Medium</vt:lpstr>
      <vt:lpstr>Arial Black</vt:lpstr>
      <vt:lpstr>Lato ExtraBold</vt:lpstr>
      <vt:lpstr>Calibri</vt:lpstr>
      <vt:lpstr>Тема Office</vt:lpstr>
      <vt:lpstr>Название проекта (бизнес-идеи)</vt:lpstr>
      <vt:lpstr>Проблема</vt:lpstr>
      <vt:lpstr>Продукт проекта (идея)</vt:lpstr>
      <vt:lpstr>Целевая аудитория</vt:lpstr>
      <vt:lpstr>Команда проекта</vt:lpstr>
      <vt:lpstr>Финальный слайд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Ola</dc:creator>
  <cp:lastModifiedBy>User</cp:lastModifiedBy>
  <cp:revision>154</cp:revision>
  <dcterms:created xsi:type="dcterms:W3CDTF">2022-08-29T08:52:56Z</dcterms:created>
  <dcterms:modified xsi:type="dcterms:W3CDTF">2022-11-15T17:30:13Z</dcterms:modified>
</cp:coreProperties>
</file>