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"/>
  </p:notesMasterIdLst>
  <p:handoutMasterIdLst>
    <p:handoutMasterId r:id="rId5"/>
  </p:handoutMasterIdLst>
  <p:sldIdLst>
    <p:sldId id="422" r:id="rId2"/>
    <p:sldId id="42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1D99B"/>
    <a:srgbClr val="B7B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6395" autoAdjust="0"/>
  </p:normalViewPr>
  <p:slideViewPr>
    <p:cSldViewPr snapToGrid="0" showGuides="1">
      <p:cViewPr varScale="1">
        <p:scale>
          <a:sx n="79" d="100"/>
          <a:sy n="79" d="100"/>
        </p:scale>
        <p:origin x="670" y="31"/>
      </p:cViewPr>
      <p:guideLst/>
    </p:cSldViewPr>
  </p:slideViewPr>
  <p:outlineViewPr>
    <p:cViewPr>
      <p:scale>
        <a:sx n="33" d="100"/>
        <a:sy n="33" d="100"/>
      </p:scale>
      <p:origin x="0" y="-22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FDED4-63F9-468A-8806-E60DD80EA0A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0BF1-3AAC-48F6-A9C6-C2BFF26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3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4A22-89BD-4637-A9F1-D46FEFA55FA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74E7-D8E1-4611-9EFF-EB5CC85A8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1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и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26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Логотипы комп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Google Shape;2766;p67"/>
          <p:cNvSpPr>
            <a:spLocks noGrp="1"/>
          </p:cNvSpPr>
          <p:nvPr>
            <p:ph type="pic" idx="2"/>
          </p:nvPr>
        </p:nvSpPr>
        <p:spPr>
          <a:xfrm>
            <a:off x="55061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2767;p67"/>
          <p:cNvSpPr>
            <a:spLocks noGrp="1"/>
          </p:cNvSpPr>
          <p:nvPr>
            <p:ph type="pic" idx="3"/>
          </p:nvPr>
        </p:nvSpPr>
        <p:spPr>
          <a:xfrm>
            <a:off x="55061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2768;p67"/>
          <p:cNvSpPr>
            <a:spLocks noGrp="1"/>
          </p:cNvSpPr>
          <p:nvPr>
            <p:ph type="pic" idx="4"/>
          </p:nvPr>
        </p:nvSpPr>
        <p:spPr>
          <a:xfrm>
            <a:off x="55061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769;p67"/>
          <p:cNvSpPr>
            <a:spLocks noGrp="1"/>
          </p:cNvSpPr>
          <p:nvPr>
            <p:ph type="pic" idx="5"/>
          </p:nvPr>
        </p:nvSpPr>
        <p:spPr>
          <a:xfrm>
            <a:off x="55061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770;p67"/>
          <p:cNvSpPr>
            <a:spLocks noGrp="1"/>
          </p:cNvSpPr>
          <p:nvPr>
            <p:ph type="pic" idx="6"/>
          </p:nvPr>
        </p:nvSpPr>
        <p:spPr>
          <a:xfrm>
            <a:off x="280034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771;p67"/>
          <p:cNvSpPr>
            <a:spLocks noGrp="1"/>
          </p:cNvSpPr>
          <p:nvPr>
            <p:ph type="pic" idx="7"/>
          </p:nvPr>
        </p:nvSpPr>
        <p:spPr>
          <a:xfrm>
            <a:off x="280034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772;p67"/>
          <p:cNvSpPr>
            <a:spLocks noGrp="1"/>
          </p:cNvSpPr>
          <p:nvPr>
            <p:ph type="pic" idx="8"/>
          </p:nvPr>
        </p:nvSpPr>
        <p:spPr>
          <a:xfrm>
            <a:off x="280034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773;p67"/>
          <p:cNvSpPr>
            <a:spLocks noGrp="1"/>
          </p:cNvSpPr>
          <p:nvPr>
            <p:ph type="pic" idx="9"/>
          </p:nvPr>
        </p:nvSpPr>
        <p:spPr>
          <a:xfrm>
            <a:off x="280034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774;p67"/>
          <p:cNvSpPr>
            <a:spLocks noGrp="1"/>
          </p:cNvSpPr>
          <p:nvPr>
            <p:ph type="pic" idx="13"/>
          </p:nvPr>
        </p:nvSpPr>
        <p:spPr>
          <a:xfrm>
            <a:off x="505007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75;p67"/>
          <p:cNvSpPr>
            <a:spLocks noGrp="1"/>
          </p:cNvSpPr>
          <p:nvPr>
            <p:ph type="pic" idx="14"/>
          </p:nvPr>
        </p:nvSpPr>
        <p:spPr>
          <a:xfrm>
            <a:off x="505007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776;p67"/>
          <p:cNvSpPr>
            <a:spLocks noGrp="1"/>
          </p:cNvSpPr>
          <p:nvPr>
            <p:ph type="pic" idx="15"/>
          </p:nvPr>
        </p:nvSpPr>
        <p:spPr>
          <a:xfrm>
            <a:off x="505007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2777;p67"/>
          <p:cNvSpPr>
            <a:spLocks noGrp="1"/>
          </p:cNvSpPr>
          <p:nvPr>
            <p:ph type="pic" idx="16"/>
          </p:nvPr>
        </p:nvSpPr>
        <p:spPr>
          <a:xfrm>
            <a:off x="505007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2778;p67"/>
          <p:cNvSpPr>
            <a:spLocks noGrp="1"/>
          </p:cNvSpPr>
          <p:nvPr>
            <p:ph type="pic" idx="17"/>
          </p:nvPr>
        </p:nvSpPr>
        <p:spPr>
          <a:xfrm>
            <a:off x="729980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2779;p67"/>
          <p:cNvSpPr>
            <a:spLocks noGrp="1"/>
          </p:cNvSpPr>
          <p:nvPr>
            <p:ph type="pic" idx="18"/>
          </p:nvPr>
        </p:nvSpPr>
        <p:spPr>
          <a:xfrm>
            <a:off x="729980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2780;p67"/>
          <p:cNvSpPr>
            <a:spLocks noGrp="1"/>
          </p:cNvSpPr>
          <p:nvPr>
            <p:ph type="pic" idx="19"/>
          </p:nvPr>
        </p:nvSpPr>
        <p:spPr>
          <a:xfrm>
            <a:off x="729980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2781;p67"/>
          <p:cNvSpPr>
            <a:spLocks noGrp="1"/>
          </p:cNvSpPr>
          <p:nvPr>
            <p:ph type="pic" idx="20"/>
          </p:nvPr>
        </p:nvSpPr>
        <p:spPr>
          <a:xfrm>
            <a:off x="729980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2782;p67"/>
          <p:cNvSpPr>
            <a:spLocks noGrp="1"/>
          </p:cNvSpPr>
          <p:nvPr>
            <p:ph type="pic" idx="21"/>
          </p:nvPr>
        </p:nvSpPr>
        <p:spPr>
          <a:xfrm>
            <a:off x="954953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2783;p67"/>
          <p:cNvSpPr>
            <a:spLocks noGrp="1"/>
          </p:cNvSpPr>
          <p:nvPr>
            <p:ph type="pic" idx="22"/>
          </p:nvPr>
        </p:nvSpPr>
        <p:spPr>
          <a:xfrm>
            <a:off x="954953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2784;p67"/>
          <p:cNvSpPr>
            <a:spLocks noGrp="1"/>
          </p:cNvSpPr>
          <p:nvPr>
            <p:ph type="pic" idx="23"/>
          </p:nvPr>
        </p:nvSpPr>
        <p:spPr>
          <a:xfrm>
            <a:off x="954953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2785;p67"/>
          <p:cNvSpPr>
            <a:spLocks noGrp="1"/>
          </p:cNvSpPr>
          <p:nvPr>
            <p:ph type="pic" idx="24"/>
          </p:nvPr>
        </p:nvSpPr>
        <p:spPr>
          <a:xfrm>
            <a:off x="954953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591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_серый фон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6400800" y="0"/>
            <a:ext cx="5791201" cy="60931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4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_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6400800" y="0"/>
            <a:ext cx="5791201" cy="60931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3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76612" y="1371600"/>
            <a:ext cx="6019264" cy="249766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lang="ru-RU" sz="4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617" y="4677929"/>
            <a:ext cx="1847833" cy="184783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93413" y="4221862"/>
            <a:ext cx="5945338" cy="519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8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47650" y="1655763"/>
            <a:ext cx="5229225" cy="49434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63" name="Группа 62"/>
          <p:cNvGrpSpPr/>
          <p:nvPr userDrawn="1"/>
        </p:nvGrpSpPr>
        <p:grpSpPr>
          <a:xfrm>
            <a:off x="10786532" y="364517"/>
            <a:ext cx="1123950" cy="587376"/>
            <a:chOff x="10666413" y="373063"/>
            <a:chExt cx="1123950" cy="587376"/>
          </a:xfrm>
          <a:solidFill>
            <a:schemeClr val="tx1"/>
          </a:solidFill>
        </p:grpSpPr>
        <p:sp>
          <p:nvSpPr>
            <p:cNvPr id="64" name="Freeform 5"/>
            <p:cNvSpPr>
              <a:spLocks/>
            </p:cNvSpPr>
            <p:nvPr userDrawn="1"/>
          </p:nvSpPr>
          <p:spPr bwMode="auto">
            <a:xfrm>
              <a:off x="10666413" y="373063"/>
              <a:ext cx="400050" cy="382588"/>
            </a:xfrm>
            <a:custGeom>
              <a:avLst/>
              <a:gdLst>
                <a:gd name="T0" fmla="*/ 252 w 252"/>
                <a:gd name="T1" fmla="*/ 50 h 241"/>
                <a:gd name="T2" fmla="*/ 0 w 252"/>
                <a:gd name="T3" fmla="*/ 0 h 241"/>
                <a:gd name="T4" fmla="*/ 0 w 252"/>
                <a:gd name="T5" fmla="*/ 239 h 241"/>
                <a:gd name="T6" fmla="*/ 10 w 252"/>
                <a:gd name="T7" fmla="*/ 241 h 241"/>
                <a:gd name="T8" fmla="*/ 10 w 252"/>
                <a:gd name="T9" fmla="*/ 12 h 241"/>
                <a:gd name="T10" fmla="*/ 252 w 252"/>
                <a:gd name="T11" fmla="*/ 60 h 241"/>
                <a:gd name="T12" fmla="*/ 252 w 252"/>
                <a:gd name="T13" fmla="*/ 5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41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"/>
            <p:cNvSpPr>
              <a:spLocks/>
            </p:cNvSpPr>
            <p:nvPr userDrawn="1"/>
          </p:nvSpPr>
          <p:spPr bwMode="auto">
            <a:xfrm>
              <a:off x="11044238" y="800101"/>
              <a:ext cx="196850" cy="160338"/>
            </a:xfrm>
            <a:custGeom>
              <a:avLst/>
              <a:gdLst>
                <a:gd name="T0" fmla="*/ 114 w 124"/>
                <a:gd name="T1" fmla="*/ 0 h 101"/>
                <a:gd name="T2" fmla="*/ 114 w 124"/>
                <a:gd name="T3" fmla="*/ 88 h 101"/>
                <a:gd name="T4" fmla="*/ 0 w 124"/>
                <a:gd name="T5" fmla="*/ 66 h 101"/>
                <a:gd name="T6" fmla="*/ 0 w 124"/>
                <a:gd name="T7" fmla="*/ 76 h 101"/>
                <a:gd name="T8" fmla="*/ 124 w 124"/>
                <a:gd name="T9" fmla="*/ 101 h 101"/>
                <a:gd name="T10" fmla="*/ 124 w 124"/>
                <a:gd name="T11" fmla="*/ 2 h 101"/>
                <a:gd name="T12" fmla="*/ 114 w 124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1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auto">
            <a:xfrm>
              <a:off x="10764838" y="488951"/>
              <a:ext cx="100013" cy="133350"/>
            </a:xfrm>
            <a:custGeom>
              <a:avLst/>
              <a:gdLst>
                <a:gd name="T0" fmla="*/ 0 w 63"/>
                <a:gd name="T1" fmla="*/ 0 h 84"/>
                <a:gd name="T2" fmla="*/ 11 w 63"/>
                <a:gd name="T3" fmla="*/ 0 h 84"/>
                <a:gd name="T4" fmla="*/ 11 w 63"/>
                <a:gd name="T5" fmla="*/ 36 h 84"/>
                <a:gd name="T6" fmla="*/ 22 w 63"/>
                <a:gd name="T7" fmla="*/ 36 h 84"/>
                <a:gd name="T8" fmla="*/ 48 w 63"/>
                <a:gd name="T9" fmla="*/ 0 h 84"/>
                <a:gd name="T10" fmla="*/ 61 w 63"/>
                <a:gd name="T11" fmla="*/ 0 h 84"/>
                <a:gd name="T12" fmla="*/ 31 w 63"/>
                <a:gd name="T13" fmla="*/ 40 h 84"/>
                <a:gd name="T14" fmla="*/ 63 w 63"/>
                <a:gd name="T15" fmla="*/ 84 h 84"/>
                <a:gd name="T16" fmla="*/ 49 w 63"/>
                <a:gd name="T17" fmla="*/ 84 h 84"/>
                <a:gd name="T18" fmla="*/ 22 w 63"/>
                <a:gd name="T19" fmla="*/ 46 h 84"/>
                <a:gd name="T20" fmla="*/ 11 w 63"/>
                <a:gd name="T21" fmla="*/ 46 h 84"/>
                <a:gd name="T22" fmla="*/ 11 w 63"/>
                <a:gd name="T23" fmla="*/ 84 h 84"/>
                <a:gd name="T24" fmla="*/ 0 w 63"/>
                <a:gd name="T25" fmla="*/ 84 h 84"/>
                <a:gd name="T26" fmla="*/ 0 w 63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84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8"/>
            <p:cNvSpPr>
              <a:spLocks noEditPoints="1"/>
            </p:cNvSpPr>
            <p:nvPr userDrawn="1"/>
          </p:nvSpPr>
          <p:spPr bwMode="auto">
            <a:xfrm>
              <a:off x="10877551" y="525463"/>
              <a:ext cx="87313" cy="98425"/>
            </a:xfrm>
            <a:custGeom>
              <a:avLst/>
              <a:gdLst>
                <a:gd name="T0" fmla="*/ 122 w 245"/>
                <a:gd name="T1" fmla="*/ 275 h 275"/>
                <a:gd name="T2" fmla="*/ 33 w 245"/>
                <a:gd name="T3" fmla="*/ 242 h 275"/>
                <a:gd name="T4" fmla="*/ 0 w 245"/>
                <a:gd name="T5" fmla="*/ 145 h 275"/>
                <a:gd name="T6" fmla="*/ 0 w 245"/>
                <a:gd name="T7" fmla="*/ 130 h 275"/>
                <a:gd name="T8" fmla="*/ 33 w 245"/>
                <a:gd name="T9" fmla="*/ 34 h 275"/>
                <a:gd name="T10" fmla="*/ 122 w 245"/>
                <a:gd name="T11" fmla="*/ 0 h 275"/>
                <a:gd name="T12" fmla="*/ 212 w 245"/>
                <a:gd name="T13" fmla="*/ 34 h 275"/>
                <a:gd name="T14" fmla="*/ 245 w 245"/>
                <a:gd name="T15" fmla="*/ 130 h 275"/>
                <a:gd name="T16" fmla="*/ 245 w 245"/>
                <a:gd name="T17" fmla="*/ 145 h 275"/>
                <a:gd name="T18" fmla="*/ 212 w 245"/>
                <a:gd name="T19" fmla="*/ 241 h 275"/>
                <a:gd name="T20" fmla="*/ 122 w 245"/>
                <a:gd name="T21" fmla="*/ 275 h 275"/>
                <a:gd name="T22" fmla="*/ 122 w 245"/>
                <a:gd name="T23" fmla="*/ 231 h 275"/>
                <a:gd name="T24" fmla="*/ 175 w 245"/>
                <a:gd name="T25" fmla="*/ 210 h 275"/>
                <a:gd name="T26" fmla="*/ 195 w 245"/>
                <a:gd name="T27" fmla="*/ 145 h 275"/>
                <a:gd name="T28" fmla="*/ 195 w 245"/>
                <a:gd name="T29" fmla="*/ 130 h 275"/>
                <a:gd name="T30" fmla="*/ 175 w 245"/>
                <a:gd name="T31" fmla="*/ 65 h 275"/>
                <a:gd name="T32" fmla="*/ 122 w 245"/>
                <a:gd name="T33" fmla="*/ 44 h 275"/>
                <a:gd name="T34" fmla="*/ 69 w 245"/>
                <a:gd name="T35" fmla="*/ 65 h 275"/>
                <a:gd name="T36" fmla="*/ 50 w 245"/>
                <a:gd name="T37" fmla="*/ 130 h 275"/>
                <a:gd name="T38" fmla="*/ 50 w 245"/>
                <a:gd name="T39" fmla="*/ 145 h 275"/>
                <a:gd name="T40" fmla="*/ 69 w 245"/>
                <a:gd name="T41" fmla="*/ 210 h 275"/>
                <a:gd name="T42" fmla="*/ 122 w 245"/>
                <a:gd name="T43" fmla="*/ 2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27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9"/>
            <p:cNvSpPr>
              <a:spLocks noEditPoints="1"/>
            </p:cNvSpPr>
            <p:nvPr userDrawn="1"/>
          </p:nvSpPr>
          <p:spPr bwMode="auto">
            <a:xfrm>
              <a:off x="10985501" y="525463"/>
              <a:ext cx="85725" cy="134938"/>
            </a:xfrm>
            <a:custGeom>
              <a:avLst/>
              <a:gdLst>
                <a:gd name="T0" fmla="*/ 0 w 240"/>
                <a:gd name="T1" fmla="*/ 5 h 377"/>
                <a:gd name="T2" fmla="*/ 38 w 240"/>
                <a:gd name="T3" fmla="*/ 5 h 377"/>
                <a:gd name="T4" fmla="*/ 43 w 240"/>
                <a:gd name="T5" fmla="*/ 42 h 377"/>
                <a:gd name="T6" fmla="*/ 44 w 240"/>
                <a:gd name="T7" fmla="*/ 42 h 377"/>
                <a:gd name="T8" fmla="*/ 83 w 240"/>
                <a:gd name="T9" fmla="*/ 10 h 377"/>
                <a:gd name="T10" fmla="*/ 132 w 240"/>
                <a:gd name="T11" fmla="*/ 0 h 377"/>
                <a:gd name="T12" fmla="*/ 176 w 240"/>
                <a:gd name="T13" fmla="*/ 9 h 377"/>
                <a:gd name="T14" fmla="*/ 210 w 240"/>
                <a:gd name="T15" fmla="*/ 33 h 377"/>
                <a:gd name="T16" fmla="*/ 232 w 240"/>
                <a:gd name="T17" fmla="*/ 74 h 377"/>
                <a:gd name="T18" fmla="*/ 240 w 240"/>
                <a:gd name="T19" fmla="*/ 130 h 377"/>
                <a:gd name="T20" fmla="*/ 240 w 240"/>
                <a:gd name="T21" fmla="*/ 145 h 377"/>
                <a:gd name="T22" fmla="*/ 232 w 240"/>
                <a:gd name="T23" fmla="*/ 201 h 377"/>
                <a:gd name="T24" fmla="*/ 210 w 240"/>
                <a:gd name="T25" fmla="*/ 242 h 377"/>
                <a:gd name="T26" fmla="*/ 176 w 240"/>
                <a:gd name="T27" fmla="*/ 267 h 377"/>
                <a:gd name="T28" fmla="*/ 132 w 240"/>
                <a:gd name="T29" fmla="*/ 275 h 377"/>
                <a:gd name="T30" fmla="*/ 86 w 240"/>
                <a:gd name="T31" fmla="*/ 267 h 377"/>
                <a:gd name="T32" fmla="*/ 49 w 240"/>
                <a:gd name="T33" fmla="*/ 239 h 377"/>
                <a:gd name="T34" fmla="*/ 48 w 240"/>
                <a:gd name="T35" fmla="*/ 239 h 377"/>
                <a:gd name="T36" fmla="*/ 48 w 240"/>
                <a:gd name="T37" fmla="*/ 377 h 377"/>
                <a:gd name="T38" fmla="*/ 0 w 240"/>
                <a:gd name="T39" fmla="*/ 377 h 377"/>
                <a:gd name="T40" fmla="*/ 0 w 240"/>
                <a:gd name="T41" fmla="*/ 5 h 377"/>
                <a:gd name="T42" fmla="*/ 119 w 240"/>
                <a:gd name="T43" fmla="*/ 231 h 377"/>
                <a:gd name="T44" fmla="*/ 171 w 240"/>
                <a:gd name="T45" fmla="*/ 210 h 377"/>
                <a:gd name="T46" fmla="*/ 190 w 240"/>
                <a:gd name="T47" fmla="*/ 145 h 377"/>
                <a:gd name="T48" fmla="*/ 190 w 240"/>
                <a:gd name="T49" fmla="*/ 130 h 377"/>
                <a:gd name="T50" fmla="*/ 171 w 240"/>
                <a:gd name="T51" fmla="*/ 66 h 377"/>
                <a:gd name="T52" fmla="*/ 119 w 240"/>
                <a:gd name="T53" fmla="*/ 44 h 377"/>
                <a:gd name="T54" fmla="*/ 67 w 240"/>
                <a:gd name="T55" fmla="*/ 65 h 377"/>
                <a:gd name="T56" fmla="*/ 48 w 240"/>
                <a:gd name="T57" fmla="*/ 130 h 377"/>
                <a:gd name="T58" fmla="*/ 48 w 240"/>
                <a:gd name="T59" fmla="*/ 145 h 377"/>
                <a:gd name="T60" fmla="*/ 68 w 240"/>
                <a:gd name="T61" fmla="*/ 210 h 377"/>
                <a:gd name="T62" fmla="*/ 119 w 240"/>
                <a:gd name="T63" fmla="*/ 23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377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11093451" y="527051"/>
              <a:ext cx="77788" cy="95250"/>
            </a:xfrm>
            <a:custGeom>
              <a:avLst/>
              <a:gdLst>
                <a:gd name="T0" fmla="*/ 0 w 49"/>
                <a:gd name="T1" fmla="*/ 0 h 60"/>
                <a:gd name="T2" fmla="*/ 49 w 49"/>
                <a:gd name="T3" fmla="*/ 0 h 60"/>
                <a:gd name="T4" fmla="*/ 49 w 49"/>
                <a:gd name="T5" fmla="*/ 60 h 60"/>
                <a:gd name="T6" fmla="*/ 38 w 49"/>
                <a:gd name="T7" fmla="*/ 60 h 60"/>
                <a:gd name="T8" fmla="*/ 38 w 49"/>
                <a:gd name="T9" fmla="*/ 10 h 60"/>
                <a:gd name="T10" fmla="*/ 10 w 49"/>
                <a:gd name="T11" fmla="*/ 10 h 60"/>
                <a:gd name="T12" fmla="*/ 10 w 49"/>
                <a:gd name="T13" fmla="*/ 60 h 60"/>
                <a:gd name="T14" fmla="*/ 0 w 49"/>
                <a:gd name="T15" fmla="*/ 60 h 60"/>
                <a:gd name="T16" fmla="*/ 0 w 4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6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"/>
            <p:cNvSpPr>
              <a:spLocks noEditPoints="1"/>
            </p:cNvSpPr>
            <p:nvPr userDrawn="1"/>
          </p:nvSpPr>
          <p:spPr bwMode="auto">
            <a:xfrm>
              <a:off x="11191876" y="525463"/>
              <a:ext cx="87313" cy="98425"/>
            </a:xfrm>
            <a:custGeom>
              <a:avLst/>
              <a:gdLst>
                <a:gd name="T0" fmla="*/ 122 w 244"/>
                <a:gd name="T1" fmla="*/ 275 h 275"/>
                <a:gd name="T2" fmla="*/ 32 w 244"/>
                <a:gd name="T3" fmla="*/ 242 h 275"/>
                <a:gd name="T4" fmla="*/ 0 w 244"/>
                <a:gd name="T5" fmla="*/ 145 h 275"/>
                <a:gd name="T6" fmla="*/ 0 w 244"/>
                <a:gd name="T7" fmla="*/ 130 h 275"/>
                <a:gd name="T8" fmla="*/ 33 w 244"/>
                <a:gd name="T9" fmla="*/ 34 h 275"/>
                <a:gd name="T10" fmla="*/ 122 w 244"/>
                <a:gd name="T11" fmla="*/ 0 h 275"/>
                <a:gd name="T12" fmla="*/ 212 w 244"/>
                <a:gd name="T13" fmla="*/ 34 h 275"/>
                <a:gd name="T14" fmla="*/ 244 w 244"/>
                <a:gd name="T15" fmla="*/ 130 h 275"/>
                <a:gd name="T16" fmla="*/ 244 w 244"/>
                <a:gd name="T17" fmla="*/ 145 h 275"/>
                <a:gd name="T18" fmla="*/ 211 w 244"/>
                <a:gd name="T19" fmla="*/ 241 h 275"/>
                <a:gd name="T20" fmla="*/ 122 w 244"/>
                <a:gd name="T21" fmla="*/ 275 h 275"/>
                <a:gd name="T22" fmla="*/ 122 w 244"/>
                <a:gd name="T23" fmla="*/ 231 h 275"/>
                <a:gd name="T24" fmla="*/ 175 w 244"/>
                <a:gd name="T25" fmla="*/ 210 h 275"/>
                <a:gd name="T26" fmla="*/ 194 w 244"/>
                <a:gd name="T27" fmla="*/ 145 h 275"/>
                <a:gd name="T28" fmla="*/ 194 w 244"/>
                <a:gd name="T29" fmla="*/ 130 h 275"/>
                <a:gd name="T30" fmla="*/ 175 w 244"/>
                <a:gd name="T31" fmla="*/ 65 h 275"/>
                <a:gd name="T32" fmla="*/ 122 w 244"/>
                <a:gd name="T33" fmla="*/ 44 h 275"/>
                <a:gd name="T34" fmla="*/ 69 w 244"/>
                <a:gd name="T35" fmla="*/ 65 h 275"/>
                <a:gd name="T36" fmla="*/ 50 w 244"/>
                <a:gd name="T37" fmla="*/ 130 h 275"/>
                <a:gd name="T38" fmla="*/ 50 w 244"/>
                <a:gd name="T39" fmla="*/ 145 h 275"/>
                <a:gd name="T40" fmla="*/ 69 w 244"/>
                <a:gd name="T41" fmla="*/ 210 h 275"/>
                <a:gd name="T42" fmla="*/ 122 w 244"/>
                <a:gd name="T43" fmla="*/ 2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75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2"/>
            <p:cNvSpPr>
              <a:spLocks noEditPoints="1"/>
            </p:cNvSpPr>
            <p:nvPr userDrawn="1"/>
          </p:nvSpPr>
          <p:spPr bwMode="auto">
            <a:xfrm>
              <a:off x="11301413" y="525463"/>
              <a:ext cx="85725" cy="134938"/>
            </a:xfrm>
            <a:custGeom>
              <a:avLst/>
              <a:gdLst>
                <a:gd name="T0" fmla="*/ 0 w 240"/>
                <a:gd name="T1" fmla="*/ 5 h 377"/>
                <a:gd name="T2" fmla="*/ 37 w 240"/>
                <a:gd name="T3" fmla="*/ 5 h 377"/>
                <a:gd name="T4" fmla="*/ 43 w 240"/>
                <a:gd name="T5" fmla="*/ 42 h 377"/>
                <a:gd name="T6" fmla="*/ 44 w 240"/>
                <a:gd name="T7" fmla="*/ 42 h 377"/>
                <a:gd name="T8" fmla="*/ 83 w 240"/>
                <a:gd name="T9" fmla="*/ 10 h 377"/>
                <a:gd name="T10" fmla="*/ 132 w 240"/>
                <a:gd name="T11" fmla="*/ 0 h 377"/>
                <a:gd name="T12" fmla="*/ 176 w 240"/>
                <a:gd name="T13" fmla="*/ 9 h 377"/>
                <a:gd name="T14" fmla="*/ 210 w 240"/>
                <a:gd name="T15" fmla="*/ 33 h 377"/>
                <a:gd name="T16" fmla="*/ 232 w 240"/>
                <a:gd name="T17" fmla="*/ 74 h 377"/>
                <a:gd name="T18" fmla="*/ 240 w 240"/>
                <a:gd name="T19" fmla="*/ 130 h 377"/>
                <a:gd name="T20" fmla="*/ 240 w 240"/>
                <a:gd name="T21" fmla="*/ 145 h 377"/>
                <a:gd name="T22" fmla="*/ 232 w 240"/>
                <a:gd name="T23" fmla="*/ 201 h 377"/>
                <a:gd name="T24" fmla="*/ 209 w 240"/>
                <a:gd name="T25" fmla="*/ 242 h 377"/>
                <a:gd name="T26" fmla="*/ 175 w 240"/>
                <a:gd name="T27" fmla="*/ 267 h 377"/>
                <a:gd name="T28" fmla="*/ 132 w 240"/>
                <a:gd name="T29" fmla="*/ 275 h 377"/>
                <a:gd name="T30" fmla="*/ 85 w 240"/>
                <a:gd name="T31" fmla="*/ 267 h 377"/>
                <a:gd name="T32" fmla="*/ 49 w 240"/>
                <a:gd name="T33" fmla="*/ 239 h 377"/>
                <a:gd name="T34" fmla="*/ 48 w 240"/>
                <a:gd name="T35" fmla="*/ 239 h 377"/>
                <a:gd name="T36" fmla="*/ 48 w 240"/>
                <a:gd name="T37" fmla="*/ 377 h 377"/>
                <a:gd name="T38" fmla="*/ 0 w 240"/>
                <a:gd name="T39" fmla="*/ 377 h 377"/>
                <a:gd name="T40" fmla="*/ 0 w 240"/>
                <a:gd name="T41" fmla="*/ 5 h 377"/>
                <a:gd name="T42" fmla="*/ 119 w 240"/>
                <a:gd name="T43" fmla="*/ 231 h 377"/>
                <a:gd name="T44" fmla="*/ 170 w 240"/>
                <a:gd name="T45" fmla="*/ 210 h 377"/>
                <a:gd name="T46" fmla="*/ 190 w 240"/>
                <a:gd name="T47" fmla="*/ 145 h 377"/>
                <a:gd name="T48" fmla="*/ 190 w 240"/>
                <a:gd name="T49" fmla="*/ 130 h 377"/>
                <a:gd name="T50" fmla="*/ 170 w 240"/>
                <a:gd name="T51" fmla="*/ 66 h 377"/>
                <a:gd name="T52" fmla="*/ 119 w 240"/>
                <a:gd name="T53" fmla="*/ 44 h 377"/>
                <a:gd name="T54" fmla="*/ 67 w 240"/>
                <a:gd name="T55" fmla="*/ 65 h 377"/>
                <a:gd name="T56" fmla="*/ 48 w 240"/>
                <a:gd name="T57" fmla="*/ 130 h 377"/>
                <a:gd name="T58" fmla="*/ 48 w 240"/>
                <a:gd name="T59" fmla="*/ 145 h 377"/>
                <a:gd name="T60" fmla="*/ 67 w 240"/>
                <a:gd name="T61" fmla="*/ 210 h 377"/>
                <a:gd name="T62" fmla="*/ 119 w 240"/>
                <a:gd name="T63" fmla="*/ 23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377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3"/>
            <p:cNvSpPr>
              <a:spLocks noEditPoints="1"/>
            </p:cNvSpPr>
            <p:nvPr userDrawn="1"/>
          </p:nvSpPr>
          <p:spPr bwMode="auto">
            <a:xfrm>
              <a:off x="11401426" y="525463"/>
              <a:ext cx="79375" cy="98425"/>
            </a:xfrm>
            <a:custGeom>
              <a:avLst/>
              <a:gdLst>
                <a:gd name="T0" fmla="*/ 90 w 223"/>
                <a:gd name="T1" fmla="*/ 275 h 275"/>
                <a:gd name="T2" fmla="*/ 22 w 223"/>
                <a:gd name="T3" fmla="*/ 254 h 275"/>
                <a:gd name="T4" fmla="*/ 0 w 223"/>
                <a:gd name="T5" fmla="*/ 196 h 275"/>
                <a:gd name="T6" fmla="*/ 26 w 223"/>
                <a:gd name="T7" fmla="*/ 133 h 275"/>
                <a:gd name="T8" fmla="*/ 114 w 223"/>
                <a:gd name="T9" fmla="*/ 109 h 275"/>
                <a:gd name="T10" fmla="*/ 175 w 223"/>
                <a:gd name="T11" fmla="*/ 109 h 275"/>
                <a:gd name="T12" fmla="*/ 175 w 223"/>
                <a:gd name="T13" fmla="*/ 95 h 275"/>
                <a:gd name="T14" fmla="*/ 162 w 223"/>
                <a:gd name="T15" fmla="*/ 56 h 275"/>
                <a:gd name="T16" fmla="*/ 117 w 223"/>
                <a:gd name="T17" fmla="*/ 44 h 275"/>
                <a:gd name="T18" fmla="*/ 75 w 223"/>
                <a:gd name="T19" fmla="*/ 54 h 275"/>
                <a:gd name="T20" fmla="*/ 59 w 223"/>
                <a:gd name="T21" fmla="*/ 79 h 275"/>
                <a:gd name="T22" fmla="*/ 10 w 223"/>
                <a:gd name="T23" fmla="*/ 79 h 275"/>
                <a:gd name="T24" fmla="*/ 18 w 223"/>
                <a:gd name="T25" fmla="*/ 48 h 275"/>
                <a:gd name="T26" fmla="*/ 39 w 223"/>
                <a:gd name="T27" fmla="*/ 23 h 275"/>
                <a:gd name="T28" fmla="*/ 72 w 223"/>
                <a:gd name="T29" fmla="*/ 6 h 275"/>
                <a:gd name="T30" fmla="*/ 117 w 223"/>
                <a:gd name="T31" fmla="*/ 0 h 275"/>
                <a:gd name="T32" fmla="*/ 197 w 223"/>
                <a:gd name="T33" fmla="*/ 25 h 275"/>
                <a:gd name="T34" fmla="*/ 223 w 223"/>
                <a:gd name="T35" fmla="*/ 98 h 275"/>
                <a:gd name="T36" fmla="*/ 223 w 223"/>
                <a:gd name="T37" fmla="*/ 271 h 275"/>
                <a:gd name="T38" fmla="*/ 186 w 223"/>
                <a:gd name="T39" fmla="*/ 271 h 275"/>
                <a:gd name="T40" fmla="*/ 180 w 223"/>
                <a:gd name="T41" fmla="*/ 231 h 275"/>
                <a:gd name="T42" fmla="*/ 179 w 223"/>
                <a:gd name="T43" fmla="*/ 231 h 275"/>
                <a:gd name="T44" fmla="*/ 90 w 223"/>
                <a:gd name="T45" fmla="*/ 275 h 275"/>
                <a:gd name="T46" fmla="*/ 95 w 223"/>
                <a:gd name="T47" fmla="*/ 231 h 275"/>
                <a:gd name="T48" fmla="*/ 127 w 223"/>
                <a:gd name="T49" fmla="*/ 226 h 275"/>
                <a:gd name="T50" fmla="*/ 152 w 223"/>
                <a:gd name="T51" fmla="*/ 210 h 275"/>
                <a:gd name="T52" fmla="*/ 169 w 223"/>
                <a:gd name="T53" fmla="*/ 187 h 275"/>
                <a:gd name="T54" fmla="*/ 175 w 223"/>
                <a:gd name="T55" fmla="*/ 159 h 275"/>
                <a:gd name="T56" fmla="*/ 175 w 223"/>
                <a:gd name="T57" fmla="*/ 149 h 275"/>
                <a:gd name="T58" fmla="*/ 117 w 223"/>
                <a:gd name="T59" fmla="*/ 149 h 275"/>
                <a:gd name="T60" fmla="*/ 65 w 223"/>
                <a:gd name="T61" fmla="*/ 162 h 275"/>
                <a:gd name="T62" fmla="*/ 50 w 223"/>
                <a:gd name="T63" fmla="*/ 195 h 275"/>
                <a:gd name="T64" fmla="*/ 61 w 223"/>
                <a:gd name="T65" fmla="*/ 221 h 275"/>
                <a:gd name="T66" fmla="*/ 95 w 223"/>
                <a:gd name="T67" fmla="*/ 2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275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11506201" y="527051"/>
              <a:ext cx="90488" cy="120650"/>
            </a:xfrm>
            <a:custGeom>
              <a:avLst/>
              <a:gdLst>
                <a:gd name="T0" fmla="*/ 47 w 57"/>
                <a:gd name="T1" fmla="*/ 60 h 76"/>
                <a:gd name="T2" fmla="*/ 0 w 57"/>
                <a:gd name="T3" fmla="*/ 60 h 76"/>
                <a:gd name="T4" fmla="*/ 0 w 57"/>
                <a:gd name="T5" fmla="*/ 0 h 76"/>
                <a:gd name="T6" fmla="*/ 11 w 57"/>
                <a:gd name="T7" fmla="*/ 0 h 76"/>
                <a:gd name="T8" fmla="*/ 11 w 57"/>
                <a:gd name="T9" fmla="*/ 50 h 76"/>
                <a:gd name="T10" fmla="*/ 38 w 57"/>
                <a:gd name="T11" fmla="*/ 50 h 76"/>
                <a:gd name="T12" fmla="*/ 38 w 57"/>
                <a:gd name="T13" fmla="*/ 0 h 76"/>
                <a:gd name="T14" fmla="*/ 49 w 57"/>
                <a:gd name="T15" fmla="*/ 0 h 76"/>
                <a:gd name="T16" fmla="*/ 49 w 57"/>
                <a:gd name="T17" fmla="*/ 50 h 76"/>
                <a:gd name="T18" fmla="*/ 57 w 57"/>
                <a:gd name="T19" fmla="*/ 50 h 76"/>
                <a:gd name="T20" fmla="*/ 57 w 57"/>
                <a:gd name="T21" fmla="*/ 76 h 76"/>
                <a:gd name="T22" fmla="*/ 47 w 57"/>
                <a:gd name="T23" fmla="*/ 76 h 76"/>
                <a:gd name="T24" fmla="*/ 47 w 57"/>
                <a:gd name="T25" fmla="*/ 6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76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11614151" y="527051"/>
              <a:ext cx="80963" cy="95250"/>
            </a:xfrm>
            <a:custGeom>
              <a:avLst/>
              <a:gdLst>
                <a:gd name="T0" fmla="*/ 0 w 51"/>
                <a:gd name="T1" fmla="*/ 0 h 60"/>
                <a:gd name="T2" fmla="*/ 10 w 51"/>
                <a:gd name="T3" fmla="*/ 0 h 60"/>
                <a:gd name="T4" fmla="*/ 10 w 51"/>
                <a:gd name="T5" fmla="*/ 47 h 60"/>
                <a:gd name="T6" fmla="*/ 11 w 51"/>
                <a:gd name="T7" fmla="*/ 47 h 60"/>
                <a:gd name="T8" fmla="*/ 37 w 51"/>
                <a:gd name="T9" fmla="*/ 0 h 60"/>
                <a:gd name="T10" fmla="*/ 51 w 51"/>
                <a:gd name="T11" fmla="*/ 0 h 60"/>
                <a:gd name="T12" fmla="*/ 51 w 51"/>
                <a:gd name="T13" fmla="*/ 60 h 60"/>
                <a:gd name="T14" fmla="*/ 41 w 51"/>
                <a:gd name="T15" fmla="*/ 60 h 60"/>
                <a:gd name="T16" fmla="*/ 41 w 51"/>
                <a:gd name="T17" fmla="*/ 13 h 60"/>
                <a:gd name="T18" fmla="*/ 40 w 51"/>
                <a:gd name="T19" fmla="*/ 13 h 60"/>
                <a:gd name="T20" fmla="*/ 14 w 51"/>
                <a:gd name="T21" fmla="*/ 60 h 60"/>
                <a:gd name="T22" fmla="*/ 0 w 51"/>
                <a:gd name="T23" fmla="*/ 60 h 60"/>
                <a:gd name="T24" fmla="*/ 0 w 51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6"/>
            <p:cNvSpPr>
              <a:spLocks noEditPoints="1"/>
            </p:cNvSpPr>
            <p:nvPr userDrawn="1"/>
          </p:nvSpPr>
          <p:spPr bwMode="auto">
            <a:xfrm>
              <a:off x="11714163" y="527051"/>
              <a:ext cx="76200" cy="95250"/>
            </a:xfrm>
            <a:custGeom>
              <a:avLst/>
              <a:gdLst>
                <a:gd name="T0" fmla="*/ 60 w 213"/>
                <a:gd name="T1" fmla="*/ 164 h 266"/>
                <a:gd name="T2" fmla="*/ 22 w 213"/>
                <a:gd name="T3" fmla="*/ 134 h 266"/>
                <a:gd name="T4" fmla="*/ 11 w 213"/>
                <a:gd name="T5" fmla="*/ 87 h 266"/>
                <a:gd name="T6" fmla="*/ 37 w 213"/>
                <a:gd name="T7" fmla="*/ 22 h 266"/>
                <a:gd name="T8" fmla="*/ 122 w 213"/>
                <a:gd name="T9" fmla="*/ 0 h 266"/>
                <a:gd name="T10" fmla="*/ 213 w 213"/>
                <a:gd name="T11" fmla="*/ 0 h 266"/>
                <a:gd name="T12" fmla="*/ 213 w 213"/>
                <a:gd name="T13" fmla="*/ 266 h 266"/>
                <a:gd name="T14" fmla="*/ 165 w 213"/>
                <a:gd name="T15" fmla="*/ 266 h 266"/>
                <a:gd name="T16" fmla="*/ 165 w 213"/>
                <a:gd name="T17" fmla="*/ 173 h 266"/>
                <a:gd name="T18" fmla="*/ 122 w 213"/>
                <a:gd name="T19" fmla="*/ 173 h 266"/>
                <a:gd name="T20" fmla="*/ 114 w 213"/>
                <a:gd name="T21" fmla="*/ 173 h 266"/>
                <a:gd name="T22" fmla="*/ 105 w 213"/>
                <a:gd name="T23" fmla="*/ 173 h 266"/>
                <a:gd name="T24" fmla="*/ 53 w 213"/>
                <a:gd name="T25" fmla="*/ 266 h 266"/>
                <a:gd name="T26" fmla="*/ 0 w 213"/>
                <a:gd name="T27" fmla="*/ 266 h 266"/>
                <a:gd name="T28" fmla="*/ 60 w 213"/>
                <a:gd name="T29" fmla="*/ 164 h 266"/>
                <a:gd name="T30" fmla="*/ 61 w 213"/>
                <a:gd name="T31" fmla="*/ 87 h 266"/>
                <a:gd name="T32" fmla="*/ 74 w 213"/>
                <a:gd name="T33" fmla="*/ 119 h 266"/>
                <a:gd name="T34" fmla="*/ 125 w 213"/>
                <a:gd name="T35" fmla="*/ 129 h 266"/>
                <a:gd name="T36" fmla="*/ 165 w 213"/>
                <a:gd name="T37" fmla="*/ 129 h 266"/>
                <a:gd name="T38" fmla="*/ 165 w 213"/>
                <a:gd name="T39" fmla="*/ 43 h 266"/>
                <a:gd name="T40" fmla="*/ 125 w 213"/>
                <a:gd name="T41" fmla="*/ 43 h 266"/>
                <a:gd name="T42" fmla="*/ 74 w 213"/>
                <a:gd name="T43" fmla="*/ 54 h 266"/>
                <a:gd name="T44" fmla="*/ 61 w 213"/>
                <a:gd name="T45" fmla="*/ 8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" h="266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10766426" y="638176"/>
              <a:ext cx="123825" cy="158750"/>
            </a:xfrm>
            <a:custGeom>
              <a:avLst/>
              <a:gdLst>
                <a:gd name="T0" fmla="*/ 0 w 78"/>
                <a:gd name="T1" fmla="*/ 0 h 100"/>
                <a:gd name="T2" fmla="*/ 16 w 78"/>
                <a:gd name="T3" fmla="*/ 3 h 100"/>
                <a:gd name="T4" fmla="*/ 39 w 78"/>
                <a:gd name="T5" fmla="*/ 57 h 100"/>
                <a:gd name="T6" fmla="*/ 39 w 78"/>
                <a:gd name="T7" fmla="*/ 57 h 100"/>
                <a:gd name="T8" fmla="*/ 62 w 78"/>
                <a:gd name="T9" fmla="*/ 12 h 100"/>
                <a:gd name="T10" fmla="*/ 78 w 78"/>
                <a:gd name="T11" fmla="*/ 16 h 100"/>
                <a:gd name="T12" fmla="*/ 78 w 78"/>
                <a:gd name="T13" fmla="*/ 100 h 100"/>
                <a:gd name="T14" fmla="*/ 66 w 78"/>
                <a:gd name="T15" fmla="*/ 97 h 100"/>
                <a:gd name="T16" fmla="*/ 66 w 78"/>
                <a:gd name="T17" fmla="*/ 26 h 100"/>
                <a:gd name="T18" fmla="*/ 66 w 78"/>
                <a:gd name="T19" fmla="*/ 26 h 100"/>
                <a:gd name="T20" fmla="*/ 45 w 78"/>
                <a:gd name="T21" fmla="*/ 70 h 100"/>
                <a:gd name="T22" fmla="*/ 33 w 78"/>
                <a:gd name="T23" fmla="*/ 67 h 100"/>
                <a:gd name="T24" fmla="*/ 11 w 78"/>
                <a:gd name="T25" fmla="*/ 16 h 100"/>
                <a:gd name="T26" fmla="*/ 11 w 78"/>
                <a:gd name="T27" fmla="*/ 15 h 100"/>
                <a:gd name="T28" fmla="*/ 11 w 78"/>
                <a:gd name="T29" fmla="*/ 86 h 100"/>
                <a:gd name="T30" fmla="*/ 0 w 78"/>
                <a:gd name="T31" fmla="*/ 84 h 100"/>
                <a:gd name="T32" fmla="*/ 0 w 78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0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10914063" y="674688"/>
              <a:ext cx="107950" cy="141288"/>
            </a:xfrm>
            <a:custGeom>
              <a:avLst/>
              <a:gdLst>
                <a:gd name="T0" fmla="*/ 157 w 303"/>
                <a:gd name="T1" fmla="*/ 386 h 391"/>
                <a:gd name="T2" fmla="*/ 93 w 303"/>
                <a:gd name="T3" fmla="*/ 362 h 391"/>
                <a:gd name="T4" fmla="*/ 43 w 303"/>
                <a:gd name="T5" fmla="*/ 317 h 391"/>
                <a:gd name="T6" fmla="*/ 11 w 303"/>
                <a:gd name="T7" fmla="*/ 254 h 391"/>
                <a:gd name="T8" fmla="*/ 0 w 303"/>
                <a:gd name="T9" fmla="*/ 174 h 391"/>
                <a:gd name="T10" fmla="*/ 0 w 303"/>
                <a:gd name="T11" fmla="*/ 149 h 391"/>
                <a:gd name="T12" fmla="*/ 11 w 303"/>
                <a:gd name="T13" fmla="*/ 77 h 391"/>
                <a:gd name="T14" fmla="*/ 43 w 303"/>
                <a:gd name="T15" fmla="*/ 28 h 391"/>
                <a:gd name="T16" fmla="*/ 93 w 303"/>
                <a:gd name="T17" fmla="*/ 4 h 391"/>
                <a:gd name="T18" fmla="*/ 157 w 303"/>
                <a:gd name="T19" fmla="*/ 5 h 391"/>
                <a:gd name="T20" fmla="*/ 214 w 303"/>
                <a:gd name="T21" fmla="*/ 25 h 391"/>
                <a:gd name="T22" fmla="*/ 258 w 303"/>
                <a:gd name="T23" fmla="*/ 59 h 391"/>
                <a:gd name="T24" fmla="*/ 287 w 303"/>
                <a:gd name="T25" fmla="*/ 101 h 391"/>
                <a:gd name="T26" fmla="*/ 303 w 303"/>
                <a:gd name="T27" fmla="*/ 150 h 391"/>
                <a:gd name="T28" fmla="*/ 250 w 303"/>
                <a:gd name="T29" fmla="*/ 139 h 391"/>
                <a:gd name="T30" fmla="*/ 238 w 303"/>
                <a:gd name="T31" fmla="*/ 109 h 391"/>
                <a:gd name="T32" fmla="*/ 219 w 303"/>
                <a:gd name="T33" fmla="*/ 83 h 391"/>
                <a:gd name="T34" fmla="*/ 192 w 303"/>
                <a:gd name="T35" fmla="*/ 63 h 391"/>
                <a:gd name="T36" fmla="*/ 157 w 303"/>
                <a:gd name="T37" fmla="*/ 51 h 391"/>
                <a:gd name="T38" fmla="*/ 115 w 303"/>
                <a:gd name="T39" fmla="*/ 50 h 391"/>
                <a:gd name="T40" fmla="*/ 82 w 303"/>
                <a:gd name="T41" fmla="*/ 69 h 391"/>
                <a:gd name="T42" fmla="*/ 60 w 303"/>
                <a:gd name="T43" fmla="*/ 105 h 391"/>
                <a:gd name="T44" fmla="*/ 52 w 303"/>
                <a:gd name="T45" fmla="*/ 159 h 391"/>
                <a:gd name="T46" fmla="*/ 52 w 303"/>
                <a:gd name="T47" fmla="*/ 185 h 391"/>
                <a:gd name="T48" fmla="*/ 60 w 303"/>
                <a:gd name="T49" fmla="*/ 245 h 391"/>
                <a:gd name="T50" fmla="*/ 82 w 303"/>
                <a:gd name="T51" fmla="*/ 292 h 391"/>
                <a:gd name="T52" fmla="*/ 115 w 303"/>
                <a:gd name="T53" fmla="*/ 323 h 391"/>
                <a:gd name="T54" fmla="*/ 157 w 303"/>
                <a:gd name="T55" fmla="*/ 340 h 391"/>
                <a:gd name="T56" fmla="*/ 219 w 303"/>
                <a:gd name="T57" fmla="*/ 331 h 391"/>
                <a:gd name="T58" fmla="*/ 250 w 303"/>
                <a:gd name="T59" fmla="*/ 283 h 391"/>
                <a:gd name="T60" fmla="*/ 303 w 303"/>
                <a:gd name="T61" fmla="*/ 294 h 391"/>
                <a:gd name="T62" fmla="*/ 287 w 303"/>
                <a:gd name="T63" fmla="*/ 339 h 391"/>
                <a:gd name="T64" fmla="*/ 258 w 303"/>
                <a:gd name="T65" fmla="*/ 372 h 391"/>
                <a:gd name="T66" fmla="*/ 214 w 303"/>
                <a:gd name="T67" fmla="*/ 388 h 391"/>
                <a:gd name="T68" fmla="*/ 157 w 303"/>
                <a:gd name="T69" fmla="*/ 38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391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11044238" y="693738"/>
              <a:ext cx="103188" cy="153988"/>
            </a:xfrm>
            <a:custGeom>
              <a:avLst/>
              <a:gdLst>
                <a:gd name="T0" fmla="*/ 0 w 65"/>
                <a:gd name="T1" fmla="*/ 0 h 97"/>
                <a:gd name="T2" fmla="*/ 65 w 65"/>
                <a:gd name="T3" fmla="*/ 13 h 97"/>
                <a:gd name="T4" fmla="*/ 65 w 65"/>
                <a:gd name="T5" fmla="*/ 97 h 97"/>
                <a:gd name="T6" fmla="*/ 54 w 65"/>
                <a:gd name="T7" fmla="*/ 95 h 97"/>
                <a:gd name="T8" fmla="*/ 54 w 65"/>
                <a:gd name="T9" fmla="*/ 21 h 97"/>
                <a:gd name="T10" fmla="*/ 11 w 65"/>
                <a:gd name="T11" fmla="*/ 12 h 97"/>
                <a:gd name="T12" fmla="*/ 11 w 65"/>
                <a:gd name="T13" fmla="*/ 86 h 97"/>
                <a:gd name="T14" fmla="*/ 0 w 65"/>
                <a:gd name="T15" fmla="*/ 84 h 97"/>
                <a:gd name="T16" fmla="*/ 0 w 65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97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Группа 78"/>
          <p:cNvGrpSpPr/>
          <p:nvPr userDrawn="1"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80" name="Группа 79"/>
            <p:cNvGrpSpPr/>
            <p:nvPr userDrawn="1"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86" name="Freeform 13"/>
              <p:cNvSpPr>
                <a:spLocks/>
              </p:cNvSpPr>
              <p:nvPr userDrawn="1"/>
            </p:nvSpPr>
            <p:spPr bwMode="auto">
              <a:xfrm>
                <a:off x="248318" y="1326678"/>
                <a:ext cx="119225" cy="145333"/>
              </a:xfrm>
              <a:custGeom>
                <a:avLst/>
                <a:gdLst>
                  <a:gd name="T0" fmla="*/ 0 w 137"/>
                  <a:gd name="T1" fmla="*/ 0 h 167"/>
                  <a:gd name="T2" fmla="*/ 137 w 137"/>
                  <a:gd name="T3" fmla="*/ 0 h 167"/>
                  <a:gd name="T4" fmla="*/ 137 w 137"/>
                  <a:gd name="T5" fmla="*/ 167 h 167"/>
                  <a:gd name="T6" fmla="*/ 107 w 137"/>
                  <a:gd name="T7" fmla="*/ 167 h 167"/>
                  <a:gd name="T8" fmla="*/ 107 w 137"/>
                  <a:gd name="T9" fmla="*/ 28 h 167"/>
                  <a:gd name="T10" fmla="*/ 30 w 137"/>
                  <a:gd name="T11" fmla="*/ 28 h 167"/>
                  <a:gd name="T12" fmla="*/ 30 w 137"/>
                  <a:gd name="T13" fmla="*/ 167 h 167"/>
                  <a:gd name="T14" fmla="*/ 0 w 137"/>
                  <a:gd name="T15" fmla="*/ 167 h 167"/>
                  <a:gd name="T16" fmla="*/ 0 w 137"/>
                  <a:gd name="T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67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14"/>
              <p:cNvSpPr>
                <a:spLocks noEditPoints="1"/>
              </p:cNvSpPr>
              <p:nvPr userDrawn="1"/>
            </p:nvSpPr>
            <p:spPr bwMode="auto">
              <a:xfrm>
                <a:off x="411056" y="1324067"/>
                <a:ext cx="131408" cy="206251"/>
              </a:xfrm>
              <a:custGeom>
                <a:avLst/>
                <a:gdLst>
                  <a:gd name="T0" fmla="*/ 0 w 142"/>
                  <a:gd name="T1" fmla="*/ 3 h 224"/>
                  <a:gd name="T2" fmla="*/ 22 w 142"/>
                  <a:gd name="T3" fmla="*/ 3 h 224"/>
                  <a:gd name="T4" fmla="*/ 25 w 142"/>
                  <a:gd name="T5" fmla="*/ 25 h 224"/>
                  <a:gd name="T6" fmla="*/ 25 w 142"/>
                  <a:gd name="T7" fmla="*/ 25 h 224"/>
                  <a:gd name="T8" fmla="*/ 49 w 142"/>
                  <a:gd name="T9" fmla="*/ 6 h 224"/>
                  <a:gd name="T10" fmla="*/ 78 w 142"/>
                  <a:gd name="T11" fmla="*/ 0 h 224"/>
                  <a:gd name="T12" fmla="*/ 104 w 142"/>
                  <a:gd name="T13" fmla="*/ 5 h 224"/>
                  <a:gd name="T14" fmla="*/ 124 w 142"/>
                  <a:gd name="T15" fmla="*/ 20 h 224"/>
                  <a:gd name="T16" fmla="*/ 137 w 142"/>
                  <a:gd name="T17" fmla="*/ 44 h 224"/>
                  <a:gd name="T18" fmla="*/ 142 w 142"/>
                  <a:gd name="T19" fmla="*/ 78 h 224"/>
                  <a:gd name="T20" fmla="*/ 142 w 142"/>
                  <a:gd name="T21" fmla="*/ 86 h 224"/>
                  <a:gd name="T22" fmla="*/ 137 w 142"/>
                  <a:gd name="T23" fmla="*/ 120 h 224"/>
                  <a:gd name="T24" fmla="*/ 124 w 142"/>
                  <a:gd name="T25" fmla="*/ 144 h 224"/>
                  <a:gd name="T26" fmla="*/ 104 w 142"/>
                  <a:gd name="T27" fmla="*/ 159 h 224"/>
                  <a:gd name="T28" fmla="*/ 78 w 142"/>
                  <a:gd name="T29" fmla="*/ 164 h 224"/>
                  <a:gd name="T30" fmla="*/ 50 w 142"/>
                  <a:gd name="T31" fmla="*/ 158 h 224"/>
                  <a:gd name="T32" fmla="*/ 29 w 142"/>
                  <a:gd name="T33" fmla="*/ 142 h 224"/>
                  <a:gd name="T34" fmla="*/ 28 w 142"/>
                  <a:gd name="T35" fmla="*/ 142 h 224"/>
                  <a:gd name="T36" fmla="*/ 28 w 142"/>
                  <a:gd name="T37" fmla="*/ 224 h 224"/>
                  <a:gd name="T38" fmla="*/ 0 w 142"/>
                  <a:gd name="T39" fmla="*/ 224 h 224"/>
                  <a:gd name="T40" fmla="*/ 0 w 142"/>
                  <a:gd name="T41" fmla="*/ 3 h 224"/>
                  <a:gd name="T42" fmla="*/ 70 w 142"/>
                  <a:gd name="T43" fmla="*/ 138 h 224"/>
                  <a:gd name="T44" fmla="*/ 101 w 142"/>
                  <a:gd name="T45" fmla="*/ 125 h 224"/>
                  <a:gd name="T46" fmla="*/ 112 w 142"/>
                  <a:gd name="T47" fmla="*/ 86 h 224"/>
                  <a:gd name="T48" fmla="*/ 112 w 142"/>
                  <a:gd name="T49" fmla="*/ 78 h 224"/>
                  <a:gd name="T50" fmla="*/ 101 w 142"/>
                  <a:gd name="T51" fmla="*/ 39 h 224"/>
                  <a:gd name="T52" fmla="*/ 70 w 142"/>
                  <a:gd name="T53" fmla="*/ 26 h 224"/>
                  <a:gd name="T54" fmla="*/ 39 w 142"/>
                  <a:gd name="T55" fmla="*/ 39 h 224"/>
                  <a:gd name="T56" fmla="*/ 28 w 142"/>
                  <a:gd name="T57" fmla="*/ 78 h 224"/>
                  <a:gd name="T58" fmla="*/ 28 w 142"/>
                  <a:gd name="T59" fmla="*/ 86 h 224"/>
                  <a:gd name="T60" fmla="*/ 40 w 142"/>
                  <a:gd name="T61" fmla="*/ 125 h 224"/>
                  <a:gd name="T62" fmla="*/ 70 w 142"/>
                  <a:gd name="T63" fmla="*/ 13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2" h="22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15"/>
              <p:cNvSpPr>
                <a:spLocks noEditPoints="1"/>
              </p:cNvSpPr>
              <p:nvPr userDrawn="1"/>
            </p:nvSpPr>
            <p:spPr bwMode="auto">
              <a:xfrm>
                <a:off x="567702" y="1324067"/>
                <a:ext cx="131408" cy="151424"/>
              </a:xfrm>
              <a:custGeom>
                <a:avLst/>
                <a:gdLst>
                  <a:gd name="T0" fmla="*/ 73 w 142"/>
                  <a:gd name="T1" fmla="*/ 164 h 164"/>
                  <a:gd name="T2" fmla="*/ 43 w 142"/>
                  <a:gd name="T3" fmla="*/ 158 h 164"/>
                  <a:gd name="T4" fmla="*/ 20 w 142"/>
                  <a:gd name="T5" fmla="*/ 143 h 164"/>
                  <a:gd name="T6" fmla="*/ 5 w 142"/>
                  <a:gd name="T7" fmla="*/ 119 h 164"/>
                  <a:gd name="T8" fmla="*/ 0 w 142"/>
                  <a:gd name="T9" fmla="*/ 86 h 164"/>
                  <a:gd name="T10" fmla="*/ 0 w 142"/>
                  <a:gd name="T11" fmla="*/ 78 h 164"/>
                  <a:gd name="T12" fmla="*/ 5 w 142"/>
                  <a:gd name="T13" fmla="*/ 45 h 164"/>
                  <a:gd name="T14" fmla="*/ 20 w 142"/>
                  <a:gd name="T15" fmla="*/ 21 h 164"/>
                  <a:gd name="T16" fmla="*/ 42 w 142"/>
                  <a:gd name="T17" fmla="*/ 6 h 164"/>
                  <a:gd name="T18" fmla="*/ 71 w 142"/>
                  <a:gd name="T19" fmla="*/ 0 h 164"/>
                  <a:gd name="T20" fmla="*/ 100 w 142"/>
                  <a:gd name="T21" fmla="*/ 6 h 164"/>
                  <a:gd name="T22" fmla="*/ 123 w 142"/>
                  <a:gd name="T23" fmla="*/ 21 h 164"/>
                  <a:gd name="T24" fmla="*/ 137 w 142"/>
                  <a:gd name="T25" fmla="*/ 46 h 164"/>
                  <a:gd name="T26" fmla="*/ 142 w 142"/>
                  <a:gd name="T27" fmla="*/ 79 h 164"/>
                  <a:gd name="T28" fmla="*/ 142 w 142"/>
                  <a:gd name="T29" fmla="*/ 91 h 164"/>
                  <a:gd name="T30" fmla="*/ 30 w 142"/>
                  <a:gd name="T31" fmla="*/ 91 h 164"/>
                  <a:gd name="T32" fmla="*/ 41 w 142"/>
                  <a:gd name="T33" fmla="*/ 125 h 164"/>
                  <a:gd name="T34" fmla="*/ 71 w 142"/>
                  <a:gd name="T35" fmla="*/ 138 h 164"/>
                  <a:gd name="T36" fmla="*/ 96 w 142"/>
                  <a:gd name="T37" fmla="*/ 132 h 164"/>
                  <a:gd name="T38" fmla="*/ 111 w 142"/>
                  <a:gd name="T39" fmla="*/ 114 h 164"/>
                  <a:gd name="T40" fmla="*/ 141 w 142"/>
                  <a:gd name="T41" fmla="*/ 114 h 164"/>
                  <a:gd name="T42" fmla="*/ 118 w 142"/>
                  <a:gd name="T43" fmla="*/ 151 h 164"/>
                  <a:gd name="T44" fmla="*/ 73 w 142"/>
                  <a:gd name="T45" fmla="*/ 164 h 164"/>
                  <a:gd name="T46" fmla="*/ 71 w 142"/>
                  <a:gd name="T47" fmla="*/ 26 h 164"/>
                  <a:gd name="T48" fmla="*/ 43 w 142"/>
                  <a:gd name="T49" fmla="*/ 37 h 164"/>
                  <a:gd name="T50" fmla="*/ 30 w 142"/>
                  <a:gd name="T51" fmla="*/ 67 h 164"/>
                  <a:gd name="T52" fmla="*/ 113 w 142"/>
                  <a:gd name="T53" fmla="*/ 67 h 164"/>
                  <a:gd name="T54" fmla="*/ 71 w 142"/>
                  <a:gd name="T55" fmla="*/ 2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4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16"/>
              <p:cNvSpPr>
                <a:spLocks noEditPoints="1"/>
              </p:cNvSpPr>
              <p:nvPr userDrawn="1"/>
            </p:nvSpPr>
            <p:spPr bwMode="auto">
              <a:xfrm>
                <a:off x="713904" y="1326678"/>
                <a:ext cx="152294" cy="183624"/>
              </a:xfrm>
              <a:custGeom>
                <a:avLst/>
                <a:gdLst>
                  <a:gd name="T0" fmla="*/ 0 w 166"/>
                  <a:gd name="T1" fmla="*/ 132 h 199"/>
                  <a:gd name="T2" fmla="*/ 16 w 166"/>
                  <a:gd name="T3" fmla="*/ 132 h 199"/>
                  <a:gd name="T4" fmla="*/ 24 w 166"/>
                  <a:gd name="T5" fmla="*/ 117 h 199"/>
                  <a:gd name="T6" fmla="*/ 30 w 166"/>
                  <a:gd name="T7" fmla="*/ 100 h 199"/>
                  <a:gd name="T8" fmla="*/ 33 w 166"/>
                  <a:gd name="T9" fmla="*/ 78 h 199"/>
                  <a:gd name="T10" fmla="*/ 33 w 166"/>
                  <a:gd name="T11" fmla="*/ 47 h 199"/>
                  <a:gd name="T12" fmla="*/ 33 w 166"/>
                  <a:gd name="T13" fmla="*/ 0 h 199"/>
                  <a:gd name="T14" fmla="*/ 147 w 166"/>
                  <a:gd name="T15" fmla="*/ 0 h 199"/>
                  <a:gd name="T16" fmla="*/ 147 w 166"/>
                  <a:gd name="T17" fmla="*/ 132 h 199"/>
                  <a:gd name="T18" fmla="*/ 166 w 166"/>
                  <a:gd name="T19" fmla="*/ 132 h 199"/>
                  <a:gd name="T20" fmla="*/ 166 w 166"/>
                  <a:gd name="T21" fmla="*/ 199 h 199"/>
                  <a:gd name="T22" fmla="*/ 139 w 166"/>
                  <a:gd name="T23" fmla="*/ 199 h 199"/>
                  <a:gd name="T24" fmla="*/ 139 w 166"/>
                  <a:gd name="T25" fmla="*/ 158 h 199"/>
                  <a:gd name="T26" fmla="*/ 27 w 166"/>
                  <a:gd name="T27" fmla="*/ 158 h 199"/>
                  <a:gd name="T28" fmla="*/ 27 w 166"/>
                  <a:gd name="T29" fmla="*/ 199 h 199"/>
                  <a:gd name="T30" fmla="*/ 0 w 166"/>
                  <a:gd name="T31" fmla="*/ 199 h 199"/>
                  <a:gd name="T32" fmla="*/ 0 w 166"/>
                  <a:gd name="T33" fmla="*/ 132 h 199"/>
                  <a:gd name="T34" fmla="*/ 119 w 166"/>
                  <a:gd name="T35" fmla="*/ 132 h 199"/>
                  <a:gd name="T36" fmla="*/ 119 w 166"/>
                  <a:gd name="T37" fmla="*/ 26 h 199"/>
                  <a:gd name="T38" fmla="*/ 61 w 166"/>
                  <a:gd name="T39" fmla="*/ 26 h 199"/>
                  <a:gd name="T40" fmla="*/ 61 w 166"/>
                  <a:gd name="T41" fmla="*/ 47 h 199"/>
                  <a:gd name="T42" fmla="*/ 60 w 166"/>
                  <a:gd name="T43" fmla="*/ 75 h 199"/>
                  <a:gd name="T44" fmla="*/ 58 w 166"/>
                  <a:gd name="T45" fmla="*/ 97 h 199"/>
                  <a:gd name="T46" fmla="*/ 54 w 166"/>
                  <a:gd name="T47" fmla="*/ 115 h 199"/>
                  <a:gd name="T48" fmla="*/ 48 w 166"/>
                  <a:gd name="T49" fmla="*/ 131 h 199"/>
                  <a:gd name="T50" fmla="*/ 48 w 166"/>
                  <a:gd name="T51" fmla="*/ 132 h 199"/>
                  <a:gd name="T52" fmla="*/ 119 w 166"/>
                  <a:gd name="T53" fmla="*/ 1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6" h="199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17"/>
              <p:cNvSpPr>
                <a:spLocks/>
              </p:cNvSpPr>
              <p:nvPr userDrawn="1"/>
            </p:nvSpPr>
            <p:spPr bwMode="auto">
              <a:xfrm>
                <a:off x="894048" y="1326678"/>
                <a:ext cx="120095" cy="145333"/>
              </a:xfrm>
              <a:custGeom>
                <a:avLst/>
                <a:gdLst>
                  <a:gd name="T0" fmla="*/ 0 w 138"/>
                  <a:gd name="T1" fmla="*/ 0 h 167"/>
                  <a:gd name="T2" fmla="*/ 138 w 138"/>
                  <a:gd name="T3" fmla="*/ 0 h 167"/>
                  <a:gd name="T4" fmla="*/ 138 w 138"/>
                  <a:gd name="T5" fmla="*/ 167 h 167"/>
                  <a:gd name="T6" fmla="*/ 107 w 138"/>
                  <a:gd name="T7" fmla="*/ 167 h 167"/>
                  <a:gd name="T8" fmla="*/ 107 w 138"/>
                  <a:gd name="T9" fmla="*/ 28 h 167"/>
                  <a:gd name="T10" fmla="*/ 31 w 138"/>
                  <a:gd name="T11" fmla="*/ 28 h 167"/>
                  <a:gd name="T12" fmla="*/ 31 w 138"/>
                  <a:gd name="T13" fmla="*/ 167 h 167"/>
                  <a:gd name="T14" fmla="*/ 0 w 138"/>
                  <a:gd name="T15" fmla="*/ 167 h 167"/>
                  <a:gd name="T16" fmla="*/ 0 w 138"/>
                  <a:gd name="T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7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18"/>
              <p:cNvSpPr>
                <a:spLocks noEditPoints="1"/>
              </p:cNvSpPr>
              <p:nvPr userDrawn="1"/>
            </p:nvSpPr>
            <p:spPr bwMode="auto">
              <a:xfrm>
                <a:off x="1056785" y="1324067"/>
                <a:ext cx="131408" cy="206251"/>
              </a:xfrm>
              <a:custGeom>
                <a:avLst/>
                <a:gdLst>
                  <a:gd name="T0" fmla="*/ 0 w 142"/>
                  <a:gd name="T1" fmla="*/ 3 h 224"/>
                  <a:gd name="T2" fmla="*/ 22 w 142"/>
                  <a:gd name="T3" fmla="*/ 3 h 224"/>
                  <a:gd name="T4" fmla="*/ 25 w 142"/>
                  <a:gd name="T5" fmla="*/ 25 h 224"/>
                  <a:gd name="T6" fmla="*/ 26 w 142"/>
                  <a:gd name="T7" fmla="*/ 25 h 224"/>
                  <a:gd name="T8" fmla="*/ 49 w 142"/>
                  <a:gd name="T9" fmla="*/ 6 h 224"/>
                  <a:gd name="T10" fmla="*/ 78 w 142"/>
                  <a:gd name="T11" fmla="*/ 0 h 224"/>
                  <a:gd name="T12" fmla="*/ 104 w 142"/>
                  <a:gd name="T13" fmla="*/ 5 h 224"/>
                  <a:gd name="T14" fmla="*/ 125 w 142"/>
                  <a:gd name="T15" fmla="*/ 20 h 224"/>
                  <a:gd name="T16" fmla="*/ 138 w 142"/>
                  <a:gd name="T17" fmla="*/ 44 h 224"/>
                  <a:gd name="T18" fmla="*/ 142 w 142"/>
                  <a:gd name="T19" fmla="*/ 78 h 224"/>
                  <a:gd name="T20" fmla="*/ 142 w 142"/>
                  <a:gd name="T21" fmla="*/ 86 h 224"/>
                  <a:gd name="T22" fmla="*/ 137 w 142"/>
                  <a:gd name="T23" fmla="*/ 120 h 224"/>
                  <a:gd name="T24" fmla="*/ 124 w 142"/>
                  <a:gd name="T25" fmla="*/ 144 h 224"/>
                  <a:gd name="T26" fmla="*/ 104 w 142"/>
                  <a:gd name="T27" fmla="*/ 159 h 224"/>
                  <a:gd name="T28" fmla="*/ 78 w 142"/>
                  <a:gd name="T29" fmla="*/ 164 h 224"/>
                  <a:gd name="T30" fmla="*/ 51 w 142"/>
                  <a:gd name="T31" fmla="*/ 158 h 224"/>
                  <a:gd name="T32" fmla="*/ 29 w 142"/>
                  <a:gd name="T33" fmla="*/ 142 h 224"/>
                  <a:gd name="T34" fmla="*/ 28 w 142"/>
                  <a:gd name="T35" fmla="*/ 142 h 224"/>
                  <a:gd name="T36" fmla="*/ 28 w 142"/>
                  <a:gd name="T37" fmla="*/ 224 h 224"/>
                  <a:gd name="T38" fmla="*/ 0 w 142"/>
                  <a:gd name="T39" fmla="*/ 224 h 224"/>
                  <a:gd name="T40" fmla="*/ 0 w 142"/>
                  <a:gd name="T41" fmla="*/ 3 h 224"/>
                  <a:gd name="T42" fmla="*/ 70 w 142"/>
                  <a:gd name="T43" fmla="*/ 138 h 224"/>
                  <a:gd name="T44" fmla="*/ 101 w 142"/>
                  <a:gd name="T45" fmla="*/ 125 h 224"/>
                  <a:gd name="T46" fmla="*/ 113 w 142"/>
                  <a:gd name="T47" fmla="*/ 86 h 224"/>
                  <a:gd name="T48" fmla="*/ 113 w 142"/>
                  <a:gd name="T49" fmla="*/ 78 h 224"/>
                  <a:gd name="T50" fmla="*/ 101 w 142"/>
                  <a:gd name="T51" fmla="*/ 39 h 224"/>
                  <a:gd name="T52" fmla="*/ 70 w 142"/>
                  <a:gd name="T53" fmla="*/ 26 h 224"/>
                  <a:gd name="T54" fmla="*/ 40 w 142"/>
                  <a:gd name="T55" fmla="*/ 39 h 224"/>
                  <a:gd name="T56" fmla="*/ 28 w 142"/>
                  <a:gd name="T57" fmla="*/ 78 h 224"/>
                  <a:gd name="T58" fmla="*/ 28 w 142"/>
                  <a:gd name="T59" fmla="*/ 86 h 224"/>
                  <a:gd name="T60" fmla="*/ 40 w 142"/>
                  <a:gd name="T61" fmla="*/ 125 h 224"/>
                  <a:gd name="T62" fmla="*/ 70 w 142"/>
                  <a:gd name="T63" fmla="*/ 13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2" h="22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19"/>
              <p:cNvSpPr>
                <a:spLocks/>
              </p:cNvSpPr>
              <p:nvPr userDrawn="1"/>
            </p:nvSpPr>
            <p:spPr bwMode="auto">
              <a:xfrm>
                <a:off x="1223004" y="1326678"/>
                <a:ext cx="125317" cy="145333"/>
              </a:xfrm>
              <a:custGeom>
                <a:avLst/>
                <a:gdLst>
                  <a:gd name="T0" fmla="*/ 0 w 144"/>
                  <a:gd name="T1" fmla="*/ 0 h 167"/>
                  <a:gd name="T2" fmla="*/ 31 w 144"/>
                  <a:gd name="T3" fmla="*/ 0 h 167"/>
                  <a:gd name="T4" fmla="*/ 31 w 144"/>
                  <a:gd name="T5" fmla="*/ 130 h 167"/>
                  <a:gd name="T6" fmla="*/ 31 w 144"/>
                  <a:gd name="T7" fmla="*/ 130 h 167"/>
                  <a:gd name="T8" fmla="*/ 104 w 144"/>
                  <a:gd name="T9" fmla="*/ 0 h 167"/>
                  <a:gd name="T10" fmla="*/ 144 w 144"/>
                  <a:gd name="T11" fmla="*/ 0 h 167"/>
                  <a:gd name="T12" fmla="*/ 144 w 144"/>
                  <a:gd name="T13" fmla="*/ 167 h 167"/>
                  <a:gd name="T14" fmla="*/ 114 w 144"/>
                  <a:gd name="T15" fmla="*/ 167 h 167"/>
                  <a:gd name="T16" fmla="*/ 114 w 144"/>
                  <a:gd name="T17" fmla="*/ 37 h 167"/>
                  <a:gd name="T18" fmla="*/ 113 w 144"/>
                  <a:gd name="T19" fmla="*/ 37 h 167"/>
                  <a:gd name="T20" fmla="*/ 40 w 144"/>
                  <a:gd name="T21" fmla="*/ 167 h 167"/>
                  <a:gd name="T22" fmla="*/ 0 w 144"/>
                  <a:gd name="T23" fmla="*/ 167 h 167"/>
                  <a:gd name="T24" fmla="*/ 0 w 144"/>
                  <a:gd name="T2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6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0"/>
              <p:cNvSpPr>
                <a:spLocks/>
              </p:cNvSpPr>
              <p:nvPr userDrawn="1"/>
            </p:nvSpPr>
            <p:spPr bwMode="auto">
              <a:xfrm>
                <a:off x="1391834" y="1326678"/>
                <a:ext cx="125317" cy="145333"/>
              </a:xfrm>
              <a:custGeom>
                <a:avLst/>
                <a:gdLst>
                  <a:gd name="T0" fmla="*/ 0 w 144"/>
                  <a:gd name="T1" fmla="*/ 0 h 167"/>
                  <a:gd name="T2" fmla="*/ 30 w 144"/>
                  <a:gd name="T3" fmla="*/ 0 h 167"/>
                  <a:gd name="T4" fmla="*/ 30 w 144"/>
                  <a:gd name="T5" fmla="*/ 68 h 167"/>
                  <a:gd name="T6" fmla="*/ 114 w 144"/>
                  <a:gd name="T7" fmla="*/ 68 h 167"/>
                  <a:gd name="T8" fmla="*/ 114 w 144"/>
                  <a:gd name="T9" fmla="*/ 0 h 167"/>
                  <a:gd name="T10" fmla="*/ 144 w 144"/>
                  <a:gd name="T11" fmla="*/ 0 h 167"/>
                  <a:gd name="T12" fmla="*/ 144 w 144"/>
                  <a:gd name="T13" fmla="*/ 167 h 167"/>
                  <a:gd name="T14" fmla="*/ 114 w 144"/>
                  <a:gd name="T15" fmla="*/ 167 h 167"/>
                  <a:gd name="T16" fmla="*/ 114 w 144"/>
                  <a:gd name="T17" fmla="*/ 95 h 167"/>
                  <a:gd name="T18" fmla="*/ 30 w 144"/>
                  <a:gd name="T19" fmla="*/ 95 h 167"/>
                  <a:gd name="T20" fmla="*/ 30 w 144"/>
                  <a:gd name="T21" fmla="*/ 167 h 167"/>
                  <a:gd name="T22" fmla="*/ 0 w 144"/>
                  <a:gd name="T23" fmla="*/ 167 h 167"/>
                  <a:gd name="T24" fmla="*/ 0 w 144"/>
                  <a:gd name="T2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67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1"/>
              <p:cNvSpPr>
                <a:spLocks/>
              </p:cNvSpPr>
              <p:nvPr userDrawn="1"/>
            </p:nvSpPr>
            <p:spPr bwMode="auto">
              <a:xfrm>
                <a:off x="1561533" y="1326678"/>
                <a:ext cx="125317" cy="145333"/>
              </a:xfrm>
              <a:custGeom>
                <a:avLst/>
                <a:gdLst>
                  <a:gd name="T0" fmla="*/ 0 w 144"/>
                  <a:gd name="T1" fmla="*/ 0 h 167"/>
                  <a:gd name="T2" fmla="*/ 29 w 144"/>
                  <a:gd name="T3" fmla="*/ 0 h 167"/>
                  <a:gd name="T4" fmla="*/ 29 w 144"/>
                  <a:gd name="T5" fmla="*/ 130 h 167"/>
                  <a:gd name="T6" fmla="*/ 30 w 144"/>
                  <a:gd name="T7" fmla="*/ 130 h 167"/>
                  <a:gd name="T8" fmla="*/ 103 w 144"/>
                  <a:gd name="T9" fmla="*/ 0 h 167"/>
                  <a:gd name="T10" fmla="*/ 144 w 144"/>
                  <a:gd name="T11" fmla="*/ 0 h 167"/>
                  <a:gd name="T12" fmla="*/ 144 w 144"/>
                  <a:gd name="T13" fmla="*/ 167 h 167"/>
                  <a:gd name="T14" fmla="*/ 113 w 144"/>
                  <a:gd name="T15" fmla="*/ 167 h 167"/>
                  <a:gd name="T16" fmla="*/ 113 w 144"/>
                  <a:gd name="T17" fmla="*/ 37 h 167"/>
                  <a:gd name="T18" fmla="*/ 112 w 144"/>
                  <a:gd name="T19" fmla="*/ 37 h 167"/>
                  <a:gd name="T20" fmla="*/ 40 w 144"/>
                  <a:gd name="T21" fmla="*/ 167 h 167"/>
                  <a:gd name="T22" fmla="*/ 0 w 144"/>
                  <a:gd name="T23" fmla="*/ 167 h 167"/>
                  <a:gd name="T24" fmla="*/ 0 w 144"/>
                  <a:gd name="T2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67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2"/>
              <p:cNvSpPr>
                <a:spLocks/>
              </p:cNvSpPr>
              <p:nvPr userDrawn="1"/>
            </p:nvSpPr>
            <p:spPr bwMode="auto">
              <a:xfrm>
                <a:off x="1729493" y="1326678"/>
                <a:ext cx="154035" cy="145333"/>
              </a:xfrm>
              <a:custGeom>
                <a:avLst/>
                <a:gdLst>
                  <a:gd name="T0" fmla="*/ 0 w 177"/>
                  <a:gd name="T1" fmla="*/ 0 h 167"/>
                  <a:gd name="T2" fmla="*/ 45 w 177"/>
                  <a:gd name="T3" fmla="*/ 0 h 167"/>
                  <a:gd name="T4" fmla="*/ 89 w 177"/>
                  <a:gd name="T5" fmla="*/ 95 h 167"/>
                  <a:gd name="T6" fmla="*/ 90 w 177"/>
                  <a:gd name="T7" fmla="*/ 95 h 167"/>
                  <a:gd name="T8" fmla="*/ 135 w 177"/>
                  <a:gd name="T9" fmla="*/ 0 h 167"/>
                  <a:gd name="T10" fmla="*/ 177 w 177"/>
                  <a:gd name="T11" fmla="*/ 0 h 167"/>
                  <a:gd name="T12" fmla="*/ 177 w 177"/>
                  <a:gd name="T13" fmla="*/ 167 h 167"/>
                  <a:gd name="T14" fmla="*/ 147 w 177"/>
                  <a:gd name="T15" fmla="*/ 167 h 167"/>
                  <a:gd name="T16" fmla="*/ 147 w 177"/>
                  <a:gd name="T17" fmla="*/ 37 h 167"/>
                  <a:gd name="T18" fmla="*/ 146 w 177"/>
                  <a:gd name="T19" fmla="*/ 37 h 167"/>
                  <a:gd name="T20" fmla="*/ 104 w 177"/>
                  <a:gd name="T21" fmla="*/ 129 h 167"/>
                  <a:gd name="T22" fmla="*/ 73 w 177"/>
                  <a:gd name="T23" fmla="*/ 129 h 167"/>
                  <a:gd name="T24" fmla="*/ 31 w 177"/>
                  <a:gd name="T25" fmla="*/ 37 h 167"/>
                  <a:gd name="T26" fmla="*/ 30 w 177"/>
                  <a:gd name="T27" fmla="*/ 37 h 167"/>
                  <a:gd name="T28" fmla="*/ 30 w 177"/>
                  <a:gd name="T29" fmla="*/ 167 h 167"/>
                  <a:gd name="T30" fmla="*/ 0 w 177"/>
                  <a:gd name="T31" fmla="*/ 167 h 167"/>
                  <a:gd name="T32" fmla="*/ 0 w 177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" h="167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3"/>
              <p:cNvSpPr>
                <a:spLocks noEditPoints="1"/>
              </p:cNvSpPr>
              <p:nvPr userDrawn="1"/>
            </p:nvSpPr>
            <p:spPr bwMode="auto">
              <a:xfrm>
                <a:off x="1917468" y="1324067"/>
                <a:ext cx="121836" cy="151424"/>
              </a:xfrm>
              <a:custGeom>
                <a:avLst/>
                <a:gdLst>
                  <a:gd name="T0" fmla="*/ 53 w 132"/>
                  <a:gd name="T1" fmla="*/ 164 h 164"/>
                  <a:gd name="T2" fmla="*/ 13 w 132"/>
                  <a:gd name="T3" fmla="*/ 151 h 164"/>
                  <a:gd name="T4" fmla="*/ 0 w 132"/>
                  <a:gd name="T5" fmla="*/ 116 h 164"/>
                  <a:gd name="T6" fmla="*/ 16 w 132"/>
                  <a:gd name="T7" fmla="*/ 79 h 164"/>
                  <a:gd name="T8" fmla="*/ 68 w 132"/>
                  <a:gd name="T9" fmla="*/ 65 h 164"/>
                  <a:gd name="T10" fmla="*/ 104 w 132"/>
                  <a:gd name="T11" fmla="*/ 65 h 164"/>
                  <a:gd name="T12" fmla="*/ 104 w 132"/>
                  <a:gd name="T13" fmla="*/ 57 h 164"/>
                  <a:gd name="T14" fmla="*/ 96 w 132"/>
                  <a:gd name="T15" fmla="*/ 34 h 164"/>
                  <a:gd name="T16" fmla="*/ 69 w 132"/>
                  <a:gd name="T17" fmla="*/ 26 h 164"/>
                  <a:gd name="T18" fmla="*/ 44 w 132"/>
                  <a:gd name="T19" fmla="*/ 32 h 164"/>
                  <a:gd name="T20" fmla="*/ 35 w 132"/>
                  <a:gd name="T21" fmla="*/ 47 h 164"/>
                  <a:gd name="T22" fmla="*/ 6 w 132"/>
                  <a:gd name="T23" fmla="*/ 47 h 164"/>
                  <a:gd name="T24" fmla="*/ 11 w 132"/>
                  <a:gd name="T25" fmla="*/ 29 h 164"/>
                  <a:gd name="T26" fmla="*/ 23 w 132"/>
                  <a:gd name="T27" fmla="*/ 14 h 164"/>
                  <a:gd name="T28" fmla="*/ 43 w 132"/>
                  <a:gd name="T29" fmla="*/ 4 h 164"/>
                  <a:gd name="T30" fmla="*/ 69 w 132"/>
                  <a:gd name="T31" fmla="*/ 0 h 164"/>
                  <a:gd name="T32" fmla="*/ 117 w 132"/>
                  <a:gd name="T33" fmla="*/ 15 h 164"/>
                  <a:gd name="T34" fmla="*/ 132 w 132"/>
                  <a:gd name="T35" fmla="*/ 58 h 164"/>
                  <a:gd name="T36" fmla="*/ 132 w 132"/>
                  <a:gd name="T37" fmla="*/ 161 h 164"/>
                  <a:gd name="T38" fmla="*/ 110 w 132"/>
                  <a:gd name="T39" fmla="*/ 161 h 164"/>
                  <a:gd name="T40" fmla="*/ 107 w 132"/>
                  <a:gd name="T41" fmla="*/ 137 h 164"/>
                  <a:gd name="T42" fmla="*/ 106 w 132"/>
                  <a:gd name="T43" fmla="*/ 137 h 164"/>
                  <a:gd name="T44" fmla="*/ 53 w 132"/>
                  <a:gd name="T45" fmla="*/ 164 h 164"/>
                  <a:gd name="T46" fmla="*/ 57 w 132"/>
                  <a:gd name="T47" fmla="*/ 138 h 164"/>
                  <a:gd name="T48" fmla="*/ 75 w 132"/>
                  <a:gd name="T49" fmla="*/ 134 h 164"/>
                  <a:gd name="T50" fmla="*/ 90 w 132"/>
                  <a:gd name="T51" fmla="*/ 125 h 164"/>
                  <a:gd name="T52" fmla="*/ 100 w 132"/>
                  <a:gd name="T53" fmla="*/ 111 h 164"/>
                  <a:gd name="T54" fmla="*/ 104 w 132"/>
                  <a:gd name="T55" fmla="*/ 95 h 164"/>
                  <a:gd name="T56" fmla="*/ 104 w 132"/>
                  <a:gd name="T57" fmla="*/ 89 h 164"/>
                  <a:gd name="T58" fmla="*/ 69 w 132"/>
                  <a:gd name="T59" fmla="*/ 89 h 164"/>
                  <a:gd name="T60" fmla="*/ 38 w 132"/>
                  <a:gd name="T61" fmla="*/ 96 h 164"/>
                  <a:gd name="T62" fmla="*/ 29 w 132"/>
                  <a:gd name="T63" fmla="*/ 116 h 164"/>
                  <a:gd name="T64" fmla="*/ 36 w 132"/>
                  <a:gd name="T65" fmla="*/ 132 h 164"/>
                  <a:gd name="T66" fmla="*/ 57 w 132"/>
                  <a:gd name="T67" fmla="*/ 13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2" h="164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4"/>
              <p:cNvSpPr>
                <a:spLocks/>
              </p:cNvSpPr>
              <p:nvPr userDrawn="1"/>
            </p:nvSpPr>
            <p:spPr bwMode="auto">
              <a:xfrm>
                <a:off x="2058450" y="1326678"/>
                <a:ext cx="120095" cy="145333"/>
              </a:xfrm>
              <a:custGeom>
                <a:avLst/>
                <a:gdLst>
                  <a:gd name="T0" fmla="*/ 54 w 138"/>
                  <a:gd name="T1" fmla="*/ 28 h 167"/>
                  <a:gd name="T2" fmla="*/ 0 w 138"/>
                  <a:gd name="T3" fmla="*/ 28 h 167"/>
                  <a:gd name="T4" fmla="*/ 0 w 138"/>
                  <a:gd name="T5" fmla="*/ 0 h 167"/>
                  <a:gd name="T6" fmla="*/ 138 w 138"/>
                  <a:gd name="T7" fmla="*/ 0 h 167"/>
                  <a:gd name="T8" fmla="*/ 138 w 138"/>
                  <a:gd name="T9" fmla="*/ 28 h 167"/>
                  <a:gd name="T10" fmla="*/ 84 w 138"/>
                  <a:gd name="T11" fmla="*/ 28 h 167"/>
                  <a:gd name="T12" fmla="*/ 84 w 138"/>
                  <a:gd name="T13" fmla="*/ 167 h 167"/>
                  <a:gd name="T14" fmla="*/ 54 w 138"/>
                  <a:gd name="T15" fmla="*/ 167 h 167"/>
                  <a:gd name="T16" fmla="*/ 54 w 138"/>
                  <a:gd name="T17" fmla="*/ 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7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5"/>
              <p:cNvSpPr>
                <a:spLocks noEditPoints="1"/>
              </p:cNvSpPr>
              <p:nvPr userDrawn="1"/>
            </p:nvSpPr>
            <p:spPr bwMode="auto">
              <a:xfrm>
                <a:off x="2189858" y="1324067"/>
                <a:ext cx="130538" cy="151424"/>
              </a:xfrm>
              <a:custGeom>
                <a:avLst/>
                <a:gdLst>
                  <a:gd name="T0" fmla="*/ 73 w 142"/>
                  <a:gd name="T1" fmla="*/ 164 h 164"/>
                  <a:gd name="T2" fmla="*/ 43 w 142"/>
                  <a:gd name="T3" fmla="*/ 158 h 164"/>
                  <a:gd name="T4" fmla="*/ 20 w 142"/>
                  <a:gd name="T5" fmla="*/ 143 h 164"/>
                  <a:gd name="T6" fmla="*/ 5 w 142"/>
                  <a:gd name="T7" fmla="*/ 119 h 164"/>
                  <a:gd name="T8" fmla="*/ 0 w 142"/>
                  <a:gd name="T9" fmla="*/ 86 h 164"/>
                  <a:gd name="T10" fmla="*/ 0 w 142"/>
                  <a:gd name="T11" fmla="*/ 78 h 164"/>
                  <a:gd name="T12" fmla="*/ 5 w 142"/>
                  <a:gd name="T13" fmla="*/ 45 h 164"/>
                  <a:gd name="T14" fmla="*/ 20 w 142"/>
                  <a:gd name="T15" fmla="*/ 21 h 164"/>
                  <a:gd name="T16" fmla="*/ 42 w 142"/>
                  <a:gd name="T17" fmla="*/ 6 h 164"/>
                  <a:gd name="T18" fmla="*/ 71 w 142"/>
                  <a:gd name="T19" fmla="*/ 0 h 164"/>
                  <a:gd name="T20" fmla="*/ 100 w 142"/>
                  <a:gd name="T21" fmla="*/ 6 h 164"/>
                  <a:gd name="T22" fmla="*/ 123 w 142"/>
                  <a:gd name="T23" fmla="*/ 21 h 164"/>
                  <a:gd name="T24" fmla="*/ 137 w 142"/>
                  <a:gd name="T25" fmla="*/ 46 h 164"/>
                  <a:gd name="T26" fmla="*/ 142 w 142"/>
                  <a:gd name="T27" fmla="*/ 79 h 164"/>
                  <a:gd name="T28" fmla="*/ 142 w 142"/>
                  <a:gd name="T29" fmla="*/ 91 h 164"/>
                  <a:gd name="T30" fmla="*/ 30 w 142"/>
                  <a:gd name="T31" fmla="*/ 91 h 164"/>
                  <a:gd name="T32" fmla="*/ 41 w 142"/>
                  <a:gd name="T33" fmla="*/ 125 h 164"/>
                  <a:gd name="T34" fmla="*/ 71 w 142"/>
                  <a:gd name="T35" fmla="*/ 138 h 164"/>
                  <a:gd name="T36" fmla="*/ 96 w 142"/>
                  <a:gd name="T37" fmla="*/ 132 h 164"/>
                  <a:gd name="T38" fmla="*/ 111 w 142"/>
                  <a:gd name="T39" fmla="*/ 114 h 164"/>
                  <a:gd name="T40" fmla="*/ 141 w 142"/>
                  <a:gd name="T41" fmla="*/ 114 h 164"/>
                  <a:gd name="T42" fmla="*/ 118 w 142"/>
                  <a:gd name="T43" fmla="*/ 151 h 164"/>
                  <a:gd name="T44" fmla="*/ 73 w 142"/>
                  <a:gd name="T45" fmla="*/ 164 h 164"/>
                  <a:gd name="T46" fmla="*/ 71 w 142"/>
                  <a:gd name="T47" fmla="*/ 26 h 164"/>
                  <a:gd name="T48" fmla="*/ 43 w 142"/>
                  <a:gd name="T49" fmla="*/ 37 h 164"/>
                  <a:gd name="T50" fmla="*/ 30 w 142"/>
                  <a:gd name="T51" fmla="*/ 67 h 164"/>
                  <a:gd name="T52" fmla="*/ 113 w 142"/>
                  <a:gd name="T53" fmla="*/ 67 h 164"/>
                  <a:gd name="T54" fmla="*/ 71 w 142"/>
                  <a:gd name="T55" fmla="*/ 2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4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6"/>
              <p:cNvSpPr>
                <a:spLocks/>
              </p:cNvSpPr>
              <p:nvPr userDrawn="1"/>
            </p:nvSpPr>
            <p:spPr bwMode="auto">
              <a:xfrm>
                <a:off x="2335191" y="1326678"/>
                <a:ext cx="132279" cy="148814"/>
              </a:xfrm>
              <a:custGeom>
                <a:avLst/>
                <a:gdLst>
                  <a:gd name="T0" fmla="*/ 0 w 144"/>
                  <a:gd name="T1" fmla="*/ 135 h 161"/>
                  <a:gd name="T2" fmla="*/ 5 w 144"/>
                  <a:gd name="T3" fmla="*/ 135 h 161"/>
                  <a:gd name="T4" fmla="*/ 19 w 144"/>
                  <a:gd name="T5" fmla="*/ 129 h 161"/>
                  <a:gd name="T6" fmla="*/ 27 w 144"/>
                  <a:gd name="T7" fmla="*/ 111 h 161"/>
                  <a:gd name="T8" fmla="*/ 30 w 144"/>
                  <a:gd name="T9" fmla="*/ 84 h 161"/>
                  <a:gd name="T10" fmla="*/ 30 w 144"/>
                  <a:gd name="T11" fmla="*/ 49 h 161"/>
                  <a:gd name="T12" fmla="*/ 30 w 144"/>
                  <a:gd name="T13" fmla="*/ 0 h 161"/>
                  <a:gd name="T14" fmla="*/ 144 w 144"/>
                  <a:gd name="T15" fmla="*/ 0 h 161"/>
                  <a:gd name="T16" fmla="*/ 144 w 144"/>
                  <a:gd name="T17" fmla="*/ 158 h 161"/>
                  <a:gd name="T18" fmla="*/ 115 w 144"/>
                  <a:gd name="T19" fmla="*/ 158 h 161"/>
                  <a:gd name="T20" fmla="*/ 115 w 144"/>
                  <a:gd name="T21" fmla="*/ 26 h 161"/>
                  <a:gd name="T22" fmla="*/ 59 w 144"/>
                  <a:gd name="T23" fmla="*/ 26 h 161"/>
                  <a:gd name="T24" fmla="*/ 59 w 144"/>
                  <a:gd name="T25" fmla="*/ 49 h 161"/>
                  <a:gd name="T26" fmla="*/ 58 w 144"/>
                  <a:gd name="T27" fmla="*/ 91 h 161"/>
                  <a:gd name="T28" fmla="*/ 52 w 144"/>
                  <a:gd name="T29" fmla="*/ 127 h 161"/>
                  <a:gd name="T30" fmla="*/ 36 w 144"/>
                  <a:gd name="T31" fmla="*/ 151 h 161"/>
                  <a:gd name="T32" fmla="*/ 5 w 144"/>
                  <a:gd name="T33" fmla="*/ 161 h 161"/>
                  <a:gd name="T34" fmla="*/ 0 w 144"/>
                  <a:gd name="T35" fmla="*/ 161 h 161"/>
                  <a:gd name="T36" fmla="*/ 0 w 144"/>
                  <a:gd name="T37" fmla="*/ 13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61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7"/>
              <p:cNvSpPr>
                <a:spLocks noEditPoints="1"/>
              </p:cNvSpPr>
              <p:nvPr userDrawn="1"/>
            </p:nvSpPr>
            <p:spPr bwMode="auto">
              <a:xfrm>
                <a:off x="2510983" y="1326678"/>
                <a:ext cx="114003" cy="145333"/>
              </a:xfrm>
              <a:custGeom>
                <a:avLst/>
                <a:gdLst>
                  <a:gd name="T0" fmla="*/ 0 w 124"/>
                  <a:gd name="T1" fmla="*/ 0 h 158"/>
                  <a:gd name="T2" fmla="*/ 29 w 124"/>
                  <a:gd name="T3" fmla="*/ 0 h 158"/>
                  <a:gd name="T4" fmla="*/ 29 w 124"/>
                  <a:gd name="T5" fmla="*/ 51 h 158"/>
                  <a:gd name="T6" fmla="*/ 60 w 124"/>
                  <a:gd name="T7" fmla="*/ 51 h 158"/>
                  <a:gd name="T8" fmla="*/ 108 w 124"/>
                  <a:gd name="T9" fmla="*/ 65 h 158"/>
                  <a:gd name="T10" fmla="*/ 124 w 124"/>
                  <a:gd name="T11" fmla="*/ 104 h 158"/>
                  <a:gd name="T12" fmla="*/ 108 w 124"/>
                  <a:gd name="T13" fmla="*/ 144 h 158"/>
                  <a:gd name="T14" fmla="*/ 60 w 124"/>
                  <a:gd name="T15" fmla="*/ 158 h 158"/>
                  <a:gd name="T16" fmla="*/ 0 w 124"/>
                  <a:gd name="T17" fmla="*/ 158 h 158"/>
                  <a:gd name="T18" fmla="*/ 0 w 124"/>
                  <a:gd name="T19" fmla="*/ 0 h 158"/>
                  <a:gd name="T20" fmla="*/ 29 w 124"/>
                  <a:gd name="T21" fmla="*/ 76 h 158"/>
                  <a:gd name="T22" fmla="*/ 29 w 124"/>
                  <a:gd name="T23" fmla="*/ 132 h 158"/>
                  <a:gd name="T24" fmla="*/ 59 w 124"/>
                  <a:gd name="T25" fmla="*/ 132 h 158"/>
                  <a:gd name="T26" fmla="*/ 86 w 124"/>
                  <a:gd name="T27" fmla="*/ 125 h 158"/>
                  <a:gd name="T28" fmla="*/ 94 w 124"/>
                  <a:gd name="T29" fmla="*/ 104 h 158"/>
                  <a:gd name="T30" fmla="*/ 86 w 124"/>
                  <a:gd name="T31" fmla="*/ 84 h 158"/>
                  <a:gd name="T32" fmla="*/ 59 w 124"/>
                  <a:gd name="T33" fmla="*/ 76 h 158"/>
                  <a:gd name="T34" fmla="*/ 29 w 124"/>
                  <a:gd name="T35" fmla="*/ 7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158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8"/>
              <p:cNvSpPr>
                <a:spLocks/>
              </p:cNvSpPr>
              <p:nvPr userDrawn="1"/>
            </p:nvSpPr>
            <p:spPr bwMode="auto">
              <a:xfrm>
                <a:off x="2648483" y="1324067"/>
                <a:ext cx="125317" cy="151424"/>
              </a:xfrm>
              <a:custGeom>
                <a:avLst/>
                <a:gdLst>
                  <a:gd name="T0" fmla="*/ 69 w 136"/>
                  <a:gd name="T1" fmla="*/ 164 h 164"/>
                  <a:gd name="T2" fmla="*/ 19 w 136"/>
                  <a:gd name="T3" fmla="*/ 144 h 164"/>
                  <a:gd name="T4" fmla="*/ 0 w 136"/>
                  <a:gd name="T5" fmla="*/ 85 h 164"/>
                  <a:gd name="T6" fmla="*/ 0 w 136"/>
                  <a:gd name="T7" fmla="*/ 76 h 164"/>
                  <a:gd name="T8" fmla="*/ 5 w 136"/>
                  <a:gd name="T9" fmla="*/ 44 h 164"/>
                  <a:gd name="T10" fmla="*/ 19 w 136"/>
                  <a:gd name="T11" fmla="*/ 20 h 164"/>
                  <a:gd name="T12" fmla="*/ 41 w 136"/>
                  <a:gd name="T13" fmla="*/ 6 h 164"/>
                  <a:gd name="T14" fmla="*/ 69 w 136"/>
                  <a:gd name="T15" fmla="*/ 0 h 164"/>
                  <a:gd name="T16" fmla="*/ 96 w 136"/>
                  <a:gd name="T17" fmla="*/ 4 h 164"/>
                  <a:gd name="T18" fmla="*/ 115 w 136"/>
                  <a:gd name="T19" fmla="*/ 15 h 164"/>
                  <a:gd name="T20" fmla="*/ 129 w 136"/>
                  <a:gd name="T21" fmla="*/ 31 h 164"/>
                  <a:gd name="T22" fmla="*/ 136 w 136"/>
                  <a:gd name="T23" fmla="*/ 50 h 164"/>
                  <a:gd name="T24" fmla="*/ 106 w 136"/>
                  <a:gd name="T25" fmla="*/ 50 h 164"/>
                  <a:gd name="T26" fmla="*/ 94 w 136"/>
                  <a:gd name="T27" fmla="*/ 33 h 164"/>
                  <a:gd name="T28" fmla="*/ 71 w 136"/>
                  <a:gd name="T29" fmla="*/ 26 h 164"/>
                  <a:gd name="T30" fmla="*/ 41 w 136"/>
                  <a:gd name="T31" fmla="*/ 39 h 164"/>
                  <a:gd name="T32" fmla="*/ 30 w 136"/>
                  <a:gd name="T33" fmla="*/ 76 h 164"/>
                  <a:gd name="T34" fmla="*/ 30 w 136"/>
                  <a:gd name="T35" fmla="*/ 85 h 164"/>
                  <a:gd name="T36" fmla="*/ 41 w 136"/>
                  <a:gd name="T37" fmla="*/ 125 h 164"/>
                  <a:gd name="T38" fmla="*/ 71 w 136"/>
                  <a:gd name="T39" fmla="*/ 138 h 164"/>
                  <a:gd name="T40" fmla="*/ 94 w 136"/>
                  <a:gd name="T41" fmla="*/ 130 h 164"/>
                  <a:gd name="T42" fmla="*/ 106 w 136"/>
                  <a:gd name="T43" fmla="*/ 110 h 164"/>
                  <a:gd name="T44" fmla="*/ 136 w 136"/>
                  <a:gd name="T45" fmla="*/ 110 h 164"/>
                  <a:gd name="T46" fmla="*/ 129 w 136"/>
                  <a:gd name="T47" fmla="*/ 132 h 164"/>
                  <a:gd name="T48" fmla="*/ 115 w 136"/>
                  <a:gd name="T49" fmla="*/ 149 h 164"/>
                  <a:gd name="T50" fmla="*/ 96 w 136"/>
                  <a:gd name="T51" fmla="*/ 160 h 164"/>
                  <a:gd name="T52" fmla="*/ 69 w 136"/>
                  <a:gd name="T5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6" h="164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9"/>
              <p:cNvSpPr>
                <a:spLocks/>
              </p:cNvSpPr>
              <p:nvPr userDrawn="1"/>
            </p:nvSpPr>
            <p:spPr bwMode="auto">
              <a:xfrm>
                <a:off x="2786853" y="1326678"/>
                <a:ext cx="118355" cy="145333"/>
              </a:xfrm>
              <a:custGeom>
                <a:avLst/>
                <a:gdLst>
                  <a:gd name="T0" fmla="*/ 52 w 136"/>
                  <a:gd name="T1" fmla="*/ 28 h 167"/>
                  <a:gd name="T2" fmla="*/ 0 w 136"/>
                  <a:gd name="T3" fmla="*/ 28 h 167"/>
                  <a:gd name="T4" fmla="*/ 0 w 136"/>
                  <a:gd name="T5" fmla="*/ 0 h 167"/>
                  <a:gd name="T6" fmla="*/ 136 w 136"/>
                  <a:gd name="T7" fmla="*/ 0 h 167"/>
                  <a:gd name="T8" fmla="*/ 136 w 136"/>
                  <a:gd name="T9" fmla="*/ 28 h 167"/>
                  <a:gd name="T10" fmla="*/ 83 w 136"/>
                  <a:gd name="T11" fmla="*/ 28 h 167"/>
                  <a:gd name="T12" fmla="*/ 83 w 136"/>
                  <a:gd name="T13" fmla="*/ 167 h 167"/>
                  <a:gd name="T14" fmla="*/ 52 w 136"/>
                  <a:gd name="T15" fmla="*/ 167 h 167"/>
                  <a:gd name="T16" fmla="*/ 52 w 136"/>
                  <a:gd name="T17" fmla="*/ 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67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30"/>
              <p:cNvSpPr>
                <a:spLocks noEditPoints="1"/>
              </p:cNvSpPr>
              <p:nvPr userDrawn="1"/>
            </p:nvSpPr>
            <p:spPr bwMode="auto">
              <a:xfrm>
                <a:off x="2932186" y="1326678"/>
                <a:ext cx="115744" cy="145333"/>
              </a:xfrm>
              <a:custGeom>
                <a:avLst/>
                <a:gdLst>
                  <a:gd name="T0" fmla="*/ 0 w 126"/>
                  <a:gd name="T1" fmla="*/ 0 h 158"/>
                  <a:gd name="T2" fmla="*/ 61 w 126"/>
                  <a:gd name="T3" fmla="*/ 0 h 158"/>
                  <a:gd name="T4" fmla="*/ 106 w 126"/>
                  <a:gd name="T5" fmla="*/ 12 h 158"/>
                  <a:gd name="T6" fmla="*/ 120 w 126"/>
                  <a:gd name="T7" fmla="*/ 44 h 158"/>
                  <a:gd name="T8" fmla="*/ 115 w 126"/>
                  <a:gd name="T9" fmla="*/ 62 h 158"/>
                  <a:gd name="T10" fmla="*/ 100 w 126"/>
                  <a:gd name="T11" fmla="*/ 75 h 158"/>
                  <a:gd name="T12" fmla="*/ 100 w 126"/>
                  <a:gd name="T13" fmla="*/ 76 h 158"/>
                  <a:gd name="T14" fmla="*/ 119 w 126"/>
                  <a:gd name="T15" fmla="*/ 90 h 158"/>
                  <a:gd name="T16" fmla="*/ 126 w 126"/>
                  <a:gd name="T17" fmla="*/ 112 h 158"/>
                  <a:gd name="T18" fmla="*/ 113 w 126"/>
                  <a:gd name="T19" fmla="*/ 146 h 158"/>
                  <a:gd name="T20" fmla="*/ 68 w 126"/>
                  <a:gd name="T21" fmla="*/ 158 h 158"/>
                  <a:gd name="T22" fmla="*/ 0 w 126"/>
                  <a:gd name="T23" fmla="*/ 158 h 158"/>
                  <a:gd name="T24" fmla="*/ 0 w 126"/>
                  <a:gd name="T25" fmla="*/ 0 h 158"/>
                  <a:gd name="T26" fmla="*/ 90 w 126"/>
                  <a:gd name="T27" fmla="*/ 46 h 158"/>
                  <a:gd name="T28" fmla="*/ 84 w 126"/>
                  <a:gd name="T29" fmla="*/ 31 h 158"/>
                  <a:gd name="T30" fmla="*/ 60 w 126"/>
                  <a:gd name="T31" fmla="*/ 26 h 158"/>
                  <a:gd name="T32" fmla="*/ 28 w 126"/>
                  <a:gd name="T33" fmla="*/ 26 h 158"/>
                  <a:gd name="T34" fmla="*/ 28 w 126"/>
                  <a:gd name="T35" fmla="*/ 65 h 158"/>
                  <a:gd name="T36" fmla="*/ 60 w 126"/>
                  <a:gd name="T37" fmla="*/ 65 h 158"/>
                  <a:gd name="T38" fmla="*/ 84 w 126"/>
                  <a:gd name="T39" fmla="*/ 60 h 158"/>
                  <a:gd name="T40" fmla="*/ 90 w 126"/>
                  <a:gd name="T41" fmla="*/ 46 h 158"/>
                  <a:gd name="T42" fmla="*/ 97 w 126"/>
                  <a:gd name="T43" fmla="*/ 110 h 158"/>
                  <a:gd name="T44" fmla="*/ 90 w 126"/>
                  <a:gd name="T45" fmla="*/ 95 h 158"/>
                  <a:gd name="T46" fmla="*/ 66 w 126"/>
                  <a:gd name="T47" fmla="*/ 89 h 158"/>
                  <a:gd name="T48" fmla="*/ 28 w 126"/>
                  <a:gd name="T49" fmla="*/ 89 h 158"/>
                  <a:gd name="T50" fmla="*/ 28 w 126"/>
                  <a:gd name="T51" fmla="*/ 132 h 158"/>
                  <a:gd name="T52" fmla="*/ 66 w 126"/>
                  <a:gd name="T53" fmla="*/ 132 h 158"/>
                  <a:gd name="T54" fmla="*/ 90 w 126"/>
                  <a:gd name="T55" fmla="*/ 127 h 158"/>
                  <a:gd name="T56" fmla="*/ 97 w 126"/>
                  <a:gd name="T57" fmla="*/ 11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6" h="158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31"/>
              <p:cNvSpPr>
                <a:spLocks noEditPoints="1"/>
              </p:cNvSpPr>
              <p:nvPr userDrawn="1"/>
            </p:nvSpPr>
            <p:spPr bwMode="auto">
              <a:xfrm>
                <a:off x="3073168" y="1324067"/>
                <a:ext cx="122706" cy="151424"/>
              </a:xfrm>
              <a:custGeom>
                <a:avLst/>
                <a:gdLst>
                  <a:gd name="T0" fmla="*/ 54 w 133"/>
                  <a:gd name="T1" fmla="*/ 164 h 164"/>
                  <a:gd name="T2" fmla="*/ 14 w 133"/>
                  <a:gd name="T3" fmla="*/ 151 h 164"/>
                  <a:gd name="T4" fmla="*/ 0 w 133"/>
                  <a:gd name="T5" fmla="*/ 116 h 164"/>
                  <a:gd name="T6" fmla="*/ 16 w 133"/>
                  <a:gd name="T7" fmla="*/ 79 h 164"/>
                  <a:gd name="T8" fmla="*/ 68 w 133"/>
                  <a:gd name="T9" fmla="*/ 65 h 164"/>
                  <a:gd name="T10" fmla="*/ 104 w 133"/>
                  <a:gd name="T11" fmla="*/ 65 h 164"/>
                  <a:gd name="T12" fmla="*/ 104 w 133"/>
                  <a:gd name="T13" fmla="*/ 57 h 164"/>
                  <a:gd name="T14" fmla="*/ 96 w 133"/>
                  <a:gd name="T15" fmla="*/ 34 h 164"/>
                  <a:gd name="T16" fmla="*/ 70 w 133"/>
                  <a:gd name="T17" fmla="*/ 26 h 164"/>
                  <a:gd name="T18" fmla="*/ 45 w 133"/>
                  <a:gd name="T19" fmla="*/ 32 h 164"/>
                  <a:gd name="T20" fmla="*/ 36 w 133"/>
                  <a:gd name="T21" fmla="*/ 47 h 164"/>
                  <a:gd name="T22" fmla="*/ 6 w 133"/>
                  <a:gd name="T23" fmla="*/ 47 h 164"/>
                  <a:gd name="T24" fmla="*/ 11 w 133"/>
                  <a:gd name="T25" fmla="*/ 29 h 164"/>
                  <a:gd name="T26" fmla="*/ 23 w 133"/>
                  <a:gd name="T27" fmla="*/ 14 h 164"/>
                  <a:gd name="T28" fmla="*/ 43 w 133"/>
                  <a:gd name="T29" fmla="*/ 4 h 164"/>
                  <a:gd name="T30" fmla="*/ 70 w 133"/>
                  <a:gd name="T31" fmla="*/ 0 h 164"/>
                  <a:gd name="T32" fmla="*/ 117 w 133"/>
                  <a:gd name="T33" fmla="*/ 15 h 164"/>
                  <a:gd name="T34" fmla="*/ 133 w 133"/>
                  <a:gd name="T35" fmla="*/ 58 h 164"/>
                  <a:gd name="T36" fmla="*/ 133 w 133"/>
                  <a:gd name="T37" fmla="*/ 161 h 164"/>
                  <a:gd name="T38" fmla="*/ 111 w 133"/>
                  <a:gd name="T39" fmla="*/ 161 h 164"/>
                  <a:gd name="T40" fmla="*/ 107 w 133"/>
                  <a:gd name="T41" fmla="*/ 137 h 164"/>
                  <a:gd name="T42" fmla="*/ 107 w 133"/>
                  <a:gd name="T43" fmla="*/ 137 h 164"/>
                  <a:gd name="T44" fmla="*/ 54 w 133"/>
                  <a:gd name="T45" fmla="*/ 164 h 164"/>
                  <a:gd name="T46" fmla="*/ 57 w 133"/>
                  <a:gd name="T47" fmla="*/ 138 h 164"/>
                  <a:gd name="T48" fmla="*/ 75 w 133"/>
                  <a:gd name="T49" fmla="*/ 134 h 164"/>
                  <a:gd name="T50" fmla="*/ 91 w 133"/>
                  <a:gd name="T51" fmla="*/ 125 h 164"/>
                  <a:gd name="T52" fmla="*/ 101 w 133"/>
                  <a:gd name="T53" fmla="*/ 111 h 164"/>
                  <a:gd name="T54" fmla="*/ 104 w 133"/>
                  <a:gd name="T55" fmla="*/ 95 h 164"/>
                  <a:gd name="T56" fmla="*/ 104 w 133"/>
                  <a:gd name="T57" fmla="*/ 89 h 164"/>
                  <a:gd name="T58" fmla="*/ 70 w 133"/>
                  <a:gd name="T59" fmla="*/ 89 h 164"/>
                  <a:gd name="T60" fmla="*/ 39 w 133"/>
                  <a:gd name="T61" fmla="*/ 96 h 164"/>
                  <a:gd name="T62" fmla="*/ 30 w 133"/>
                  <a:gd name="T63" fmla="*/ 116 h 164"/>
                  <a:gd name="T64" fmla="*/ 37 w 133"/>
                  <a:gd name="T65" fmla="*/ 132 h 164"/>
                  <a:gd name="T66" fmla="*/ 57 w 133"/>
                  <a:gd name="T67" fmla="*/ 13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" h="164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1" name="Freeform 47"/>
            <p:cNvSpPr>
              <a:spLocks/>
            </p:cNvSpPr>
            <p:nvPr userDrawn="1"/>
          </p:nvSpPr>
          <p:spPr bwMode="auto">
            <a:xfrm>
              <a:off x="2809480" y="390284"/>
              <a:ext cx="737977" cy="651821"/>
            </a:xfrm>
            <a:custGeom>
              <a:avLst/>
              <a:gdLst>
                <a:gd name="T0" fmla="*/ 164 w 801"/>
                <a:gd name="T1" fmla="*/ 473 h 707"/>
                <a:gd name="T2" fmla="*/ 0 w 801"/>
                <a:gd name="T3" fmla="*/ 613 h 707"/>
                <a:gd name="T4" fmla="*/ 0 w 801"/>
                <a:gd name="T5" fmla="*/ 704 h 707"/>
                <a:gd name="T6" fmla="*/ 252 w 801"/>
                <a:gd name="T7" fmla="*/ 533 h 707"/>
                <a:gd name="T8" fmla="*/ 302 w 801"/>
                <a:gd name="T9" fmla="*/ 87 h 707"/>
                <a:gd name="T10" fmla="*/ 704 w 801"/>
                <a:gd name="T11" fmla="*/ 87 h 707"/>
                <a:gd name="T12" fmla="*/ 704 w 801"/>
                <a:gd name="T13" fmla="*/ 698 h 707"/>
                <a:gd name="T14" fmla="*/ 801 w 801"/>
                <a:gd name="T15" fmla="*/ 698 h 707"/>
                <a:gd name="T16" fmla="*/ 801 w 801"/>
                <a:gd name="T17" fmla="*/ 0 h 707"/>
                <a:gd name="T18" fmla="*/ 211 w 801"/>
                <a:gd name="T19" fmla="*/ 0 h 707"/>
                <a:gd name="T20" fmla="*/ 164 w 801"/>
                <a:gd name="T21" fmla="*/ 47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1" h="707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48"/>
            <p:cNvSpPr>
              <a:spLocks/>
            </p:cNvSpPr>
            <p:nvPr userDrawn="1"/>
          </p:nvSpPr>
          <p:spPr bwMode="auto">
            <a:xfrm>
              <a:off x="1337007" y="390284"/>
              <a:ext cx="755382" cy="643119"/>
            </a:xfrm>
            <a:custGeom>
              <a:avLst/>
              <a:gdLst>
                <a:gd name="T0" fmla="*/ 779 w 820"/>
                <a:gd name="T1" fmla="*/ 0 h 698"/>
                <a:gd name="T2" fmla="*/ 656 w 820"/>
                <a:gd name="T3" fmla="*/ 0 h 698"/>
                <a:gd name="T4" fmla="*/ 469 w 820"/>
                <a:gd name="T5" fmla="*/ 242 h 698"/>
                <a:gd name="T6" fmla="*/ 347 w 820"/>
                <a:gd name="T7" fmla="*/ 302 h 698"/>
                <a:gd name="T8" fmla="*/ 95 w 820"/>
                <a:gd name="T9" fmla="*/ 302 h 698"/>
                <a:gd name="T10" fmla="*/ 95 w 820"/>
                <a:gd name="T11" fmla="*/ 0 h 698"/>
                <a:gd name="T12" fmla="*/ 0 w 820"/>
                <a:gd name="T13" fmla="*/ 0 h 698"/>
                <a:gd name="T14" fmla="*/ 0 w 820"/>
                <a:gd name="T15" fmla="*/ 698 h 698"/>
                <a:gd name="T16" fmla="*/ 94 w 820"/>
                <a:gd name="T17" fmla="*/ 698 h 698"/>
                <a:gd name="T18" fmla="*/ 95 w 820"/>
                <a:gd name="T19" fmla="*/ 399 h 698"/>
                <a:gd name="T20" fmla="*/ 420 w 820"/>
                <a:gd name="T21" fmla="*/ 399 h 698"/>
                <a:gd name="T22" fmla="*/ 681 w 820"/>
                <a:gd name="T23" fmla="*/ 698 h 698"/>
                <a:gd name="T24" fmla="*/ 820 w 820"/>
                <a:gd name="T25" fmla="*/ 698 h 698"/>
                <a:gd name="T26" fmla="*/ 513 w 820"/>
                <a:gd name="T27" fmla="*/ 343 h 698"/>
                <a:gd name="T28" fmla="*/ 779 w 820"/>
                <a:gd name="T2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0" h="698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49"/>
            <p:cNvSpPr>
              <a:spLocks noEditPoints="1"/>
            </p:cNvSpPr>
            <p:nvPr userDrawn="1"/>
          </p:nvSpPr>
          <p:spPr bwMode="auto">
            <a:xfrm>
              <a:off x="2055839" y="365046"/>
              <a:ext cx="757122" cy="691853"/>
            </a:xfrm>
            <a:custGeom>
              <a:avLst/>
              <a:gdLst>
                <a:gd name="T0" fmla="*/ 411 w 822"/>
                <a:gd name="T1" fmla="*/ 0 h 751"/>
                <a:gd name="T2" fmla="*/ 0 w 822"/>
                <a:gd name="T3" fmla="*/ 376 h 751"/>
                <a:gd name="T4" fmla="*/ 411 w 822"/>
                <a:gd name="T5" fmla="*/ 751 h 751"/>
                <a:gd name="T6" fmla="*/ 822 w 822"/>
                <a:gd name="T7" fmla="*/ 376 h 751"/>
                <a:gd name="T8" fmla="*/ 411 w 822"/>
                <a:gd name="T9" fmla="*/ 0 h 751"/>
                <a:gd name="T10" fmla="*/ 411 w 822"/>
                <a:gd name="T11" fmla="*/ 662 h 751"/>
                <a:gd name="T12" fmla="*/ 101 w 822"/>
                <a:gd name="T13" fmla="*/ 376 h 751"/>
                <a:gd name="T14" fmla="*/ 411 w 822"/>
                <a:gd name="T15" fmla="*/ 89 h 751"/>
                <a:gd name="T16" fmla="*/ 721 w 822"/>
                <a:gd name="T17" fmla="*/ 376 h 751"/>
                <a:gd name="T18" fmla="*/ 411 w 822"/>
                <a:gd name="T19" fmla="*/ 66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2" h="751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50"/>
            <p:cNvSpPr>
              <a:spLocks/>
            </p:cNvSpPr>
            <p:nvPr userDrawn="1"/>
          </p:nvSpPr>
          <p:spPr bwMode="auto">
            <a:xfrm>
              <a:off x="248318" y="390284"/>
              <a:ext cx="966854" cy="643119"/>
            </a:xfrm>
            <a:custGeom>
              <a:avLst/>
              <a:gdLst>
                <a:gd name="T0" fmla="*/ 956 w 1049"/>
                <a:gd name="T1" fmla="*/ 605 h 698"/>
                <a:gd name="T2" fmla="*/ 571 w 1049"/>
                <a:gd name="T3" fmla="*/ 605 h 698"/>
                <a:gd name="T4" fmla="*/ 571 w 1049"/>
                <a:gd name="T5" fmla="*/ 283 h 698"/>
                <a:gd name="T6" fmla="*/ 571 w 1049"/>
                <a:gd name="T7" fmla="*/ 0 h 698"/>
                <a:gd name="T8" fmla="*/ 478 w 1049"/>
                <a:gd name="T9" fmla="*/ 0 h 698"/>
                <a:gd name="T10" fmla="*/ 478 w 1049"/>
                <a:gd name="T11" fmla="*/ 283 h 698"/>
                <a:gd name="T12" fmla="*/ 156 w 1049"/>
                <a:gd name="T13" fmla="*/ 605 h 698"/>
                <a:gd name="T14" fmla="*/ 93 w 1049"/>
                <a:gd name="T15" fmla="*/ 605 h 698"/>
                <a:gd name="T16" fmla="*/ 93 w 1049"/>
                <a:gd name="T17" fmla="*/ 0 h 698"/>
                <a:gd name="T18" fmla="*/ 0 w 1049"/>
                <a:gd name="T19" fmla="*/ 0 h 698"/>
                <a:gd name="T20" fmla="*/ 0 w 1049"/>
                <a:gd name="T21" fmla="*/ 698 h 698"/>
                <a:gd name="T22" fmla="*/ 156 w 1049"/>
                <a:gd name="T23" fmla="*/ 698 h 698"/>
                <a:gd name="T24" fmla="*/ 478 w 1049"/>
                <a:gd name="T25" fmla="*/ 545 h 698"/>
                <a:gd name="T26" fmla="*/ 478 w 1049"/>
                <a:gd name="T27" fmla="*/ 698 h 698"/>
                <a:gd name="T28" fmla="*/ 1049 w 1049"/>
                <a:gd name="T29" fmla="*/ 698 h 698"/>
                <a:gd name="T30" fmla="*/ 1049 w 1049"/>
                <a:gd name="T31" fmla="*/ 0 h 698"/>
                <a:gd name="T32" fmla="*/ 956 w 1049"/>
                <a:gd name="T33" fmla="*/ 0 h 698"/>
                <a:gd name="T34" fmla="*/ 956 w 1049"/>
                <a:gd name="T35" fmla="*/ 605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9" h="698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51"/>
            <p:cNvSpPr>
              <a:spLocks/>
            </p:cNvSpPr>
            <p:nvPr userDrawn="1"/>
          </p:nvSpPr>
          <p:spPr bwMode="auto">
            <a:xfrm>
              <a:off x="3621429" y="390284"/>
              <a:ext cx="818040" cy="645729"/>
            </a:xfrm>
            <a:custGeom>
              <a:avLst/>
              <a:gdLst>
                <a:gd name="T0" fmla="*/ 809 w 888"/>
                <a:gd name="T1" fmla="*/ 46 h 700"/>
                <a:gd name="T2" fmla="*/ 809 w 888"/>
                <a:gd name="T3" fmla="*/ 0 h 700"/>
                <a:gd name="T4" fmla="*/ 715 w 888"/>
                <a:gd name="T5" fmla="*/ 0 h 700"/>
                <a:gd name="T6" fmla="*/ 715 w 888"/>
                <a:gd name="T7" fmla="*/ 46 h 700"/>
                <a:gd name="T8" fmla="*/ 670 w 888"/>
                <a:gd name="T9" fmla="*/ 267 h 700"/>
                <a:gd name="T10" fmla="*/ 585 w 888"/>
                <a:gd name="T11" fmla="*/ 100 h 700"/>
                <a:gd name="T12" fmla="*/ 421 w 888"/>
                <a:gd name="T13" fmla="*/ 0 h 700"/>
                <a:gd name="T14" fmla="*/ 610 w 888"/>
                <a:gd name="T15" fmla="*/ 372 h 700"/>
                <a:gd name="T16" fmla="*/ 155 w 888"/>
                <a:gd name="T17" fmla="*/ 606 h 700"/>
                <a:gd name="T18" fmla="*/ 113 w 888"/>
                <a:gd name="T19" fmla="*/ 606 h 700"/>
                <a:gd name="T20" fmla="*/ 421 w 888"/>
                <a:gd name="T21" fmla="*/ 0 h 700"/>
                <a:gd name="T22" fmla="*/ 421 w 888"/>
                <a:gd name="T23" fmla="*/ 0 h 700"/>
                <a:gd name="T24" fmla="*/ 257 w 888"/>
                <a:gd name="T25" fmla="*/ 100 h 700"/>
                <a:gd name="T26" fmla="*/ 0 w 888"/>
                <a:gd name="T27" fmla="*/ 606 h 700"/>
                <a:gd name="T28" fmla="*/ 0 w 888"/>
                <a:gd name="T29" fmla="*/ 606 h 700"/>
                <a:gd name="T30" fmla="*/ 0 w 888"/>
                <a:gd name="T31" fmla="*/ 700 h 700"/>
                <a:gd name="T32" fmla="*/ 155 w 888"/>
                <a:gd name="T33" fmla="*/ 700 h 700"/>
                <a:gd name="T34" fmla="*/ 657 w 888"/>
                <a:gd name="T35" fmla="*/ 464 h 700"/>
                <a:gd name="T36" fmla="*/ 681 w 888"/>
                <a:gd name="T37" fmla="*/ 511 h 700"/>
                <a:gd name="T38" fmla="*/ 776 w 888"/>
                <a:gd name="T39" fmla="*/ 698 h 700"/>
                <a:gd name="T40" fmla="*/ 888 w 888"/>
                <a:gd name="T41" fmla="*/ 698 h 700"/>
                <a:gd name="T42" fmla="*/ 722 w 888"/>
                <a:gd name="T43" fmla="*/ 371 h 700"/>
                <a:gd name="T44" fmla="*/ 809 w 888"/>
                <a:gd name="T45" fmla="*/ 4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8" h="70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802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76612" y="1371600"/>
            <a:ext cx="6019264" cy="249766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lang="ru-RU" sz="4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617" y="4677929"/>
            <a:ext cx="1847833" cy="184783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93413" y="4221862"/>
            <a:ext cx="5945338" cy="519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8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47650" y="1655763"/>
            <a:ext cx="5229225" cy="49434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63" name="Группа 62"/>
          <p:cNvGrpSpPr/>
          <p:nvPr userDrawn="1"/>
        </p:nvGrpSpPr>
        <p:grpSpPr>
          <a:xfrm>
            <a:off x="10786532" y="364517"/>
            <a:ext cx="1123950" cy="587376"/>
            <a:chOff x="10666413" y="373063"/>
            <a:chExt cx="1123950" cy="587376"/>
          </a:xfrm>
          <a:solidFill>
            <a:schemeClr val="tx1"/>
          </a:solidFill>
        </p:grpSpPr>
        <p:sp>
          <p:nvSpPr>
            <p:cNvPr id="64" name="Freeform 5"/>
            <p:cNvSpPr>
              <a:spLocks/>
            </p:cNvSpPr>
            <p:nvPr userDrawn="1"/>
          </p:nvSpPr>
          <p:spPr bwMode="auto">
            <a:xfrm>
              <a:off x="10666413" y="373063"/>
              <a:ext cx="400050" cy="382588"/>
            </a:xfrm>
            <a:custGeom>
              <a:avLst/>
              <a:gdLst>
                <a:gd name="T0" fmla="*/ 252 w 252"/>
                <a:gd name="T1" fmla="*/ 50 h 241"/>
                <a:gd name="T2" fmla="*/ 0 w 252"/>
                <a:gd name="T3" fmla="*/ 0 h 241"/>
                <a:gd name="T4" fmla="*/ 0 w 252"/>
                <a:gd name="T5" fmla="*/ 239 h 241"/>
                <a:gd name="T6" fmla="*/ 10 w 252"/>
                <a:gd name="T7" fmla="*/ 241 h 241"/>
                <a:gd name="T8" fmla="*/ 10 w 252"/>
                <a:gd name="T9" fmla="*/ 12 h 241"/>
                <a:gd name="T10" fmla="*/ 252 w 252"/>
                <a:gd name="T11" fmla="*/ 60 h 241"/>
                <a:gd name="T12" fmla="*/ 252 w 252"/>
                <a:gd name="T13" fmla="*/ 5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41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"/>
            <p:cNvSpPr>
              <a:spLocks/>
            </p:cNvSpPr>
            <p:nvPr userDrawn="1"/>
          </p:nvSpPr>
          <p:spPr bwMode="auto">
            <a:xfrm>
              <a:off x="11044238" y="800101"/>
              <a:ext cx="196850" cy="160338"/>
            </a:xfrm>
            <a:custGeom>
              <a:avLst/>
              <a:gdLst>
                <a:gd name="T0" fmla="*/ 114 w 124"/>
                <a:gd name="T1" fmla="*/ 0 h 101"/>
                <a:gd name="T2" fmla="*/ 114 w 124"/>
                <a:gd name="T3" fmla="*/ 88 h 101"/>
                <a:gd name="T4" fmla="*/ 0 w 124"/>
                <a:gd name="T5" fmla="*/ 66 h 101"/>
                <a:gd name="T6" fmla="*/ 0 w 124"/>
                <a:gd name="T7" fmla="*/ 76 h 101"/>
                <a:gd name="T8" fmla="*/ 124 w 124"/>
                <a:gd name="T9" fmla="*/ 101 h 101"/>
                <a:gd name="T10" fmla="*/ 124 w 124"/>
                <a:gd name="T11" fmla="*/ 2 h 101"/>
                <a:gd name="T12" fmla="*/ 114 w 124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1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auto">
            <a:xfrm>
              <a:off x="10764838" y="488951"/>
              <a:ext cx="100013" cy="133350"/>
            </a:xfrm>
            <a:custGeom>
              <a:avLst/>
              <a:gdLst>
                <a:gd name="T0" fmla="*/ 0 w 63"/>
                <a:gd name="T1" fmla="*/ 0 h 84"/>
                <a:gd name="T2" fmla="*/ 11 w 63"/>
                <a:gd name="T3" fmla="*/ 0 h 84"/>
                <a:gd name="T4" fmla="*/ 11 w 63"/>
                <a:gd name="T5" fmla="*/ 36 h 84"/>
                <a:gd name="T6" fmla="*/ 22 w 63"/>
                <a:gd name="T7" fmla="*/ 36 h 84"/>
                <a:gd name="T8" fmla="*/ 48 w 63"/>
                <a:gd name="T9" fmla="*/ 0 h 84"/>
                <a:gd name="T10" fmla="*/ 61 w 63"/>
                <a:gd name="T11" fmla="*/ 0 h 84"/>
                <a:gd name="T12" fmla="*/ 31 w 63"/>
                <a:gd name="T13" fmla="*/ 40 h 84"/>
                <a:gd name="T14" fmla="*/ 63 w 63"/>
                <a:gd name="T15" fmla="*/ 84 h 84"/>
                <a:gd name="T16" fmla="*/ 49 w 63"/>
                <a:gd name="T17" fmla="*/ 84 h 84"/>
                <a:gd name="T18" fmla="*/ 22 w 63"/>
                <a:gd name="T19" fmla="*/ 46 h 84"/>
                <a:gd name="T20" fmla="*/ 11 w 63"/>
                <a:gd name="T21" fmla="*/ 46 h 84"/>
                <a:gd name="T22" fmla="*/ 11 w 63"/>
                <a:gd name="T23" fmla="*/ 84 h 84"/>
                <a:gd name="T24" fmla="*/ 0 w 63"/>
                <a:gd name="T25" fmla="*/ 84 h 84"/>
                <a:gd name="T26" fmla="*/ 0 w 63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84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8"/>
            <p:cNvSpPr>
              <a:spLocks noEditPoints="1"/>
            </p:cNvSpPr>
            <p:nvPr userDrawn="1"/>
          </p:nvSpPr>
          <p:spPr bwMode="auto">
            <a:xfrm>
              <a:off x="10877551" y="525463"/>
              <a:ext cx="87313" cy="98425"/>
            </a:xfrm>
            <a:custGeom>
              <a:avLst/>
              <a:gdLst>
                <a:gd name="T0" fmla="*/ 122 w 245"/>
                <a:gd name="T1" fmla="*/ 275 h 275"/>
                <a:gd name="T2" fmla="*/ 33 w 245"/>
                <a:gd name="T3" fmla="*/ 242 h 275"/>
                <a:gd name="T4" fmla="*/ 0 w 245"/>
                <a:gd name="T5" fmla="*/ 145 h 275"/>
                <a:gd name="T6" fmla="*/ 0 w 245"/>
                <a:gd name="T7" fmla="*/ 130 h 275"/>
                <a:gd name="T8" fmla="*/ 33 w 245"/>
                <a:gd name="T9" fmla="*/ 34 h 275"/>
                <a:gd name="T10" fmla="*/ 122 w 245"/>
                <a:gd name="T11" fmla="*/ 0 h 275"/>
                <a:gd name="T12" fmla="*/ 212 w 245"/>
                <a:gd name="T13" fmla="*/ 34 h 275"/>
                <a:gd name="T14" fmla="*/ 245 w 245"/>
                <a:gd name="T15" fmla="*/ 130 h 275"/>
                <a:gd name="T16" fmla="*/ 245 w 245"/>
                <a:gd name="T17" fmla="*/ 145 h 275"/>
                <a:gd name="T18" fmla="*/ 212 w 245"/>
                <a:gd name="T19" fmla="*/ 241 h 275"/>
                <a:gd name="T20" fmla="*/ 122 w 245"/>
                <a:gd name="T21" fmla="*/ 275 h 275"/>
                <a:gd name="T22" fmla="*/ 122 w 245"/>
                <a:gd name="T23" fmla="*/ 231 h 275"/>
                <a:gd name="T24" fmla="*/ 175 w 245"/>
                <a:gd name="T25" fmla="*/ 210 h 275"/>
                <a:gd name="T26" fmla="*/ 195 w 245"/>
                <a:gd name="T27" fmla="*/ 145 h 275"/>
                <a:gd name="T28" fmla="*/ 195 w 245"/>
                <a:gd name="T29" fmla="*/ 130 h 275"/>
                <a:gd name="T30" fmla="*/ 175 w 245"/>
                <a:gd name="T31" fmla="*/ 65 h 275"/>
                <a:gd name="T32" fmla="*/ 122 w 245"/>
                <a:gd name="T33" fmla="*/ 44 h 275"/>
                <a:gd name="T34" fmla="*/ 69 w 245"/>
                <a:gd name="T35" fmla="*/ 65 h 275"/>
                <a:gd name="T36" fmla="*/ 50 w 245"/>
                <a:gd name="T37" fmla="*/ 130 h 275"/>
                <a:gd name="T38" fmla="*/ 50 w 245"/>
                <a:gd name="T39" fmla="*/ 145 h 275"/>
                <a:gd name="T40" fmla="*/ 69 w 245"/>
                <a:gd name="T41" fmla="*/ 210 h 275"/>
                <a:gd name="T42" fmla="*/ 122 w 245"/>
                <a:gd name="T43" fmla="*/ 2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275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9"/>
            <p:cNvSpPr>
              <a:spLocks noEditPoints="1"/>
            </p:cNvSpPr>
            <p:nvPr userDrawn="1"/>
          </p:nvSpPr>
          <p:spPr bwMode="auto">
            <a:xfrm>
              <a:off x="10985501" y="525463"/>
              <a:ext cx="85725" cy="134938"/>
            </a:xfrm>
            <a:custGeom>
              <a:avLst/>
              <a:gdLst>
                <a:gd name="T0" fmla="*/ 0 w 240"/>
                <a:gd name="T1" fmla="*/ 5 h 377"/>
                <a:gd name="T2" fmla="*/ 38 w 240"/>
                <a:gd name="T3" fmla="*/ 5 h 377"/>
                <a:gd name="T4" fmla="*/ 43 w 240"/>
                <a:gd name="T5" fmla="*/ 42 h 377"/>
                <a:gd name="T6" fmla="*/ 44 w 240"/>
                <a:gd name="T7" fmla="*/ 42 h 377"/>
                <a:gd name="T8" fmla="*/ 83 w 240"/>
                <a:gd name="T9" fmla="*/ 10 h 377"/>
                <a:gd name="T10" fmla="*/ 132 w 240"/>
                <a:gd name="T11" fmla="*/ 0 h 377"/>
                <a:gd name="T12" fmla="*/ 176 w 240"/>
                <a:gd name="T13" fmla="*/ 9 h 377"/>
                <a:gd name="T14" fmla="*/ 210 w 240"/>
                <a:gd name="T15" fmla="*/ 33 h 377"/>
                <a:gd name="T16" fmla="*/ 232 w 240"/>
                <a:gd name="T17" fmla="*/ 74 h 377"/>
                <a:gd name="T18" fmla="*/ 240 w 240"/>
                <a:gd name="T19" fmla="*/ 130 h 377"/>
                <a:gd name="T20" fmla="*/ 240 w 240"/>
                <a:gd name="T21" fmla="*/ 145 h 377"/>
                <a:gd name="T22" fmla="*/ 232 w 240"/>
                <a:gd name="T23" fmla="*/ 201 h 377"/>
                <a:gd name="T24" fmla="*/ 210 w 240"/>
                <a:gd name="T25" fmla="*/ 242 h 377"/>
                <a:gd name="T26" fmla="*/ 176 w 240"/>
                <a:gd name="T27" fmla="*/ 267 h 377"/>
                <a:gd name="T28" fmla="*/ 132 w 240"/>
                <a:gd name="T29" fmla="*/ 275 h 377"/>
                <a:gd name="T30" fmla="*/ 86 w 240"/>
                <a:gd name="T31" fmla="*/ 267 h 377"/>
                <a:gd name="T32" fmla="*/ 49 w 240"/>
                <a:gd name="T33" fmla="*/ 239 h 377"/>
                <a:gd name="T34" fmla="*/ 48 w 240"/>
                <a:gd name="T35" fmla="*/ 239 h 377"/>
                <a:gd name="T36" fmla="*/ 48 w 240"/>
                <a:gd name="T37" fmla="*/ 377 h 377"/>
                <a:gd name="T38" fmla="*/ 0 w 240"/>
                <a:gd name="T39" fmla="*/ 377 h 377"/>
                <a:gd name="T40" fmla="*/ 0 w 240"/>
                <a:gd name="T41" fmla="*/ 5 h 377"/>
                <a:gd name="T42" fmla="*/ 119 w 240"/>
                <a:gd name="T43" fmla="*/ 231 h 377"/>
                <a:gd name="T44" fmla="*/ 171 w 240"/>
                <a:gd name="T45" fmla="*/ 210 h 377"/>
                <a:gd name="T46" fmla="*/ 190 w 240"/>
                <a:gd name="T47" fmla="*/ 145 h 377"/>
                <a:gd name="T48" fmla="*/ 190 w 240"/>
                <a:gd name="T49" fmla="*/ 130 h 377"/>
                <a:gd name="T50" fmla="*/ 171 w 240"/>
                <a:gd name="T51" fmla="*/ 66 h 377"/>
                <a:gd name="T52" fmla="*/ 119 w 240"/>
                <a:gd name="T53" fmla="*/ 44 h 377"/>
                <a:gd name="T54" fmla="*/ 67 w 240"/>
                <a:gd name="T55" fmla="*/ 65 h 377"/>
                <a:gd name="T56" fmla="*/ 48 w 240"/>
                <a:gd name="T57" fmla="*/ 130 h 377"/>
                <a:gd name="T58" fmla="*/ 48 w 240"/>
                <a:gd name="T59" fmla="*/ 145 h 377"/>
                <a:gd name="T60" fmla="*/ 68 w 240"/>
                <a:gd name="T61" fmla="*/ 210 h 377"/>
                <a:gd name="T62" fmla="*/ 119 w 240"/>
                <a:gd name="T63" fmla="*/ 23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377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11093451" y="527051"/>
              <a:ext cx="77788" cy="95250"/>
            </a:xfrm>
            <a:custGeom>
              <a:avLst/>
              <a:gdLst>
                <a:gd name="T0" fmla="*/ 0 w 49"/>
                <a:gd name="T1" fmla="*/ 0 h 60"/>
                <a:gd name="T2" fmla="*/ 49 w 49"/>
                <a:gd name="T3" fmla="*/ 0 h 60"/>
                <a:gd name="T4" fmla="*/ 49 w 49"/>
                <a:gd name="T5" fmla="*/ 60 h 60"/>
                <a:gd name="T6" fmla="*/ 38 w 49"/>
                <a:gd name="T7" fmla="*/ 60 h 60"/>
                <a:gd name="T8" fmla="*/ 38 w 49"/>
                <a:gd name="T9" fmla="*/ 10 h 60"/>
                <a:gd name="T10" fmla="*/ 10 w 49"/>
                <a:gd name="T11" fmla="*/ 10 h 60"/>
                <a:gd name="T12" fmla="*/ 10 w 49"/>
                <a:gd name="T13" fmla="*/ 60 h 60"/>
                <a:gd name="T14" fmla="*/ 0 w 49"/>
                <a:gd name="T15" fmla="*/ 60 h 60"/>
                <a:gd name="T16" fmla="*/ 0 w 4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6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"/>
            <p:cNvSpPr>
              <a:spLocks noEditPoints="1"/>
            </p:cNvSpPr>
            <p:nvPr userDrawn="1"/>
          </p:nvSpPr>
          <p:spPr bwMode="auto">
            <a:xfrm>
              <a:off x="11191876" y="525463"/>
              <a:ext cx="87313" cy="98425"/>
            </a:xfrm>
            <a:custGeom>
              <a:avLst/>
              <a:gdLst>
                <a:gd name="T0" fmla="*/ 122 w 244"/>
                <a:gd name="T1" fmla="*/ 275 h 275"/>
                <a:gd name="T2" fmla="*/ 32 w 244"/>
                <a:gd name="T3" fmla="*/ 242 h 275"/>
                <a:gd name="T4" fmla="*/ 0 w 244"/>
                <a:gd name="T5" fmla="*/ 145 h 275"/>
                <a:gd name="T6" fmla="*/ 0 w 244"/>
                <a:gd name="T7" fmla="*/ 130 h 275"/>
                <a:gd name="T8" fmla="*/ 33 w 244"/>
                <a:gd name="T9" fmla="*/ 34 h 275"/>
                <a:gd name="T10" fmla="*/ 122 w 244"/>
                <a:gd name="T11" fmla="*/ 0 h 275"/>
                <a:gd name="T12" fmla="*/ 212 w 244"/>
                <a:gd name="T13" fmla="*/ 34 h 275"/>
                <a:gd name="T14" fmla="*/ 244 w 244"/>
                <a:gd name="T15" fmla="*/ 130 h 275"/>
                <a:gd name="T16" fmla="*/ 244 w 244"/>
                <a:gd name="T17" fmla="*/ 145 h 275"/>
                <a:gd name="T18" fmla="*/ 211 w 244"/>
                <a:gd name="T19" fmla="*/ 241 h 275"/>
                <a:gd name="T20" fmla="*/ 122 w 244"/>
                <a:gd name="T21" fmla="*/ 275 h 275"/>
                <a:gd name="T22" fmla="*/ 122 w 244"/>
                <a:gd name="T23" fmla="*/ 231 h 275"/>
                <a:gd name="T24" fmla="*/ 175 w 244"/>
                <a:gd name="T25" fmla="*/ 210 h 275"/>
                <a:gd name="T26" fmla="*/ 194 w 244"/>
                <a:gd name="T27" fmla="*/ 145 h 275"/>
                <a:gd name="T28" fmla="*/ 194 w 244"/>
                <a:gd name="T29" fmla="*/ 130 h 275"/>
                <a:gd name="T30" fmla="*/ 175 w 244"/>
                <a:gd name="T31" fmla="*/ 65 h 275"/>
                <a:gd name="T32" fmla="*/ 122 w 244"/>
                <a:gd name="T33" fmla="*/ 44 h 275"/>
                <a:gd name="T34" fmla="*/ 69 w 244"/>
                <a:gd name="T35" fmla="*/ 65 h 275"/>
                <a:gd name="T36" fmla="*/ 50 w 244"/>
                <a:gd name="T37" fmla="*/ 130 h 275"/>
                <a:gd name="T38" fmla="*/ 50 w 244"/>
                <a:gd name="T39" fmla="*/ 145 h 275"/>
                <a:gd name="T40" fmla="*/ 69 w 244"/>
                <a:gd name="T41" fmla="*/ 210 h 275"/>
                <a:gd name="T42" fmla="*/ 122 w 244"/>
                <a:gd name="T43" fmla="*/ 2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75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2"/>
            <p:cNvSpPr>
              <a:spLocks noEditPoints="1"/>
            </p:cNvSpPr>
            <p:nvPr userDrawn="1"/>
          </p:nvSpPr>
          <p:spPr bwMode="auto">
            <a:xfrm>
              <a:off x="11301413" y="525463"/>
              <a:ext cx="85725" cy="134938"/>
            </a:xfrm>
            <a:custGeom>
              <a:avLst/>
              <a:gdLst>
                <a:gd name="T0" fmla="*/ 0 w 240"/>
                <a:gd name="T1" fmla="*/ 5 h 377"/>
                <a:gd name="T2" fmla="*/ 37 w 240"/>
                <a:gd name="T3" fmla="*/ 5 h 377"/>
                <a:gd name="T4" fmla="*/ 43 w 240"/>
                <a:gd name="T5" fmla="*/ 42 h 377"/>
                <a:gd name="T6" fmla="*/ 44 w 240"/>
                <a:gd name="T7" fmla="*/ 42 h 377"/>
                <a:gd name="T8" fmla="*/ 83 w 240"/>
                <a:gd name="T9" fmla="*/ 10 h 377"/>
                <a:gd name="T10" fmla="*/ 132 w 240"/>
                <a:gd name="T11" fmla="*/ 0 h 377"/>
                <a:gd name="T12" fmla="*/ 176 w 240"/>
                <a:gd name="T13" fmla="*/ 9 h 377"/>
                <a:gd name="T14" fmla="*/ 210 w 240"/>
                <a:gd name="T15" fmla="*/ 33 h 377"/>
                <a:gd name="T16" fmla="*/ 232 w 240"/>
                <a:gd name="T17" fmla="*/ 74 h 377"/>
                <a:gd name="T18" fmla="*/ 240 w 240"/>
                <a:gd name="T19" fmla="*/ 130 h 377"/>
                <a:gd name="T20" fmla="*/ 240 w 240"/>
                <a:gd name="T21" fmla="*/ 145 h 377"/>
                <a:gd name="T22" fmla="*/ 232 w 240"/>
                <a:gd name="T23" fmla="*/ 201 h 377"/>
                <a:gd name="T24" fmla="*/ 209 w 240"/>
                <a:gd name="T25" fmla="*/ 242 h 377"/>
                <a:gd name="T26" fmla="*/ 175 w 240"/>
                <a:gd name="T27" fmla="*/ 267 h 377"/>
                <a:gd name="T28" fmla="*/ 132 w 240"/>
                <a:gd name="T29" fmla="*/ 275 h 377"/>
                <a:gd name="T30" fmla="*/ 85 w 240"/>
                <a:gd name="T31" fmla="*/ 267 h 377"/>
                <a:gd name="T32" fmla="*/ 49 w 240"/>
                <a:gd name="T33" fmla="*/ 239 h 377"/>
                <a:gd name="T34" fmla="*/ 48 w 240"/>
                <a:gd name="T35" fmla="*/ 239 h 377"/>
                <a:gd name="T36" fmla="*/ 48 w 240"/>
                <a:gd name="T37" fmla="*/ 377 h 377"/>
                <a:gd name="T38" fmla="*/ 0 w 240"/>
                <a:gd name="T39" fmla="*/ 377 h 377"/>
                <a:gd name="T40" fmla="*/ 0 w 240"/>
                <a:gd name="T41" fmla="*/ 5 h 377"/>
                <a:gd name="T42" fmla="*/ 119 w 240"/>
                <a:gd name="T43" fmla="*/ 231 h 377"/>
                <a:gd name="T44" fmla="*/ 170 w 240"/>
                <a:gd name="T45" fmla="*/ 210 h 377"/>
                <a:gd name="T46" fmla="*/ 190 w 240"/>
                <a:gd name="T47" fmla="*/ 145 h 377"/>
                <a:gd name="T48" fmla="*/ 190 w 240"/>
                <a:gd name="T49" fmla="*/ 130 h 377"/>
                <a:gd name="T50" fmla="*/ 170 w 240"/>
                <a:gd name="T51" fmla="*/ 66 h 377"/>
                <a:gd name="T52" fmla="*/ 119 w 240"/>
                <a:gd name="T53" fmla="*/ 44 h 377"/>
                <a:gd name="T54" fmla="*/ 67 w 240"/>
                <a:gd name="T55" fmla="*/ 65 h 377"/>
                <a:gd name="T56" fmla="*/ 48 w 240"/>
                <a:gd name="T57" fmla="*/ 130 h 377"/>
                <a:gd name="T58" fmla="*/ 48 w 240"/>
                <a:gd name="T59" fmla="*/ 145 h 377"/>
                <a:gd name="T60" fmla="*/ 67 w 240"/>
                <a:gd name="T61" fmla="*/ 210 h 377"/>
                <a:gd name="T62" fmla="*/ 119 w 240"/>
                <a:gd name="T63" fmla="*/ 23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377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3"/>
            <p:cNvSpPr>
              <a:spLocks noEditPoints="1"/>
            </p:cNvSpPr>
            <p:nvPr userDrawn="1"/>
          </p:nvSpPr>
          <p:spPr bwMode="auto">
            <a:xfrm>
              <a:off x="11401426" y="525463"/>
              <a:ext cx="79375" cy="98425"/>
            </a:xfrm>
            <a:custGeom>
              <a:avLst/>
              <a:gdLst>
                <a:gd name="T0" fmla="*/ 90 w 223"/>
                <a:gd name="T1" fmla="*/ 275 h 275"/>
                <a:gd name="T2" fmla="*/ 22 w 223"/>
                <a:gd name="T3" fmla="*/ 254 h 275"/>
                <a:gd name="T4" fmla="*/ 0 w 223"/>
                <a:gd name="T5" fmla="*/ 196 h 275"/>
                <a:gd name="T6" fmla="*/ 26 w 223"/>
                <a:gd name="T7" fmla="*/ 133 h 275"/>
                <a:gd name="T8" fmla="*/ 114 w 223"/>
                <a:gd name="T9" fmla="*/ 109 h 275"/>
                <a:gd name="T10" fmla="*/ 175 w 223"/>
                <a:gd name="T11" fmla="*/ 109 h 275"/>
                <a:gd name="T12" fmla="*/ 175 w 223"/>
                <a:gd name="T13" fmla="*/ 95 h 275"/>
                <a:gd name="T14" fmla="*/ 162 w 223"/>
                <a:gd name="T15" fmla="*/ 56 h 275"/>
                <a:gd name="T16" fmla="*/ 117 w 223"/>
                <a:gd name="T17" fmla="*/ 44 h 275"/>
                <a:gd name="T18" fmla="*/ 75 w 223"/>
                <a:gd name="T19" fmla="*/ 54 h 275"/>
                <a:gd name="T20" fmla="*/ 59 w 223"/>
                <a:gd name="T21" fmla="*/ 79 h 275"/>
                <a:gd name="T22" fmla="*/ 10 w 223"/>
                <a:gd name="T23" fmla="*/ 79 h 275"/>
                <a:gd name="T24" fmla="*/ 18 w 223"/>
                <a:gd name="T25" fmla="*/ 48 h 275"/>
                <a:gd name="T26" fmla="*/ 39 w 223"/>
                <a:gd name="T27" fmla="*/ 23 h 275"/>
                <a:gd name="T28" fmla="*/ 72 w 223"/>
                <a:gd name="T29" fmla="*/ 6 h 275"/>
                <a:gd name="T30" fmla="*/ 117 w 223"/>
                <a:gd name="T31" fmla="*/ 0 h 275"/>
                <a:gd name="T32" fmla="*/ 197 w 223"/>
                <a:gd name="T33" fmla="*/ 25 h 275"/>
                <a:gd name="T34" fmla="*/ 223 w 223"/>
                <a:gd name="T35" fmla="*/ 98 h 275"/>
                <a:gd name="T36" fmla="*/ 223 w 223"/>
                <a:gd name="T37" fmla="*/ 271 h 275"/>
                <a:gd name="T38" fmla="*/ 186 w 223"/>
                <a:gd name="T39" fmla="*/ 271 h 275"/>
                <a:gd name="T40" fmla="*/ 180 w 223"/>
                <a:gd name="T41" fmla="*/ 231 h 275"/>
                <a:gd name="T42" fmla="*/ 179 w 223"/>
                <a:gd name="T43" fmla="*/ 231 h 275"/>
                <a:gd name="T44" fmla="*/ 90 w 223"/>
                <a:gd name="T45" fmla="*/ 275 h 275"/>
                <a:gd name="T46" fmla="*/ 95 w 223"/>
                <a:gd name="T47" fmla="*/ 231 h 275"/>
                <a:gd name="T48" fmla="*/ 127 w 223"/>
                <a:gd name="T49" fmla="*/ 226 h 275"/>
                <a:gd name="T50" fmla="*/ 152 w 223"/>
                <a:gd name="T51" fmla="*/ 210 h 275"/>
                <a:gd name="T52" fmla="*/ 169 w 223"/>
                <a:gd name="T53" fmla="*/ 187 h 275"/>
                <a:gd name="T54" fmla="*/ 175 w 223"/>
                <a:gd name="T55" fmla="*/ 159 h 275"/>
                <a:gd name="T56" fmla="*/ 175 w 223"/>
                <a:gd name="T57" fmla="*/ 149 h 275"/>
                <a:gd name="T58" fmla="*/ 117 w 223"/>
                <a:gd name="T59" fmla="*/ 149 h 275"/>
                <a:gd name="T60" fmla="*/ 65 w 223"/>
                <a:gd name="T61" fmla="*/ 162 h 275"/>
                <a:gd name="T62" fmla="*/ 50 w 223"/>
                <a:gd name="T63" fmla="*/ 195 h 275"/>
                <a:gd name="T64" fmla="*/ 61 w 223"/>
                <a:gd name="T65" fmla="*/ 221 h 275"/>
                <a:gd name="T66" fmla="*/ 95 w 223"/>
                <a:gd name="T67" fmla="*/ 2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275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11506201" y="527051"/>
              <a:ext cx="90488" cy="120650"/>
            </a:xfrm>
            <a:custGeom>
              <a:avLst/>
              <a:gdLst>
                <a:gd name="T0" fmla="*/ 47 w 57"/>
                <a:gd name="T1" fmla="*/ 60 h 76"/>
                <a:gd name="T2" fmla="*/ 0 w 57"/>
                <a:gd name="T3" fmla="*/ 60 h 76"/>
                <a:gd name="T4" fmla="*/ 0 w 57"/>
                <a:gd name="T5" fmla="*/ 0 h 76"/>
                <a:gd name="T6" fmla="*/ 11 w 57"/>
                <a:gd name="T7" fmla="*/ 0 h 76"/>
                <a:gd name="T8" fmla="*/ 11 w 57"/>
                <a:gd name="T9" fmla="*/ 50 h 76"/>
                <a:gd name="T10" fmla="*/ 38 w 57"/>
                <a:gd name="T11" fmla="*/ 50 h 76"/>
                <a:gd name="T12" fmla="*/ 38 w 57"/>
                <a:gd name="T13" fmla="*/ 0 h 76"/>
                <a:gd name="T14" fmla="*/ 49 w 57"/>
                <a:gd name="T15" fmla="*/ 0 h 76"/>
                <a:gd name="T16" fmla="*/ 49 w 57"/>
                <a:gd name="T17" fmla="*/ 50 h 76"/>
                <a:gd name="T18" fmla="*/ 57 w 57"/>
                <a:gd name="T19" fmla="*/ 50 h 76"/>
                <a:gd name="T20" fmla="*/ 57 w 57"/>
                <a:gd name="T21" fmla="*/ 76 h 76"/>
                <a:gd name="T22" fmla="*/ 47 w 57"/>
                <a:gd name="T23" fmla="*/ 76 h 76"/>
                <a:gd name="T24" fmla="*/ 47 w 57"/>
                <a:gd name="T25" fmla="*/ 6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76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11614151" y="527051"/>
              <a:ext cx="80963" cy="95250"/>
            </a:xfrm>
            <a:custGeom>
              <a:avLst/>
              <a:gdLst>
                <a:gd name="T0" fmla="*/ 0 w 51"/>
                <a:gd name="T1" fmla="*/ 0 h 60"/>
                <a:gd name="T2" fmla="*/ 10 w 51"/>
                <a:gd name="T3" fmla="*/ 0 h 60"/>
                <a:gd name="T4" fmla="*/ 10 w 51"/>
                <a:gd name="T5" fmla="*/ 47 h 60"/>
                <a:gd name="T6" fmla="*/ 11 w 51"/>
                <a:gd name="T7" fmla="*/ 47 h 60"/>
                <a:gd name="T8" fmla="*/ 37 w 51"/>
                <a:gd name="T9" fmla="*/ 0 h 60"/>
                <a:gd name="T10" fmla="*/ 51 w 51"/>
                <a:gd name="T11" fmla="*/ 0 h 60"/>
                <a:gd name="T12" fmla="*/ 51 w 51"/>
                <a:gd name="T13" fmla="*/ 60 h 60"/>
                <a:gd name="T14" fmla="*/ 41 w 51"/>
                <a:gd name="T15" fmla="*/ 60 h 60"/>
                <a:gd name="T16" fmla="*/ 41 w 51"/>
                <a:gd name="T17" fmla="*/ 13 h 60"/>
                <a:gd name="T18" fmla="*/ 40 w 51"/>
                <a:gd name="T19" fmla="*/ 13 h 60"/>
                <a:gd name="T20" fmla="*/ 14 w 51"/>
                <a:gd name="T21" fmla="*/ 60 h 60"/>
                <a:gd name="T22" fmla="*/ 0 w 51"/>
                <a:gd name="T23" fmla="*/ 60 h 60"/>
                <a:gd name="T24" fmla="*/ 0 w 51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6"/>
            <p:cNvSpPr>
              <a:spLocks noEditPoints="1"/>
            </p:cNvSpPr>
            <p:nvPr userDrawn="1"/>
          </p:nvSpPr>
          <p:spPr bwMode="auto">
            <a:xfrm>
              <a:off x="11714163" y="527051"/>
              <a:ext cx="76200" cy="95250"/>
            </a:xfrm>
            <a:custGeom>
              <a:avLst/>
              <a:gdLst>
                <a:gd name="T0" fmla="*/ 60 w 213"/>
                <a:gd name="T1" fmla="*/ 164 h 266"/>
                <a:gd name="T2" fmla="*/ 22 w 213"/>
                <a:gd name="T3" fmla="*/ 134 h 266"/>
                <a:gd name="T4" fmla="*/ 11 w 213"/>
                <a:gd name="T5" fmla="*/ 87 h 266"/>
                <a:gd name="T6" fmla="*/ 37 w 213"/>
                <a:gd name="T7" fmla="*/ 22 h 266"/>
                <a:gd name="T8" fmla="*/ 122 w 213"/>
                <a:gd name="T9" fmla="*/ 0 h 266"/>
                <a:gd name="T10" fmla="*/ 213 w 213"/>
                <a:gd name="T11" fmla="*/ 0 h 266"/>
                <a:gd name="T12" fmla="*/ 213 w 213"/>
                <a:gd name="T13" fmla="*/ 266 h 266"/>
                <a:gd name="T14" fmla="*/ 165 w 213"/>
                <a:gd name="T15" fmla="*/ 266 h 266"/>
                <a:gd name="T16" fmla="*/ 165 w 213"/>
                <a:gd name="T17" fmla="*/ 173 h 266"/>
                <a:gd name="T18" fmla="*/ 122 w 213"/>
                <a:gd name="T19" fmla="*/ 173 h 266"/>
                <a:gd name="T20" fmla="*/ 114 w 213"/>
                <a:gd name="T21" fmla="*/ 173 h 266"/>
                <a:gd name="T22" fmla="*/ 105 w 213"/>
                <a:gd name="T23" fmla="*/ 173 h 266"/>
                <a:gd name="T24" fmla="*/ 53 w 213"/>
                <a:gd name="T25" fmla="*/ 266 h 266"/>
                <a:gd name="T26" fmla="*/ 0 w 213"/>
                <a:gd name="T27" fmla="*/ 266 h 266"/>
                <a:gd name="T28" fmla="*/ 60 w 213"/>
                <a:gd name="T29" fmla="*/ 164 h 266"/>
                <a:gd name="T30" fmla="*/ 61 w 213"/>
                <a:gd name="T31" fmla="*/ 87 h 266"/>
                <a:gd name="T32" fmla="*/ 74 w 213"/>
                <a:gd name="T33" fmla="*/ 119 h 266"/>
                <a:gd name="T34" fmla="*/ 125 w 213"/>
                <a:gd name="T35" fmla="*/ 129 h 266"/>
                <a:gd name="T36" fmla="*/ 165 w 213"/>
                <a:gd name="T37" fmla="*/ 129 h 266"/>
                <a:gd name="T38" fmla="*/ 165 w 213"/>
                <a:gd name="T39" fmla="*/ 43 h 266"/>
                <a:gd name="T40" fmla="*/ 125 w 213"/>
                <a:gd name="T41" fmla="*/ 43 h 266"/>
                <a:gd name="T42" fmla="*/ 74 w 213"/>
                <a:gd name="T43" fmla="*/ 54 h 266"/>
                <a:gd name="T44" fmla="*/ 61 w 213"/>
                <a:gd name="T45" fmla="*/ 8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" h="266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10766426" y="638176"/>
              <a:ext cx="123825" cy="158750"/>
            </a:xfrm>
            <a:custGeom>
              <a:avLst/>
              <a:gdLst>
                <a:gd name="T0" fmla="*/ 0 w 78"/>
                <a:gd name="T1" fmla="*/ 0 h 100"/>
                <a:gd name="T2" fmla="*/ 16 w 78"/>
                <a:gd name="T3" fmla="*/ 3 h 100"/>
                <a:gd name="T4" fmla="*/ 39 w 78"/>
                <a:gd name="T5" fmla="*/ 57 h 100"/>
                <a:gd name="T6" fmla="*/ 39 w 78"/>
                <a:gd name="T7" fmla="*/ 57 h 100"/>
                <a:gd name="T8" fmla="*/ 62 w 78"/>
                <a:gd name="T9" fmla="*/ 12 h 100"/>
                <a:gd name="T10" fmla="*/ 78 w 78"/>
                <a:gd name="T11" fmla="*/ 16 h 100"/>
                <a:gd name="T12" fmla="*/ 78 w 78"/>
                <a:gd name="T13" fmla="*/ 100 h 100"/>
                <a:gd name="T14" fmla="*/ 66 w 78"/>
                <a:gd name="T15" fmla="*/ 97 h 100"/>
                <a:gd name="T16" fmla="*/ 66 w 78"/>
                <a:gd name="T17" fmla="*/ 26 h 100"/>
                <a:gd name="T18" fmla="*/ 66 w 78"/>
                <a:gd name="T19" fmla="*/ 26 h 100"/>
                <a:gd name="T20" fmla="*/ 45 w 78"/>
                <a:gd name="T21" fmla="*/ 70 h 100"/>
                <a:gd name="T22" fmla="*/ 33 w 78"/>
                <a:gd name="T23" fmla="*/ 67 h 100"/>
                <a:gd name="T24" fmla="*/ 11 w 78"/>
                <a:gd name="T25" fmla="*/ 16 h 100"/>
                <a:gd name="T26" fmla="*/ 11 w 78"/>
                <a:gd name="T27" fmla="*/ 15 h 100"/>
                <a:gd name="T28" fmla="*/ 11 w 78"/>
                <a:gd name="T29" fmla="*/ 86 h 100"/>
                <a:gd name="T30" fmla="*/ 0 w 78"/>
                <a:gd name="T31" fmla="*/ 84 h 100"/>
                <a:gd name="T32" fmla="*/ 0 w 78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0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10914063" y="674688"/>
              <a:ext cx="107950" cy="141288"/>
            </a:xfrm>
            <a:custGeom>
              <a:avLst/>
              <a:gdLst>
                <a:gd name="T0" fmla="*/ 157 w 303"/>
                <a:gd name="T1" fmla="*/ 386 h 391"/>
                <a:gd name="T2" fmla="*/ 93 w 303"/>
                <a:gd name="T3" fmla="*/ 362 h 391"/>
                <a:gd name="T4" fmla="*/ 43 w 303"/>
                <a:gd name="T5" fmla="*/ 317 h 391"/>
                <a:gd name="T6" fmla="*/ 11 w 303"/>
                <a:gd name="T7" fmla="*/ 254 h 391"/>
                <a:gd name="T8" fmla="*/ 0 w 303"/>
                <a:gd name="T9" fmla="*/ 174 h 391"/>
                <a:gd name="T10" fmla="*/ 0 w 303"/>
                <a:gd name="T11" fmla="*/ 149 h 391"/>
                <a:gd name="T12" fmla="*/ 11 w 303"/>
                <a:gd name="T13" fmla="*/ 77 h 391"/>
                <a:gd name="T14" fmla="*/ 43 w 303"/>
                <a:gd name="T15" fmla="*/ 28 h 391"/>
                <a:gd name="T16" fmla="*/ 93 w 303"/>
                <a:gd name="T17" fmla="*/ 4 h 391"/>
                <a:gd name="T18" fmla="*/ 157 w 303"/>
                <a:gd name="T19" fmla="*/ 5 h 391"/>
                <a:gd name="T20" fmla="*/ 214 w 303"/>
                <a:gd name="T21" fmla="*/ 25 h 391"/>
                <a:gd name="T22" fmla="*/ 258 w 303"/>
                <a:gd name="T23" fmla="*/ 59 h 391"/>
                <a:gd name="T24" fmla="*/ 287 w 303"/>
                <a:gd name="T25" fmla="*/ 101 h 391"/>
                <a:gd name="T26" fmla="*/ 303 w 303"/>
                <a:gd name="T27" fmla="*/ 150 h 391"/>
                <a:gd name="T28" fmla="*/ 250 w 303"/>
                <a:gd name="T29" fmla="*/ 139 h 391"/>
                <a:gd name="T30" fmla="*/ 238 w 303"/>
                <a:gd name="T31" fmla="*/ 109 h 391"/>
                <a:gd name="T32" fmla="*/ 219 w 303"/>
                <a:gd name="T33" fmla="*/ 83 h 391"/>
                <a:gd name="T34" fmla="*/ 192 w 303"/>
                <a:gd name="T35" fmla="*/ 63 h 391"/>
                <a:gd name="T36" fmla="*/ 157 w 303"/>
                <a:gd name="T37" fmla="*/ 51 h 391"/>
                <a:gd name="T38" fmla="*/ 115 w 303"/>
                <a:gd name="T39" fmla="*/ 50 h 391"/>
                <a:gd name="T40" fmla="*/ 82 w 303"/>
                <a:gd name="T41" fmla="*/ 69 h 391"/>
                <a:gd name="T42" fmla="*/ 60 w 303"/>
                <a:gd name="T43" fmla="*/ 105 h 391"/>
                <a:gd name="T44" fmla="*/ 52 w 303"/>
                <a:gd name="T45" fmla="*/ 159 h 391"/>
                <a:gd name="T46" fmla="*/ 52 w 303"/>
                <a:gd name="T47" fmla="*/ 185 h 391"/>
                <a:gd name="T48" fmla="*/ 60 w 303"/>
                <a:gd name="T49" fmla="*/ 245 h 391"/>
                <a:gd name="T50" fmla="*/ 82 w 303"/>
                <a:gd name="T51" fmla="*/ 292 h 391"/>
                <a:gd name="T52" fmla="*/ 115 w 303"/>
                <a:gd name="T53" fmla="*/ 323 h 391"/>
                <a:gd name="T54" fmla="*/ 157 w 303"/>
                <a:gd name="T55" fmla="*/ 340 h 391"/>
                <a:gd name="T56" fmla="*/ 219 w 303"/>
                <a:gd name="T57" fmla="*/ 331 h 391"/>
                <a:gd name="T58" fmla="*/ 250 w 303"/>
                <a:gd name="T59" fmla="*/ 283 h 391"/>
                <a:gd name="T60" fmla="*/ 303 w 303"/>
                <a:gd name="T61" fmla="*/ 294 h 391"/>
                <a:gd name="T62" fmla="*/ 287 w 303"/>
                <a:gd name="T63" fmla="*/ 339 h 391"/>
                <a:gd name="T64" fmla="*/ 258 w 303"/>
                <a:gd name="T65" fmla="*/ 372 h 391"/>
                <a:gd name="T66" fmla="*/ 214 w 303"/>
                <a:gd name="T67" fmla="*/ 388 h 391"/>
                <a:gd name="T68" fmla="*/ 157 w 303"/>
                <a:gd name="T69" fmla="*/ 38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391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11044238" y="693738"/>
              <a:ext cx="103188" cy="153988"/>
            </a:xfrm>
            <a:custGeom>
              <a:avLst/>
              <a:gdLst>
                <a:gd name="T0" fmla="*/ 0 w 65"/>
                <a:gd name="T1" fmla="*/ 0 h 97"/>
                <a:gd name="T2" fmla="*/ 65 w 65"/>
                <a:gd name="T3" fmla="*/ 13 h 97"/>
                <a:gd name="T4" fmla="*/ 65 w 65"/>
                <a:gd name="T5" fmla="*/ 97 h 97"/>
                <a:gd name="T6" fmla="*/ 54 w 65"/>
                <a:gd name="T7" fmla="*/ 95 h 97"/>
                <a:gd name="T8" fmla="*/ 54 w 65"/>
                <a:gd name="T9" fmla="*/ 21 h 97"/>
                <a:gd name="T10" fmla="*/ 11 w 65"/>
                <a:gd name="T11" fmla="*/ 12 h 97"/>
                <a:gd name="T12" fmla="*/ 11 w 65"/>
                <a:gd name="T13" fmla="*/ 86 h 97"/>
                <a:gd name="T14" fmla="*/ 0 w 65"/>
                <a:gd name="T15" fmla="*/ 84 h 97"/>
                <a:gd name="T16" fmla="*/ 0 w 65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97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Группа 78"/>
          <p:cNvGrpSpPr/>
          <p:nvPr userDrawn="1"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80" name="Группа 79"/>
            <p:cNvGrpSpPr/>
            <p:nvPr userDrawn="1"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86" name="Freeform 13"/>
              <p:cNvSpPr>
                <a:spLocks/>
              </p:cNvSpPr>
              <p:nvPr userDrawn="1"/>
            </p:nvSpPr>
            <p:spPr bwMode="auto">
              <a:xfrm>
                <a:off x="248318" y="1326678"/>
                <a:ext cx="119225" cy="145333"/>
              </a:xfrm>
              <a:custGeom>
                <a:avLst/>
                <a:gdLst>
                  <a:gd name="T0" fmla="*/ 0 w 137"/>
                  <a:gd name="T1" fmla="*/ 0 h 167"/>
                  <a:gd name="T2" fmla="*/ 137 w 137"/>
                  <a:gd name="T3" fmla="*/ 0 h 167"/>
                  <a:gd name="T4" fmla="*/ 137 w 137"/>
                  <a:gd name="T5" fmla="*/ 167 h 167"/>
                  <a:gd name="T6" fmla="*/ 107 w 137"/>
                  <a:gd name="T7" fmla="*/ 167 h 167"/>
                  <a:gd name="T8" fmla="*/ 107 w 137"/>
                  <a:gd name="T9" fmla="*/ 28 h 167"/>
                  <a:gd name="T10" fmla="*/ 30 w 137"/>
                  <a:gd name="T11" fmla="*/ 28 h 167"/>
                  <a:gd name="T12" fmla="*/ 30 w 137"/>
                  <a:gd name="T13" fmla="*/ 167 h 167"/>
                  <a:gd name="T14" fmla="*/ 0 w 137"/>
                  <a:gd name="T15" fmla="*/ 167 h 167"/>
                  <a:gd name="T16" fmla="*/ 0 w 137"/>
                  <a:gd name="T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67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14"/>
              <p:cNvSpPr>
                <a:spLocks noEditPoints="1"/>
              </p:cNvSpPr>
              <p:nvPr userDrawn="1"/>
            </p:nvSpPr>
            <p:spPr bwMode="auto">
              <a:xfrm>
                <a:off x="411056" y="1324067"/>
                <a:ext cx="131408" cy="206251"/>
              </a:xfrm>
              <a:custGeom>
                <a:avLst/>
                <a:gdLst>
                  <a:gd name="T0" fmla="*/ 0 w 142"/>
                  <a:gd name="T1" fmla="*/ 3 h 224"/>
                  <a:gd name="T2" fmla="*/ 22 w 142"/>
                  <a:gd name="T3" fmla="*/ 3 h 224"/>
                  <a:gd name="T4" fmla="*/ 25 w 142"/>
                  <a:gd name="T5" fmla="*/ 25 h 224"/>
                  <a:gd name="T6" fmla="*/ 25 w 142"/>
                  <a:gd name="T7" fmla="*/ 25 h 224"/>
                  <a:gd name="T8" fmla="*/ 49 w 142"/>
                  <a:gd name="T9" fmla="*/ 6 h 224"/>
                  <a:gd name="T10" fmla="*/ 78 w 142"/>
                  <a:gd name="T11" fmla="*/ 0 h 224"/>
                  <a:gd name="T12" fmla="*/ 104 w 142"/>
                  <a:gd name="T13" fmla="*/ 5 h 224"/>
                  <a:gd name="T14" fmla="*/ 124 w 142"/>
                  <a:gd name="T15" fmla="*/ 20 h 224"/>
                  <a:gd name="T16" fmla="*/ 137 w 142"/>
                  <a:gd name="T17" fmla="*/ 44 h 224"/>
                  <a:gd name="T18" fmla="*/ 142 w 142"/>
                  <a:gd name="T19" fmla="*/ 78 h 224"/>
                  <a:gd name="T20" fmla="*/ 142 w 142"/>
                  <a:gd name="T21" fmla="*/ 86 h 224"/>
                  <a:gd name="T22" fmla="*/ 137 w 142"/>
                  <a:gd name="T23" fmla="*/ 120 h 224"/>
                  <a:gd name="T24" fmla="*/ 124 w 142"/>
                  <a:gd name="T25" fmla="*/ 144 h 224"/>
                  <a:gd name="T26" fmla="*/ 104 w 142"/>
                  <a:gd name="T27" fmla="*/ 159 h 224"/>
                  <a:gd name="T28" fmla="*/ 78 w 142"/>
                  <a:gd name="T29" fmla="*/ 164 h 224"/>
                  <a:gd name="T30" fmla="*/ 50 w 142"/>
                  <a:gd name="T31" fmla="*/ 158 h 224"/>
                  <a:gd name="T32" fmla="*/ 29 w 142"/>
                  <a:gd name="T33" fmla="*/ 142 h 224"/>
                  <a:gd name="T34" fmla="*/ 28 w 142"/>
                  <a:gd name="T35" fmla="*/ 142 h 224"/>
                  <a:gd name="T36" fmla="*/ 28 w 142"/>
                  <a:gd name="T37" fmla="*/ 224 h 224"/>
                  <a:gd name="T38" fmla="*/ 0 w 142"/>
                  <a:gd name="T39" fmla="*/ 224 h 224"/>
                  <a:gd name="T40" fmla="*/ 0 w 142"/>
                  <a:gd name="T41" fmla="*/ 3 h 224"/>
                  <a:gd name="T42" fmla="*/ 70 w 142"/>
                  <a:gd name="T43" fmla="*/ 138 h 224"/>
                  <a:gd name="T44" fmla="*/ 101 w 142"/>
                  <a:gd name="T45" fmla="*/ 125 h 224"/>
                  <a:gd name="T46" fmla="*/ 112 w 142"/>
                  <a:gd name="T47" fmla="*/ 86 h 224"/>
                  <a:gd name="T48" fmla="*/ 112 w 142"/>
                  <a:gd name="T49" fmla="*/ 78 h 224"/>
                  <a:gd name="T50" fmla="*/ 101 w 142"/>
                  <a:gd name="T51" fmla="*/ 39 h 224"/>
                  <a:gd name="T52" fmla="*/ 70 w 142"/>
                  <a:gd name="T53" fmla="*/ 26 h 224"/>
                  <a:gd name="T54" fmla="*/ 39 w 142"/>
                  <a:gd name="T55" fmla="*/ 39 h 224"/>
                  <a:gd name="T56" fmla="*/ 28 w 142"/>
                  <a:gd name="T57" fmla="*/ 78 h 224"/>
                  <a:gd name="T58" fmla="*/ 28 w 142"/>
                  <a:gd name="T59" fmla="*/ 86 h 224"/>
                  <a:gd name="T60" fmla="*/ 40 w 142"/>
                  <a:gd name="T61" fmla="*/ 125 h 224"/>
                  <a:gd name="T62" fmla="*/ 70 w 142"/>
                  <a:gd name="T63" fmla="*/ 13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2" h="22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15"/>
              <p:cNvSpPr>
                <a:spLocks noEditPoints="1"/>
              </p:cNvSpPr>
              <p:nvPr userDrawn="1"/>
            </p:nvSpPr>
            <p:spPr bwMode="auto">
              <a:xfrm>
                <a:off x="567702" y="1324067"/>
                <a:ext cx="131408" cy="151424"/>
              </a:xfrm>
              <a:custGeom>
                <a:avLst/>
                <a:gdLst>
                  <a:gd name="T0" fmla="*/ 73 w 142"/>
                  <a:gd name="T1" fmla="*/ 164 h 164"/>
                  <a:gd name="T2" fmla="*/ 43 w 142"/>
                  <a:gd name="T3" fmla="*/ 158 h 164"/>
                  <a:gd name="T4" fmla="*/ 20 w 142"/>
                  <a:gd name="T5" fmla="*/ 143 h 164"/>
                  <a:gd name="T6" fmla="*/ 5 w 142"/>
                  <a:gd name="T7" fmla="*/ 119 h 164"/>
                  <a:gd name="T8" fmla="*/ 0 w 142"/>
                  <a:gd name="T9" fmla="*/ 86 h 164"/>
                  <a:gd name="T10" fmla="*/ 0 w 142"/>
                  <a:gd name="T11" fmla="*/ 78 h 164"/>
                  <a:gd name="T12" fmla="*/ 5 w 142"/>
                  <a:gd name="T13" fmla="*/ 45 h 164"/>
                  <a:gd name="T14" fmla="*/ 20 w 142"/>
                  <a:gd name="T15" fmla="*/ 21 h 164"/>
                  <a:gd name="T16" fmla="*/ 42 w 142"/>
                  <a:gd name="T17" fmla="*/ 6 h 164"/>
                  <a:gd name="T18" fmla="*/ 71 w 142"/>
                  <a:gd name="T19" fmla="*/ 0 h 164"/>
                  <a:gd name="T20" fmla="*/ 100 w 142"/>
                  <a:gd name="T21" fmla="*/ 6 h 164"/>
                  <a:gd name="T22" fmla="*/ 123 w 142"/>
                  <a:gd name="T23" fmla="*/ 21 h 164"/>
                  <a:gd name="T24" fmla="*/ 137 w 142"/>
                  <a:gd name="T25" fmla="*/ 46 h 164"/>
                  <a:gd name="T26" fmla="*/ 142 w 142"/>
                  <a:gd name="T27" fmla="*/ 79 h 164"/>
                  <a:gd name="T28" fmla="*/ 142 w 142"/>
                  <a:gd name="T29" fmla="*/ 91 h 164"/>
                  <a:gd name="T30" fmla="*/ 30 w 142"/>
                  <a:gd name="T31" fmla="*/ 91 h 164"/>
                  <a:gd name="T32" fmla="*/ 41 w 142"/>
                  <a:gd name="T33" fmla="*/ 125 h 164"/>
                  <a:gd name="T34" fmla="*/ 71 w 142"/>
                  <a:gd name="T35" fmla="*/ 138 h 164"/>
                  <a:gd name="T36" fmla="*/ 96 w 142"/>
                  <a:gd name="T37" fmla="*/ 132 h 164"/>
                  <a:gd name="T38" fmla="*/ 111 w 142"/>
                  <a:gd name="T39" fmla="*/ 114 h 164"/>
                  <a:gd name="T40" fmla="*/ 141 w 142"/>
                  <a:gd name="T41" fmla="*/ 114 h 164"/>
                  <a:gd name="T42" fmla="*/ 118 w 142"/>
                  <a:gd name="T43" fmla="*/ 151 h 164"/>
                  <a:gd name="T44" fmla="*/ 73 w 142"/>
                  <a:gd name="T45" fmla="*/ 164 h 164"/>
                  <a:gd name="T46" fmla="*/ 71 w 142"/>
                  <a:gd name="T47" fmla="*/ 26 h 164"/>
                  <a:gd name="T48" fmla="*/ 43 w 142"/>
                  <a:gd name="T49" fmla="*/ 37 h 164"/>
                  <a:gd name="T50" fmla="*/ 30 w 142"/>
                  <a:gd name="T51" fmla="*/ 67 h 164"/>
                  <a:gd name="T52" fmla="*/ 113 w 142"/>
                  <a:gd name="T53" fmla="*/ 67 h 164"/>
                  <a:gd name="T54" fmla="*/ 71 w 142"/>
                  <a:gd name="T55" fmla="*/ 2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4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16"/>
              <p:cNvSpPr>
                <a:spLocks noEditPoints="1"/>
              </p:cNvSpPr>
              <p:nvPr userDrawn="1"/>
            </p:nvSpPr>
            <p:spPr bwMode="auto">
              <a:xfrm>
                <a:off x="713904" y="1326678"/>
                <a:ext cx="152294" cy="183624"/>
              </a:xfrm>
              <a:custGeom>
                <a:avLst/>
                <a:gdLst>
                  <a:gd name="T0" fmla="*/ 0 w 166"/>
                  <a:gd name="T1" fmla="*/ 132 h 199"/>
                  <a:gd name="T2" fmla="*/ 16 w 166"/>
                  <a:gd name="T3" fmla="*/ 132 h 199"/>
                  <a:gd name="T4" fmla="*/ 24 w 166"/>
                  <a:gd name="T5" fmla="*/ 117 h 199"/>
                  <a:gd name="T6" fmla="*/ 30 w 166"/>
                  <a:gd name="T7" fmla="*/ 100 h 199"/>
                  <a:gd name="T8" fmla="*/ 33 w 166"/>
                  <a:gd name="T9" fmla="*/ 78 h 199"/>
                  <a:gd name="T10" fmla="*/ 33 w 166"/>
                  <a:gd name="T11" fmla="*/ 47 h 199"/>
                  <a:gd name="T12" fmla="*/ 33 w 166"/>
                  <a:gd name="T13" fmla="*/ 0 h 199"/>
                  <a:gd name="T14" fmla="*/ 147 w 166"/>
                  <a:gd name="T15" fmla="*/ 0 h 199"/>
                  <a:gd name="T16" fmla="*/ 147 w 166"/>
                  <a:gd name="T17" fmla="*/ 132 h 199"/>
                  <a:gd name="T18" fmla="*/ 166 w 166"/>
                  <a:gd name="T19" fmla="*/ 132 h 199"/>
                  <a:gd name="T20" fmla="*/ 166 w 166"/>
                  <a:gd name="T21" fmla="*/ 199 h 199"/>
                  <a:gd name="T22" fmla="*/ 139 w 166"/>
                  <a:gd name="T23" fmla="*/ 199 h 199"/>
                  <a:gd name="T24" fmla="*/ 139 w 166"/>
                  <a:gd name="T25" fmla="*/ 158 h 199"/>
                  <a:gd name="T26" fmla="*/ 27 w 166"/>
                  <a:gd name="T27" fmla="*/ 158 h 199"/>
                  <a:gd name="T28" fmla="*/ 27 w 166"/>
                  <a:gd name="T29" fmla="*/ 199 h 199"/>
                  <a:gd name="T30" fmla="*/ 0 w 166"/>
                  <a:gd name="T31" fmla="*/ 199 h 199"/>
                  <a:gd name="T32" fmla="*/ 0 w 166"/>
                  <a:gd name="T33" fmla="*/ 132 h 199"/>
                  <a:gd name="T34" fmla="*/ 119 w 166"/>
                  <a:gd name="T35" fmla="*/ 132 h 199"/>
                  <a:gd name="T36" fmla="*/ 119 w 166"/>
                  <a:gd name="T37" fmla="*/ 26 h 199"/>
                  <a:gd name="T38" fmla="*/ 61 w 166"/>
                  <a:gd name="T39" fmla="*/ 26 h 199"/>
                  <a:gd name="T40" fmla="*/ 61 w 166"/>
                  <a:gd name="T41" fmla="*/ 47 h 199"/>
                  <a:gd name="T42" fmla="*/ 60 w 166"/>
                  <a:gd name="T43" fmla="*/ 75 h 199"/>
                  <a:gd name="T44" fmla="*/ 58 w 166"/>
                  <a:gd name="T45" fmla="*/ 97 h 199"/>
                  <a:gd name="T46" fmla="*/ 54 w 166"/>
                  <a:gd name="T47" fmla="*/ 115 h 199"/>
                  <a:gd name="T48" fmla="*/ 48 w 166"/>
                  <a:gd name="T49" fmla="*/ 131 h 199"/>
                  <a:gd name="T50" fmla="*/ 48 w 166"/>
                  <a:gd name="T51" fmla="*/ 132 h 199"/>
                  <a:gd name="T52" fmla="*/ 119 w 166"/>
                  <a:gd name="T53" fmla="*/ 1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6" h="199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17"/>
              <p:cNvSpPr>
                <a:spLocks/>
              </p:cNvSpPr>
              <p:nvPr userDrawn="1"/>
            </p:nvSpPr>
            <p:spPr bwMode="auto">
              <a:xfrm>
                <a:off x="894048" y="1326678"/>
                <a:ext cx="120095" cy="145333"/>
              </a:xfrm>
              <a:custGeom>
                <a:avLst/>
                <a:gdLst>
                  <a:gd name="T0" fmla="*/ 0 w 138"/>
                  <a:gd name="T1" fmla="*/ 0 h 167"/>
                  <a:gd name="T2" fmla="*/ 138 w 138"/>
                  <a:gd name="T3" fmla="*/ 0 h 167"/>
                  <a:gd name="T4" fmla="*/ 138 w 138"/>
                  <a:gd name="T5" fmla="*/ 167 h 167"/>
                  <a:gd name="T6" fmla="*/ 107 w 138"/>
                  <a:gd name="T7" fmla="*/ 167 h 167"/>
                  <a:gd name="T8" fmla="*/ 107 w 138"/>
                  <a:gd name="T9" fmla="*/ 28 h 167"/>
                  <a:gd name="T10" fmla="*/ 31 w 138"/>
                  <a:gd name="T11" fmla="*/ 28 h 167"/>
                  <a:gd name="T12" fmla="*/ 31 w 138"/>
                  <a:gd name="T13" fmla="*/ 167 h 167"/>
                  <a:gd name="T14" fmla="*/ 0 w 138"/>
                  <a:gd name="T15" fmla="*/ 167 h 167"/>
                  <a:gd name="T16" fmla="*/ 0 w 138"/>
                  <a:gd name="T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7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18"/>
              <p:cNvSpPr>
                <a:spLocks noEditPoints="1"/>
              </p:cNvSpPr>
              <p:nvPr userDrawn="1"/>
            </p:nvSpPr>
            <p:spPr bwMode="auto">
              <a:xfrm>
                <a:off x="1056785" y="1324067"/>
                <a:ext cx="131408" cy="206251"/>
              </a:xfrm>
              <a:custGeom>
                <a:avLst/>
                <a:gdLst>
                  <a:gd name="T0" fmla="*/ 0 w 142"/>
                  <a:gd name="T1" fmla="*/ 3 h 224"/>
                  <a:gd name="T2" fmla="*/ 22 w 142"/>
                  <a:gd name="T3" fmla="*/ 3 h 224"/>
                  <a:gd name="T4" fmla="*/ 25 w 142"/>
                  <a:gd name="T5" fmla="*/ 25 h 224"/>
                  <a:gd name="T6" fmla="*/ 26 w 142"/>
                  <a:gd name="T7" fmla="*/ 25 h 224"/>
                  <a:gd name="T8" fmla="*/ 49 w 142"/>
                  <a:gd name="T9" fmla="*/ 6 h 224"/>
                  <a:gd name="T10" fmla="*/ 78 w 142"/>
                  <a:gd name="T11" fmla="*/ 0 h 224"/>
                  <a:gd name="T12" fmla="*/ 104 w 142"/>
                  <a:gd name="T13" fmla="*/ 5 h 224"/>
                  <a:gd name="T14" fmla="*/ 125 w 142"/>
                  <a:gd name="T15" fmla="*/ 20 h 224"/>
                  <a:gd name="T16" fmla="*/ 138 w 142"/>
                  <a:gd name="T17" fmla="*/ 44 h 224"/>
                  <a:gd name="T18" fmla="*/ 142 w 142"/>
                  <a:gd name="T19" fmla="*/ 78 h 224"/>
                  <a:gd name="T20" fmla="*/ 142 w 142"/>
                  <a:gd name="T21" fmla="*/ 86 h 224"/>
                  <a:gd name="T22" fmla="*/ 137 w 142"/>
                  <a:gd name="T23" fmla="*/ 120 h 224"/>
                  <a:gd name="T24" fmla="*/ 124 w 142"/>
                  <a:gd name="T25" fmla="*/ 144 h 224"/>
                  <a:gd name="T26" fmla="*/ 104 w 142"/>
                  <a:gd name="T27" fmla="*/ 159 h 224"/>
                  <a:gd name="T28" fmla="*/ 78 w 142"/>
                  <a:gd name="T29" fmla="*/ 164 h 224"/>
                  <a:gd name="T30" fmla="*/ 51 w 142"/>
                  <a:gd name="T31" fmla="*/ 158 h 224"/>
                  <a:gd name="T32" fmla="*/ 29 w 142"/>
                  <a:gd name="T33" fmla="*/ 142 h 224"/>
                  <a:gd name="T34" fmla="*/ 28 w 142"/>
                  <a:gd name="T35" fmla="*/ 142 h 224"/>
                  <a:gd name="T36" fmla="*/ 28 w 142"/>
                  <a:gd name="T37" fmla="*/ 224 h 224"/>
                  <a:gd name="T38" fmla="*/ 0 w 142"/>
                  <a:gd name="T39" fmla="*/ 224 h 224"/>
                  <a:gd name="T40" fmla="*/ 0 w 142"/>
                  <a:gd name="T41" fmla="*/ 3 h 224"/>
                  <a:gd name="T42" fmla="*/ 70 w 142"/>
                  <a:gd name="T43" fmla="*/ 138 h 224"/>
                  <a:gd name="T44" fmla="*/ 101 w 142"/>
                  <a:gd name="T45" fmla="*/ 125 h 224"/>
                  <a:gd name="T46" fmla="*/ 113 w 142"/>
                  <a:gd name="T47" fmla="*/ 86 h 224"/>
                  <a:gd name="T48" fmla="*/ 113 w 142"/>
                  <a:gd name="T49" fmla="*/ 78 h 224"/>
                  <a:gd name="T50" fmla="*/ 101 w 142"/>
                  <a:gd name="T51" fmla="*/ 39 h 224"/>
                  <a:gd name="T52" fmla="*/ 70 w 142"/>
                  <a:gd name="T53" fmla="*/ 26 h 224"/>
                  <a:gd name="T54" fmla="*/ 40 w 142"/>
                  <a:gd name="T55" fmla="*/ 39 h 224"/>
                  <a:gd name="T56" fmla="*/ 28 w 142"/>
                  <a:gd name="T57" fmla="*/ 78 h 224"/>
                  <a:gd name="T58" fmla="*/ 28 w 142"/>
                  <a:gd name="T59" fmla="*/ 86 h 224"/>
                  <a:gd name="T60" fmla="*/ 40 w 142"/>
                  <a:gd name="T61" fmla="*/ 125 h 224"/>
                  <a:gd name="T62" fmla="*/ 70 w 142"/>
                  <a:gd name="T63" fmla="*/ 13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2" h="22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19"/>
              <p:cNvSpPr>
                <a:spLocks/>
              </p:cNvSpPr>
              <p:nvPr userDrawn="1"/>
            </p:nvSpPr>
            <p:spPr bwMode="auto">
              <a:xfrm>
                <a:off x="1223004" y="1326678"/>
                <a:ext cx="125317" cy="145333"/>
              </a:xfrm>
              <a:custGeom>
                <a:avLst/>
                <a:gdLst>
                  <a:gd name="T0" fmla="*/ 0 w 144"/>
                  <a:gd name="T1" fmla="*/ 0 h 167"/>
                  <a:gd name="T2" fmla="*/ 31 w 144"/>
                  <a:gd name="T3" fmla="*/ 0 h 167"/>
                  <a:gd name="T4" fmla="*/ 31 w 144"/>
                  <a:gd name="T5" fmla="*/ 130 h 167"/>
                  <a:gd name="T6" fmla="*/ 31 w 144"/>
                  <a:gd name="T7" fmla="*/ 130 h 167"/>
                  <a:gd name="T8" fmla="*/ 104 w 144"/>
                  <a:gd name="T9" fmla="*/ 0 h 167"/>
                  <a:gd name="T10" fmla="*/ 144 w 144"/>
                  <a:gd name="T11" fmla="*/ 0 h 167"/>
                  <a:gd name="T12" fmla="*/ 144 w 144"/>
                  <a:gd name="T13" fmla="*/ 167 h 167"/>
                  <a:gd name="T14" fmla="*/ 114 w 144"/>
                  <a:gd name="T15" fmla="*/ 167 h 167"/>
                  <a:gd name="T16" fmla="*/ 114 w 144"/>
                  <a:gd name="T17" fmla="*/ 37 h 167"/>
                  <a:gd name="T18" fmla="*/ 113 w 144"/>
                  <a:gd name="T19" fmla="*/ 37 h 167"/>
                  <a:gd name="T20" fmla="*/ 40 w 144"/>
                  <a:gd name="T21" fmla="*/ 167 h 167"/>
                  <a:gd name="T22" fmla="*/ 0 w 144"/>
                  <a:gd name="T23" fmla="*/ 167 h 167"/>
                  <a:gd name="T24" fmla="*/ 0 w 144"/>
                  <a:gd name="T2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6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0"/>
              <p:cNvSpPr>
                <a:spLocks/>
              </p:cNvSpPr>
              <p:nvPr userDrawn="1"/>
            </p:nvSpPr>
            <p:spPr bwMode="auto">
              <a:xfrm>
                <a:off x="1391834" y="1326678"/>
                <a:ext cx="125317" cy="145333"/>
              </a:xfrm>
              <a:custGeom>
                <a:avLst/>
                <a:gdLst>
                  <a:gd name="T0" fmla="*/ 0 w 144"/>
                  <a:gd name="T1" fmla="*/ 0 h 167"/>
                  <a:gd name="T2" fmla="*/ 30 w 144"/>
                  <a:gd name="T3" fmla="*/ 0 h 167"/>
                  <a:gd name="T4" fmla="*/ 30 w 144"/>
                  <a:gd name="T5" fmla="*/ 68 h 167"/>
                  <a:gd name="T6" fmla="*/ 114 w 144"/>
                  <a:gd name="T7" fmla="*/ 68 h 167"/>
                  <a:gd name="T8" fmla="*/ 114 w 144"/>
                  <a:gd name="T9" fmla="*/ 0 h 167"/>
                  <a:gd name="T10" fmla="*/ 144 w 144"/>
                  <a:gd name="T11" fmla="*/ 0 h 167"/>
                  <a:gd name="T12" fmla="*/ 144 w 144"/>
                  <a:gd name="T13" fmla="*/ 167 h 167"/>
                  <a:gd name="T14" fmla="*/ 114 w 144"/>
                  <a:gd name="T15" fmla="*/ 167 h 167"/>
                  <a:gd name="T16" fmla="*/ 114 w 144"/>
                  <a:gd name="T17" fmla="*/ 95 h 167"/>
                  <a:gd name="T18" fmla="*/ 30 w 144"/>
                  <a:gd name="T19" fmla="*/ 95 h 167"/>
                  <a:gd name="T20" fmla="*/ 30 w 144"/>
                  <a:gd name="T21" fmla="*/ 167 h 167"/>
                  <a:gd name="T22" fmla="*/ 0 w 144"/>
                  <a:gd name="T23" fmla="*/ 167 h 167"/>
                  <a:gd name="T24" fmla="*/ 0 w 144"/>
                  <a:gd name="T2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67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1"/>
              <p:cNvSpPr>
                <a:spLocks/>
              </p:cNvSpPr>
              <p:nvPr userDrawn="1"/>
            </p:nvSpPr>
            <p:spPr bwMode="auto">
              <a:xfrm>
                <a:off x="1561533" y="1326678"/>
                <a:ext cx="125317" cy="145333"/>
              </a:xfrm>
              <a:custGeom>
                <a:avLst/>
                <a:gdLst>
                  <a:gd name="T0" fmla="*/ 0 w 144"/>
                  <a:gd name="T1" fmla="*/ 0 h 167"/>
                  <a:gd name="T2" fmla="*/ 29 w 144"/>
                  <a:gd name="T3" fmla="*/ 0 h 167"/>
                  <a:gd name="T4" fmla="*/ 29 w 144"/>
                  <a:gd name="T5" fmla="*/ 130 h 167"/>
                  <a:gd name="T6" fmla="*/ 30 w 144"/>
                  <a:gd name="T7" fmla="*/ 130 h 167"/>
                  <a:gd name="T8" fmla="*/ 103 w 144"/>
                  <a:gd name="T9" fmla="*/ 0 h 167"/>
                  <a:gd name="T10" fmla="*/ 144 w 144"/>
                  <a:gd name="T11" fmla="*/ 0 h 167"/>
                  <a:gd name="T12" fmla="*/ 144 w 144"/>
                  <a:gd name="T13" fmla="*/ 167 h 167"/>
                  <a:gd name="T14" fmla="*/ 113 w 144"/>
                  <a:gd name="T15" fmla="*/ 167 h 167"/>
                  <a:gd name="T16" fmla="*/ 113 w 144"/>
                  <a:gd name="T17" fmla="*/ 37 h 167"/>
                  <a:gd name="T18" fmla="*/ 112 w 144"/>
                  <a:gd name="T19" fmla="*/ 37 h 167"/>
                  <a:gd name="T20" fmla="*/ 40 w 144"/>
                  <a:gd name="T21" fmla="*/ 167 h 167"/>
                  <a:gd name="T22" fmla="*/ 0 w 144"/>
                  <a:gd name="T23" fmla="*/ 167 h 167"/>
                  <a:gd name="T24" fmla="*/ 0 w 144"/>
                  <a:gd name="T2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67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2"/>
              <p:cNvSpPr>
                <a:spLocks/>
              </p:cNvSpPr>
              <p:nvPr userDrawn="1"/>
            </p:nvSpPr>
            <p:spPr bwMode="auto">
              <a:xfrm>
                <a:off x="1729493" y="1326678"/>
                <a:ext cx="154035" cy="145333"/>
              </a:xfrm>
              <a:custGeom>
                <a:avLst/>
                <a:gdLst>
                  <a:gd name="T0" fmla="*/ 0 w 177"/>
                  <a:gd name="T1" fmla="*/ 0 h 167"/>
                  <a:gd name="T2" fmla="*/ 45 w 177"/>
                  <a:gd name="T3" fmla="*/ 0 h 167"/>
                  <a:gd name="T4" fmla="*/ 89 w 177"/>
                  <a:gd name="T5" fmla="*/ 95 h 167"/>
                  <a:gd name="T6" fmla="*/ 90 w 177"/>
                  <a:gd name="T7" fmla="*/ 95 h 167"/>
                  <a:gd name="T8" fmla="*/ 135 w 177"/>
                  <a:gd name="T9" fmla="*/ 0 h 167"/>
                  <a:gd name="T10" fmla="*/ 177 w 177"/>
                  <a:gd name="T11" fmla="*/ 0 h 167"/>
                  <a:gd name="T12" fmla="*/ 177 w 177"/>
                  <a:gd name="T13" fmla="*/ 167 h 167"/>
                  <a:gd name="T14" fmla="*/ 147 w 177"/>
                  <a:gd name="T15" fmla="*/ 167 h 167"/>
                  <a:gd name="T16" fmla="*/ 147 w 177"/>
                  <a:gd name="T17" fmla="*/ 37 h 167"/>
                  <a:gd name="T18" fmla="*/ 146 w 177"/>
                  <a:gd name="T19" fmla="*/ 37 h 167"/>
                  <a:gd name="T20" fmla="*/ 104 w 177"/>
                  <a:gd name="T21" fmla="*/ 129 h 167"/>
                  <a:gd name="T22" fmla="*/ 73 w 177"/>
                  <a:gd name="T23" fmla="*/ 129 h 167"/>
                  <a:gd name="T24" fmla="*/ 31 w 177"/>
                  <a:gd name="T25" fmla="*/ 37 h 167"/>
                  <a:gd name="T26" fmla="*/ 30 w 177"/>
                  <a:gd name="T27" fmla="*/ 37 h 167"/>
                  <a:gd name="T28" fmla="*/ 30 w 177"/>
                  <a:gd name="T29" fmla="*/ 167 h 167"/>
                  <a:gd name="T30" fmla="*/ 0 w 177"/>
                  <a:gd name="T31" fmla="*/ 167 h 167"/>
                  <a:gd name="T32" fmla="*/ 0 w 177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" h="167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3"/>
              <p:cNvSpPr>
                <a:spLocks noEditPoints="1"/>
              </p:cNvSpPr>
              <p:nvPr userDrawn="1"/>
            </p:nvSpPr>
            <p:spPr bwMode="auto">
              <a:xfrm>
                <a:off x="1917468" y="1324067"/>
                <a:ext cx="121836" cy="151424"/>
              </a:xfrm>
              <a:custGeom>
                <a:avLst/>
                <a:gdLst>
                  <a:gd name="T0" fmla="*/ 53 w 132"/>
                  <a:gd name="T1" fmla="*/ 164 h 164"/>
                  <a:gd name="T2" fmla="*/ 13 w 132"/>
                  <a:gd name="T3" fmla="*/ 151 h 164"/>
                  <a:gd name="T4" fmla="*/ 0 w 132"/>
                  <a:gd name="T5" fmla="*/ 116 h 164"/>
                  <a:gd name="T6" fmla="*/ 16 w 132"/>
                  <a:gd name="T7" fmla="*/ 79 h 164"/>
                  <a:gd name="T8" fmla="*/ 68 w 132"/>
                  <a:gd name="T9" fmla="*/ 65 h 164"/>
                  <a:gd name="T10" fmla="*/ 104 w 132"/>
                  <a:gd name="T11" fmla="*/ 65 h 164"/>
                  <a:gd name="T12" fmla="*/ 104 w 132"/>
                  <a:gd name="T13" fmla="*/ 57 h 164"/>
                  <a:gd name="T14" fmla="*/ 96 w 132"/>
                  <a:gd name="T15" fmla="*/ 34 h 164"/>
                  <a:gd name="T16" fmla="*/ 69 w 132"/>
                  <a:gd name="T17" fmla="*/ 26 h 164"/>
                  <a:gd name="T18" fmla="*/ 44 w 132"/>
                  <a:gd name="T19" fmla="*/ 32 h 164"/>
                  <a:gd name="T20" fmla="*/ 35 w 132"/>
                  <a:gd name="T21" fmla="*/ 47 h 164"/>
                  <a:gd name="T22" fmla="*/ 6 w 132"/>
                  <a:gd name="T23" fmla="*/ 47 h 164"/>
                  <a:gd name="T24" fmla="*/ 11 w 132"/>
                  <a:gd name="T25" fmla="*/ 29 h 164"/>
                  <a:gd name="T26" fmla="*/ 23 w 132"/>
                  <a:gd name="T27" fmla="*/ 14 h 164"/>
                  <a:gd name="T28" fmla="*/ 43 w 132"/>
                  <a:gd name="T29" fmla="*/ 4 h 164"/>
                  <a:gd name="T30" fmla="*/ 69 w 132"/>
                  <a:gd name="T31" fmla="*/ 0 h 164"/>
                  <a:gd name="T32" fmla="*/ 117 w 132"/>
                  <a:gd name="T33" fmla="*/ 15 h 164"/>
                  <a:gd name="T34" fmla="*/ 132 w 132"/>
                  <a:gd name="T35" fmla="*/ 58 h 164"/>
                  <a:gd name="T36" fmla="*/ 132 w 132"/>
                  <a:gd name="T37" fmla="*/ 161 h 164"/>
                  <a:gd name="T38" fmla="*/ 110 w 132"/>
                  <a:gd name="T39" fmla="*/ 161 h 164"/>
                  <a:gd name="T40" fmla="*/ 107 w 132"/>
                  <a:gd name="T41" fmla="*/ 137 h 164"/>
                  <a:gd name="T42" fmla="*/ 106 w 132"/>
                  <a:gd name="T43" fmla="*/ 137 h 164"/>
                  <a:gd name="T44" fmla="*/ 53 w 132"/>
                  <a:gd name="T45" fmla="*/ 164 h 164"/>
                  <a:gd name="T46" fmla="*/ 57 w 132"/>
                  <a:gd name="T47" fmla="*/ 138 h 164"/>
                  <a:gd name="T48" fmla="*/ 75 w 132"/>
                  <a:gd name="T49" fmla="*/ 134 h 164"/>
                  <a:gd name="T50" fmla="*/ 90 w 132"/>
                  <a:gd name="T51" fmla="*/ 125 h 164"/>
                  <a:gd name="T52" fmla="*/ 100 w 132"/>
                  <a:gd name="T53" fmla="*/ 111 h 164"/>
                  <a:gd name="T54" fmla="*/ 104 w 132"/>
                  <a:gd name="T55" fmla="*/ 95 h 164"/>
                  <a:gd name="T56" fmla="*/ 104 w 132"/>
                  <a:gd name="T57" fmla="*/ 89 h 164"/>
                  <a:gd name="T58" fmla="*/ 69 w 132"/>
                  <a:gd name="T59" fmla="*/ 89 h 164"/>
                  <a:gd name="T60" fmla="*/ 38 w 132"/>
                  <a:gd name="T61" fmla="*/ 96 h 164"/>
                  <a:gd name="T62" fmla="*/ 29 w 132"/>
                  <a:gd name="T63" fmla="*/ 116 h 164"/>
                  <a:gd name="T64" fmla="*/ 36 w 132"/>
                  <a:gd name="T65" fmla="*/ 132 h 164"/>
                  <a:gd name="T66" fmla="*/ 57 w 132"/>
                  <a:gd name="T67" fmla="*/ 13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2" h="164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4"/>
              <p:cNvSpPr>
                <a:spLocks/>
              </p:cNvSpPr>
              <p:nvPr userDrawn="1"/>
            </p:nvSpPr>
            <p:spPr bwMode="auto">
              <a:xfrm>
                <a:off x="2058450" y="1326678"/>
                <a:ext cx="120095" cy="145333"/>
              </a:xfrm>
              <a:custGeom>
                <a:avLst/>
                <a:gdLst>
                  <a:gd name="T0" fmla="*/ 54 w 138"/>
                  <a:gd name="T1" fmla="*/ 28 h 167"/>
                  <a:gd name="T2" fmla="*/ 0 w 138"/>
                  <a:gd name="T3" fmla="*/ 28 h 167"/>
                  <a:gd name="T4" fmla="*/ 0 w 138"/>
                  <a:gd name="T5" fmla="*/ 0 h 167"/>
                  <a:gd name="T6" fmla="*/ 138 w 138"/>
                  <a:gd name="T7" fmla="*/ 0 h 167"/>
                  <a:gd name="T8" fmla="*/ 138 w 138"/>
                  <a:gd name="T9" fmla="*/ 28 h 167"/>
                  <a:gd name="T10" fmla="*/ 84 w 138"/>
                  <a:gd name="T11" fmla="*/ 28 h 167"/>
                  <a:gd name="T12" fmla="*/ 84 w 138"/>
                  <a:gd name="T13" fmla="*/ 167 h 167"/>
                  <a:gd name="T14" fmla="*/ 54 w 138"/>
                  <a:gd name="T15" fmla="*/ 167 h 167"/>
                  <a:gd name="T16" fmla="*/ 54 w 138"/>
                  <a:gd name="T17" fmla="*/ 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7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5"/>
              <p:cNvSpPr>
                <a:spLocks noEditPoints="1"/>
              </p:cNvSpPr>
              <p:nvPr userDrawn="1"/>
            </p:nvSpPr>
            <p:spPr bwMode="auto">
              <a:xfrm>
                <a:off x="2189858" y="1324067"/>
                <a:ext cx="130538" cy="151424"/>
              </a:xfrm>
              <a:custGeom>
                <a:avLst/>
                <a:gdLst>
                  <a:gd name="T0" fmla="*/ 73 w 142"/>
                  <a:gd name="T1" fmla="*/ 164 h 164"/>
                  <a:gd name="T2" fmla="*/ 43 w 142"/>
                  <a:gd name="T3" fmla="*/ 158 h 164"/>
                  <a:gd name="T4" fmla="*/ 20 w 142"/>
                  <a:gd name="T5" fmla="*/ 143 h 164"/>
                  <a:gd name="T6" fmla="*/ 5 w 142"/>
                  <a:gd name="T7" fmla="*/ 119 h 164"/>
                  <a:gd name="T8" fmla="*/ 0 w 142"/>
                  <a:gd name="T9" fmla="*/ 86 h 164"/>
                  <a:gd name="T10" fmla="*/ 0 w 142"/>
                  <a:gd name="T11" fmla="*/ 78 h 164"/>
                  <a:gd name="T12" fmla="*/ 5 w 142"/>
                  <a:gd name="T13" fmla="*/ 45 h 164"/>
                  <a:gd name="T14" fmla="*/ 20 w 142"/>
                  <a:gd name="T15" fmla="*/ 21 h 164"/>
                  <a:gd name="T16" fmla="*/ 42 w 142"/>
                  <a:gd name="T17" fmla="*/ 6 h 164"/>
                  <a:gd name="T18" fmla="*/ 71 w 142"/>
                  <a:gd name="T19" fmla="*/ 0 h 164"/>
                  <a:gd name="T20" fmla="*/ 100 w 142"/>
                  <a:gd name="T21" fmla="*/ 6 h 164"/>
                  <a:gd name="T22" fmla="*/ 123 w 142"/>
                  <a:gd name="T23" fmla="*/ 21 h 164"/>
                  <a:gd name="T24" fmla="*/ 137 w 142"/>
                  <a:gd name="T25" fmla="*/ 46 h 164"/>
                  <a:gd name="T26" fmla="*/ 142 w 142"/>
                  <a:gd name="T27" fmla="*/ 79 h 164"/>
                  <a:gd name="T28" fmla="*/ 142 w 142"/>
                  <a:gd name="T29" fmla="*/ 91 h 164"/>
                  <a:gd name="T30" fmla="*/ 30 w 142"/>
                  <a:gd name="T31" fmla="*/ 91 h 164"/>
                  <a:gd name="T32" fmla="*/ 41 w 142"/>
                  <a:gd name="T33" fmla="*/ 125 h 164"/>
                  <a:gd name="T34" fmla="*/ 71 w 142"/>
                  <a:gd name="T35" fmla="*/ 138 h 164"/>
                  <a:gd name="T36" fmla="*/ 96 w 142"/>
                  <a:gd name="T37" fmla="*/ 132 h 164"/>
                  <a:gd name="T38" fmla="*/ 111 w 142"/>
                  <a:gd name="T39" fmla="*/ 114 h 164"/>
                  <a:gd name="T40" fmla="*/ 141 w 142"/>
                  <a:gd name="T41" fmla="*/ 114 h 164"/>
                  <a:gd name="T42" fmla="*/ 118 w 142"/>
                  <a:gd name="T43" fmla="*/ 151 h 164"/>
                  <a:gd name="T44" fmla="*/ 73 w 142"/>
                  <a:gd name="T45" fmla="*/ 164 h 164"/>
                  <a:gd name="T46" fmla="*/ 71 w 142"/>
                  <a:gd name="T47" fmla="*/ 26 h 164"/>
                  <a:gd name="T48" fmla="*/ 43 w 142"/>
                  <a:gd name="T49" fmla="*/ 37 h 164"/>
                  <a:gd name="T50" fmla="*/ 30 w 142"/>
                  <a:gd name="T51" fmla="*/ 67 h 164"/>
                  <a:gd name="T52" fmla="*/ 113 w 142"/>
                  <a:gd name="T53" fmla="*/ 67 h 164"/>
                  <a:gd name="T54" fmla="*/ 71 w 142"/>
                  <a:gd name="T55" fmla="*/ 2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164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6"/>
              <p:cNvSpPr>
                <a:spLocks/>
              </p:cNvSpPr>
              <p:nvPr userDrawn="1"/>
            </p:nvSpPr>
            <p:spPr bwMode="auto">
              <a:xfrm>
                <a:off x="2335191" y="1326678"/>
                <a:ext cx="132279" cy="148814"/>
              </a:xfrm>
              <a:custGeom>
                <a:avLst/>
                <a:gdLst>
                  <a:gd name="T0" fmla="*/ 0 w 144"/>
                  <a:gd name="T1" fmla="*/ 135 h 161"/>
                  <a:gd name="T2" fmla="*/ 5 w 144"/>
                  <a:gd name="T3" fmla="*/ 135 h 161"/>
                  <a:gd name="T4" fmla="*/ 19 w 144"/>
                  <a:gd name="T5" fmla="*/ 129 h 161"/>
                  <a:gd name="T6" fmla="*/ 27 w 144"/>
                  <a:gd name="T7" fmla="*/ 111 h 161"/>
                  <a:gd name="T8" fmla="*/ 30 w 144"/>
                  <a:gd name="T9" fmla="*/ 84 h 161"/>
                  <a:gd name="T10" fmla="*/ 30 w 144"/>
                  <a:gd name="T11" fmla="*/ 49 h 161"/>
                  <a:gd name="T12" fmla="*/ 30 w 144"/>
                  <a:gd name="T13" fmla="*/ 0 h 161"/>
                  <a:gd name="T14" fmla="*/ 144 w 144"/>
                  <a:gd name="T15" fmla="*/ 0 h 161"/>
                  <a:gd name="T16" fmla="*/ 144 w 144"/>
                  <a:gd name="T17" fmla="*/ 158 h 161"/>
                  <a:gd name="T18" fmla="*/ 115 w 144"/>
                  <a:gd name="T19" fmla="*/ 158 h 161"/>
                  <a:gd name="T20" fmla="*/ 115 w 144"/>
                  <a:gd name="T21" fmla="*/ 26 h 161"/>
                  <a:gd name="T22" fmla="*/ 59 w 144"/>
                  <a:gd name="T23" fmla="*/ 26 h 161"/>
                  <a:gd name="T24" fmla="*/ 59 w 144"/>
                  <a:gd name="T25" fmla="*/ 49 h 161"/>
                  <a:gd name="T26" fmla="*/ 58 w 144"/>
                  <a:gd name="T27" fmla="*/ 91 h 161"/>
                  <a:gd name="T28" fmla="*/ 52 w 144"/>
                  <a:gd name="T29" fmla="*/ 127 h 161"/>
                  <a:gd name="T30" fmla="*/ 36 w 144"/>
                  <a:gd name="T31" fmla="*/ 151 h 161"/>
                  <a:gd name="T32" fmla="*/ 5 w 144"/>
                  <a:gd name="T33" fmla="*/ 161 h 161"/>
                  <a:gd name="T34" fmla="*/ 0 w 144"/>
                  <a:gd name="T35" fmla="*/ 161 h 161"/>
                  <a:gd name="T36" fmla="*/ 0 w 144"/>
                  <a:gd name="T37" fmla="*/ 13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61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7"/>
              <p:cNvSpPr>
                <a:spLocks noEditPoints="1"/>
              </p:cNvSpPr>
              <p:nvPr userDrawn="1"/>
            </p:nvSpPr>
            <p:spPr bwMode="auto">
              <a:xfrm>
                <a:off x="2510983" y="1326678"/>
                <a:ext cx="114003" cy="145333"/>
              </a:xfrm>
              <a:custGeom>
                <a:avLst/>
                <a:gdLst>
                  <a:gd name="T0" fmla="*/ 0 w 124"/>
                  <a:gd name="T1" fmla="*/ 0 h 158"/>
                  <a:gd name="T2" fmla="*/ 29 w 124"/>
                  <a:gd name="T3" fmla="*/ 0 h 158"/>
                  <a:gd name="T4" fmla="*/ 29 w 124"/>
                  <a:gd name="T5" fmla="*/ 51 h 158"/>
                  <a:gd name="T6" fmla="*/ 60 w 124"/>
                  <a:gd name="T7" fmla="*/ 51 h 158"/>
                  <a:gd name="T8" fmla="*/ 108 w 124"/>
                  <a:gd name="T9" fmla="*/ 65 h 158"/>
                  <a:gd name="T10" fmla="*/ 124 w 124"/>
                  <a:gd name="T11" fmla="*/ 104 h 158"/>
                  <a:gd name="T12" fmla="*/ 108 w 124"/>
                  <a:gd name="T13" fmla="*/ 144 h 158"/>
                  <a:gd name="T14" fmla="*/ 60 w 124"/>
                  <a:gd name="T15" fmla="*/ 158 h 158"/>
                  <a:gd name="T16" fmla="*/ 0 w 124"/>
                  <a:gd name="T17" fmla="*/ 158 h 158"/>
                  <a:gd name="T18" fmla="*/ 0 w 124"/>
                  <a:gd name="T19" fmla="*/ 0 h 158"/>
                  <a:gd name="T20" fmla="*/ 29 w 124"/>
                  <a:gd name="T21" fmla="*/ 76 h 158"/>
                  <a:gd name="T22" fmla="*/ 29 w 124"/>
                  <a:gd name="T23" fmla="*/ 132 h 158"/>
                  <a:gd name="T24" fmla="*/ 59 w 124"/>
                  <a:gd name="T25" fmla="*/ 132 h 158"/>
                  <a:gd name="T26" fmla="*/ 86 w 124"/>
                  <a:gd name="T27" fmla="*/ 125 h 158"/>
                  <a:gd name="T28" fmla="*/ 94 w 124"/>
                  <a:gd name="T29" fmla="*/ 104 h 158"/>
                  <a:gd name="T30" fmla="*/ 86 w 124"/>
                  <a:gd name="T31" fmla="*/ 84 h 158"/>
                  <a:gd name="T32" fmla="*/ 59 w 124"/>
                  <a:gd name="T33" fmla="*/ 76 h 158"/>
                  <a:gd name="T34" fmla="*/ 29 w 124"/>
                  <a:gd name="T35" fmla="*/ 7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158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8"/>
              <p:cNvSpPr>
                <a:spLocks/>
              </p:cNvSpPr>
              <p:nvPr userDrawn="1"/>
            </p:nvSpPr>
            <p:spPr bwMode="auto">
              <a:xfrm>
                <a:off x="2648483" y="1324067"/>
                <a:ext cx="125317" cy="151424"/>
              </a:xfrm>
              <a:custGeom>
                <a:avLst/>
                <a:gdLst>
                  <a:gd name="T0" fmla="*/ 69 w 136"/>
                  <a:gd name="T1" fmla="*/ 164 h 164"/>
                  <a:gd name="T2" fmla="*/ 19 w 136"/>
                  <a:gd name="T3" fmla="*/ 144 h 164"/>
                  <a:gd name="T4" fmla="*/ 0 w 136"/>
                  <a:gd name="T5" fmla="*/ 85 h 164"/>
                  <a:gd name="T6" fmla="*/ 0 w 136"/>
                  <a:gd name="T7" fmla="*/ 76 h 164"/>
                  <a:gd name="T8" fmla="*/ 5 w 136"/>
                  <a:gd name="T9" fmla="*/ 44 h 164"/>
                  <a:gd name="T10" fmla="*/ 19 w 136"/>
                  <a:gd name="T11" fmla="*/ 20 h 164"/>
                  <a:gd name="T12" fmla="*/ 41 w 136"/>
                  <a:gd name="T13" fmla="*/ 6 h 164"/>
                  <a:gd name="T14" fmla="*/ 69 w 136"/>
                  <a:gd name="T15" fmla="*/ 0 h 164"/>
                  <a:gd name="T16" fmla="*/ 96 w 136"/>
                  <a:gd name="T17" fmla="*/ 4 h 164"/>
                  <a:gd name="T18" fmla="*/ 115 w 136"/>
                  <a:gd name="T19" fmla="*/ 15 h 164"/>
                  <a:gd name="T20" fmla="*/ 129 w 136"/>
                  <a:gd name="T21" fmla="*/ 31 h 164"/>
                  <a:gd name="T22" fmla="*/ 136 w 136"/>
                  <a:gd name="T23" fmla="*/ 50 h 164"/>
                  <a:gd name="T24" fmla="*/ 106 w 136"/>
                  <a:gd name="T25" fmla="*/ 50 h 164"/>
                  <a:gd name="T26" fmla="*/ 94 w 136"/>
                  <a:gd name="T27" fmla="*/ 33 h 164"/>
                  <a:gd name="T28" fmla="*/ 71 w 136"/>
                  <a:gd name="T29" fmla="*/ 26 h 164"/>
                  <a:gd name="T30" fmla="*/ 41 w 136"/>
                  <a:gd name="T31" fmla="*/ 39 h 164"/>
                  <a:gd name="T32" fmla="*/ 30 w 136"/>
                  <a:gd name="T33" fmla="*/ 76 h 164"/>
                  <a:gd name="T34" fmla="*/ 30 w 136"/>
                  <a:gd name="T35" fmla="*/ 85 h 164"/>
                  <a:gd name="T36" fmla="*/ 41 w 136"/>
                  <a:gd name="T37" fmla="*/ 125 h 164"/>
                  <a:gd name="T38" fmla="*/ 71 w 136"/>
                  <a:gd name="T39" fmla="*/ 138 h 164"/>
                  <a:gd name="T40" fmla="*/ 94 w 136"/>
                  <a:gd name="T41" fmla="*/ 130 h 164"/>
                  <a:gd name="T42" fmla="*/ 106 w 136"/>
                  <a:gd name="T43" fmla="*/ 110 h 164"/>
                  <a:gd name="T44" fmla="*/ 136 w 136"/>
                  <a:gd name="T45" fmla="*/ 110 h 164"/>
                  <a:gd name="T46" fmla="*/ 129 w 136"/>
                  <a:gd name="T47" fmla="*/ 132 h 164"/>
                  <a:gd name="T48" fmla="*/ 115 w 136"/>
                  <a:gd name="T49" fmla="*/ 149 h 164"/>
                  <a:gd name="T50" fmla="*/ 96 w 136"/>
                  <a:gd name="T51" fmla="*/ 160 h 164"/>
                  <a:gd name="T52" fmla="*/ 69 w 136"/>
                  <a:gd name="T5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6" h="164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9"/>
              <p:cNvSpPr>
                <a:spLocks/>
              </p:cNvSpPr>
              <p:nvPr userDrawn="1"/>
            </p:nvSpPr>
            <p:spPr bwMode="auto">
              <a:xfrm>
                <a:off x="2786853" y="1326678"/>
                <a:ext cx="118355" cy="145333"/>
              </a:xfrm>
              <a:custGeom>
                <a:avLst/>
                <a:gdLst>
                  <a:gd name="T0" fmla="*/ 52 w 136"/>
                  <a:gd name="T1" fmla="*/ 28 h 167"/>
                  <a:gd name="T2" fmla="*/ 0 w 136"/>
                  <a:gd name="T3" fmla="*/ 28 h 167"/>
                  <a:gd name="T4" fmla="*/ 0 w 136"/>
                  <a:gd name="T5" fmla="*/ 0 h 167"/>
                  <a:gd name="T6" fmla="*/ 136 w 136"/>
                  <a:gd name="T7" fmla="*/ 0 h 167"/>
                  <a:gd name="T8" fmla="*/ 136 w 136"/>
                  <a:gd name="T9" fmla="*/ 28 h 167"/>
                  <a:gd name="T10" fmla="*/ 83 w 136"/>
                  <a:gd name="T11" fmla="*/ 28 h 167"/>
                  <a:gd name="T12" fmla="*/ 83 w 136"/>
                  <a:gd name="T13" fmla="*/ 167 h 167"/>
                  <a:gd name="T14" fmla="*/ 52 w 136"/>
                  <a:gd name="T15" fmla="*/ 167 h 167"/>
                  <a:gd name="T16" fmla="*/ 52 w 136"/>
                  <a:gd name="T17" fmla="*/ 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67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30"/>
              <p:cNvSpPr>
                <a:spLocks noEditPoints="1"/>
              </p:cNvSpPr>
              <p:nvPr userDrawn="1"/>
            </p:nvSpPr>
            <p:spPr bwMode="auto">
              <a:xfrm>
                <a:off x="2932186" y="1326678"/>
                <a:ext cx="115744" cy="145333"/>
              </a:xfrm>
              <a:custGeom>
                <a:avLst/>
                <a:gdLst>
                  <a:gd name="T0" fmla="*/ 0 w 126"/>
                  <a:gd name="T1" fmla="*/ 0 h 158"/>
                  <a:gd name="T2" fmla="*/ 61 w 126"/>
                  <a:gd name="T3" fmla="*/ 0 h 158"/>
                  <a:gd name="T4" fmla="*/ 106 w 126"/>
                  <a:gd name="T5" fmla="*/ 12 h 158"/>
                  <a:gd name="T6" fmla="*/ 120 w 126"/>
                  <a:gd name="T7" fmla="*/ 44 h 158"/>
                  <a:gd name="T8" fmla="*/ 115 w 126"/>
                  <a:gd name="T9" fmla="*/ 62 h 158"/>
                  <a:gd name="T10" fmla="*/ 100 w 126"/>
                  <a:gd name="T11" fmla="*/ 75 h 158"/>
                  <a:gd name="T12" fmla="*/ 100 w 126"/>
                  <a:gd name="T13" fmla="*/ 76 h 158"/>
                  <a:gd name="T14" fmla="*/ 119 w 126"/>
                  <a:gd name="T15" fmla="*/ 90 h 158"/>
                  <a:gd name="T16" fmla="*/ 126 w 126"/>
                  <a:gd name="T17" fmla="*/ 112 h 158"/>
                  <a:gd name="T18" fmla="*/ 113 w 126"/>
                  <a:gd name="T19" fmla="*/ 146 h 158"/>
                  <a:gd name="T20" fmla="*/ 68 w 126"/>
                  <a:gd name="T21" fmla="*/ 158 h 158"/>
                  <a:gd name="T22" fmla="*/ 0 w 126"/>
                  <a:gd name="T23" fmla="*/ 158 h 158"/>
                  <a:gd name="T24" fmla="*/ 0 w 126"/>
                  <a:gd name="T25" fmla="*/ 0 h 158"/>
                  <a:gd name="T26" fmla="*/ 90 w 126"/>
                  <a:gd name="T27" fmla="*/ 46 h 158"/>
                  <a:gd name="T28" fmla="*/ 84 w 126"/>
                  <a:gd name="T29" fmla="*/ 31 h 158"/>
                  <a:gd name="T30" fmla="*/ 60 w 126"/>
                  <a:gd name="T31" fmla="*/ 26 h 158"/>
                  <a:gd name="T32" fmla="*/ 28 w 126"/>
                  <a:gd name="T33" fmla="*/ 26 h 158"/>
                  <a:gd name="T34" fmla="*/ 28 w 126"/>
                  <a:gd name="T35" fmla="*/ 65 h 158"/>
                  <a:gd name="T36" fmla="*/ 60 w 126"/>
                  <a:gd name="T37" fmla="*/ 65 h 158"/>
                  <a:gd name="T38" fmla="*/ 84 w 126"/>
                  <a:gd name="T39" fmla="*/ 60 h 158"/>
                  <a:gd name="T40" fmla="*/ 90 w 126"/>
                  <a:gd name="T41" fmla="*/ 46 h 158"/>
                  <a:gd name="T42" fmla="*/ 97 w 126"/>
                  <a:gd name="T43" fmla="*/ 110 h 158"/>
                  <a:gd name="T44" fmla="*/ 90 w 126"/>
                  <a:gd name="T45" fmla="*/ 95 h 158"/>
                  <a:gd name="T46" fmla="*/ 66 w 126"/>
                  <a:gd name="T47" fmla="*/ 89 h 158"/>
                  <a:gd name="T48" fmla="*/ 28 w 126"/>
                  <a:gd name="T49" fmla="*/ 89 h 158"/>
                  <a:gd name="T50" fmla="*/ 28 w 126"/>
                  <a:gd name="T51" fmla="*/ 132 h 158"/>
                  <a:gd name="T52" fmla="*/ 66 w 126"/>
                  <a:gd name="T53" fmla="*/ 132 h 158"/>
                  <a:gd name="T54" fmla="*/ 90 w 126"/>
                  <a:gd name="T55" fmla="*/ 127 h 158"/>
                  <a:gd name="T56" fmla="*/ 97 w 126"/>
                  <a:gd name="T57" fmla="*/ 11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6" h="158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31"/>
              <p:cNvSpPr>
                <a:spLocks noEditPoints="1"/>
              </p:cNvSpPr>
              <p:nvPr userDrawn="1"/>
            </p:nvSpPr>
            <p:spPr bwMode="auto">
              <a:xfrm>
                <a:off x="3073168" y="1324067"/>
                <a:ext cx="122706" cy="151424"/>
              </a:xfrm>
              <a:custGeom>
                <a:avLst/>
                <a:gdLst>
                  <a:gd name="T0" fmla="*/ 54 w 133"/>
                  <a:gd name="T1" fmla="*/ 164 h 164"/>
                  <a:gd name="T2" fmla="*/ 14 w 133"/>
                  <a:gd name="T3" fmla="*/ 151 h 164"/>
                  <a:gd name="T4" fmla="*/ 0 w 133"/>
                  <a:gd name="T5" fmla="*/ 116 h 164"/>
                  <a:gd name="T6" fmla="*/ 16 w 133"/>
                  <a:gd name="T7" fmla="*/ 79 h 164"/>
                  <a:gd name="T8" fmla="*/ 68 w 133"/>
                  <a:gd name="T9" fmla="*/ 65 h 164"/>
                  <a:gd name="T10" fmla="*/ 104 w 133"/>
                  <a:gd name="T11" fmla="*/ 65 h 164"/>
                  <a:gd name="T12" fmla="*/ 104 w 133"/>
                  <a:gd name="T13" fmla="*/ 57 h 164"/>
                  <a:gd name="T14" fmla="*/ 96 w 133"/>
                  <a:gd name="T15" fmla="*/ 34 h 164"/>
                  <a:gd name="T16" fmla="*/ 70 w 133"/>
                  <a:gd name="T17" fmla="*/ 26 h 164"/>
                  <a:gd name="T18" fmla="*/ 45 w 133"/>
                  <a:gd name="T19" fmla="*/ 32 h 164"/>
                  <a:gd name="T20" fmla="*/ 36 w 133"/>
                  <a:gd name="T21" fmla="*/ 47 h 164"/>
                  <a:gd name="T22" fmla="*/ 6 w 133"/>
                  <a:gd name="T23" fmla="*/ 47 h 164"/>
                  <a:gd name="T24" fmla="*/ 11 w 133"/>
                  <a:gd name="T25" fmla="*/ 29 h 164"/>
                  <a:gd name="T26" fmla="*/ 23 w 133"/>
                  <a:gd name="T27" fmla="*/ 14 h 164"/>
                  <a:gd name="T28" fmla="*/ 43 w 133"/>
                  <a:gd name="T29" fmla="*/ 4 h 164"/>
                  <a:gd name="T30" fmla="*/ 70 w 133"/>
                  <a:gd name="T31" fmla="*/ 0 h 164"/>
                  <a:gd name="T32" fmla="*/ 117 w 133"/>
                  <a:gd name="T33" fmla="*/ 15 h 164"/>
                  <a:gd name="T34" fmla="*/ 133 w 133"/>
                  <a:gd name="T35" fmla="*/ 58 h 164"/>
                  <a:gd name="T36" fmla="*/ 133 w 133"/>
                  <a:gd name="T37" fmla="*/ 161 h 164"/>
                  <a:gd name="T38" fmla="*/ 111 w 133"/>
                  <a:gd name="T39" fmla="*/ 161 h 164"/>
                  <a:gd name="T40" fmla="*/ 107 w 133"/>
                  <a:gd name="T41" fmla="*/ 137 h 164"/>
                  <a:gd name="T42" fmla="*/ 107 w 133"/>
                  <a:gd name="T43" fmla="*/ 137 h 164"/>
                  <a:gd name="T44" fmla="*/ 54 w 133"/>
                  <a:gd name="T45" fmla="*/ 164 h 164"/>
                  <a:gd name="T46" fmla="*/ 57 w 133"/>
                  <a:gd name="T47" fmla="*/ 138 h 164"/>
                  <a:gd name="T48" fmla="*/ 75 w 133"/>
                  <a:gd name="T49" fmla="*/ 134 h 164"/>
                  <a:gd name="T50" fmla="*/ 91 w 133"/>
                  <a:gd name="T51" fmla="*/ 125 h 164"/>
                  <a:gd name="T52" fmla="*/ 101 w 133"/>
                  <a:gd name="T53" fmla="*/ 111 h 164"/>
                  <a:gd name="T54" fmla="*/ 104 w 133"/>
                  <a:gd name="T55" fmla="*/ 95 h 164"/>
                  <a:gd name="T56" fmla="*/ 104 w 133"/>
                  <a:gd name="T57" fmla="*/ 89 h 164"/>
                  <a:gd name="T58" fmla="*/ 70 w 133"/>
                  <a:gd name="T59" fmla="*/ 89 h 164"/>
                  <a:gd name="T60" fmla="*/ 39 w 133"/>
                  <a:gd name="T61" fmla="*/ 96 h 164"/>
                  <a:gd name="T62" fmla="*/ 30 w 133"/>
                  <a:gd name="T63" fmla="*/ 116 h 164"/>
                  <a:gd name="T64" fmla="*/ 37 w 133"/>
                  <a:gd name="T65" fmla="*/ 132 h 164"/>
                  <a:gd name="T66" fmla="*/ 57 w 133"/>
                  <a:gd name="T67" fmla="*/ 13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" h="164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1" name="Freeform 47"/>
            <p:cNvSpPr>
              <a:spLocks/>
            </p:cNvSpPr>
            <p:nvPr userDrawn="1"/>
          </p:nvSpPr>
          <p:spPr bwMode="auto">
            <a:xfrm>
              <a:off x="2809480" y="390284"/>
              <a:ext cx="737977" cy="651821"/>
            </a:xfrm>
            <a:custGeom>
              <a:avLst/>
              <a:gdLst>
                <a:gd name="T0" fmla="*/ 164 w 801"/>
                <a:gd name="T1" fmla="*/ 473 h 707"/>
                <a:gd name="T2" fmla="*/ 0 w 801"/>
                <a:gd name="T3" fmla="*/ 613 h 707"/>
                <a:gd name="T4" fmla="*/ 0 w 801"/>
                <a:gd name="T5" fmla="*/ 704 h 707"/>
                <a:gd name="T6" fmla="*/ 252 w 801"/>
                <a:gd name="T7" fmla="*/ 533 h 707"/>
                <a:gd name="T8" fmla="*/ 302 w 801"/>
                <a:gd name="T9" fmla="*/ 87 h 707"/>
                <a:gd name="T10" fmla="*/ 704 w 801"/>
                <a:gd name="T11" fmla="*/ 87 h 707"/>
                <a:gd name="T12" fmla="*/ 704 w 801"/>
                <a:gd name="T13" fmla="*/ 698 h 707"/>
                <a:gd name="T14" fmla="*/ 801 w 801"/>
                <a:gd name="T15" fmla="*/ 698 h 707"/>
                <a:gd name="T16" fmla="*/ 801 w 801"/>
                <a:gd name="T17" fmla="*/ 0 h 707"/>
                <a:gd name="T18" fmla="*/ 211 w 801"/>
                <a:gd name="T19" fmla="*/ 0 h 707"/>
                <a:gd name="T20" fmla="*/ 164 w 801"/>
                <a:gd name="T21" fmla="*/ 47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1" h="707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48"/>
            <p:cNvSpPr>
              <a:spLocks/>
            </p:cNvSpPr>
            <p:nvPr userDrawn="1"/>
          </p:nvSpPr>
          <p:spPr bwMode="auto">
            <a:xfrm>
              <a:off x="1337007" y="390284"/>
              <a:ext cx="755382" cy="643119"/>
            </a:xfrm>
            <a:custGeom>
              <a:avLst/>
              <a:gdLst>
                <a:gd name="T0" fmla="*/ 779 w 820"/>
                <a:gd name="T1" fmla="*/ 0 h 698"/>
                <a:gd name="T2" fmla="*/ 656 w 820"/>
                <a:gd name="T3" fmla="*/ 0 h 698"/>
                <a:gd name="T4" fmla="*/ 469 w 820"/>
                <a:gd name="T5" fmla="*/ 242 h 698"/>
                <a:gd name="T6" fmla="*/ 347 w 820"/>
                <a:gd name="T7" fmla="*/ 302 h 698"/>
                <a:gd name="T8" fmla="*/ 95 w 820"/>
                <a:gd name="T9" fmla="*/ 302 h 698"/>
                <a:gd name="T10" fmla="*/ 95 w 820"/>
                <a:gd name="T11" fmla="*/ 0 h 698"/>
                <a:gd name="T12" fmla="*/ 0 w 820"/>
                <a:gd name="T13" fmla="*/ 0 h 698"/>
                <a:gd name="T14" fmla="*/ 0 w 820"/>
                <a:gd name="T15" fmla="*/ 698 h 698"/>
                <a:gd name="T16" fmla="*/ 94 w 820"/>
                <a:gd name="T17" fmla="*/ 698 h 698"/>
                <a:gd name="T18" fmla="*/ 95 w 820"/>
                <a:gd name="T19" fmla="*/ 399 h 698"/>
                <a:gd name="T20" fmla="*/ 420 w 820"/>
                <a:gd name="T21" fmla="*/ 399 h 698"/>
                <a:gd name="T22" fmla="*/ 681 w 820"/>
                <a:gd name="T23" fmla="*/ 698 h 698"/>
                <a:gd name="T24" fmla="*/ 820 w 820"/>
                <a:gd name="T25" fmla="*/ 698 h 698"/>
                <a:gd name="T26" fmla="*/ 513 w 820"/>
                <a:gd name="T27" fmla="*/ 343 h 698"/>
                <a:gd name="T28" fmla="*/ 779 w 820"/>
                <a:gd name="T2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0" h="698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49"/>
            <p:cNvSpPr>
              <a:spLocks noEditPoints="1"/>
            </p:cNvSpPr>
            <p:nvPr userDrawn="1"/>
          </p:nvSpPr>
          <p:spPr bwMode="auto">
            <a:xfrm>
              <a:off x="2055839" y="365046"/>
              <a:ext cx="757122" cy="691853"/>
            </a:xfrm>
            <a:custGeom>
              <a:avLst/>
              <a:gdLst>
                <a:gd name="T0" fmla="*/ 411 w 822"/>
                <a:gd name="T1" fmla="*/ 0 h 751"/>
                <a:gd name="T2" fmla="*/ 0 w 822"/>
                <a:gd name="T3" fmla="*/ 376 h 751"/>
                <a:gd name="T4" fmla="*/ 411 w 822"/>
                <a:gd name="T5" fmla="*/ 751 h 751"/>
                <a:gd name="T6" fmla="*/ 822 w 822"/>
                <a:gd name="T7" fmla="*/ 376 h 751"/>
                <a:gd name="T8" fmla="*/ 411 w 822"/>
                <a:gd name="T9" fmla="*/ 0 h 751"/>
                <a:gd name="T10" fmla="*/ 411 w 822"/>
                <a:gd name="T11" fmla="*/ 662 h 751"/>
                <a:gd name="T12" fmla="*/ 101 w 822"/>
                <a:gd name="T13" fmla="*/ 376 h 751"/>
                <a:gd name="T14" fmla="*/ 411 w 822"/>
                <a:gd name="T15" fmla="*/ 89 h 751"/>
                <a:gd name="T16" fmla="*/ 721 w 822"/>
                <a:gd name="T17" fmla="*/ 376 h 751"/>
                <a:gd name="T18" fmla="*/ 411 w 822"/>
                <a:gd name="T19" fmla="*/ 66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2" h="751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50"/>
            <p:cNvSpPr>
              <a:spLocks/>
            </p:cNvSpPr>
            <p:nvPr userDrawn="1"/>
          </p:nvSpPr>
          <p:spPr bwMode="auto">
            <a:xfrm>
              <a:off x="248318" y="390284"/>
              <a:ext cx="966854" cy="643119"/>
            </a:xfrm>
            <a:custGeom>
              <a:avLst/>
              <a:gdLst>
                <a:gd name="T0" fmla="*/ 956 w 1049"/>
                <a:gd name="T1" fmla="*/ 605 h 698"/>
                <a:gd name="T2" fmla="*/ 571 w 1049"/>
                <a:gd name="T3" fmla="*/ 605 h 698"/>
                <a:gd name="T4" fmla="*/ 571 w 1049"/>
                <a:gd name="T5" fmla="*/ 283 h 698"/>
                <a:gd name="T6" fmla="*/ 571 w 1049"/>
                <a:gd name="T7" fmla="*/ 0 h 698"/>
                <a:gd name="T8" fmla="*/ 478 w 1049"/>
                <a:gd name="T9" fmla="*/ 0 h 698"/>
                <a:gd name="T10" fmla="*/ 478 w 1049"/>
                <a:gd name="T11" fmla="*/ 283 h 698"/>
                <a:gd name="T12" fmla="*/ 156 w 1049"/>
                <a:gd name="T13" fmla="*/ 605 h 698"/>
                <a:gd name="T14" fmla="*/ 93 w 1049"/>
                <a:gd name="T15" fmla="*/ 605 h 698"/>
                <a:gd name="T16" fmla="*/ 93 w 1049"/>
                <a:gd name="T17" fmla="*/ 0 h 698"/>
                <a:gd name="T18" fmla="*/ 0 w 1049"/>
                <a:gd name="T19" fmla="*/ 0 h 698"/>
                <a:gd name="T20" fmla="*/ 0 w 1049"/>
                <a:gd name="T21" fmla="*/ 698 h 698"/>
                <a:gd name="T22" fmla="*/ 156 w 1049"/>
                <a:gd name="T23" fmla="*/ 698 h 698"/>
                <a:gd name="T24" fmla="*/ 478 w 1049"/>
                <a:gd name="T25" fmla="*/ 545 h 698"/>
                <a:gd name="T26" fmla="*/ 478 w 1049"/>
                <a:gd name="T27" fmla="*/ 698 h 698"/>
                <a:gd name="T28" fmla="*/ 1049 w 1049"/>
                <a:gd name="T29" fmla="*/ 698 h 698"/>
                <a:gd name="T30" fmla="*/ 1049 w 1049"/>
                <a:gd name="T31" fmla="*/ 0 h 698"/>
                <a:gd name="T32" fmla="*/ 956 w 1049"/>
                <a:gd name="T33" fmla="*/ 0 h 698"/>
                <a:gd name="T34" fmla="*/ 956 w 1049"/>
                <a:gd name="T35" fmla="*/ 605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9" h="698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51"/>
            <p:cNvSpPr>
              <a:spLocks/>
            </p:cNvSpPr>
            <p:nvPr userDrawn="1"/>
          </p:nvSpPr>
          <p:spPr bwMode="auto">
            <a:xfrm>
              <a:off x="3621429" y="390284"/>
              <a:ext cx="818040" cy="645729"/>
            </a:xfrm>
            <a:custGeom>
              <a:avLst/>
              <a:gdLst>
                <a:gd name="T0" fmla="*/ 809 w 888"/>
                <a:gd name="T1" fmla="*/ 46 h 700"/>
                <a:gd name="T2" fmla="*/ 809 w 888"/>
                <a:gd name="T3" fmla="*/ 0 h 700"/>
                <a:gd name="T4" fmla="*/ 715 w 888"/>
                <a:gd name="T5" fmla="*/ 0 h 700"/>
                <a:gd name="T6" fmla="*/ 715 w 888"/>
                <a:gd name="T7" fmla="*/ 46 h 700"/>
                <a:gd name="T8" fmla="*/ 670 w 888"/>
                <a:gd name="T9" fmla="*/ 267 h 700"/>
                <a:gd name="T10" fmla="*/ 585 w 888"/>
                <a:gd name="T11" fmla="*/ 100 h 700"/>
                <a:gd name="T12" fmla="*/ 421 w 888"/>
                <a:gd name="T13" fmla="*/ 0 h 700"/>
                <a:gd name="T14" fmla="*/ 610 w 888"/>
                <a:gd name="T15" fmla="*/ 372 h 700"/>
                <a:gd name="T16" fmla="*/ 155 w 888"/>
                <a:gd name="T17" fmla="*/ 606 h 700"/>
                <a:gd name="T18" fmla="*/ 113 w 888"/>
                <a:gd name="T19" fmla="*/ 606 h 700"/>
                <a:gd name="T20" fmla="*/ 421 w 888"/>
                <a:gd name="T21" fmla="*/ 0 h 700"/>
                <a:gd name="T22" fmla="*/ 421 w 888"/>
                <a:gd name="T23" fmla="*/ 0 h 700"/>
                <a:gd name="T24" fmla="*/ 257 w 888"/>
                <a:gd name="T25" fmla="*/ 100 h 700"/>
                <a:gd name="T26" fmla="*/ 0 w 888"/>
                <a:gd name="T27" fmla="*/ 606 h 700"/>
                <a:gd name="T28" fmla="*/ 0 w 888"/>
                <a:gd name="T29" fmla="*/ 606 h 700"/>
                <a:gd name="T30" fmla="*/ 0 w 888"/>
                <a:gd name="T31" fmla="*/ 700 h 700"/>
                <a:gd name="T32" fmla="*/ 155 w 888"/>
                <a:gd name="T33" fmla="*/ 700 h 700"/>
                <a:gd name="T34" fmla="*/ 657 w 888"/>
                <a:gd name="T35" fmla="*/ 464 h 700"/>
                <a:gd name="T36" fmla="*/ 681 w 888"/>
                <a:gd name="T37" fmla="*/ 511 h 700"/>
                <a:gd name="T38" fmla="*/ 776 w 888"/>
                <a:gd name="T39" fmla="*/ 698 h 700"/>
                <a:gd name="T40" fmla="*/ 888 w 888"/>
                <a:gd name="T41" fmla="*/ 698 h 700"/>
                <a:gd name="T42" fmla="*/ 722 w 888"/>
                <a:gd name="T43" fmla="*/ 371 h 700"/>
                <a:gd name="T44" fmla="*/ 809 w 888"/>
                <a:gd name="T45" fmla="*/ 4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8" h="70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8408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6007693" y="1236396"/>
            <a:ext cx="5793857" cy="4794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440111"/>
            <a:ext cx="6176513" cy="431370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1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376015" y="1508479"/>
            <a:ext cx="3520867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4329756" y="1508479"/>
            <a:ext cx="3531786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8294416" y="1508479"/>
            <a:ext cx="3531786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9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354650"/>
            <a:ext cx="6176513" cy="46005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18844" y="1353837"/>
            <a:ext cx="2955892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6418844" y="3797502"/>
            <a:ext cx="2955892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7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354650"/>
            <a:ext cx="6176513" cy="46005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18844" y="1353837"/>
            <a:ext cx="2955892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6418844" y="3797502"/>
            <a:ext cx="2955892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9617067" y="1354650"/>
            <a:ext cx="2574933" cy="46005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3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354650"/>
            <a:ext cx="4794191" cy="46005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42970" y="1353837"/>
            <a:ext cx="3460095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42970" y="3797502"/>
            <a:ext cx="3460095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3"/>
          </p:nvPr>
        </p:nvSpPr>
        <p:spPr>
          <a:xfrm>
            <a:off x="8731905" y="1353837"/>
            <a:ext cx="3460095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4"/>
          </p:nvPr>
        </p:nvSpPr>
        <p:spPr>
          <a:xfrm>
            <a:off x="8731905" y="3797502"/>
            <a:ext cx="3460095" cy="21576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Слайд с команд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9" name="Рисунок 28"/>
          <p:cNvSpPr>
            <a:spLocks noGrp="1"/>
          </p:cNvSpPr>
          <p:nvPr>
            <p:ph type="pic" sz="quarter" idx="10"/>
          </p:nvPr>
        </p:nvSpPr>
        <p:spPr>
          <a:xfrm>
            <a:off x="356832" y="1807477"/>
            <a:ext cx="2305050" cy="230697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0" name="Рисунок 28"/>
          <p:cNvSpPr>
            <a:spLocks noGrp="1"/>
          </p:cNvSpPr>
          <p:nvPr>
            <p:ph type="pic" sz="quarter" idx="11"/>
          </p:nvPr>
        </p:nvSpPr>
        <p:spPr>
          <a:xfrm>
            <a:off x="3380886" y="1807477"/>
            <a:ext cx="2305050" cy="230697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1" name="Рисунок 28"/>
          <p:cNvSpPr>
            <a:spLocks noGrp="1"/>
          </p:cNvSpPr>
          <p:nvPr>
            <p:ph type="pic" sz="quarter" idx="12"/>
          </p:nvPr>
        </p:nvSpPr>
        <p:spPr>
          <a:xfrm>
            <a:off x="6404940" y="1807477"/>
            <a:ext cx="2305050" cy="230697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2" name="Рисунок 28"/>
          <p:cNvSpPr>
            <a:spLocks noGrp="1"/>
          </p:cNvSpPr>
          <p:nvPr>
            <p:ph type="pic" sz="quarter" idx="13"/>
          </p:nvPr>
        </p:nvSpPr>
        <p:spPr>
          <a:xfrm>
            <a:off x="9428994" y="1807477"/>
            <a:ext cx="2305050" cy="230697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53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Слайд с команд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6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9" name="Рисунок 28"/>
          <p:cNvSpPr>
            <a:spLocks noGrp="1"/>
          </p:cNvSpPr>
          <p:nvPr>
            <p:ph type="pic" sz="quarter" idx="10"/>
          </p:nvPr>
        </p:nvSpPr>
        <p:spPr>
          <a:xfrm>
            <a:off x="356832" y="1841565"/>
            <a:ext cx="1633990" cy="163535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28"/>
          <p:cNvSpPr>
            <a:spLocks noGrp="1"/>
          </p:cNvSpPr>
          <p:nvPr>
            <p:ph type="pic" sz="quarter" idx="11"/>
          </p:nvPr>
        </p:nvSpPr>
        <p:spPr>
          <a:xfrm>
            <a:off x="356832" y="3960185"/>
            <a:ext cx="1633990" cy="163535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7" name="Рисунок 28"/>
          <p:cNvSpPr>
            <a:spLocks noGrp="1"/>
          </p:cNvSpPr>
          <p:nvPr>
            <p:ph type="pic" sz="quarter" idx="12"/>
          </p:nvPr>
        </p:nvSpPr>
        <p:spPr>
          <a:xfrm>
            <a:off x="4184925" y="1841565"/>
            <a:ext cx="1633990" cy="163535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28"/>
          <p:cNvSpPr>
            <a:spLocks noGrp="1"/>
          </p:cNvSpPr>
          <p:nvPr>
            <p:ph type="pic" sz="quarter" idx="13"/>
          </p:nvPr>
        </p:nvSpPr>
        <p:spPr>
          <a:xfrm>
            <a:off x="4184925" y="3960185"/>
            <a:ext cx="1633990" cy="163535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28"/>
          <p:cNvSpPr>
            <a:spLocks noGrp="1"/>
          </p:cNvSpPr>
          <p:nvPr>
            <p:ph type="pic" sz="quarter" idx="14"/>
          </p:nvPr>
        </p:nvSpPr>
        <p:spPr>
          <a:xfrm>
            <a:off x="8013018" y="1841565"/>
            <a:ext cx="1633990" cy="163535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28"/>
          <p:cNvSpPr>
            <a:spLocks noGrp="1"/>
          </p:cNvSpPr>
          <p:nvPr>
            <p:ph type="pic" sz="quarter" idx="15"/>
          </p:nvPr>
        </p:nvSpPr>
        <p:spPr>
          <a:xfrm>
            <a:off x="8013018" y="3960185"/>
            <a:ext cx="1633990" cy="163535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273720" y="6214096"/>
            <a:ext cx="11657339" cy="594871"/>
            <a:chOff x="273720" y="6214096"/>
            <a:chExt cx="11657339" cy="594871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6314695" y="6328460"/>
              <a:ext cx="4393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Материалы являются собственностью АО «Корпорация «МСП» </a:t>
              </a:r>
              <a:br>
                <a:rPr lang="ru-RU" sz="10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10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 могут быть использованы с разрешения правообладателя</a:t>
              </a:r>
              <a:endPara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624" y="6278956"/>
              <a:ext cx="845435" cy="441987"/>
            </a:xfrm>
            <a:prstGeom prst="rect">
              <a:avLst/>
            </a:prstGeom>
          </p:spPr>
        </p:pic>
        <p:grpSp>
          <p:nvGrpSpPr>
            <p:cNvPr id="95" name="Группа 94"/>
            <p:cNvGrpSpPr/>
            <p:nvPr userDrawn="1"/>
          </p:nvGrpSpPr>
          <p:grpSpPr>
            <a:xfrm>
              <a:off x="273720" y="6214096"/>
              <a:ext cx="2262896" cy="594871"/>
              <a:chOff x="248318" y="365046"/>
              <a:chExt cx="4191151" cy="1101772"/>
            </a:xfrm>
          </p:grpSpPr>
          <p:grpSp>
            <p:nvGrpSpPr>
              <p:cNvPr id="96" name="Группа 95"/>
              <p:cNvGrpSpPr/>
              <p:nvPr userDrawn="1"/>
            </p:nvGrpSpPr>
            <p:grpSpPr>
              <a:xfrm>
                <a:off x="248318" y="1260567"/>
                <a:ext cx="2947556" cy="206251"/>
                <a:chOff x="248318" y="1324067"/>
                <a:chExt cx="2947556" cy="206251"/>
              </a:xfrm>
            </p:grpSpPr>
            <p:sp>
              <p:nvSpPr>
                <p:cNvPr id="102" name="Freeform 13"/>
                <p:cNvSpPr>
                  <a:spLocks/>
                </p:cNvSpPr>
                <p:nvPr userDrawn="1"/>
              </p:nvSpPr>
              <p:spPr bwMode="auto">
                <a:xfrm>
                  <a:off x="248318" y="1326678"/>
                  <a:ext cx="119225" cy="145333"/>
                </a:xfrm>
                <a:custGeom>
                  <a:avLst/>
                  <a:gdLst>
                    <a:gd name="T0" fmla="*/ 0 w 137"/>
                    <a:gd name="T1" fmla="*/ 0 h 167"/>
                    <a:gd name="T2" fmla="*/ 137 w 137"/>
                    <a:gd name="T3" fmla="*/ 0 h 167"/>
                    <a:gd name="T4" fmla="*/ 137 w 137"/>
                    <a:gd name="T5" fmla="*/ 167 h 167"/>
                    <a:gd name="T6" fmla="*/ 107 w 137"/>
                    <a:gd name="T7" fmla="*/ 167 h 167"/>
                    <a:gd name="T8" fmla="*/ 107 w 137"/>
                    <a:gd name="T9" fmla="*/ 28 h 167"/>
                    <a:gd name="T10" fmla="*/ 30 w 137"/>
                    <a:gd name="T11" fmla="*/ 28 h 167"/>
                    <a:gd name="T12" fmla="*/ 30 w 137"/>
                    <a:gd name="T13" fmla="*/ 167 h 167"/>
                    <a:gd name="T14" fmla="*/ 0 w 137"/>
                    <a:gd name="T15" fmla="*/ 167 h 167"/>
                    <a:gd name="T16" fmla="*/ 0 w 137"/>
                    <a:gd name="T1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167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0" y="28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411056" y="1324067"/>
                  <a:ext cx="131408" cy="206251"/>
                </a:xfrm>
                <a:custGeom>
                  <a:avLst/>
                  <a:gdLst>
                    <a:gd name="T0" fmla="*/ 0 w 142"/>
                    <a:gd name="T1" fmla="*/ 3 h 224"/>
                    <a:gd name="T2" fmla="*/ 22 w 142"/>
                    <a:gd name="T3" fmla="*/ 3 h 224"/>
                    <a:gd name="T4" fmla="*/ 25 w 142"/>
                    <a:gd name="T5" fmla="*/ 25 h 224"/>
                    <a:gd name="T6" fmla="*/ 25 w 142"/>
                    <a:gd name="T7" fmla="*/ 25 h 224"/>
                    <a:gd name="T8" fmla="*/ 49 w 142"/>
                    <a:gd name="T9" fmla="*/ 6 h 224"/>
                    <a:gd name="T10" fmla="*/ 78 w 142"/>
                    <a:gd name="T11" fmla="*/ 0 h 224"/>
                    <a:gd name="T12" fmla="*/ 104 w 142"/>
                    <a:gd name="T13" fmla="*/ 5 h 224"/>
                    <a:gd name="T14" fmla="*/ 124 w 142"/>
                    <a:gd name="T15" fmla="*/ 20 h 224"/>
                    <a:gd name="T16" fmla="*/ 137 w 142"/>
                    <a:gd name="T17" fmla="*/ 44 h 224"/>
                    <a:gd name="T18" fmla="*/ 142 w 142"/>
                    <a:gd name="T19" fmla="*/ 78 h 224"/>
                    <a:gd name="T20" fmla="*/ 142 w 142"/>
                    <a:gd name="T21" fmla="*/ 86 h 224"/>
                    <a:gd name="T22" fmla="*/ 137 w 142"/>
                    <a:gd name="T23" fmla="*/ 120 h 224"/>
                    <a:gd name="T24" fmla="*/ 124 w 142"/>
                    <a:gd name="T25" fmla="*/ 144 h 224"/>
                    <a:gd name="T26" fmla="*/ 104 w 142"/>
                    <a:gd name="T27" fmla="*/ 159 h 224"/>
                    <a:gd name="T28" fmla="*/ 78 w 142"/>
                    <a:gd name="T29" fmla="*/ 164 h 224"/>
                    <a:gd name="T30" fmla="*/ 50 w 142"/>
                    <a:gd name="T31" fmla="*/ 158 h 224"/>
                    <a:gd name="T32" fmla="*/ 29 w 142"/>
                    <a:gd name="T33" fmla="*/ 142 h 224"/>
                    <a:gd name="T34" fmla="*/ 28 w 142"/>
                    <a:gd name="T35" fmla="*/ 142 h 224"/>
                    <a:gd name="T36" fmla="*/ 28 w 142"/>
                    <a:gd name="T37" fmla="*/ 224 h 224"/>
                    <a:gd name="T38" fmla="*/ 0 w 142"/>
                    <a:gd name="T39" fmla="*/ 224 h 224"/>
                    <a:gd name="T40" fmla="*/ 0 w 142"/>
                    <a:gd name="T41" fmla="*/ 3 h 224"/>
                    <a:gd name="T42" fmla="*/ 70 w 142"/>
                    <a:gd name="T43" fmla="*/ 138 h 224"/>
                    <a:gd name="T44" fmla="*/ 101 w 142"/>
                    <a:gd name="T45" fmla="*/ 125 h 224"/>
                    <a:gd name="T46" fmla="*/ 112 w 142"/>
                    <a:gd name="T47" fmla="*/ 86 h 224"/>
                    <a:gd name="T48" fmla="*/ 112 w 142"/>
                    <a:gd name="T49" fmla="*/ 78 h 224"/>
                    <a:gd name="T50" fmla="*/ 101 w 142"/>
                    <a:gd name="T51" fmla="*/ 39 h 224"/>
                    <a:gd name="T52" fmla="*/ 70 w 142"/>
                    <a:gd name="T53" fmla="*/ 26 h 224"/>
                    <a:gd name="T54" fmla="*/ 39 w 142"/>
                    <a:gd name="T55" fmla="*/ 39 h 224"/>
                    <a:gd name="T56" fmla="*/ 28 w 142"/>
                    <a:gd name="T57" fmla="*/ 78 h 224"/>
                    <a:gd name="T58" fmla="*/ 28 w 142"/>
                    <a:gd name="T59" fmla="*/ 86 h 224"/>
                    <a:gd name="T60" fmla="*/ 40 w 142"/>
                    <a:gd name="T61" fmla="*/ 125 h 224"/>
                    <a:gd name="T62" fmla="*/ 70 w 142"/>
                    <a:gd name="T63" fmla="*/ 13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2" h="22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7" y="0"/>
                        <a:pt x="96" y="2"/>
                        <a:pt x="104" y="5"/>
                      </a:cubicBezTo>
                      <a:cubicBezTo>
                        <a:pt x="112" y="9"/>
                        <a:pt x="118" y="13"/>
                        <a:pt x="124" y="20"/>
                      </a:cubicBezTo>
                      <a:cubicBezTo>
                        <a:pt x="130" y="26"/>
                        <a:pt x="134" y="34"/>
                        <a:pt x="137" y="44"/>
                      </a:cubicBezTo>
                      <a:cubicBezTo>
                        <a:pt x="140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0" y="110"/>
                        <a:pt x="137" y="120"/>
                      </a:cubicBezTo>
                      <a:cubicBezTo>
                        <a:pt x="134" y="129"/>
                        <a:pt x="129" y="137"/>
                        <a:pt x="124" y="144"/>
                      </a:cubicBezTo>
                      <a:cubicBezTo>
                        <a:pt x="118" y="150"/>
                        <a:pt x="111" y="155"/>
                        <a:pt x="104" y="159"/>
                      </a:cubicBezTo>
                      <a:cubicBezTo>
                        <a:pt x="96" y="162"/>
                        <a:pt x="87" y="164"/>
                        <a:pt x="78" y="164"/>
                      </a:cubicBezTo>
                      <a:cubicBezTo>
                        <a:pt x="67" y="164"/>
                        <a:pt x="58" y="162"/>
                        <a:pt x="50" y="158"/>
                      </a:cubicBezTo>
                      <a:cubicBezTo>
                        <a:pt x="43" y="155"/>
                        <a:pt x="35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3" y="133"/>
                        <a:pt x="101" y="125"/>
                      </a:cubicBezTo>
                      <a:cubicBezTo>
                        <a:pt x="108" y="117"/>
                        <a:pt x="112" y="104"/>
                        <a:pt x="112" y="86"/>
                      </a:cubicBezTo>
                      <a:cubicBezTo>
                        <a:pt x="112" y="78"/>
                        <a:pt x="112" y="78"/>
                        <a:pt x="112" y="78"/>
                      </a:cubicBezTo>
                      <a:cubicBezTo>
                        <a:pt x="112" y="61"/>
                        <a:pt x="108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7" y="26"/>
                        <a:pt x="47" y="31"/>
                        <a:pt x="39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7" y="133"/>
                        <a:pt x="57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Freeform 15"/>
                <p:cNvSpPr>
                  <a:spLocks noEditPoints="1"/>
                </p:cNvSpPr>
                <p:nvPr userDrawn="1"/>
              </p:nvSpPr>
              <p:spPr bwMode="auto">
                <a:xfrm>
                  <a:off x="567702" y="1324067"/>
                  <a:ext cx="131408" cy="151424"/>
                </a:xfrm>
                <a:custGeom>
                  <a:avLst/>
                  <a:gdLst>
                    <a:gd name="T0" fmla="*/ 73 w 142"/>
                    <a:gd name="T1" fmla="*/ 164 h 164"/>
                    <a:gd name="T2" fmla="*/ 43 w 142"/>
                    <a:gd name="T3" fmla="*/ 158 h 164"/>
                    <a:gd name="T4" fmla="*/ 20 w 142"/>
                    <a:gd name="T5" fmla="*/ 143 h 164"/>
                    <a:gd name="T6" fmla="*/ 5 w 142"/>
                    <a:gd name="T7" fmla="*/ 119 h 164"/>
                    <a:gd name="T8" fmla="*/ 0 w 142"/>
                    <a:gd name="T9" fmla="*/ 86 h 164"/>
                    <a:gd name="T10" fmla="*/ 0 w 142"/>
                    <a:gd name="T11" fmla="*/ 78 h 164"/>
                    <a:gd name="T12" fmla="*/ 5 w 142"/>
                    <a:gd name="T13" fmla="*/ 45 h 164"/>
                    <a:gd name="T14" fmla="*/ 20 w 142"/>
                    <a:gd name="T15" fmla="*/ 21 h 164"/>
                    <a:gd name="T16" fmla="*/ 42 w 142"/>
                    <a:gd name="T17" fmla="*/ 6 h 164"/>
                    <a:gd name="T18" fmla="*/ 71 w 142"/>
                    <a:gd name="T19" fmla="*/ 0 h 164"/>
                    <a:gd name="T20" fmla="*/ 100 w 142"/>
                    <a:gd name="T21" fmla="*/ 6 h 164"/>
                    <a:gd name="T22" fmla="*/ 123 w 142"/>
                    <a:gd name="T23" fmla="*/ 21 h 164"/>
                    <a:gd name="T24" fmla="*/ 137 w 142"/>
                    <a:gd name="T25" fmla="*/ 46 h 164"/>
                    <a:gd name="T26" fmla="*/ 142 w 142"/>
                    <a:gd name="T27" fmla="*/ 79 h 164"/>
                    <a:gd name="T28" fmla="*/ 142 w 142"/>
                    <a:gd name="T29" fmla="*/ 91 h 164"/>
                    <a:gd name="T30" fmla="*/ 30 w 142"/>
                    <a:gd name="T31" fmla="*/ 91 h 164"/>
                    <a:gd name="T32" fmla="*/ 41 w 142"/>
                    <a:gd name="T33" fmla="*/ 125 h 164"/>
                    <a:gd name="T34" fmla="*/ 71 w 142"/>
                    <a:gd name="T35" fmla="*/ 138 h 164"/>
                    <a:gd name="T36" fmla="*/ 96 w 142"/>
                    <a:gd name="T37" fmla="*/ 132 h 164"/>
                    <a:gd name="T38" fmla="*/ 111 w 142"/>
                    <a:gd name="T39" fmla="*/ 114 h 164"/>
                    <a:gd name="T40" fmla="*/ 141 w 142"/>
                    <a:gd name="T41" fmla="*/ 114 h 164"/>
                    <a:gd name="T42" fmla="*/ 118 w 142"/>
                    <a:gd name="T43" fmla="*/ 151 h 164"/>
                    <a:gd name="T44" fmla="*/ 73 w 142"/>
                    <a:gd name="T45" fmla="*/ 164 h 164"/>
                    <a:gd name="T46" fmla="*/ 71 w 142"/>
                    <a:gd name="T47" fmla="*/ 26 h 164"/>
                    <a:gd name="T48" fmla="*/ 43 w 142"/>
                    <a:gd name="T49" fmla="*/ 37 h 164"/>
                    <a:gd name="T50" fmla="*/ 30 w 142"/>
                    <a:gd name="T51" fmla="*/ 67 h 164"/>
                    <a:gd name="T52" fmla="*/ 113 w 142"/>
                    <a:gd name="T53" fmla="*/ 67 h 164"/>
                    <a:gd name="T54" fmla="*/ 71 w 142"/>
                    <a:gd name="T55" fmla="*/ 26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2" h="164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1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Freeform 16"/>
                <p:cNvSpPr>
                  <a:spLocks noEditPoints="1"/>
                </p:cNvSpPr>
                <p:nvPr userDrawn="1"/>
              </p:nvSpPr>
              <p:spPr bwMode="auto">
                <a:xfrm>
                  <a:off x="713904" y="1326678"/>
                  <a:ext cx="152294" cy="183624"/>
                </a:xfrm>
                <a:custGeom>
                  <a:avLst/>
                  <a:gdLst>
                    <a:gd name="T0" fmla="*/ 0 w 166"/>
                    <a:gd name="T1" fmla="*/ 132 h 199"/>
                    <a:gd name="T2" fmla="*/ 16 w 166"/>
                    <a:gd name="T3" fmla="*/ 132 h 199"/>
                    <a:gd name="T4" fmla="*/ 24 w 166"/>
                    <a:gd name="T5" fmla="*/ 117 h 199"/>
                    <a:gd name="T6" fmla="*/ 30 w 166"/>
                    <a:gd name="T7" fmla="*/ 100 h 199"/>
                    <a:gd name="T8" fmla="*/ 33 w 166"/>
                    <a:gd name="T9" fmla="*/ 78 h 199"/>
                    <a:gd name="T10" fmla="*/ 33 w 166"/>
                    <a:gd name="T11" fmla="*/ 47 h 199"/>
                    <a:gd name="T12" fmla="*/ 33 w 166"/>
                    <a:gd name="T13" fmla="*/ 0 h 199"/>
                    <a:gd name="T14" fmla="*/ 147 w 166"/>
                    <a:gd name="T15" fmla="*/ 0 h 199"/>
                    <a:gd name="T16" fmla="*/ 147 w 166"/>
                    <a:gd name="T17" fmla="*/ 132 h 199"/>
                    <a:gd name="T18" fmla="*/ 166 w 166"/>
                    <a:gd name="T19" fmla="*/ 132 h 199"/>
                    <a:gd name="T20" fmla="*/ 166 w 166"/>
                    <a:gd name="T21" fmla="*/ 199 h 199"/>
                    <a:gd name="T22" fmla="*/ 139 w 166"/>
                    <a:gd name="T23" fmla="*/ 199 h 199"/>
                    <a:gd name="T24" fmla="*/ 139 w 166"/>
                    <a:gd name="T25" fmla="*/ 158 h 199"/>
                    <a:gd name="T26" fmla="*/ 27 w 166"/>
                    <a:gd name="T27" fmla="*/ 158 h 199"/>
                    <a:gd name="T28" fmla="*/ 27 w 166"/>
                    <a:gd name="T29" fmla="*/ 199 h 199"/>
                    <a:gd name="T30" fmla="*/ 0 w 166"/>
                    <a:gd name="T31" fmla="*/ 199 h 199"/>
                    <a:gd name="T32" fmla="*/ 0 w 166"/>
                    <a:gd name="T33" fmla="*/ 132 h 199"/>
                    <a:gd name="T34" fmla="*/ 119 w 166"/>
                    <a:gd name="T35" fmla="*/ 132 h 199"/>
                    <a:gd name="T36" fmla="*/ 119 w 166"/>
                    <a:gd name="T37" fmla="*/ 26 h 199"/>
                    <a:gd name="T38" fmla="*/ 61 w 166"/>
                    <a:gd name="T39" fmla="*/ 26 h 199"/>
                    <a:gd name="T40" fmla="*/ 61 w 166"/>
                    <a:gd name="T41" fmla="*/ 47 h 199"/>
                    <a:gd name="T42" fmla="*/ 60 w 166"/>
                    <a:gd name="T43" fmla="*/ 75 h 199"/>
                    <a:gd name="T44" fmla="*/ 58 w 166"/>
                    <a:gd name="T45" fmla="*/ 97 h 199"/>
                    <a:gd name="T46" fmla="*/ 54 w 166"/>
                    <a:gd name="T47" fmla="*/ 115 h 199"/>
                    <a:gd name="T48" fmla="*/ 48 w 166"/>
                    <a:gd name="T49" fmla="*/ 131 h 199"/>
                    <a:gd name="T50" fmla="*/ 48 w 166"/>
                    <a:gd name="T51" fmla="*/ 132 h 199"/>
                    <a:gd name="T52" fmla="*/ 119 w 166"/>
                    <a:gd name="T53" fmla="*/ 132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6" h="199">
                      <a:moveTo>
                        <a:pt x="0" y="132"/>
                      </a:moveTo>
                      <a:cubicBezTo>
                        <a:pt x="16" y="132"/>
                        <a:pt x="16" y="132"/>
                        <a:pt x="16" y="132"/>
                      </a:cubicBezTo>
                      <a:cubicBezTo>
                        <a:pt x="19" y="127"/>
                        <a:pt x="22" y="123"/>
                        <a:pt x="24" y="117"/>
                      </a:cubicBezTo>
                      <a:cubicBezTo>
                        <a:pt x="27" y="112"/>
                        <a:pt x="28" y="106"/>
                        <a:pt x="30" y="100"/>
                      </a:cubicBezTo>
                      <a:cubicBezTo>
                        <a:pt x="31" y="94"/>
                        <a:pt x="32" y="86"/>
                        <a:pt x="33" y="78"/>
                      </a:cubicBezTo>
                      <a:cubicBezTo>
                        <a:pt x="33" y="69"/>
                        <a:pt x="33" y="59"/>
                        <a:pt x="33" y="47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132"/>
                        <a:pt x="147" y="132"/>
                        <a:pt x="147" y="132"/>
                      </a:cubicBezTo>
                      <a:cubicBezTo>
                        <a:pt x="166" y="132"/>
                        <a:pt x="166" y="132"/>
                        <a:pt x="166" y="132"/>
                      </a:cubicBezTo>
                      <a:cubicBezTo>
                        <a:pt x="166" y="199"/>
                        <a:pt x="166" y="199"/>
                        <a:pt x="166" y="199"/>
                      </a:cubicBezTo>
                      <a:cubicBezTo>
                        <a:pt x="139" y="199"/>
                        <a:pt x="139" y="199"/>
                        <a:pt x="139" y="199"/>
                      </a:cubicBezTo>
                      <a:cubicBezTo>
                        <a:pt x="139" y="158"/>
                        <a:pt x="139" y="158"/>
                        <a:pt x="139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lnTo>
                        <a:pt x="0" y="132"/>
                      </a:lnTo>
                      <a:close/>
                      <a:moveTo>
                        <a:pt x="119" y="132"/>
                      </a:moveTo>
                      <a:cubicBezTo>
                        <a:pt x="119" y="26"/>
                        <a:pt x="119" y="26"/>
                        <a:pt x="119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1" y="58"/>
                        <a:pt x="60" y="67"/>
                        <a:pt x="60" y="75"/>
                      </a:cubicBezTo>
                      <a:cubicBezTo>
                        <a:pt x="59" y="83"/>
                        <a:pt x="59" y="91"/>
                        <a:pt x="58" y="97"/>
                      </a:cubicBezTo>
                      <a:cubicBezTo>
                        <a:pt x="57" y="104"/>
                        <a:pt x="55" y="110"/>
                        <a:pt x="54" y="115"/>
                      </a:cubicBezTo>
                      <a:cubicBezTo>
                        <a:pt x="52" y="121"/>
                        <a:pt x="50" y="126"/>
                        <a:pt x="48" y="131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lnTo>
                        <a:pt x="119" y="1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Freeform 17"/>
                <p:cNvSpPr>
                  <a:spLocks/>
                </p:cNvSpPr>
                <p:nvPr userDrawn="1"/>
              </p:nvSpPr>
              <p:spPr bwMode="auto">
                <a:xfrm>
                  <a:off x="894048" y="1326678"/>
                  <a:ext cx="120095" cy="145333"/>
                </a:xfrm>
                <a:custGeom>
                  <a:avLst/>
                  <a:gdLst>
                    <a:gd name="T0" fmla="*/ 0 w 138"/>
                    <a:gd name="T1" fmla="*/ 0 h 167"/>
                    <a:gd name="T2" fmla="*/ 138 w 138"/>
                    <a:gd name="T3" fmla="*/ 0 h 167"/>
                    <a:gd name="T4" fmla="*/ 138 w 138"/>
                    <a:gd name="T5" fmla="*/ 167 h 167"/>
                    <a:gd name="T6" fmla="*/ 107 w 138"/>
                    <a:gd name="T7" fmla="*/ 167 h 167"/>
                    <a:gd name="T8" fmla="*/ 107 w 138"/>
                    <a:gd name="T9" fmla="*/ 28 h 167"/>
                    <a:gd name="T10" fmla="*/ 31 w 138"/>
                    <a:gd name="T11" fmla="*/ 28 h 167"/>
                    <a:gd name="T12" fmla="*/ 31 w 138"/>
                    <a:gd name="T13" fmla="*/ 167 h 167"/>
                    <a:gd name="T14" fmla="*/ 0 w 138"/>
                    <a:gd name="T15" fmla="*/ 167 h 167"/>
                    <a:gd name="T16" fmla="*/ 0 w 138"/>
                    <a:gd name="T1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67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1" y="28"/>
                      </a:lnTo>
                      <a:lnTo>
                        <a:pt x="31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Freeform 18"/>
                <p:cNvSpPr>
                  <a:spLocks noEditPoints="1"/>
                </p:cNvSpPr>
                <p:nvPr userDrawn="1"/>
              </p:nvSpPr>
              <p:spPr bwMode="auto">
                <a:xfrm>
                  <a:off x="1056785" y="1324067"/>
                  <a:ext cx="131408" cy="206251"/>
                </a:xfrm>
                <a:custGeom>
                  <a:avLst/>
                  <a:gdLst>
                    <a:gd name="T0" fmla="*/ 0 w 142"/>
                    <a:gd name="T1" fmla="*/ 3 h 224"/>
                    <a:gd name="T2" fmla="*/ 22 w 142"/>
                    <a:gd name="T3" fmla="*/ 3 h 224"/>
                    <a:gd name="T4" fmla="*/ 25 w 142"/>
                    <a:gd name="T5" fmla="*/ 25 h 224"/>
                    <a:gd name="T6" fmla="*/ 26 w 142"/>
                    <a:gd name="T7" fmla="*/ 25 h 224"/>
                    <a:gd name="T8" fmla="*/ 49 w 142"/>
                    <a:gd name="T9" fmla="*/ 6 h 224"/>
                    <a:gd name="T10" fmla="*/ 78 w 142"/>
                    <a:gd name="T11" fmla="*/ 0 h 224"/>
                    <a:gd name="T12" fmla="*/ 104 w 142"/>
                    <a:gd name="T13" fmla="*/ 5 h 224"/>
                    <a:gd name="T14" fmla="*/ 125 w 142"/>
                    <a:gd name="T15" fmla="*/ 20 h 224"/>
                    <a:gd name="T16" fmla="*/ 138 w 142"/>
                    <a:gd name="T17" fmla="*/ 44 h 224"/>
                    <a:gd name="T18" fmla="*/ 142 w 142"/>
                    <a:gd name="T19" fmla="*/ 78 h 224"/>
                    <a:gd name="T20" fmla="*/ 142 w 142"/>
                    <a:gd name="T21" fmla="*/ 86 h 224"/>
                    <a:gd name="T22" fmla="*/ 137 w 142"/>
                    <a:gd name="T23" fmla="*/ 120 h 224"/>
                    <a:gd name="T24" fmla="*/ 124 w 142"/>
                    <a:gd name="T25" fmla="*/ 144 h 224"/>
                    <a:gd name="T26" fmla="*/ 104 w 142"/>
                    <a:gd name="T27" fmla="*/ 159 h 224"/>
                    <a:gd name="T28" fmla="*/ 78 w 142"/>
                    <a:gd name="T29" fmla="*/ 164 h 224"/>
                    <a:gd name="T30" fmla="*/ 51 w 142"/>
                    <a:gd name="T31" fmla="*/ 158 h 224"/>
                    <a:gd name="T32" fmla="*/ 29 w 142"/>
                    <a:gd name="T33" fmla="*/ 142 h 224"/>
                    <a:gd name="T34" fmla="*/ 28 w 142"/>
                    <a:gd name="T35" fmla="*/ 142 h 224"/>
                    <a:gd name="T36" fmla="*/ 28 w 142"/>
                    <a:gd name="T37" fmla="*/ 224 h 224"/>
                    <a:gd name="T38" fmla="*/ 0 w 142"/>
                    <a:gd name="T39" fmla="*/ 224 h 224"/>
                    <a:gd name="T40" fmla="*/ 0 w 142"/>
                    <a:gd name="T41" fmla="*/ 3 h 224"/>
                    <a:gd name="T42" fmla="*/ 70 w 142"/>
                    <a:gd name="T43" fmla="*/ 138 h 224"/>
                    <a:gd name="T44" fmla="*/ 101 w 142"/>
                    <a:gd name="T45" fmla="*/ 125 h 224"/>
                    <a:gd name="T46" fmla="*/ 113 w 142"/>
                    <a:gd name="T47" fmla="*/ 86 h 224"/>
                    <a:gd name="T48" fmla="*/ 113 w 142"/>
                    <a:gd name="T49" fmla="*/ 78 h 224"/>
                    <a:gd name="T50" fmla="*/ 101 w 142"/>
                    <a:gd name="T51" fmla="*/ 39 h 224"/>
                    <a:gd name="T52" fmla="*/ 70 w 142"/>
                    <a:gd name="T53" fmla="*/ 26 h 224"/>
                    <a:gd name="T54" fmla="*/ 40 w 142"/>
                    <a:gd name="T55" fmla="*/ 39 h 224"/>
                    <a:gd name="T56" fmla="*/ 28 w 142"/>
                    <a:gd name="T57" fmla="*/ 78 h 224"/>
                    <a:gd name="T58" fmla="*/ 28 w 142"/>
                    <a:gd name="T59" fmla="*/ 86 h 224"/>
                    <a:gd name="T60" fmla="*/ 40 w 142"/>
                    <a:gd name="T61" fmla="*/ 125 h 224"/>
                    <a:gd name="T62" fmla="*/ 70 w 142"/>
                    <a:gd name="T63" fmla="*/ 13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2" h="22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8" y="0"/>
                        <a:pt x="96" y="2"/>
                        <a:pt x="104" y="5"/>
                      </a:cubicBezTo>
                      <a:cubicBezTo>
                        <a:pt x="112" y="9"/>
                        <a:pt x="119" y="13"/>
                        <a:pt x="125" y="20"/>
                      </a:cubicBezTo>
                      <a:cubicBezTo>
                        <a:pt x="130" y="26"/>
                        <a:pt x="135" y="34"/>
                        <a:pt x="138" y="44"/>
                      </a:cubicBezTo>
                      <a:cubicBezTo>
                        <a:pt x="141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1" y="110"/>
                        <a:pt x="137" y="120"/>
                      </a:cubicBezTo>
                      <a:cubicBezTo>
                        <a:pt x="134" y="129"/>
                        <a:pt x="130" y="137"/>
                        <a:pt x="124" y="144"/>
                      </a:cubicBezTo>
                      <a:cubicBezTo>
                        <a:pt x="119" y="150"/>
                        <a:pt x="112" y="155"/>
                        <a:pt x="104" y="159"/>
                      </a:cubicBezTo>
                      <a:cubicBezTo>
                        <a:pt x="96" y="162"/>
                        <a:pt x="88" y="164"/>
                        <a:pt x="78" y="164"/>
                      </a:cubicBezTo>
                      <a:cubicBezTo>
                        <a:pt x="68" y="164"/>
                        <a:pt x="58" y="162"/>
                        <a:pt x="51" y="158"/>
                      </a:cubicBezTo>
                      <a:cubicBezTo>
                        <a:pt x="43" y="155"/>
                        <a:pt x="36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4" y="133"/>
                        <a:pt x="101" y="125"/>
                      </a:cubicBezTo>
                      <a:cubicBezTo>
                        <a:pt x="109" y="117"/>
                        <a:pt x="113" y="104"/>
                        <a:pt x="113" y="86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1"/>
                        <a:pt x="109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8" y="26"/>
                        <a:pt x="47" y="31"/>
                        <a:pt x="40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8" y="133"/>
                        <a:pt x="58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Freeform 19"/>
                <p:cNvSpPr>
                  <a:spLocks/>
                </p:cNvSpPr>
                <p:nvPr userDrawn="1"/>
              </p:nvSpPr>
              <p:spPr bwMode="auto">
                <a:xfrm>
                  <a:off x="1223004" y="1326678"/>
                  <a:ext cx="125317" cy="145333"/>
                </a:xfrm>
                <a:custGeom>
                  <a:avLst/>
                  <a:gdLst>
                    <a:gd name="T0" fmla="*/ 0 w 144"/>
                    <a:gd name="T1" fmla="*/ 0 h 167"/>
                    <a:gd name="T2" fmla="*/ 31 w 144"/>
                    <a:gd name="T3" fmla="*/ 0 h 167"/>
                    <a:gd name="T4" fmla="*/ 31 w 144"/>
                    <a:gd name="T5" fmla="*/ 130 h 167"/>
                    <a:gd name="T6" fmla="*/ 31 w 144"/>
                    <a:gd name="T7" fmla="*/ 130 h 167"/>
                    <a:gd name="T8" fmla="*/ 104 w 144"/>
                    <a:gd name="T9" fmla="*/ 0 h 167"/>
                    <a:gd name="T10" fmla="*/ 144 w 144"/>
                    <a:gd name="T11" fmla="*/ 0 h 167"/>
                    <a:gd name="T12" fmla="*/ 144 w 144"/>
                    <a:gd name="T13" fmla="*/ 167 h 167"/>
                    <a:gd name="T14" fmla="*/ 114 w 144"/>
                    <a:gd name="T15" fmla="*/ 167 h 167"/>
                    <a:gd name="T16" fmla="*/ 114 w 144"/>
                    <a:gd name="T17" fmla="*/ 37 h 167"/>
                    <a:gd name="T18" fmla="*/ 113 w 144"/>
                    <a:gd name="T19" fmla="*/ 37 h 167"/>
                    <a:gd name="T20" fmla="*/ 40 w 144"/>
                    <a:gd name="T21" fmla="*/ 167 h 167"/>
                    <a:gd name="T22" fmla="*/ 0 w 144"/>
                    <a:gd name="T23" fmla="*/ 167 h 167"/>
                    <a:gd name="T24" fmla="*/ 0 w 144"/>
                    <a:gd name="T25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" h="16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0"/>
                      </a:lnTo>
                      <a:lnTo>
                        <a:pt x="31" y="130"/>
                      </a:lnTo>
                      <a:lnTo>
                        <a:pt x="10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37"/>
                      </a:lnTo>
                      <a:lnTo>
                        <a:pt x="113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Freeform 20"/>
                <p:cNvSpPr>
                  <a:spLocks/>
                </p:cNvSpPr>
                <p:nvPr userDrawn="1"/>
              </p:nvSpPr>
              <p:spPr bwMode="auto">
                <a:xfrm>
                  <a:off x="1391834" y="1326678"/>
                  <a:ext cx="125317" cy="145333"/>
                </a:xfrm>
                <a:custGeom>
                  <a:avLst/>
                  <a:gdLst>
                    <a:gd name="T0" fmla="*/ 0 w 144"/>
                    <a:gd name="T1" fmla="*/ 0 h 167"/>
                    <a:gd name="T2" fmla="*/ 30 w 144"/>
                    <a:gd name="T3" fmla="*/ 0 h 167"/>
                    <a:gd name="T4" fmla="*/ 30 w 144"/>
                    <a:gd name="T5" fmla="*/ 68 h 167"/>
                    <a:gd name="T6" fmla="*/ 114 w 144"/>
                    <a:gd name="T7" fmla="*/ 68 h 167"/>
                    <a:gd name="T8" fmla="*/ 114 w 144"/>
                    <a:gd name="T9" fmla="*/ 0 h 167"/>
                    <a:gd name="T10" fmla="*/ 144 w 144"/>
                    <a:gd name="T11" fmla="*/ 0 h 167"/>
                    <a:gd name="T12" fmla="*/ 144 w 144"/>
                    <a:gd name="T13" fmla="*/ 167 h 167"/>
                    <a:gd name="T14" fmla="*/ 114 w 144"/>
                    <a:gd name="T15" fmla="*/ 167 h 167"/>
                    <a:gd name="T16" fmla="*/ 114 w 144"/>
                    <a:gd name="T17" fmla="*/ 95 h 167"/>
                    <a:gd name="T18" fmla="*/ 30 w 144"/>
                    <a:gd name="T19" fmla="*/ 95 h 167"/>
                    <a:gd name="T20" fmla="*/ 30 w 144"/>
                    <a:gd name="T21" fmla="*/ 167 h 167"/>
                    <a:gd name="T22" fmla="*/ 0 w 144"/>
                    <a:gd name="T23" fmla="*/ 167 h 167"/>
                    <a:gd name="T24" fmla="*/ 0 w 144"/>
                    <a:gd name="T25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" h="167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68"/>
                      </a:lnTo>
                      <a:lnTo>
                        <a:pt x="114" y="68"/>
                      </a:lnTo>
                      <a:lnTo>
                        <a:pt x="11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95"/>
                      </a:lnTo>
                      <a:lnTo>
                        <a:pt x="30" y="95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Freeform 21"/>
                <p:cNvSpPr>
                  <a:spLocks/>
                </p:cNvSpPr>
                <p:nvPr userDrawn="1"/>
              </p:nvSpPr>
              <p:spPr bwMode="auto">
                <a:xfrm>
                  <a:off x="1561533" y="1326678"/>
                  <a:ext cx="125317" cy="145333"/>
                </a:xfrm>
                <a:custGeom>
                  <a:avLst/>
                  <a:gdLst>
                    <a:gd name="T0" fmla="*/ 0 w 144"/>
                    <a:gd name="T1" fmla="*/ 0 h 167"/>
                    <a:gd name="T2" fmla="*/ 29 w 144"/>
                    <a:gd name="T3" fmla="*/ 0 h 167"/>
                    <a:gd name="T4" fmla="*/ 29 w 144"/>
                    <a:gd name="T5" fmla="*/ 130 h 167"/>
                    <a:gd name="T6" fmla="*/ 30 w 144"/>
                    <a:gd name="T7" fmla="*/ 130 h 167"/>
                    <a:gd name="T8" fmla="*/ 103 w 144"/>
                    <a:gd name="T9" fmla="*/ 0 h 167"/>
                    <a:gd name="T10" fmla="*/ 144 w 144"/>
                    <a:gd name="T11" fmla="*/ 0 h 167"/>
                    <a:gd name="T12" fmla="*/ 144 w 144"/>
                    <a:gd name="T13" fmla="*/ 167 h 167"/>
                    <a:gd name="T14" fmla="*/ 113 w 144"/>
                    <a:gd name="T15" fmla="*/ 167 h 167"/>
                    <a:gd name="T16" fmla="*/ 113 w 144"/>
                    <a:gd name="T17" fmla="*/ 37 h 167"/>
                    <a:gd name="T18" fmla="*/ 112 w 144"/>
                    <a:gd name="T19" fmla="*/ 37 h 167"/>
                    <a:gd name="T20" fmla="*/ 40 w 144"/>
                    <a:gd name="T21" fmla="*/ 167 h 167"/>
                    <a:gd name="T22" fmla="*/ 0 w 144"/>
                    <a:gd name="T23" fmla="*/ 167 h 167"/>
                    <a:gd name="T24" fmla="*/ 0 w 144"/>
                    <a:gd name="T25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" h="167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130"/>
                      </a:lnTo>
                      <a:lnTo>
                        <a:pt x="30" y="130"/>
                      </a:lnTo>
                      <a:lnTo>
                        <a:pt x="103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3" y="167"/>
                      </a:lnTo>
                      <a:lnTo>
                        <a:pt x="113" y="37"/>
                      </a:lnTo>
                      <a:lnTo>
                        <a:pt x="112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Freeform 22"/>
                <p:cNvSpPr>
                  <a:spLocks/>
                </p:cNvSpPr>
                <p:nvPr userDrawn="1"/>
              </p:nvSpPr>
              <p:spPr bwMode="auto">
                <a:xfrm>
                  <a:off x="1729493" y="1326678"/>
                  <a:ext cx="154035" cy="145333"/>
                </a:xfrm>
                <a:custGeom>
                  <a:avLst/>
                  <a:gdLst>
                    <a:gd name="T0" fmla="*/ 0 w 177"/>
                    <a:gd name="T1" fmla="*/ 0 h 167"/>
                    <a:gd name="T2" fmla="*/ 45 w 177"/>
                    <a:gd name="T3" fmla="*/ 0 h 167"/>
                    <a:gd name="T4" fmla="*/ 89 w 177"/>
                    <a:gd name="T5" fmla="*/ 95 h 167"/>
                    <a:gd name="T6" fmla="*/ 90 w 177"/>
                    <a:gd name="T7" fmla="*/ 95 h 167"/>
                    <a:gd name="T8" fmla="*/ 135 w 177"/>
                    <a:gd name="T9" fmla="*/ 0 h 167"/>
                    <a:gd name="T10" fmla="*/ 177 w 177"/>
                    <a:gd name="T11" fmla="*/ 0 h 167"/>
                    <a:gd name="T12" fmla="*/ 177 w 177"/>
                    <a:gd name="T13" fmla="*/ 167 h 167"/>
                    <a:gd name="T14" fmla="*/ 147 w 177"/>
                    <a:gd name="T15" fmla="*/ 167 h 167"/>
                    <a:gd name="T16" fmla="*/ 147 w 177"/>
                    <a:gd name="T17" fmla="*/ 37 h 167"/>
                    <a:gd name="T18" fmla="*/ 146 w 177"/>
                    <a:gd name="T19" fmla="*/ 37 h 167"/>
                    <a:gd name="T20" fmla="*/ 104 w 177"/>
                    <a:gd name="T21" fmla="*/ 129 h 167"/>
                    <a:gd name="T22" fmla="*/ 73 w 177"/>
                    <a:gd name="T23" fmla="*/ 129 h 167"/>
                    <a:gd name="T24" fmla="*/ 31 w 177"/>
                    <a:gd name="T25" fmla="*/ 37 h 167"/>
                    <a:gd name="T26" fmla="*/ 30 w 177"/>
                    <a:gd name="T27" fmla="*/ 37 h 167"/>
                    <a:gd name="T28" fmla="*/ 30 w 177"/>
                    <a:gd name="T29" fmla="*/ 167 h 167"/>
                    <a:gd name="T30" fmla="*/ 0 w 177"/>
                    <a:gd name="T31" fmla="*/ 167 h 167"/>
                    <a:gd name="T32" fmla="*/ 0 w 177"/>
                    <a:gd name="T33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7" h="167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89" y="95"/>
                      </a:lnTo>
                      <a:lnTo>
                        <a:pt x="90" y="95"/>
                      </a:lnTo>
                      <a:lnTo>
                        <a:pt x="135" y="0"/>
                      </a:lnTo>
                      <a:lnTo>
                        <a:pt x="177" y="0"/>
                      </a:lnTo>
                      <a:lnTo>
                        <a:pt x="177" y="167"/>
                      </a:lnTo>
                      <a:lnTo>
                        <a:pt x="147" y="167"/>
                      </a:lnTo>
                      <a:lnTo>
                        <a:pt x="147" y="37"/>
                      </a:lnTo>
                      <a:lnTo>
                        <a:pt x="146" y="37"/>
                      </a:lnTo>
                      <a:lnTo>
                        <a:pt x="104" y="129"/>
                      </a:lnTo>
                      <a:lnTo>
                        <a:pt x="73" y="129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Freeform 23"/>
                <p:cNvSpPr>
                  <a:spLocks noEditPoints="1"/>
                </p:cNvSpPr>
                <p:nvPr userDrawn="1"/>
              </p:nvSpPr>
              <p:spPr bwMode="auto">
                <a:xfrm>
                  <a:off x="1917468" y="1324067"/>
                  <a:ext cx="121836" cy="151424"/>
                </a:xfrm>
                <a:custGeom>
                  <a:avLst/>
                  <a:gdLst>
                    <a:gd name="T0" fmla="*/ 53 w 132"/>
                    <a:gd name="T1" fmla="*/ 164 h 164"/>
                    <a:gd name="T2" fmla="*/ 13 w 132"/>
                    <a:gd name="T3" fmla="*/ 151 h 164"/>
                    <a:gd name="T4" fmla="*/ 0 w 132"/>
                    <a:gd name="T5" fmla="*/ 116 h 164"/>
                    <a:gd name="T6" fmla="*/ 16 w 132"/>
                    <a:gd name="T7" fmla="*/ 79 h 164"/>
                    <a:gd name="T8" fmla="*/ 68 w 132"/>
                    <a:gd name="T9" fmla="*/ 65 h 164"/>
                    <a:gd name="T10" fmla="*/ 104 w 132"/>
                    <a:gd name="T11" fmla="*/ 65 h 164"/>
                    <a:gd name="T12" fmla="*/ 104 w 132"/>
                    <a:gd name="T13" fmla="*/ 57 h 164"/>
                    <a:gd name="T14" fmla="*/ 96 w 132"/>
                    <a:gd name="T15" fmla="*/ 34 h 164"/>
                    <a:gd name="T16" fmla="*/ 69 w 132"/>
                    <a:gd name="T17" fmla="*/ 26 h 164"/>
                    <a:gd name="T18" fmla="*/ 44 w 132"/>
                    <a:gd name="T19" fmla="*/ 32 h 164"/>
                    <a:gd name="T20" fmla="*/ 35 w 132"/>
                    <a:gd name="T21" fmla="*/ 47 h 164"/>
                    <a:gd name="T22" fmla="*/ 6 w 132"/>
                    <a:gd name="T23" fmla="*/ 47 h 164"/>
                    <a:gd name="T24" fmla="*/ 11 w 132"/>
                    <a:gd name="T25" fmla="*/ 29 h 164"/>
                    <a:gd name="T26" fmla="*/ 23 w 132"/>
                    <a:gd name="T27" fmla="*/ 14 h 164"/>
                    <a:gd name="T28" fmla="*/ 43 w 132"/>
                    <a:gd name="T29" fmla="*/ 4 h 164"/>
                    <a:gd name="T30" fmla="*/ 69 w 132"/>
                    <a:gd name="T31" fmla="*/ 0 h 164"/>
                    <a:gd name="T32" fmla="*/ 117 w 132"/>
                    <a:gd name="T33" fmla="*/ 15 h 164"/>
                    <a:gd name="T34" fmla="*/ 132 w 132"/>
                    <a:gd name="T35" fmla="*/ 58 h 164"/>
                    <a:gd name="T36" fmla="*/ 132 w 132"/>
                    <a:gd name="T37" fmla="*/ 161 h 164"/>
                    <a:gd name="T38" fmla="*/ 110 w 132"/>
                    <a:gd name="T39" fmla="*/ 161 h 164"/>
                    <a:gd name="T40" fmla="*/ 107 w 132"/>
                    <a:gd name="T41" fmla="*/ 137 h 164"/>
                    <a:gd name="T42" fmla="*/ 106 w 132"/>
                    <a:gd name="T43" fmla="*/ 137 h 164"/>
                    <a:gd name="T44" fmla="*/ 53 w 132"/>
                    <a:gd name="T45" fmla="*/ 164 h 164"/>
                    <a:gd name="T46" fmla="*/ 57 w 132"/>
                    <a:gd name="T47" fmla="*/ 138 h 164"/>
                    <a:gd name="T48" fmla="*/ 75 w 132"/>
                    <a:gd name="T49" fmla="*/ 134 h 164"/>
                    <a:gd name="T50" fmla="*/ 90 w 132"/>
                    <a:gd name="T51" fmla="*/ 125 h 164"/>
                    <a:gd name="T52" fmla="*/ 100 w 132"/>
                    <a:gd name="T53" fmla="*/ 111 h 164"/>
                    <a:gd name="T54" fmla="*/ 104 w 132"/>
                    <a:gd name="T55" fmla="*/ 95 h 164"/>
                    <a:gd name="T56" fmla="*/ 104 w 132"/>
                    <a:gd name="T57" fmla="*/ 89 h 164"/>
                    <a:gd name="T58" fmla="*/ 69 w 132"/>
                    <a:gd name="T59" fmla="*/ 89 h 164"/>
                    <a:gd name="T60" fmla="*/ 38 w 132"/>
                    <a:gd name="T61" fmla="*/ 96 h 164"/>
                    <a:gd name="T62" fmla="*/ 29 w 132"/>
                    <a:gd name="T63" fmla="*/ 116 h 164"/>
                    <a:gd name="T64" fmla="*/ 36 w 132"/>
                    <a:gd name="T65" fmla="*/ 132 h 164"/>
                    <a:gd name="T66" fmla="*/ 57 w 132"/>
                    <a:gd name="T67" fmla="*/ 138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2" h="164">
                      <a:moveTo>
                        <a:pt x="53" y="164"/>
                      </a:moveTo>
                      <a:cubicBezTo>
                        <a:pt x="36" y="164"/>
                        <a:pt x="22" y="159"/>
                        <a:pt x="13" y="151"/>
                      </a:cubicBezTo>
                      <a:cubicBezTo>
                        <a:pt x="4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6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1" y="39"/>
                        <a:pt x="96" y="34"/>
                      </a:cubicBezTo>
                      <a:cubicBezTo>
                        <a:pt x="91" y="29"/>
                        <a:pt x="82" y="26"/>
                        <a:pt x="69" y="26"/>
                      </a:cubicBezTo>
                      <a:cubicBezTo>
                        <a:pt x="58" y="26"/>
                        <a:pt x="50" y="28"/>
                        <a:pt x="44" y="32"/>
                      </a:cubicBezTo>
                      <a:cubicBezTo>
                        <a:pt x="39" y="36"/>
                        <a:pt x="36" y="41"/>
                        <a:pt x="35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8" y="10"/>
                        <a:pt x="35" y="7"/>
                        <a:pt x="43" y="4"/>
                      </a:cubicBezTo>
                      <a:cubicBezTo>
                        <a:pt x="50" y="2"/>
                        <a:pt x="59" y="0"/>
                        <a:pt x="69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7" y="25"/>
                        <a:pt x="132" y="39"/>
                        <a:pt x="132" y="58"/>
                      </a:cubicBezTo>
                      <a:cubicBezTo>
                        <a:pt x="132" y="161"/>
                        <a:pt x="132" y="161"/>
                        <a:pt x="132" y="161"/>
                      </a:cubicBezTo>
                      <a:cubicBezTo>
                        <a:pt x="110" y="161"/>
                        <a:pt x="110" y="161"/>
                        <a:pt x="110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3" y="155"/>
                        <a:pt x="76" y="164"/>
                        <a:pt x="53" y="164"/>
                      </a:cubicBezTo>
                      <a:close/>
                      <a:moveTo>
                        <a:pt x="57" y="138"/>
                      </a:moveTo>
                      <a:cubicBezTo>
                        <a:pt x="63" y="138"/>
                        <a:pt x="69" y="136"/>
                        <a:pt x="75" y="134"/>
                      </a:cubicBezTo>
                      <a:cubicBezTo>
                        <a:pt x="81" y="132"/>
                        <a:pt x="86" y="129"/>
                        <a:pt x="90" y="125"/>
                      </a:cubicBezTo>
                      <a:cubicBezTo>
                        <a:pt x="95" y="121"/>
                        <a:pt x="98" y="117"/>
                        <a:pt x="100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54" y="89"/>
                        <a:pt x="44" y="91"/>
                        <a:pt x="38" y="96"/>
                      </a:cubicBezTo>
                      <a:cubicBezTo>
                        <a:pt x="32" y="101"/>
                        <a:pt x="29" y="108"/>
                        <a:pt x="29" y="116"/>
                      </a:cubicBezTo>
                      <a:cubicBezTo>
                        <a:pt x="29" y="122"/>
                        <a:pt x="32" y="128"/>
                        <a:pt x="36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Freeform 24"/>
                <p:cNvSpPr>
                  <a:spLocks/>
                </p:cNvSpPr>
                <p:nvPr userDrawn="1"/>
              </p:nvSpPr>
              <p:spPr bwMode="auto">
                <a:xfrm>
                  <a:off x="2058450" y="1326678"/>
                  <a:ext cx="120095" cy="145333"/>
                </a:xfrm>
                <a:custGeom>
                  <a:avLst/>
                  <a:gdLst>
                    <a:gd name="T0" fmla="*/ 54 w 138"/>
                    <a:gd name="T1" fmla="*/ 28 h 167"/>
                    <a:gd name="T2" fmla="*/ 0 w 138"/>
                    <a:gd name="T3" fmla="*/ 28 h 167"/>
                    <a:gd name="T4" fmla="*/ 0 w 138"/>
                    <a:gd name="T5" fmla="*/ 0 h 167"/>
                    <a:gd name="T6" fmla="*/ 138 w 138"/>
                    <a:gd name="T7" fmla="*/ 0 h 167"/>
                    <a:gd name="T8" fmla="*/ 138 w 138"/>
                    <a:gd name="T9" fmla="*/ 28 h 167"/>
                    <a:gd name="T10" fmla="*/ 84 w 138"/>
                    <a:gd name="T11" fmla="*/ 28 h 167"/>
                    <a:gd name="T12" fmla="*/ 84 w 138"/>
                    <a:gd name="T13" fmla="*/ 167 h 167"/>
                    <a:gd name="T14" fmla="*/ 54 w 138"/>
                    <a:gd name="T15" fmla="*/ 167 h 167"/>
                    <a:gd name="T16" fmla="*/ 54 w 138"/>
                    <a:gd name="T17" fmla="*/ 2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67">
                      <a:moveTo>
                        <a:pt x="54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28"/>
                      </a:lnTo>
                      <a:lnTo>
                        <a:pt x="84" y="28"/>
                      </a:lnTo>
                      <a:lnTo>
                        <a:pt x="84" y="167"/>
                      </a:lnTo>
                      <a:lnTo>
                        <a:pt x="54" y="167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Freeform 25"/>
                <p:cNvSpPr>
                  <a:spLocks noEditPoints="1"/>
                </p:cNvSpPr>
                <p:nvPr userDrawn="1"/>
              </p:nvSpPr>
              <p:spPr bwMode="auto">
                <a:xfrm>
                  <a:off x="2189858" y="1324067"/>
                  <a:ext cx="130538" cy="151424"/>
                </a:xfrm>
                <a:custGeom>
                  <a:avLst/>
                  <a:gdLst>
                    <a:gd name="T0" fmla="*/ 73 w 142"/>
                    <a:gd name="T1" fmla="*/ 164 h 164"/>
                    <a:gd name="T2" fmla="*/ 43 w 142"/>
                    <a:gd name="T3" fmla="*/ 158 h 164"/>
                    <a:gd name="T4" fmla="*/ 20 w 142"/>
                    <a:gd name="T5" fmla="*/ 143 h 164"/>
                    <a:gd name="T6" fmla="*/ 5 w 142"/>
                    <a:gd name="T7" fmla="*/ 119 h 164"/>
                    <a:gd name="T8" fmla="*/ 0 w 142"/>
                    <a:gd name="T9" fmla="*/ 86 h 164"/>
                    <a:gd name="T10" fmla="*/ 0 w 142"/>
                    <a:gd name="T11" fmla="*/ 78 h 164"/>
                    <a:gd name="T12" fmla="*/ 5 w 142"/>
                    <a:gd name="T13" fmla="*/ 45 h 164"/>
                    <a:gd name="T14" fmla="*/ 20 w 142"/>
                    <a:gd name="T15" fmla="*/ 21 h 164"/>
                    <a:gd name="T16" fmla="*/ 42 w 142"/>
                    <a:gd name="T17" fmla="*/ 6 h 164"/>
                    <a:gd name="T18" fmla="*/ 71 w 142"/>
                    <a:gd name="T19" fmla="*/ 0 h 164"/>
                    <a:gd name="T20" fmla="*/ 100 w 142"/>
                    <a:gd name="T21" fmla="*/ 6 h 164"/>
                    <a:gd name="T22" fmla="*/ 123 w 142"/>
                    <a:gd name="T23" fmla="*/ 21 h 164"/>
                    <a:gd name="T24" fmla="*/ 137 w 142"/>
                    <a:gd name="T25" fmla="*/ 46 h 164"/>
                    <a:gd name="T26" fmla="*/ 142 w 142"/>
                    <a:gd name="T27" fmla="*/ 79 h 164"/>
                    <a:gd name="T28" fmla="*/ 142 w 142"/>
                    <a:gd name="T29" fmla="*/ 91 h 164"/>
                    <a:gd name="T30" fmla="*/ 30 w 142"/>
                    <a:gd name="T31" fmla="*/ 91 h 164"/>
                    <a:gd name="T32" fmla="*/ 41 w 142"/>
                    <a:gd name="T33" fmla="*/ 125 h 164"/>
                    <a:gd name="T34" fmla="*/ 71 w 142"/>
                    <a:gd name="T35" fmla="*/ 138 h 164"/>
                    <a:gd name="T36" fmla="*/ 96 w 142"/>
                    <a:gd name="T37" fmla="*/ 132 h 164"/>
                    <a:gd name="T38" fmla="*/ 111 w 142"/>
                    <a:gd name="T39" fmla="*/ 114 h 164"/>
                    <a:gd name="T40" fmla="*/ 141 w 142"/>
                    <a:gd name="T41" fmla="*/ 114 h 164"/>
                    <a:gd name="T42" fmla="*/ 118 w 142"/>
                    <a:gd name="T43" fmla="*/ 151 h 164"/>
                    <a:gd name="T44" fmla="*/ 73 w 142"/>
                    <a:gd name="T45" fmla="*/ 164 h 164"/>
                    <a:gd name="T46" fmla="*/ 71 w 142"/>
                    <a:gd name="T47" fmla="*/ 26 h 164"/>
                    <a:gd name="T48" fmla="*/ 43 w 142"/>
                    <a:gd name="T49" fmla="*/ 37 h 164"/>
                    <a:gd name="T50" fmla="*/ 30 w 142"/>
                    <a:gd name="T51" fmla="*/ 67 h 164"/>
                    <a:gd name="T52" fmla="*/ 113 w 142"/>
                    <a:gd name="T53" fmla="*/ 67 h 164"/>
                    <a:gd name="T54" fmla="*/ 71 w 142"/>
                    <a:gd name="T55" fmla="*/ 26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2" h="164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0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Freeform 26"/>
                <p:cNvSpPr>
                  <a:spLocks/>
                </p:cNvSpPr>
                <p:nvPr userDrawn="1"/>
              </p:nvSpPr>
              <p:spPr bwMode="auto">
                <a:xfrm>
                  <a:off x="2335191" y="1326678"/>
                  <a:ext cx="132279" cy="148814"/>
                </a:xfrm>
                <a:custGeom>
                  <a:avLst/>
                  <a:gdLst>
                    <a:gd name="T0" fmla="*/ 0 w 144"/>
                    <a:gd name="T1" fmla="*/ 135 h 161"/>
                    <a:gd name="T2" fmla="*/ 5 w 144"/>
                    <a:gd name="T3" fmla="*/ 135 h 161"/>
                    <a:gd name="T4" fmla="*/ 19 w 144"/>
                    <a:gd name="T5" fmla="*/ 129 h 161"/>
                    <a:gd name="T6" fmla="*/ 27 w 144"/>
                    <a:gd name="T7" fmla="*/ 111 h 161"/>
                    <a:gd name="T8" fmla="*/ 30 w 144"/>
                    <a:gd name="T9" fmla="*/ 84 h 161"/>
                    <a:gd name="T10" fmla="*/ 30 w 144"/>
                    <a:gd name="T11" fmla="*/ 49 h 161"/>
                    <a:gd name="T12" fmla="*/ 30 w 144"/>
                    <a:gd name="T13" fmla="*/ 0 h 161"/>
                    <a:gd name="T14" fmla="*/ 144 w 144"/>
                    <a:gd name="T15" fmla="*/ 0 h 161"/>
                    <a:gd name="T16" fmla="*/ 144 w 144"/>
                    <a:gd name="T17" fmla="*/ 158 h 161"/>
                    <a:gd name="T18" fmla="*/ 115 w 144"/>
                    <a:gd name="T19" fmla="*/ 158 h 161"/>
                    <a:gd name="T20" fmla="*/ 115 w 144"/>
                    <a:gd name="T21" fmla="*/ 26 h 161"/>
                    <a:gd name="T22" fmla="*/ 59 w 144"/>
                    <a:gd name="T23" fmla="*/ 26 h 161"/>
                    <a:gd name="T24" fmla="*/ 59 w 144"/>
                    <a:gd name="T25" fmla="*/ 49 h 161"/>
                    <a:gd name="T26" fmla="*/ 58 w 144"/>
                    <a:gd name="T27" fmla="*/ 91 h 161"/>
                    <a:gd name="T28" fmla="*/ 52 w 144"/>
                    <a:gd name="T29" fmla="*/ 127 h 161"/>
                    <a:gd name="T30" fmla="*/ 36 w 144"/>
                    <a:gd name="T31" fmla="*/ 151 h 161"/>
                    <a:gd name="T32" fmla="*/ 5 w 144"/>
                    <a:gd name="T33" fmla="*/ 161 h 161"/>
                    <a:gd name="T34" fmla="*/ 0 w 144"/>
                    <a:gd name="T35" fmla="*/ 161 h 161"/>
                    <a:gd name="T36" fmla="*/ 0 w 144"/>
                    <a:gd name="T37" fmla="*/ 13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4" h="161">
                      <a:moveTo>
                        <a:pt x="0" y="135"/>
                      </a:moveTo>
                      <a:cubicBezTo>
                        <a:pt x="5" y="135"/>
                        <a:pt x="5" y="135"/>
                        <a:pt x="5" y="135"/>
                      </a:cubicBezTo>
                      <a:cubicBezTo>
                        <a:pt x="11" y="135"/>
                        <a:pt x="16" y="133"/>
                        <a:pt x="19" y="129"/>
                      </a:cubicBezTo>
                      <a:cubicBezTo>
                        <a:pt x="23" y="125"/>
                        <a:pt x="25" y="119"/>
                        <a:pt x="27" y="111"/>
                      </a:cubicBezTo>
                      <a:cubicBezTo>
                        <a:pt x="28" y="104"/>
                        <a:pt x="29" y="95"/>
                        <a:pt x="30" y="84"/>
                      </a:cubicBezTo>
                      <a:cubicBezTo>
                        <a:pt x="30" y="74"/>
                        <a:pt x="30" y="62"/>
                        <a:pt x="30" y="49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15" y="158"/>
                        <a:pt x="115" y="158"/>
                        <a:pt x="115" y="158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59" y="64"/>
                        <a:pt x="58" y="78"/>
                        <a:pt x="58" y="91"/>
                      </a:cubicBezTo>
                      <a:cubicBezTo>
                        <a:pt x="57" y="104"/>
                        <a:pt x="55" y="116"/>
                        <a:pt x="52" y="127"/>
                      </a:cubicBezTo>
                      <a:cubicBezTo>
                        <a:pt x="48" y="137"/>
                        <a:pt x="43" y="145"/>
                        <a:pt x="36" y="151"/>
                      </a:cubicBezTo>
                      <a:cubicBezTo>
                        <a:pt x="28" y="157"/>
                        <a:pt x="18" y="161"/>
                        <a:pt x="5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Freeform 27"/>
                <p:cNvSpPr>
                  <a:spLocks noEditPoints="1"/>
                </p:cNvSpPr>
                <p:nvPr userDrawn="1"/>
              </p:nvSpPr>
              <p:spPr bwMode="auto">
                <a:xfrm>
                  <a:off x="2510983" y="1326678"/>
                  <a:ext cx="114003" cy="145333"/>
                </a:xfrm>
                <a:custGeom>
                  <a:avLst/>
                  <a:gdLst>
                    <a:gd name="T0" fmla="*/ 0 w 124"/>
                    <a:gd name="T1" fmla="*/ 0 h 158"/>
                    <a:gd name="T2" fmla="*/ 29 w 124"/>
                    <a:gd name="T3" fmla="*/ 0 h 158"/>
                    <a:gd name="T4" fmla="*/ 29 w 124"/>
                    <a:gd name="T5" fmla="*/ 51 h 158"/>
                    <a:gd name="T6" fmla="*/ 60 w 124"/>
                    <a:gd name="T7" fmla="*/ 51 h 158"/>
                    <a:gd name="T8" fmla="*/ 108 w 124"/>
                    <a:gd name="T9" fmla="*/ 65 h 158"/>
                    <a:gd name="T10" fmla="*/ 124 w 124"/>
                    <a:gd name="T11" fmla="*/ 104 h 158"/>
                    <a:gd name="T12" fmla="*/ 108 w 124"/>
                    <a:gd name="T13" fmla="*/ 144 h 158"/>
                    <a:gd name="T14" fmla="*/ 60 w 124"/>
                    <a:gd name="T15" fmla="*/ 158 h 158"/>
                    <a:gd name="T16" fmla="*/ 0 w 124"/>
                    <a:gd name="T17" fmla="*/ 158 h 158"/>
                    <a:gd name="T18" fmla="*/ 0 w 124"/>
                    <a:gd name="T19" fmla="*/ 0 h 158"/>
                    <a:gd name="T20" fmla="*/ 29 w 124"/>
                    <a:gd name="T21" fmla="*/ 76 h 158"/>
                    <a:gd name="T22" fmla="*/ 29 w 124"/>
                    <a:gd name="T23" fmla="*/ 132 h 158"/>
                    <a:gd name="T24" fmla="*/ 59 w 124"/>
                    <a:gd name="T25" fmla="*/ 132 h 158"/>
                    <a:gd name="T26" fmla="*/ 86 w 124"/>
                    <a:gd name="T27" fmla="*/ 125 h 158"/>
                    <a:gd name="T28" fmla="*/ 94 w 124"/>
                    <a:gd name="T29" fmla="*/ 104 h 158"/>
                    <a:gd name="T30" fmla="*/ 86 w 124"/>
                    <a:gd name="T31" fmla="*/ 84 h 158"/>
                    <a:gd name="T32" fmla="*/ 59 w 124"/>
                    <a:gd name="T33" fmla="*/ 76 h 158"/>
                    <a:gd name="T34" fmla="*/ 29 w 124"/>
                    <a:gd name="T35" fmla="*/ 76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158">
                      <a:moveTo>
                        <a:pt x="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82" y="51"/>
                        <a:pt x="98" y="55"/>
                        <a:pt x="108" y="65"/>
                      </a:cubicBezTo>
                      <a:cubicBezTo>
                        <a:pt x="118" y="74"/>
                        <a:pt x="124" y="87"/>
                        <a:pt x="124" y="104"/>
                      </a:cubicBezTo>
                      <a:cubicBezTo>
                        <a:pt x="124" y="121"/>
                        <a:pt x="118" y="134"/>
                        <a:pt x="108" y="144"/>
                      </a:cubicBezTo>
                      <a:cubicBezTo>
                        <a:pt x="98" y="153"/>
                        <a:pt x="82" y="158"/>
                        <a:pt x="60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29" y="76"/>
                      </a:move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59" y="132"/>
                        <a:pt x="59" y="132"/>
                        <a:pt x="59" y="132"/>
                      </a:cubicBezTo>
                      <a:cubicBezTo>
                        <a:pt x="72" y="132"/>
                        <a:pt x="81" y="130"/>
                        <a:pt x="86" y="125"/>
                      </a:cubicBezTo>
                      <a:cubicBezTo>
                        <a:pt x="91" y="120"/>
                        <a:pt x="94" y="114"/>
                        <a:pt x="94" y="104"/>
                      </a:cubicBezTo>
                      <a:cubicBezTo>
                        <a:pt x="94" y="95"/>
                        <a:pt x="91" y="88"/>
                        <a:pt x="86" y="84"/>
                      </a:cubicBezTo>
                      <a:cubicBezTo>
                        <a:pt x="80" y="79"/>
                        <a:pt x="71" y="76"/>
                        <a:pt x="59" y="76"/>
                      </a:cubicBezTo>
                      <a:lnTo>
                        <a:pt x="29" y="7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Freeform 28"/>
                <p:cNvSpPr>
                  <a:spLocks/>
                </p:cNvSpPr>
                <p:nvPr userDrawn="1"/>
              </p:nvSpPr>
              <p:spPr bwMode="auto">
                <a:xfrm>
                  <a:off x="2648483" y="1324067"/>
                  <a:ext cx="125317" cy="151424"/>
                </a:xfrm>
                <a:custGeom>
                  <a:avLst/>
                  <a:gdLst>
                    <a:gd name="T0" fmla="*/ 69 w 136"/>
                    <a:gd name="T1" fmla="*/ 164 h 164"/>
                    <a:gd name="T2" fmla="*/ 19 w 136"/>
                    <a:gd name="T3" fmla="*/ 144 h 164"/>
                    <a:gd name="T4" fmla="*/ 0 w 136"/>
                    <a:gd name="T5" fmla="*/ 85 h 164"/>
                    <a:gd name="T6" fmla="*/ 0 w 136"/>
                    <a:gd name="T7" fmla="*/ 76 h 164"/>
                    <a:gd name="T8" fmla="*/ 5 w 136"/>
                    <a:gd name="T9" fmla="*/ 44 h 164"/>
                    <a:gd name="T10" fmla="*/ 19 w 136"/>
                    <a:gd name="T11" fmla="*/ 20 h 164"/>
                    <a:gd name="T12" fmla="*/ 41 w 136"/>
                    <a:gd name="T13" fmla="*/ 6 h 164"/>
                    <a:gd name="T14" fmla="*/ 69 w 136"/>
                    <a:gd name="T15" fmla="*/ 0 h 164"/>
                    <a:gd name="T16" fmla="*/ 96 w 136"/>
                    <a:gd name="T17" fmla="*/ 4 h 164"/>
                    <a:gd name="T18" fmla="*/ 115 w 136"/>
                    <a:gd name="T19" fmla="*/ 15 h 164"/>
                    <a:gd name="T20" fmla="*/ 129 w 136"/>
                    <a:gd name="T21" fmla="*/ 31 h 164"/>
                    <a:gd name="T22" fmla="*/ 136 w 136"/>
                    <a:gd name="T23" fmla="*/ 50 h 164"/>
                    <a:gd name="T24" fmla="*/ 106 w 136"/>
                    <a:gd name="T25" fmla="*/ 50 h 164"/>
                    <a:gd name="T26" fmla="*/ 94 w 136"/>
                    <a:gd name="T27" fmla="*/ 33 h 164"/>
                    <a:gd name="T28" fmla="*/ 71 w 136"/>
                    <a:gd name="T29" fmla="*/ 26 h 164"/>
                    <a:gd name="T30" fmla="*/ 41 w 136"/>
                    <a:gd name="T31" fmla="*/ 39 h 164"/>
                    <a:gd name="T32" fmla="*/ 30 w 136"/>
                    <a:gd name="T33" fmla="*/ 76 h 164"/>
                    <a:gd name="T34" fmla="*/ 30 w 136"/>
                    <a:gd name="T35" fmla="*/ 85 h 164"/>
                    <a:gd name="T36" fmla="*/ 41 w 136"/>
                    <a:gd name="T37" fmla="*/ 125 h 164"/>
                    <a:gd name="T38" fmla="*/ 71 w 136"/>
                    <a:gd name="T39" fmla="*/ 138 h 164"/>
                    <a:gd name="T40" fmla="*/ 94 w 136"/>
                    <a:gd name="T41" fmla="*/ 130 h 164"/>
                    <a:gd name="T42" fmla="*/ 106 w 136"/>
                    <a:gd name="T43" fmla="*/ 110 h 164"/>
                    <a:gd name="T44" fmla="*/ 136 w 136"/>
                    <a:gd name="T45" fmla="*/ 110 h 164"/>
                    <a:gd name="T46" fmla="*/ 129 w 136"/>
                    <a:gd name="T47" fmla="*/ 132 h 164"/>
                    <a:gd name="T48" fmla="*/ 115 w 136"/>
                    <a:gd name="T49" fmla="*/ 149 h 164"/>
                    <a:gd name="T50" fmla="*/ 96 w 136"/>
                    <a:gd name="T51" fmla="*/ 160 h 164"/>
                    <a:gd name="T52" fmla="*/ 69 w 136"/>
                    <a:gd name="T5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6" h="164">
                      <a:moveTo>
                        <a:pt x="69" y="164"/>
                      </a:moveTo>
                      <a:cubicBezTo>
                        <a:pt x="48" y="164"/>
                        <a:pt x="31" y="157"/>
                        <a:pt x="19" y="144"/>
                      </a:cubicBezTo>
                      <a:cubicBezTo>
                        <a:pt x="6" y="130"/>
                        <a:pt x="0" y="111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4"/>
                        <a:pt x="1" y="53"/>
                        <a:pt x="5" y="44"/>
                      </a:cubicBezTo>
                      <a:cubicBezTo>
                        <a:pt x="8" y="35"/>
                        <a:pt x="13" y="27"/>
                        <a:pt x="19" y="20"/>
                      </a:cubicBezTo>
                      <a:cubicBezTo>
                        <a:pt x="25" y="14"/>
                        <a:pt x="32" y="9"/>
                        <a:pt x="41" y="6"/>
                      </a:cubicBezTo>
                      <a:cubicBezTo>
                        <a:pt x="49" y="2"/>
                        <a:pt x="59" y="0"/>
                        <a:pt x="69" y="0"/>
                      </a:cubicBezTo>
                      <a:cubicBezTo>
                        <a:pt x="79" y="0"/>
                        <a:pt x="88" y="2"/>
                        <a:pt x="96" y="4"/>
                      </a:cubicBezTo>
                      <a:cubicBezTo>
                        <a:pt x="103" y="7"/>
                        <a:pt x="110" y="11"/>
                        <a:pt x="115" y="15"/>
                      </a:cubicBezTo>
                      <a:cubicBezTo>
                        <a:pt x="121" y="19"/>
                        <a:pt x="125" y="25"/>
                        <a:pt x="129" y="31"/>
                      </a:cubicBezTo>
                      <a:cubicBezTo>
                        <a:pt x="132" y="37"/>
                        <a:pt x="134" y="43"/>
                        <a:pt x="136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4" y="44"/>
                        <a:pt x="100" y="38"/>
                        <a:pt x="94" y="33"/>
                      </a:cubicBezTo>
                      <a:cubicBezTo>
                        <a:pt x="89" y="29"/>
                        <a:pt x="81" y="26"/>
                        <a:pt x="71" y="26"/>
                      </a:cubicBezTo>
                      <a:cubicBezTo>
                        <a:pt x="58" y="26"/>
                        <a:pt x="48" y="30"/>
                        <a:pt x="41" y="39"/>
                      </a:cubicBezTo>
                      <a:cubicBezTo>
                        <a:pt x="33" y="47"/>
                        <a:pt x="30" y="59"/>
                        <a:pt x="30" y="76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30" y="103"/>
                        <a:pt x="33" y="117"/>
                        <a:pt x="41" y="125"/>
                      </a:cubicBezTo>
                      <a:cubicBezTo>
                        <a:pt x="48" y="133"/>
                        <a:pt x="58" y="138"/>
                        <a:pt x="71" y="138"/>
                      </a:cubicBezTo>
                      <a:cubicBezTo>
                        <a:pt x="81" y="138"/>
                        <a:pt x="89" y="135"/>
                        <a:pt x="94" y="130"/>
                      </a:cubicBezTo>
                      <a:cubicBezTo>
                        <a:pt x="100" y="125"/>
                        <a:pt x="104" y="119"/>
                        <a:pt x="106" y="110"/>
                      </a:cubicBezTo>
                      <a:cubicBezTo>
                        <a:pt x="136" y="110"/>
                        <a:pt x="136" y="110"/>
                        <a:pt x="136" y="110"/>
                      </a:cubicBezTo>
                      <a:cubicBezTo>
                        <a:pt x="134" y="118"/>
                        <a:pt x="132" y="125"/>
                        <a:pt x="129" y="132"/>
                      </a:cubicBezTo>
                      <a:cubicBezTo>
                        <a:pt x="125" y="138"/>
                        <a:pt x="121" y="144"/>
                        <a:pt x="115" y="149"/>
                      </a:cubicBezTo>
                      <a:cubicBezTo>
                        <a:pt x="110" y="153"/>
                        <a:pt x="103" y="157"/>
                        <a:pt x="96" y="160"/>
                      </a:cubicBezTo>
                      <a:cubicBezTo>
                        <a:pt x="88" y="162"/>
                        <a:pt x="79" y="164"/>
                        <a:pt x="69" y="16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" name="Freeform 29"/>
                <p:cNvSpPr>
                  <a:spLocks/>
                </p:cNvSpPr>
                <p:nvPr userDrawn="1"/>
              </p:nvSpPr>
              <p:spPr bwMode="auto">
                <a:xfrm>
                  <a:off x="2786853" y="1326678"/>
                  <a:ext cx="118355" cy="145333"/>
                </a:xfrm>
                <a:custGeom>
                  <a:avLst/>
                  <a:gdLst>
                    <a:gd name="T0" fmla="*/ 52 w 136"/>
                    <a:gd name="T1" fmla="*/ 28 h 167"/>
                    <a:gd name="T2" fmla="*/ 0 w 136"/>
                    <a:gd name="T3" fmla="*/ 28 h 167"/>
                    <a:gd name="T4" fmla="*/ 0 w 136"/>
                    <a:gd name="T5" fmla="*/ 0 h 167"/>
                    <a:gd name="T6" fmla="*/ 136 w 136"/>
                    <a:gd name="T7" fmla="*/ 0 h 167"/>
                    <a:gd name="T8" fmla="*/ 136 w 136"/>
                    <a:gd name="T9" fmla="*/ 28 h 167"/>
                    <a:gd name="T10" fmla="*/ 83 w 136"/>
                    <a:gd name="T11" fmla="*/ 28 h 167"/>
                    <a:gd name="T12" fmla="*/ 83 w 136"/>
                    <a:gd name="T13" fmla="*/ 167 h 167"/>
                    <a:gd name="T14" fmla="*/ 52 w 136"/>
                    <a:gd name="T15" fmla="*/ 167 h 167"/>
                    <a:gd name="T16" fmla="*/ 52 w 136"/>
                    <a:gd name="T17" fmla="*/ 2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6" h="167">
                      <a:moveTo>
                        <a:pt x="52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28"/>
                      </a:lnTo>
                      <a:lnTo>
                        <a:pt x="83" y="28"/>
                      </a:lnTo>
                      <a:lnTo>
                        <a:pt x="83" y="167"/>
                      </a:lnTo>
                      <a:lnTo>
                        <a:pt x="52" y="167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Freeform 30"/>
                <p:cNvSpPr>
                  <a:spLocks noEditPoints="1"/>
                </p:cNvSpPr>
                <p:nvPr userDrawn="1"/>
              </p:nvSpPr>
              <p:spPr bwMode="auto">
                <a:xfrm>
                  <a:off x="2932186" y="1326678"/>
                  <a:ext cx="115744" cy="145333"/>
                </a:xfrm>
                <a:custGeom>
                  <a:avLst/>
                  <a:gdLst>
                    <a:gd name="T0" fmla="*/ 0 w 126"/>
                    <a:gd name="T1" fmla="*/ 0 h 158"/>
                    <a:gd name="T2" fmla="*/ 61 w 126"/>
                    <a:gd name="T3" fmla="*/ 0 h 158"/>
                    <a:gd name="T4" fmla="*/ 106 w 126"/>
                    <a:gd name="T5" fmla="*/ 12 h 158"/>
                    <a:gd name="T6" fmla="*/ 120 w 126"/>
                    <a:gd name="T7" fmla="*/ 44 h 158"/>
                    <a:gd name="T8" fmla="*/ 115 w 126"/>
                    <a:gd name="T9" fmla="*/ 62 h 158"/>
                    <a:gd name="T10" fmla="*/ 100 w 126"/>
                    <a:gd name="T11" fmla="*/ 75 h 158"/>
                    <a:gd name="T12" fmla="*/ 100 w 126"/>
                    <a:gd name="T13" fmla="*/ 76 h 158"/>
                    <a:gd name="T14" fmla="*/ 119 w 126"/>
                    <a:gd name="T15" fmla="*/ 90 h 158"/>
                    <a:gd name="T16" fmla="*/ 126 w 126"/>
                    <a:gd name="T17" fmla="*/ 112 h 158"/>
                    <a:gd name="T18" fmla="*/ 113 w 126"/>
                    <a:gd name="T19" fmla="*/ 146 h 158"/>
                    <a:gd name="T20" fmla="*/ 68 w 126"/>
                    <a:gd name="T21" fmla="*/ 158 h 158"/>
                    <a:gd name="T22" fmla="*/ 0 w 126"/>
                    <a:gd name="T23" fmla="*/ 158 h 158"/>
                    <a:gd name="T24" fmla="*/ 0 w 126"/>
                    <a:gd name="T25" fmla="*/ 0 h 158"/>
                    <a:gd name="T26" fmla="*/ 90 w 126"/>
                    <a:gd name="T27" fmla="*/ 46 h 158"/>
                    <a:gd name="T28" fmla="*/ 84 w 126"/>
                    <a:gd name="T29" fmla="*/ 31 h 158"/>
                    <a:gd name="T30" fmla="*/ 60 w 126"/>
                    <a:gd name="T31" fmla="*/ 26 h 158"/>
                    <a:gd name="T32" fmla="*/ 28 w 126"/>
                    <a:gd name="T33" fmla="*/ 26 h 158"/>
                    <a:gd name="T34" fmla="*/ 28 w 126"/>
                    <a:gd name="T35" fmla="*/ 65 h 158"/>
                    <a:gd name="T36" fmla="*/ 60 w 126"/>
                    <a:gd name="T37" fmla="*/ 65 h 158"/>
                    <a:gd name="T38" fmla="*/ 84 w 126"/>
                    <a:gd name="T39" fmla="*/ 60 h 158"/>
                    <a:gd name="T40" fmla="*/ 90 w 126"/>
                    <a:gd name="T41" fmla="*/ 46 h 158"/>
                    <a:gd name="T42" fmla="*/ 97 w 126"/>
                    <a:gd name="T43" fmla="*/ 110 h 158"/>
                    <a:gd name="T44" fmla="*/ 90 w 126"/>
                    <a:gd name="T45" fmla="*/ 95 h 158"/>
                    <a:gd name="T46" fmla="*/ 66 w 126"/>
                    <a:gd name="T47" fmla="*/ 89 h 158"/>
                    <a:gd name="T48" fmla="*/ 28 w 126"/>
                    <a:gd name="T49" fmla="*/ 89 h 158"/>
                    <a:gd name="T50" fmla="*/ 28 w 126"/>
                    <a:gd name="T51" fmla="*/ 132 h 158"/>
                    <a:gd name="T52" fmla="*/ 66 w 126"/>
                    <a:gd name="T53" fmla="*/ 132 h 158"/>
                    <a:gd name="T54" fmla="*/ 90 w 126"/>
                    <a:gd name="T55" fmla="*/ 127 h 158"/>
                    <a:gd name="T56" fmla="*/ 97 w 126"/>
                    <a:gd name="T57" fmla="*/ 11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6" h="158">
                      <a:moveTo>
                        <a:pt x="0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82" y="0"/>
                        <a:pt x="97" y="4"/>
                        <a:pt x="106" y="12"/>
                      </a:cubicBezTo>
                      <a:cubicBezTo>
                        <a:pt x="115" y="20"/>
                        <a:pt x="120" y="31"/>
                        <a:pt x="120" y="44"/>
                      </a:cubicBezTo>
                      <a:cubicBezTo>
                        <a:pt x="120" y="51"/>
                        <a:pt x="118" y="57"/>
                        <a:pt x="115" y="62"/>
                      </a:cubicBezTo>
                      <a:cubicBezTo>
                        <a:pt x="112" y="67"/>
                        <a:pt x="107" y="72"/>
                        <a:pt x="100" y="75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9" y="79"/>
                        <a:pt x="115" y="84"/>
                        <a:pt x="119" y="90"/>
                      </a:cubicBezTo>
                      <a:cubicBezTo>
                        <a:pt x="124" y="97"/>
                        <a:pt x="126" y="104"/>
                        <a:pt x="126" y="112"/>
                      </a:cubicBezTo>
                      <a:cubicBezTo>
                        <a:pt x="126" y="126"/>
                        <a:pt x="122" y="138"/>
                        <a:pt x="113" y="146"/>
                      </a:cubicBezTo>
                      <a:cubicBezTo>
                        <a:pt x="103" y="154"/>
                        <a:pt x="88" y="158"/>
                        <a:pt x="68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90" y="46"/>
                      </a:moveTo>
                      <a:cubicBezTo>
                        <a:pt x="90" y="39"/>
                        <a:pt x="88" y="35"/>
                        <a:pt x="84" y="31"/>
                      </a:cubicBezTo>
                      <a:cubicBezTo>
                        <a:pt x="79" y="28"/>
                        <a:pt x="71" y="26"/>
                        <a:pt x="60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71" y="65"/>
                        <a:pt x="79" y="64"/>
                        <a:pt x="84" y="60"/>
                      </a:cubicBezTo>
                      <a:cubicBezTo>
                        <a:pt x="88" y="57"/>
                        <a:pt x="90" y="52"/>
                        <a:pt x="90" y="46"/>
                      </a:cubicBezTo>
                      <a:close/>
                      <a:moveTo>
                        <a:pt x="97" y="110"/>
                      </a:moveTo>
                      <a:cubicBezTo>
                        <a:pt x="97" y="104"/>
                        <a:pt x="94" y="98"/>
                        <a:pt x="90" y="95"/>
                      </a:cubicBezTo>
                      <a:cubicBezTo>
                        <a:pt x="85" y="91"/>
                        <a:pt x="78" y="89"/>
                        <a:pt x="66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8" y="132"/>
                        <a:pt x="28" y="132"/>
                        <a:pt x="28" y="132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78" y="132"/>
                        <a:pt x="85" y="130"/>
                        <a:pt x="90" y="127"/>
                      </a:cubicBezTo>
                      <a:cubicBezTo>
                        <a:pt x="94" y="123"/>
                        <a:pt x="97" y="117"/>
                        <a:pt x="97" y="1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Freeform 31"/>
                <p:cNvSpPr>
                  <a:spLocks noEditPoints="1"/>
                </p:cNvSpPr>
                <p:nvPr userDrawn="1"/>
              </p:nvSpPr>
              <p:spPr bwMode="auto">
                <a:xfrm>
                  <a:off x="3073168" y="1324067"/>
                  <a:ext cx="122706" cy="151424"/>
                </a:xfrm>
                <a:custGeom>
                  <a:avLst/>
                  <a:gdLst>
                    <a:gd name="T0" fmla="*/ 54 w 133"/>
                    <a:gd name="T1" fmla="*/ 164 h 164"/>
                    <a:gd name="T2" fmla="*/ 14 w 133"/>
                    <a:gd name="T3" fmla="*/ 151 h 164"/>
                    <a:gd name="T4" fmla="*/ 0 w 133"/>
                    <a:gd name="T5" fmla="*/ 116 h 164"/>
                    <a:gd name="T6" fmla="*/ 16 w 133"/>
                    <a:gd name="T7" fmla="*/ 79 h 164"/>
                    <a:gd name="T8" fmla="*/ 68 w 133"/>
                    <a:gd name="T9" fmla="*/ 65 h 164"/>
                    <a:gd name="T10" fmla="*/ 104 w 133"/>
                    <a:gd name="T11" fmla="*/ 65 h 164"/>
                    <a:gd name="T12" fmla="*/ 104 w 133"/>
                    <a:gd name="T13" fmla="*/ 57 h 164"/>
                    <a:gd name="T14" fmla="*/ 96 w 133"/>
                    <a:gd name="T15" fmla="*/ 34 h 164"/>
                    <a:gd name="T16" fmla="*/ 70 w 133"/>
                    <a:gd name="T17" fmla="*/ 26 h 164"/>
                    <a:gd name="T18" fmla="*/ 45 w 133"/>
                    <a:gd name="T19" fmla="*/ 32 h 164"/>
                    <a:gd name="T20" fmla="*/ 36 w 133"/>
                    <a:gd name="T21" fmla="*/ 47 h 164"/>
                    <a:gd name="T22" fmla="*/ 6 w 133"/>
                    <a:gd name="T23" fmla="*/ 47 h 164"/>
                    <a:gd name="T24" fmla="*/ 11 w 133"/>
                    <a:gd name="T25" fmla="*/ 29 h 164"/>
                    <a:gd name="T26" fmla="*/ 23 w 133"/>
                    <a:gd name="T27" fmla="*/ 14 h 164"/>
                    <a:gd name="T28" fmla="*/ 43 w 133"/>
                    <a:gd name="T29" fmla="*/ 4 h 164"/>
                    <a:gd name="T30" fmla="*/ 70 w 133"/>
                    <a:gd name="T31" fmla="*/ 0 h 164"/>
                    <a:gd name="T32" fmla="*/ 117 w 133"/>
                    <a:gd name="T33" fmla="*/ 15 h 164"/>
                    <a:gd name="T34" fmla="*/ 133 w 133"/>
                    <a:gd name="T35" fmla="*/ 58 h 164"/>
                    <a:gd name="T36" fmla="*/ 133 w 133"/>
                    <a:gd name="T37" fmla="*/ 161 h 164"/>
                    <a:gd name="T38" fmla="*/ 111 w 133"/>
                    <a:gd name="T39" fmla="*/ 161 h 164"/>
                    <a:gd name="T40" fmla="*/ 107 w 133"/>
                    <a:gd name="T41" fmla="*/ 137 h 164"/>
                    <a:gd name="T42" fmla="*/ 107 w 133"/>
                    <a:gd name="T43" fmla="*/ 137 h 164"/>
                    <a:gd name="T44" fmla="*/ 54 w 133"/>
                    <a:gd name="T45" fmla="*/ 164 h 164"/>
                    <a:gd name="T46" fmla="*/ 57 w 133"/>
                    <a:gd name="T47" fmla="*/ 138 h 164"/>
                    <a:gd name="T48" fmla="*/ 75 w 133"/>
                    <a:gd name="T49" fmla="*/ 134 h 164"/>
                    <a:gd name="T50" fmla="*/ 91 w 133"/>
                    <a:gd name="T51" fmla="*/ 125 h 164"/>
                    <a:gd name="T52" fmla="*/ 101 w 133"/>
                    <a:gd name="T53" fmla="*/ 111 h 164"/>
                    <a:gd name="T54" fmla="*/ 104 w 133"/>
                    <a:gd name="T55" fmla="*/ 95 h 164"/>
                    <a:gd name="T56" fmla="*/ 104 w 133"/>
                    <a:gd name="T57" fmla="*/ 89 h 164"/>
                    <a:gd name="T58" fmla="*/ 70 w 133"/>
                    <a:gd name="T59" fmla="*/ 89 h 164"/>
                    <a:gd name="T60" fmla="*/ 39 w 133"/>
                    <a:gd name="T61" fmla="*/ 96 h 164"/>
                    <a:gd name="T62" fmla="*/ 30 w 133"/>
                    <a:gd name="T63" fmla="*/ 116 h 164"/>
                    <a:gd name="T64" fmla="*/ 37 w 133"/>
                    <a:gd name="T65" fmla="*/ 132 h 164"/>
                    <a:gd name="T66" fmla="*/ 57 w 133"/>
                    <a:gd name="T67" fmla="*/ 138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3" h="164">
                      <a:moveTo>
                        <a:pt x="54" y="164"/>
                      </a:moveTo>
                      <a:cubicBezTo>
                        <a:pt x="36" y="164"/>
                        <a:pt x="22" y="159"/>
                        <a:pt x="14" y="151"/>
                      </a:cubicBezTo>
                      <a:cubicBezTo>
                        <a:pt x="5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7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2" y="39"/>
                        <a:pt x="96" y="34"/>
                      </a:cubicBezTo>
                      <a:cubicBezTo>
                        <a:pt x="91" y="29"/>
                        <a:pt x="82" y="26"/>
                        <a:pt x="70" y="26"/>
                      </a:cubicBezTo>
                      <a:cubicBezTo>
                        <a:pt x="58" y="26"/>
                        <a:pt x="50" y="28"/>
                        <a:pt x="45" y="32"/>
                      </a:cubicBezTo>
                      <a:cubicBezTo>
                        <a:pt x="39" y="36"/>
                        <a:pt x="36" y="41"/>
                        <a:pt x="3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7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9" y="10"/>
                        <a:pt x="35" y="7"/>
                        <a:pt x="43" y="4"/>
                      </a:cubicBezTo>
                      <a:cubicBezTo>
                        <a:pt x="51" y="2"/>
                        <a:pt x="60" y="0"/>
                        <a:pt x="70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8" y="25"/>
                        <a:pt x="133" y="39"/>
                        <a:pt x="133" y="58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111" y="161"/>
                        <a:pt x="111" y="161"/>
                        <a:pt x="111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94" y="155"/>
                        <a:pt x="76" y="164"/>
                        <a:pt x="54" y="164"/>
                      </a:cubicBezTo>
                      <a:close/>
                      <a:moveTo>
                        <a:pt x="57" y="138"/>
                      </a:moveTo>
                      <a:cubicBezTo>
                        <a:pt x="64" y="138"/>
                        <a:pt x="70" y="136"/>
                        <a:pt x="75" y="134"/>
                      </a:cubicBezTo>
                      <a:cubicBezTo>
                        <a:pt x="81" y="132"/>
                        <a:pt x="86" y="129"/>
                        <a:pt x="91" y="125"/>
                      </a:cubicBezTo>
                      <a:cubicBezTo>
                        <a:pt x="95" y="121"/>
                        <a:pt x="98" y="117"/>
                        <a:pt x="101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55" y="89"/>
                        <a:pt x="45" y="91"/>
                        <a:pt x="39" y="96"/>
                      </a:cubicBezTo>
                      <a:cubicBezTo>
                        <a:pt x="33" y="101"/>
                        <a:pt x="30" y="108"/>
                        <a:pt x="30" y="116"/>
                      </a:cubicBezTo>
                      <a:cubicBezTo>
                        <a:pt x="30" y="122"/>
                        <a:pt x="32" y="128"/>
                        <a:pt x="37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97" name="Freeform 47"/>
              <p:cNvSpPr>
                <a:spLocks/>
              </p:cNvSpPr>
              <p:nvPr userDrawn="1"/>
            </p:nvSpPr>
            <p:spPr bwMode="auto">
              <a:xfrm>
                <a:off x="2809480" y="390284"/>
                <a:ext cx="737977" cy="651821"/>
              </a:xfrm>
              <a:custGeom>
                <a:avLst/>
                <a:gdLst>
                  <a:gd name="T0" fmla="*/ 164 w 801"/>
                  <a:gd name="T1" fmla="*/ 473 h 707"/>
                  <a:gd name="T2" fmla="*/ 0 w 801"/>
                  <a:gd name="T3" fmla="*/ 613 h 707"/>
                  <a:gd name="T4" fmla="*/ 0 w 801"/>
                  <a:gd name="T5" fmla="*/ 704 h 707"/>
                  <a:gd name="T6" fmla="*/ 252 w 801"/>
                  <a:gd name="T7" fmla="*/ 533 h 707"/>
                  <a:gd name="T8" fmla="*/ 302 w 801"/>
                  <a:gd name="T9" fmla="*/ 87 h 707"/>
                  <a:gd name="T10" fmla="*/ 704 w 801"/>
                  <a:gd name="T11" fmla="*/ 87 h 707"/>
                  <a:gd name="T12" fmla="*/ 704 w 801"/>
                  <a:gd name="T13" fmla="*/ 698 h 707"/>
                  <a:gd name="T14" fmla="*/ 801 w 801"/>
                  <a:gd name="T15" fmla="*/ 698 h 707"/>
                  <a:gd name="T16" fmla="*/ 801 w 801"/>
                  <a:gd name="T17" fmla="*/ 0 h 707"/>
                  <a:gd name="T18" fmla="*/ 211 w 801"/>
                  <a:gd name="T19" fmla="*/ 0 h 707"/>
                  <a:gd name="T20" fmla="*/ 164 w 801"/>
                  <a:gd name="T21" fmla="*/ 473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707">
                    <a:moveTo>
                      <a:pt x="164" y="473"/>
                    </a:moveTo>
                    <a:cubicBezTo>
                      <a:pt x="152" y="587"/>
                      <a:pt x="91" y="610"/>
                      <a:pt x="0" y="6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137" y="707"/>
                      <a:pt x="225" y="655"/>
                      <a:pt x="252" y="533"/>
                    </a:cubicBezTo>
                    <a:cubicBezTo>
                      <a:pt x="273" y="442"/>
                      <a:pt x="302" y="87"/>
                      <a:pt x="302" y="87"/>
                    </a:cubicBezTo>
                    <a:cubicBezTo>
                      <a:pt x="704" y="87"/>
                      <a:pt x="704" y="87"/>
                      <a:pt x="704" y="87"/>
                    </a:cubicBezTo>
                    <a:cubicBezTo>
                      <a:pt x="704" y="698"/>
                      <a:pt x="704" y="698"/>
                      <a:pt x="704" y="698"/>
                    </a:cubicBezTo>
                    <a:cubicBezTo>
                      <a:pt x="801" y="698"/>
                      <a:pt x="801" y="698"/>
                      <a:pt x="801" y="698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0"/>
                      <a:pt x="181" y="324"/>
                      <a:pt x="164" y="4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48"/>
              <p:cNvSpPr>
                <a:spLocks/>
              </p:cNvSpPr>
              <p:nvPr userDrawn="1"/>
            </p:nvSpPr>
            <p:spPr bwMode="auto">
              <a:xfrm>
                <a:off x="1337007" y="390284"/>
                <a:ext cx="755382" cy="643119"/>
              </a:xfrm>
              <a:custGeom>
                <a:avLst/>
                <a:gdLst>
                  <a:gd name="T0" fmla="*/ 779 w 820"/>
                  <a:gd name="T1" fmla="*/ 0 h 698"/>
                  <a:gd name="T2" fmla="*/ 656 w 820"/>
                  <a:gd name="T3" fmla="*/ 0 h 698"/>
                  <a:gd name="T4" fmla="*/ 469 w 820"/>
                  <a:gd name="T5" fmla="*/ 242 h 698"/>
                  <a:gd name="T6" fmla="*/ 347 w 820"/>
                  <a:gd name="T7" fmla="*/ 302 h 698"/>
                  <a:gd name="T8" fmla="*/ 95 w 820"/>
                  <a:gd name="T9" fmla="*/ 302 h 698"/>
                  <a:gd name="T10" fmla="*/ 95 w 820"/>
                  <a:gd name="T11" fmla="*/ 0 h 698"/>
                  <a:gd name="T12" fmla="*/ 0 w 820"/>
                  <a:gd name="T13" fmla="*/ 0 h 698"/>
                  <a:gd name="T14" fmla="*/ 0 w 820"/>
                  <a:gd name="T15" fmla="*/ 698 h 698"/>
                  <a:gd name="T16" fmla="*/ 94 w 820"/>
                  <a:gd name="T17" fmla="*/ 698 h 698"/>
                  <a:gd name="T18" fmla="*/ 95 w 820"/>
                  <a:gd name="T19" fmla="*/ 399 h 698"/>
                  <a:gd name="T20" fmla="*/ 420 w 820"/>
                  <a:gd name="T21" fmla="*/ 399 h 698"/>
                  <a:gd name="T22" fmla="*/ 681 w 820"/>
                  <a:gd name="T23" fmla="*/ 698 h 698"/>
                  <a:gd name="T24" fmla="*/ 820 w 820"/>
                  <a:gd name="T25" fmla="*/ 698 h 698"/>
                  <a:gd name="T26" fmla="*/ 513 w 820"/>
                  <a:gd name="T27" fmla="*/ 343 h 698"/>
                  <a:gd name="T28" fmla="*/ 779 w 820"/>
                  <a:gd name="T29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0" h="698">
                    <a:moveTo>
                      <a:pt x="779" y="0"/>
                    </a:moveTo>
                    <a:cubicBezTo>
                      <a:pt x="656" y="0"/>
                      <a:pt x="656" y="0"/>
                      <a:pt x="656" y="0"/>
                    </a:cubicBezTo>
                    <a:cubicBezTo>
                      <a:pt x="469" y="242"/>
                      <a:pt x="469" y="242"/>
                      <a:pt x="469" y="242"/>
                    </a:cubicBezTo>
                    <a:cubicBezTo>
                      <a:pt x="439" y="280"/>
                      <a:pt x="394" y="302"/>
                      <a:pt x="347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94" y="698"/>
                      <a:pt x="94" y="698"/>
                      <a:pt x="94" y="698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681" y="698"/>
                      <a:pt x="681" y="698"/>
                      <a:pt x="681" y="698"/>
                    </a:cubicBezTo>
                    <a:cubicBezTo>
                      <a:pt x="820" y="698"/>
                      <a:pt x="820" y="698"/>
                      <a:pt x="820" y="698"/>
                    </a:cubicBezTo>
                    <a:cubicBezTo>
                      <a:pt x="513" y="343"/>
                      <a:pt x="513" y="343"/>
                      <a:pt x="513" y="343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49"/>
              <p:cNvSpPr>
                <a:spLocks noEditPoints="1"/>
              </p:cNvSpPr>
              <p:nvPr userDrawn="1"/>
            </p:nvSpPr>
            <p:spPr bwMode="auto">
              <a:xfrm>
                <a:off x="2055839" y="365046"/>
                <a:ext cx="757122" cy="691853"/>
              </a:xfrm>
              <a:custGeom>
                <a:avLst/>
                <a:gdLst>
                  <a:gd name="T0" fmla="*/ 411 w 822"/>
                  <a:gd name="T1" fmla="*/ 0 h 751"/>
                  <a:gd name="T2" fmla="*/ 0 w 822"/>
                  <a:gd name="T3" fmla="*/ 376 h 751"/>
                  <a:gd name="T4" fmla="*/ 411 w 822"/>
                  <a:gd name="T5" fmla="*/ 751 h 751"/>
                  <a:gd name="T6" fmla="*/ 822 w 822"/>
                  <a:gd name="T7" fmla="*/ 376 h 751"/>
                  <a:gd name="T8" fmla="*/ 411 w 822"/>
                  <a:gd name="T9" fmla="*/ 0 h 751"/>
                  <a:gd name="T10" fmla="*/ 411 w 822"/>
                  <a:gd name="T11" fmla="*/ 662 h 751"/>
                  <a:gd name="T12" fmla="*/ 101 w 822"/>
                  <a:gd name="T13" fmla="*/ 376 h 751"/>
                  <a:gd name="T14" fmla="*/ 411 w 822"/>
                  <a:gd name="T15" fmla="*/ 89 h 751"/>
                  <a:gd name="T16" fmla="*/ 721 w 822"/>
                  <a:gd name="T17" fmla="*/ 376 h 751"/>
                  <a:gd name="T18" fmla="*/ 411 w 822"/>
                  <a:gd name="T19" fmla="*/ 66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2" h="751">
                    <a:moveTo>
                      <a:pt x="411" y="0"/>
                    </a:moveTo>
                    <a:cubicBezTo>
                      <a:pt x="184" y="0"/>
                      <a:pt x="0" y="122"/>
                      <a:pt x="0" y="376"/>
                    </a:cubicBezTo>
                    <a:cubicBezTo>
                      <a:pt x="0" y="646"/>
                      <a:pt x="184" y="751"/>
                      <a:pt x="411" y="751"/>
                    </a:cubicBezTo>
                    <a:cubicBezTo>
                      <a:pt x="638" y="751"/>
                      <a:pt x="822" y="645"/>
                      <a:pt x="822" y="376"/>
                    </a:cubicBezTo>
                    <a:cubicBezTo>
                      <a:pt x="822" y="119"/>
                      <a:pt x="638" y="0"/>
                      <a:pt x="411" y="0"/>
                    </a:cubicBezTo>
                    <a:close/>
                    <a:moveTo>
                      <a:pt x="411" y="662"/>
                    </a:moveTo>
                    <a:cubicBezTo>
                      <a:pt x="229" y="662"/>
                      <a:pt x="101" y="582"/>
                      <a:pt x="101" y="376"/>
                    </a:cubicBezTo>
                    <a:cubicBezTo>
                      <a:pt x="101" y="182"/>
                      <a:pt x="229" y="89"/>
                      <a:pt x="411" y="89"/>
                    </a:cubicBezTo>
                    <a:cubicBezTo>
                      <a:pt x="592" y="89"/>
                      <a:pt x="720" y="180"/>
                      <a:pt x="721" y="376"/>
                    </a:cubicBezTo>
                    <a:cubicBezTo>
                      <a:pt x="721" y="581"/>
                      <a:pt x="592" y="662"/>
                      <a:pt x="411" y="6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50"/>
              <p:cNvSpPr>
                <a:spLocks/>
              </p:cNvSpPr>
              <p:nvPr userDrawn="1"/>
            </p:nvSpPr>
            <p:spPr bwMode="auto">
              <a:xfrm>
                <a:off x="248318" y="390284"/>
                <a:ext cx="966854" cy="643119"/>
              </a:xfrm>
              <a:custGeom>
                <a:avLst/>
                <a:gdLst>
                  <a:gd name="T0" fmla="*/ 956 w 1049"/>
                  <a:gd name="T1" fmla="*/ 605 h 698"/>
                  <a:gd name="T2" fmla="*/ 571 w 1049"/>
                  <a:gd name="T3" fmla="*/ 605 h 698"/>
                  <a:gd name="T4" fmla="*/ 571 w 1049"/>
                  <a:gd name="T5" fmla="*/ 283 h 698"/>
                  <a:gd name="T6" fmla="*/ 571 w 1049"/>
                  <a:gd name="T7" fmla="*/ 0 h 698"/>
                  <a:gd name="T8" fmla="*/ 478 w 1049"/>
                  <a:gd name="T9" fmla="*/ 0 h 698"/>
                  <a:gd name="T10" fmla="*/ 478 w 1049"/>
                  <a:gd name="T11" fmla="*/ 283 h 698"/>
                  <a:gd name="T12" fmla="*/ 156 w 1049"/>
                  <a:gd name="T13" fmla="*/ 605 h 698"/>
                  <a:gd name="T14" fmla="*/ 93 w 1049"/>
                  <a:gd name="T15" fmla="*/ 605 h 698"/>
                  <a:gd name="T16" fmla="*/ 93 w 1049"/>
                  <a:gd name="T17" fmla="*/ 0 h 698"/>
                  <a:gd name="T18" fmla="*/ 0 w 1049"/>
                  <a:gd name="T19" fmla="*/ 0 h 698"/>
                  <a:gd name="T20" fmla="*/ 0 w 1049"/>
                  <a:gd name="T21" fmla="*/ 698 h 698"/>
                  <a:gd name="T22" fmla="*/ 156 w 1049"/>
                  <a:gd name="T23" fmla="*/ 698 h 698"/>
                  <a:gd name="T24" fmla="*/ 478 w 1049"/>
                  <a:gd name="T25" fmla="*/ 545 h 698"/>
                  <a:gd name="T26" fmla="*/ 478 w 1049"/>
                  <a:gd name="T27" fmla="*/ 698 h 698"/>
                  <a:gd name="T28" fmla="*/ 1049 w 1049"/>
                  <a:gd name="T29" fmla="*/ 698 h 698"/>
                  <a:gd name="T30" fmla="*/ 1049 w 1049"/>
                  <a:gd name="T31" fmla="*/ 0 h 698"/>
                  <a:gd name="T32" fmla="*/ 956 w 1049"/>
                  <a:gd name="T33" fmla="*/ 0 h 698"/>
                  <a:gd name="T34" fmla="*/ 956 w 1049"/>
                  <a:gd name="T35" fmla="*/ 605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9" h="698">
                    <a:moveTo>
                      <a:pt x="956" y="605"/>
                    </a:moveTo>
                    <a:cubicBezTo>
                      <a:pt x="571" y="605"/>
                      <a:pt x="571" y="605"/>
                      <a:pt x="571" y="605"/>
                    </a:cubicBezTo>
                    <a:cubicBezTo>
                      <a:pt x="571" y="283"/>
                      <a:pt x="571" y="283"/>
                      <a:pt x="571" y="283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78" y="283"/>
                      <a:pt x="478" y="283"/>
                      <a:pt x="478" y="283"/>
                    </a:cubicBezTo>
                    <a:cubicBezTo>
                      <a:pt x="478" y="461"/>
                      <a:pt x="334" y="605"/>
                      <a:pt x="156" y="605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56" y="698"/>
                      <a:pt x="156" y="698"/>
                      <a:pt x="156" y="698"/>
                    </a:cubicBezTo>
                    <a:cubicBezTo>
                      <a:pt x="286" y="698"/>
                      <a:pt x="402" y="639"/>
                      <a:pt x="478" y="545"/>
                    </a:cubicBezTo>
                    <a:cubicBezTo>
                      <a:pt x="478" y="698"/>
                      <a:pt x="478" y="698"/>
                      <a:pt x="478" y="698"/>
                    </a:cubicBezTo>
                    <a:cubicBezTo>
                      <a:pt x="1049" y="698"/>
                      <a:pt x="1049" y="698"/>
                      <a:pt x="1049" y="698"/>
                    </a:cubicBezTo>
                    <a:cubicBezTo>
                      <a:pt x="1049" y="0"/>
                      <a:pt x="1049" y="0"/>
                      <a:pt x="1049" y="0"/>
                    </a:cubicBezTo>
                    <a:cubicBezTo>
                      <a:pt x="956" y="0"/>
                      <a:pt x="956" y="0"/>
                      <a:pt x="956" y="0"/>
                    </a:cubicBezTo>
                    <a:lnTo>
                      <a:pt x="956" y="6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51"/>
              <p:cNvSpPr>
                <a:spLocks/>
              </p:cNvSpPr>
              <p:nvPr userDrawn="1"/>
            </p:nvSpPr>
            <p:spPr bwMode="auto">
              <a:xfrm>
                <a:off x="3621429" y="390284"/>
                <a:ext cx="818040" cy="645729"/>
              </a:xfrm>
              <a:custGeom>
                <a:avLst/>
                <a:gdLst>
                  <a:gd name="T0" fmla="*/ 809 w 888"/>
                  <a:gd name="T1" fmla="*/ 46 h 700"/>
                  <a:gd name="T2" fmla="*/ 809 w 888"/>
                  <a:gd name="T3" fmla="*/ 0 h 700"/>
                  <a:gd name="T4" fmla="*/ 715 w 888"/>
                  <a:gd name="T5" fmla="*/ 0 h 700"/>
                  <a:gd name="T6" fmla="*/ 715 w 888"/>
                  <a:gd name="T7" fmla="*/ 46 h 700"/>
                  <a:gd name="T8" fmla="*/ 670 w 888"/>
                  <a:gd name="T9" fmla="*/ 267 h 700"/>
                  <a:gd name="T10" fmla="*/ 585 w 888"/>
                  <a:gd name="T11" fmla="*/ 100 h 700"/>
                  <a:gd name="T12" fmla="*/ 421 w 888"/>
                  <a:gd name="T13" fmla="*/ 0 h 700"/>
                  <a:gd name="T14" fmla="*/ 610 w 888"/>
                  <a:gd name="T15" fmla="*/ 372 h 700"/>
                  <a:gd name="T16" fmla="*/ 155 w 888"/>
                  <a:gd name="T17" fmla="*/ 606 h 700"/>
                  <a:gd name="T18" fmla="*/ 113 w 888"/>
                  <a:gd name="T19" fmla="*/ 606 h 700"/>
                  <a:gd name="T20" fmla="*/ 421 w 888"/>
                  <a:gd name="T21" fmla="*/ 0 h 700"/>
                  <a:gd name="T22" fmla="*/ 421 w 888"/>
                  <a:gd name="T23" fmla="*/ 0 h 700"/>
                  <a:gd name="T24" fmla="*/ 257 w 888"/>
                  <a:gd name="T25" fmla="*/ 100 h 700"/>
                  <a:gd name="T26" fmla="*/ 0 w 888"/>
                  <a:gd name="T27" fmla="*/ 606 h 700"/>
                  <a:gd name="T28" fmla="*/ 0 w 888"/>
                  <a:gd name="T29" fmla="*/ 606 h 700"/>
                  <a:gd name="T30" fmla="*/ 0 w 888"/>
                  <a:gd name="T31" fmla="*/ 700 h 700"/>
                  <a:gd name="T32" fmla="*/ 155 w 888"/>
                  <a:gd name="T33" fmla="*/ 700 h 700"/>
                  <a:gd name="T34" fmla="*/ 657 w 888"/>
                  <a:gd name="T35" fmla="*/ 464 h 700"/>
                  <a:gd name="T36" fmla="*/ 681 w 888"/>
                  <a:gd name="T37" fmla="*/ 511 h 700"/>
                  <a:gd name="T38" fmla="*/ 776 w 888"/>
                  <a:gd name="T39" fmla="*/ 698 h 700"/>
                  <a:gd name="T40" fmla="*/ 888 w 888"/>
                  <a:gd name="T41" fmla="*/ 698 h 700"/>
                  <a:gd name="T42" fmla="*/ 722 w 888"/>
                  <a:gd name="T43" fmla="*/ 371 h 700"/>
                  <a:gd name="T44" fmla="*/ 809 w 888"/>
                  <a:gd name="T45" fmla="*/ 4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8" h="700">
                    <a:moveTo>
                      <a:pt x="809" y="46"/>
                    </a:moveTo>
                    <a:cubicBezTo>
                      <a:pt x="809" y="0"/>
                      <a:pt x="809" y="0"/>
                      <a:pt x="809" y="0"/>
                    </a:cubicBezTo>
                    <a:cubicBezTo>
                      <a:pt x="715" y="0"/>
                      <a:pt x="715" y="0"/>
                      <a:pt x="715" y="0"/>
                    </a:cubicBezTo>
                    <a:cubicBezTo>
                      <a:pt x="715" y="46"/>
                      <a:pt x="715" y="46"/>
                      <a:pt x="715" y="46"/>
                    </a:cubicBezTo>
                    <a:cubicBezTo>
                      <a:pt x="715" y="124"/>
                      <a:pt x="699" y="199"/>
                      <a:pt x="670" y="267"/>
                    </a:cubicBezTo>
                    <a:cubicBezTo>
                      <a:pt x="585" y="100"/>
                      <a:pt x="585" y="100"/>
                      <a:pt x="585" y="100"/>
                    </a:cubicBezTo>
                    <a:cubicBezTo>
                      <a:pt x="554" y="39"/>
                      <a:pt x="490" y="0"/>
                      <a:pt x="421" y="0"/>
                    </a:cubicBezTo>
                    <a:cubicBezTo>
                      <a:pt x="610" y="372"/>
                      <a:pt x="610" y="372"/>
                      <a:pt x="610" y="372"/>
                    </a:cubicBezTo>
                    <a:cubicBezTo>
                      <a:pt x="508" y="514"/>
                      <a:pt x="342" y="606"/>
                      <a:pt x="155" y="606"/>
                    </a:cubicBezTo>
                    <a:cubicBezTo>
                      <a:pt x="113" y="606"/>
                      <a:pt x="113" y="606"/>
                      <a:pt x="113" y="606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352" y="0"/>
                      <a:pt x="288" y="39"/>
                      <a:pt x="257" y="100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155" y="700"/>
                      <a:pt x="155" y="700"/>
                      <a:pt x="155" y="700"/>
                    </a:cubicBezTo>
                    <a:cubicBezTo>
                      <a:pt x="356" y="700"/>
                      <a:pt x="537" y="608"/>
                      <a:pt x="657" y="464"/>
                    </a:cubicBezTo>
                    <a:cubicBezTo>
                      <a:pt x="681" y="511"/>
                      <a:pt x="681" y="511"/>
                      <a:pt x="681" y="511"/>
                    </a:cubicBezTo>
                    <a:cubicBezTo>
                      <a:pt x="776" y="698"/>
                      <a:pt x="776" y="698"/>
                      <a:pt x="776" y="698"/>
                    </a:cubicBezTo>
                    <a:cubicBezTo>
                      <a:pt x="888" y="698"/>
                      <a:pt x="888" y="698"/>
                      <a:pt x="888" y="698"/>
                    </a:cubicBezTo>
                    <a:cubicBezTo>
                      <a:pt x="722" y="371"/>
                      <a:pt x="722" y="371"/>
                      <a:pt x="722" y="371"/>
                    </a:cubicBezTo>
                    <a:cubicBezTo>
                      <a:pt x="777" y="275"/>
                      <a:pt x="809" y="164"/>
                      <a:pt x="809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64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10" r:id="rId11"/>
    <p:sldLayoutId id="2147483715" r:id="rId12"/>
    <p:sldLayoutId id="2147483712" r:id="rId13"/>
    <p:sldLayoutId id="2147483717" r:id="rId14"/>
    <p:sldLayoutId id="2147483718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14514"/>
            <a:ext cx="12192000" cy="5752097"/>
            <a:chOff x="0" y="0"/>
            <a:chExt cx="12192000" cy="575209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752097"/>
              <a:ext cx="95925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818189" y="5752097"/>
              <a:ext cx="3738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5837741" y="0"/>
              <a:ext cx="1031794" cy="1560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6869535" y="0"/>
              <a:ext cx="1031794" cy="1560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9674043" y="0"/>
              <a:ext cx="1031794" cy="1560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15"/>
                    </a14:imgEffect>
                    <a14:imgEffect>
                      <a14:saturation sat="83000"/>
                    </a14:imgEffect>
                    <a14:imgEffect>
                      <a14:brightnessContrast bright="1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r="12018"/>
          <a:stretch/>
        </p:blipFill>
        <p:spPr>
          <a:xfrm>
            <a:off x="252725" y="1655763"/>
            <a:ext cx="5206105" cy="4932112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5619749" y="4171949"/>
            <a:ext cx="3955970" cy="447676"/>
          </a:xfrm>
          <a:custGeom>
            <a:avLst/>
            <a:gdLst>
              <a:gd name="connsiteX0" fmla="*/ 0 w 3955970"/>
              <a:gd name="connsiteY0" fmla="*/ 223837 h 447676"/>
              <a:gd name="connsiteX1" fmla="*/ 0 w 3955970"/>
              <a:gd name="connsiteY1" fmla="*/ 223838 h 447676"/>
              <a:gd name="connsiteX2" fmla="*/ 0 w 3955970"/>
              <a:gd name="connsiteY2" fmla="*/ 223838 h 447676"/>
              <a:gd name="connsiteX3" fmla="*/ 223838 w 3955970"/>
              <a:gd name="connsiteY3" fmla="*/ 0 h 447676"/>
              <a:gd name="connsiteX4" fmla="*/ 1133475 w 3955970"/>
              <a:gd name="connsiteY4" fmla="*/ 0 h 447676"/>
              <a:gd name="connsiteX5" fmla="*/ 1595438 w 3955970"/>
              <a:gd name="connsiteY5" fmla="*/ 0 h 447676"/>
              <a:gd name="connsiteX6" fmla="*/ 2360532 w 3955970"/>
              <a:gd name="connsiteY6" fmla="*/ 0 h 447676"/>
              <a:gd name="connsiteX7" fmla="*/ 2505075 w 3955970"/>
              <a:gd name="connsiteY7" fmla="*/ 0 h 447676"/>
              <a:gd name="connsiteX8" fmla="*/ 3732132 w 3955970"/>
              <a:gd name="connsiteY8" fmla="*/ 0 h 447676"/>
              <a:gd name="connsiteX9" fmla="*/ 3955970 w 3955970"/>
              <a:gd name="connsiteY9" fmla="*/ 223838 h 447676"/>
              <a:gd name="connsiteX10" fmla="*/ 3955969 w 3955970"/>
              <a:gd name="connsiteY10" fmla="*/ 223838 h 447676"/>
              <a:gd name="connsiteX11" fmla="*/ 3732131 w 3955970"/>
              <a:gd name="connsiteY11" fmla="*/ 447676 h 447676"/>
              <a:gd name="connsiteX12" fmla="*/ 2505083 w 3955970"/>
              <a:gd name="connsiteY12" fmla="*/ 447675 h 447676"/>
              <a:gd name="connsiteX13" fmla="*/ 2505074 w 3955970"/>
              <a:gd name="connsiteY13" fmla="*/ 447676 h 447676"/>
              <a:gd name="connsiteX14" fmla="*/ 1595443 w 3955970"/>
              <a:gd name="connsiteY14" fmla="*/ 447676 h 447676"/>
              <a:gd name="connsiteX15" fmla="*/ 1595437 w 3955970"/>
              <a:gd name="connsiteY15" fmla="*/ 447676 h 447676"/>
              <a:gd name="connsiteX16" fmla="*/ 223838 w 3955970"/>
              <a:gd name="connsiteY16" fmla="*/ 447675 h 447676"/>
              <a:gd name="connsiteX17" fmla="*/ 17590 w 3955970"/>
              <a:gd name="connsiteY17" fmla="*/ 310965 h 447676"/>
              <a:gd name="connsiteX18" fmla="*/ 0 w 3955970"/>
              <a:gd name="connsiteY18" fmla="*/ 223838 h 447676"/>
              <a:gd name="connsiteX19" fmla="*/ 17590 w 3955970"/>
              <a:gd name="connsiteY19" fmla="*/ 136711 h 447676"/>
              <a:gd name="connsiteX20" fmla="*/ 223838 w 3955970"/>
              <a:gd name="connsiteY20" fmla="*/ 0 h 44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55970" h="447676">
                <a:moveTo>
                  <a:pt x="0" y="223837"/>
                </a:moveTo>
                <a:lnTo>
                  <a:pt x="0" y="223838"/>
                </a:lnTo>
                <a:lnTo>
                  <a:pt x="0" y="223838"/>
                </a:lnTo>
                <a:close/>
                <a:moveTo>
                  <a:pt x="223838" y="0"/>
                </a:moveTo>
                <a:lnTo>
                  <a:pt x="1133475" y="0"/>
                </a:lnTo>
                <a:lnTo>
                  <a:pt x="1595438" y="0"/>
                </a:lnTo>
                <a:lnTo>
                  <a:pt x="2360532" y="0"/>
                </a:lnTo>
                <a:lnTo>
                  <a:pt x="2505075" y="0"/>
                </a:lnTo>
                <a:lnTo>
                  <a:pt x="3732132" y="0"/>
                </a:lnTo>
                <a:cubicBezTo>
                  <a:pt x="3855754" y="0"/>
                  <a:pt x="3955970" y="100216"/>
                  <a:pt x="3955970" y="223838"/>
                </a:cubicBezTo>
                <a:lnTo>
                  <a:pt x="3955969" y="223838"/>
                </a:lnTo>
                <a:cubicBezTo>
                  <a:pt x="3955969" y="347460"/>
                  <a:pt x="3855753" y="447676"/>
                  <a:pt x="3732131" y="447676"/>
                </a:cubicBezTo>
                <a:lnTo>
                  <a:pt x="2505083" y="447675"/>
                </a:lnTo>
                <a:lnTo>
                  <a:pt x="2505074" y="447676"/>
                </a:lnTo>
                <a:lnTo>
                  <a:pt x="1595443" y="447676"/>
                </a:lnTo>
                <a:lnTo>
                  <a:pt x="1595437" y="447676"/>
                </a:lnTo>
                <a:lnTo>
                  <a:pt x="223838" y="447675"/>
                </a:lnTo>
                <a:cubicBezTo>
                  <a:pt x="131121" y="447675"/>
                  <a:pt x="51571" y="391304"/>
                  <a:pt x="17590" y="310965"/>
                </a:cubicBezTo>
                <a:lnTo>
                  <a:pt x="0" y="223838"/>
                </a:lnTo>
                <a:lnTo>
                  <a:pt x="17590" y="136711"/>
                </a:lnTo>
                <a:cubicBezTo>
                  <a:pt x="51571" y="56372"/>
                  <a:pt x="131121" y="0"/>
                  <a:pt x="22383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Тренинг «Школа предпринимателя»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день 4 – ценностное предложение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77189" y="5443833"/>
            <a:ext cx="1418687" cy="496888"/>
          </a:xfrm>
        </p:spPr>
        <p:txBody>
          <a:bodyPr/>
          <a:lstStyle/>
          <a:p>
            <a:r>
              <a:rPr lang="ru-RU" dirty="0" err="1" smtClean="0"/>
              <a:t>дд</a:t>
            </a:r>
            <a:r>
              <a:rPr lang="ru-RU" dirty="0" smtClean="0"/>
              <a:t>/мм/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4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день 4                         </a:t>
            </a:r>
            <a:r>
              <a:rPr lang="ru-RU" dirty="0"/>
              <a:t>ценностное предложение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6206" y="304800"/>
            <a:ext cx="11811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oogle Shape;2235;p50"/>
          <p:cNvGraphicFramePr/>
          <p:nvPr>
            <p:extLst/>
          </p:nvPr>
        </p:nvGraphicFramePr>
        <p:xfrm>
          <a:off x="400051" y="638467"/>
          <a:ext cx="11382376" cy="5401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3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9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kern="1200" cap="none" dirty="0" smtClean="0">
                          <a:solidFill>
                            <a:schemeClr val="bg1"/>
                          </a:solidFill>
                          <a:latin typeface="+mn-lt"/>
                          <a:ea typeface="Open Sans SemiBold"/>
                          <a:cs typeface="Segoe UI Semibold" panose="020B0702040204020203" pitchFamily="34" charset="0"/>
                          <a:sym typeface="Open Sans SemiBold"/>
                        </a:rPr>
                        <a:t>Формула</a:t>
                      </a:r>
                      <a:endParaRPr sz="1100" b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Open Sans SemiBold"/>
                        <a:cs typeface="Segoe UI Semibold" panose="020B0702040204020203" pitchFamily="34" charset="0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kern="1200" cap="none" dirty="0" smtClean="0">
                          <a:solidFill>
                            <a:schemeClr val="bg1"/>
                          </a:solidFill>
                          <a:latin typeface="+mn-lt"/>
                          <a:ea typeface="Open Sans SemiBold"/>
                          <a:cs typeface="Segoe UI Semibold" panose="020B0702040204020203" pitchFamily="34" charset="0"/>
                          <a:sym typeface="Open Sans SemiBold"/>
                        </a:rPr>
                        <a:t>Ценностное предложение</a:t>
                      </a:r>
                      <a:endParaRPr sz="1100" b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Open Sans SemiBold"/>
                        <a:cs typeface="Segoe UI Semibold" panose="020B0702040204020203" pitchFamily="34" charset="0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kern="1200" cap="none" dirty="0" smtClean="0">
                          <a:solidFill>
                            <a:schemeClr val="bg1"/>
                          </a:solidFill>
                          <a:latin typeface="+mn-lt"/>
                          <a:ea typeface="Open Sans SemiBold"/>
                          <a:cs typeface="Segoe UI Semibold" panose="020B0702040204020203" pitchFamily="34" charset="0"/>
                          <a:sym typeface="Open Sans SemiBold"/>
                        </a:rPr>
                        <a:t>Вопросы для самопроверки</a:t>
                      </a:r>
                      <a:endParaRPr sz="1100" b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Open Sans SemiBold"/>
                        <a:cs typeface="Segoe UI Semibold" panose="020B0702040204020203" pitchFamily="34" charset="0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kern="1200" cap="none" dirty="0" smtClean="0">
                          <a:solidFill>
                            <a:schemeClr val="bg1"/>
                          </a:solidFill>
                          <a:latin typeface="+mn-lt"/>
                          <a:ea typeface="Open Sans SemiBold"/>
                          <a:cs typeface="Segoe UI Semibold" panose="020B0702040204020203" pitchFamily="34" charset="0"/>
                          <a:sym typeface="Open Sans SemiBold"/>
                        </a:rPr>
                        <a:t>Пример</a:t>
                      </a:r>
                      <a:endParaRPr sz="1100" b="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Open Sans SemiBold"/>
                        <a:cs typeface="Segoe UI Semibold" panose="020B0702040204020203" pitchFamily="34" charset="0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Для</a:t>
                      </a:r>
                      <a:r>
                        <a:rPr lang="ru-RU" sz="950" u="none" strike="noStrike" cap="none" baseline="0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(клиент какого типа)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Целевой клиент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(Кто он? Какой он?)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Для женщин, без мужа, с 2 и более детьми в возрасте до 10 лет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7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b="0" i="0" u="none" strike="noStrike" cap="none" baseline="0" dirty="0" smtClean="0">
                          <a:solidFill>
                            <a:schemeClr val="tx2"/>
                          </a:solidFill>
                          <a:latin typeface="+mn-lt"/>
                          <a:cs typeface="Arial"/>
                          <a:sym typeface="Arial"/>
                        </a:rPr>
                        <a:t>в ситуации когда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spc="-3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В какой ситуации возникает проблема/задача?</a:t>
                      </a:r>
                      <a:endParaRPr sz="950" spc="-3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В ситуации,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когда начальство просит задержаться на работе допоздна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он сталкивается </a:t>
                      </a:r>
                      <a:b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с проблемой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  <a:sym typeface="Arial"/>
                        </a:rPr>
                        <a:t> какой проблемой/задачей приходится справляться?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Она сталкивается с проблемой невозможности лично забрать детей из детского сада, школы, дополнительных занятий, кружков и довести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до дома, накормить ужином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и помочь выполнить домашнее задание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и нуждается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Что ему нужно? Какие требования/ожидания у него есть / что должно быть результатом решения его проблемы? 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Тогда ей необходима помощь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в этом, с максимальной уверенностью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в безопасности и комфорте ее детей, здоровом питании и поддержке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при выполнении домашнего задания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мы предлагаем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  <a:sym typeface="Arial"/>
                        </a:rPr>
                        <a:t>Название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  <a:sym typeface="Arial"/>
                        </a:rPr>
                        <a:t> и описание продукту/решения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Мы компания «Успешный ребенок»,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предоставляем услуги по комплексному сопровождению детей от школы до стирки и уборки дома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это позволяет/дает им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Возможности/супер-силы/ценности/выгоды, которые дает решение клиенту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Которая дает возможность родителям заказать услуги Няни полного цикла по дням </a:t>
                      </a:r>
                      <a:b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и часам, с сопровождением на автомобилях комфорт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и бизнес-классов, выбор категорий блюд, школьных предметов для выполнения домашнего задания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В отличии от</a:t>
                      </a:r>
                      <a:r>
                        <a:rPr lang="ru-RU" sz="950" b="0" i="0" u="none" strike="noStrike" cap="none" baseline="0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br>
                        <a:rPr lang="ru-RU" sz="950" b="0" i="0" u="none" strike="noStrike" cap="none" baseline="0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="0" i="0" u="none" strike="noStrike" cap="none" baseline="0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(в сравнении с)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Конкурирующие решения/ альтернативные способы решения проблемы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В отличии от наших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конкурентов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b="0" i="0" u="none" strike="noStrike" cap="none" dirty="0" smtClean="0">
                          <a:solidFill>
                            <a:schemeClr val="tx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который(-е) дает(-ют) им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Какие возможности/выгоды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дают решения конкурентов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Которые предлагают классические услуги: посидеть дома с ребенком, </a:t>
                      </a:r>
                      <a:b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сделать домашнее задание</a:t>
                      </a: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dirty="0" smtClean="0">
                          <a:solidFill>
                            <a:schemeClr val="tx2"/>
                          </a:solidFill>
                          <a:latin typeface="+mn-lt"/>
                        </a:rPr>
                        <a:t>Мы предлагаем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Большие / лучшие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возможности / какие? Функции/выгоды, которых нет у конкурентов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Мы предлагаем услуги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полного цикла с выбором дополнительных опций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и обеспечиваем круглосуточное обслуживание клиентов</a:t>
                      </a:r>
                      <a:endParaRPr lang="ru-RU" sz="950" dirty="0" smtClean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3690724"/>
                  </a:ext>
                </a:extLst>
              </a:tr>
              <a:tr h="477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dirty="0" smtClean="0">
                          <a:solidFill>
                            <a:schemeClr val="tx2"/>
                          </a:solidFill>
                          <a:latin typeface="+mn-lt"/>
                        </a:rPr>
                        <a:t>Чтобы предоставить им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</a:rPr>
                        <a:t>Лучшие выгоды и возможности / что это дает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клиентам / почему это преимущество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Чтобы дать нашим клиентам возможность сосредоточиться на целях и задачах </a:t>
                      </a:r>
                      <a:b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для повышения уровня жизни, сохранять душевное спокойствие,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зная,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что дети под присмотром, в безопасности и комфорте</a:t>
                      </a:r>
                      <a:endParaRPr lang="ru-RU" sz="950" dirty="0" smtClean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53452"/>
                  </a:ext>
                </a:extLst>
              </a:tr>
              <a:tr h="8764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dirty="0" smtClean="0">
                          <a:solidFill>
                            <a:schemeClr val="tx2"/>
                          </a:solidFill>
                          <a:latin typeface="+mn-lt"/>
                        </a:rPr>
                        <a:t>Мы пользуемся высоким доверием, потому</a:t>
                      </a:r>
                      <a:r>
                        <a:rPr lang="ru-RU" sz="95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что</a:t>
                      </a:r>
                      <a:endParaRPr sz="9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4400" marR="84400" marT="42200" marB="4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Чем можем доказать, что можем делать </a:t>
                      </a:r>
                      <a:b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то, что обещаем? Почему нам можно доверять?</a:t>
                      </a:r>
                      <a:endParaRPr sz="9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Мы заботимся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о комфорте и здоровье более чем 1500 детей дошкольного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и школьного возраста в 17 регионах страны каждый день в режиме реального времени.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За время работы нашей компании не поступило ни одного негативного обращения,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дети повысили свои школьные оценки, их внеурочная жизнь наполнилась продуктивными активностями, режим питания восстановлен, а родители стали больше времени уделять себе и своим отношениям друг с другом</a:t>
                      </a:r>
                      <a:endParaRPr lang="ru-RU" sz="950" dirty="0" smtClean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400" marR="199375" marT="42200" marB="422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198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712694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ые слайды">
  <a:themeElements>
    <a:clrScheme name="Школа предпринимательства">
      <a:dk1>
        <a:srgbClr val="000000"/>
      </a:dk1>
      <a:lt1>
        <a:srgbClr val="FFFFFF"/>
      </a:lt1>
      <a:dk2>
        <a:srgbClr val="4BC882"/>
      </a:dk2>
      <a:lt2>
        <a:srgbClr val="E6E6E6"/>
      </a:lt2>
      <a:accent1>
        <a:srgbClr val="006EF0"/>
      </a:accent1>
      <a:accent2>
        <a:srgbClr val="000000"/>
      </a:accent2>
      <a:accent3>
        <a:srgbClr val="4BC882"/>
      </a:accent3>
      <a:accent4>
        <a:srgbClr val="006EF0"/>
      </a:accent4>
      <a:accent5>
        <a:srgbClr val="79B6FF"/>
      </a:accent5>
      <a:accent6>
        <a:srgbClr val="ABD1FF"/>
      </a:accent6>
      <a:hlink>
        <a:srgbClr val="4BC882"/>
      </a:hlink>
      <a:folHlink>
        <a:srgbClr val="BFBFBF"/>
      </a:folHlink>
    </a:clrScheme>
    <a:fontScheme name="Азбука предпринимателя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294</Words>
  <Application>Microsoft Office PowerPoint</Application>
  <PresentationFormat>Широкоэкранный</PresentationFormat>
  <Paragraphs>41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 SemiBold</vt:lpstr>
      <vt:lpstr>Segoe UI</vt:lpstr>
      <vt:lpstr>Segoe UI Semibold</vt:lpstr>
      <vt:lpstr>Основные слайды</vt:lpstr>
      <vt:lpstr>Тренинг «Школа предпринимателя»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Лисята</dc:creator>
  <cp:lastModifiedBy>baklushka</cp:lastModifiedBy>
  <cp:revision>135</cp:revision>
  <dcterms:created xsi:type="dcterms:W3CDTF">2022-03-19T16:20:21Z</dcterms:created>
  <dcterms:modified xsi:type="dcterms:W3CDTF">2022-05-05T08:50:48Z</dcterms:modified>
</cp:coreProperties>
</file>