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3" r:id="rId5"/>
  </p:sldMasterIdLst>
  <p:notesMasterIdLst>
    <p:notesMasterId r:id="rId6"/>
  </p:notesMasterIdLst>
  <p:sldIdLst>
    <p:sldId id="256" r:id="rId7"/>
    <p:sldId id="257" r:id="rId8"/>
  </p:sldIdLst>
  <p:sldSz cy="6858000" cx="12192000"/>
  <p:notesSz cx="6858000" cy="9144000"/>
  <p:embeddedFontLst>
    <p:embeddedFont>
      <p:font typeface="Quattrocento Sans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2D200454-40CA-4A62-9FC3-DE9A4176ACB9}">
      <p15:notes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:go="http://customooxmlschemas.google.com/" r:id="rId13" roundtripDataSignature="AMtx7mihTKAbPdDPEnoQAOprHY3NVkmV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QuattrocentoSans-italic.fntdata"/><Relationship Id="rId10" Type="http://schemas.openxmlformats.org/officeDocument/2006/relationships/font" Target="fonts/QuattrocentoSans-bold.fntdata"/><Relationship Id="rId13" Type="http://customschemas.google.com/relationships/presentationmetadata" Target="metadata"/><Relationship Id="rId12" Type="http://schemas.openxmlformats.org/officeDocument/2006/relationships/font" Target="fonts/Quattrocento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QuattrocentoSans-regular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4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9" name="Google Shape;669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Relationship Id="rId3" Type="http://schemas.openxmlformats.org/officeDocument/2006/relationships/image" Target="../media/image1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Титульный слайд">
  <p:cSld name="3_Титульный слайд">
    <p:bg>
      <p:bgPr>
        <a:solidFill>
          <a:schemeClr val="lt2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1"/>
          <p:cNvSpPr txBox="1"/>
          <p:nvPr>
            <p:ph type="ctrTitle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12" name="Google Shape;1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 txBox="1"/>
          <p:nvPr>
            <p:ph idx="1" type="body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grpSp>
        <p:nvGrpSpPr>
          <p:cNvPr id="14" name="Google Shape;14;p11"/>
          <p:cNvGrpSpPr/>
          <p:nvPr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15" name="Google Shape;15;p11"/>
            <p:cNvSpPr/>
            <p:nvPr/>
          </p:nvSpPr>
          <p:spPr>
            <a:xfrm>
              <a:off x="10666413" y="373063"/>
              <a:ext cx="400050" cy="382588"/>
            </a:xfrm>
            <a:custGeom>
              <a:rect b="b" l="l" r="r" t="t"/>
              <a:pathLst>
                <a:path extrusionOk="0" h="241" w="252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6" name="Google Shape;16;p11"/>
            <p:cNvSpPr/>
            <p:nvPr/>
          </p:nvSpPr>
          <p:spPr>
            <a:xfrm>
              <a:off x="11044238" y="800101"/>
              <a:ext cx="196850" cy="160338"/>
            </a:xfrm>
            <a:custGeom>
              <a:rect b="b" l="l" r="r" t="t"/>
              <a:pathLst>
                <a:path extrusionOk="0" h="101" w="124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7" name="Google Shape;17;p11"/>
            <p:cNvSpPr/>
            <p:nvPr/>
          </p:nvSpPr>
          <p:spPr>
            <a:xfrm>
              <a:off x="10764838" y="488951"/>
              <a:ext cx="100013" cy="133350"/>
            </a:xfrm>
            <a:custGeom>
              <a:rect b="b" l="l" r="r" t="t"/>
              <a:pathLst>
                <a:path extrusionOk="0" h="84" w="63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8" name="Google Shape;18;p11"/>
            <p:cNvSpPr/>
            <p:nvPr/>
          </p:nvSpPr>
          <p:spPr>
            <a:xfrm>
              <a:off x="10877551" y="525463"/>
              <a:ext cx="87313" cy="98425"/>
            </a:xfrm>
            <a:custGeom>
              <a:rect b="b" l="l" r="r" t="t"/>
              <a:pathLst>
                <a:path extrusionOk="0" h="275" w="24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9" name="Google Shape;19;p11"/>
            <p:cNvSpPr/>
            <p:nvPr/>
          </p:nvSpPr>
          <p:spPr>
            <a:xfrm>
              <a:off x="10985501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" name="Google Shape;20;p11"/>
            <p:cNvSpPr/>
            <p:nvPr/>
          </p:nvSpPr>
          <p:spPr>
            <a:xfrm>
              <a:off x="11093451" y="527051"/>
              <a:ext cx="77788" cy="95250"/>
            </a:xfrm>
            <a:custGeom>
              <a:rect b="b" l="l" r="r" t="t"/>
              <a:pathLst>
                <a:path extrusionOk="0" h="60" w="49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" name="Google Shape;21;p11"/>
            <p:cNvSpPr/>
            <p:nvPr/>
          </p:nvSpPr>
          <p:spPr>
            <a:xfrm>
              <a:off x="11191876" y="525463"/>
              <a:ext cx="87313" cy="98425"/>
            </a:xfrm>
            <a:custGeom>
              <a:rect b="b" l="l" r="r" t="t"/>
              <a:pathLst>
                <a:path extrusionOk="0" h="275" w="244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2" name="Google Shape;22;p11"/>
            <p:cNvSpPr/>
            <p:nvPr/>
          </p:nvSpPr>
          <p:spPr>
            <a:xfrm>
              <a:off x="11301413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3" name="Google Shape;23;p11"/>
            <p:cNvSpPr/>
            <p:nvPr/>
          </p:nvSpPr>
          <p:spPr>
            <a:xfrm>
              <a:off x="11401426" y="525463"/>
              <a:ext cx="79375" cy="98425"/>
            </a:xfrm>
            <a:custGeom>
              <a:rect b="b" l="l" r="r" t="t"/>
              <a:pathLst>
                <a:path extrusionOk="0" h="275" w="223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4" name="Google Shape;24;p11"/>
            <p:cNvSpPr/>
            <p:nvPr/>
          </p:nvSpPr>
          <p:spPr>
            <a:xfrm>
              <a:off x="11506201" y="527051"/>
              <a:ext cx="90488" cy="120650"/>
            </a:xfrm>
            <a:custGeom>
              <a:rect b="b" l="l" r="r" t="t"/>
              <a:pathLst>
                <a:path extrusionOk="0" h="76" w="57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5" name="Google Shape;25;p11"/>
            <p:cNvSpPr/>
            <p:nvPr/>
          </p:nvSpPr>
          <p:spPr>
            <a:xfrm>
              <a:off x="11614151" y="527051"/>
              <a:ext cx="80963" cy="95250"/>
            </a:xfrm>
            <a:custGeom>
              <a:rect b="b" l="l" r="r" t="t"/>
              <a:pathLst>
                <a:path extrusionOk="0" h="60" w="51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" name="Google Shape;26;p11"/>
            <p:cNvSpPr/>
            <p:nvPr/>
          </p:nvSpPr>
          <p:spPr>
            <a:xfrm>
              <a:off x="11714163" y="527051"/>
              <a:ext cx="76200" cy="95250"/>
            </a:xfrm>
            <a:custGeom>
              <a:rect b="b" l="l" r="r" t="t"/>
              <a:pathLst>
                <a:path extrusionOk="0" h="266" w="213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7" name="Google Shape;27;p11"/>
            <p:cNvSpPr/>
            <p:nvPr/>
          </p:nvSpPr>
          <p:spPr>
            <a:xfrm>
              <a:off x="10766426" y="638176"/>
              <a:ext cx="123825" cy="158750"/>
            </a:xfrm>
            <a:custGeom>
              <a:rect b="b" l="l" r="r" t="t"/>
              <a:pathLst>
                <a:path extrusionOk="0" h="100" w="78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8" name="Google Shape;28;p11"/>
            <p:cNvSpPr/>
            <p:nvPr/>
          </p:nvSpPr>
          <p:spPr>
            <a:xfrm>
              <a:off x="10914063" y="674688"/>
              <a:ext cx="107950" cy="141288"/>
            </a:xfrm>
            <a:custGeom>
              <a:rect b="b" l="l" r="r" t="t"/>
              <a:pathLst>
                <a:path extrusionOk="0" h="391" w="303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9" name="Google Shape;29;p11"/>
            <p:cNvSpPr/>
            <p:nvPr/>
          </p:nvSpPr>
          <p:spPr>
            <a:xfrm>
              <a:off x="11044238" y="693738"/>
              <a:ext cx="103188" cy="153988"/>
            </a:xfrm>
            <a:custGeom>
              <a:rect b="b" l="l" r="r" t="t"/>
              <a:pathLst>
                <a:path extrusionOk="0" h="97" w="65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sp>
        <p:nvSpPr>
          <p:cNvPr id="30" name="Google Shape;30;p11"/>
          <p:cNvSpPr txBox="1"/>
          <p:nvPr>
            <p:ph idx="2" type="subTitle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grpSp>
        <p:nvGrpSpPr>
          <p:cNvPr id="31" name="Google Shape;31;p11"/>
          <p:cNvGrpSpPr/>
          <p:nvPr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32" name="Google Shape;32;p11"/>
            <p:cNvGrpSpPr/>
            <p:nvPr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33" name="Google Shape;33;p11"/>
              <p:cNvSpPr/>
              <p:nvPr/>
            </p:nvSpPr>
            <p:spPr>
              <a:xfrm>
                <a:off x="248318" y="1326678"/>
                <a:ext cx="119225" cy="145333"/>
              </a:xfrm>
              <a:custGeom>
                <a:rect b="b" l="l" r="r" t="t"/>
                <a:pathLst>
                  <a:path extrusionOk="0" h="167" w="13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4" name="Google Shape;34;p11"/>
              <p:cNvSpPr/>
              <p:nvPr/>
            </p:nvSpPr>
            <p:spPr>
              <a:xfrm>
                <a:off x="411056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5" name="Google Shape;35;p11"/>
              <p:cNvSpPr/>
              <p:nvPr/>
            </p:nvSpPr>
            <p:spPr>
              <a:xfrm>
                <a:off x="567702" y="1324067"/>
                <a:ext cx="13140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6" name="Google Shape;36;p11"/>
              <p:cNvSpPr/>
              <p:nvPr/>
            </p:nvSpPr>
            <p:spPr>
              <a:xfrm>
                <a:off x="713904" y="1326678"/>
                <a:ext cx="152294" cy="183624"/>
              </a:xfrm>
              <a:custGeom>
                <a:rect b="b" l="l" r="r" t="t"/>
                <a:pathLst>
                  <a:path extrusionOk="0" h="199" w="166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7" name="Google Shape;37;p11"/>
              <p:cNvSpPr/>
              <p:nvPr/>
            </p:nvSpPr>
            <p:spPr>
              <a:xfrm>
                <a:off x="894048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8" name="Google Shape;38;p11"/>
              <p:cNvSpPr/>
              <p:nvPr/>
            </p:nvSpPr>
            <p:spPr>
              <a:xfrm>
                <a:off x="1056785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9" name="Google Shape;39;p11"/>
              <p:cNvSpPr/>
              <p:nvPr/>
            </p:nvSpPr>
            <p:spPr>
              <a:xfrm>
                <a:off x="122300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0" name="Google Shape;40;p11"/>
              <p:cNvSpPr/>
              <p:nvPr/>
            </p:nvSpPr>
            <p:spPr>
              <a:xfrm>
                <a:off x="139183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1" name="Google Shape;41;p11"/>
              <p:cNvSpPr/>
              <p:nvPr/>
            </p:nvSpPr>
            <p:spPr>
              <a:xfrm>
                <a:off x="1561533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2" name="Google Shape;42;p11"/>
              <p:cNvSpPr/>
              <p:nvPr/>
            </p:nvSpPr>
            <p:spPr>
              <a:xfrm>
                <a:off x="1729493" y="1326678"/>
                <a:ext cx="154035" cy="145333"/>
              </a:xfrm>
              <a:custGeom>
                <a:rect b="b" l="l" r="r" t="t"/>
                <a:pathLst>
                  <a:path extrusionOk="0" h="167" w="17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3" name="Google Shape;43;p11"/>
              <p:cNvSpPr/>
              <p:nvPr/>
            </p:nvSpPr>
            <p:spPr>
              <a:xfrm>
                <a:off x="1917468" y="1324067"/>
                <a:ext cx="121836" cy="151424"/>
              </a:xfrm>
              <a:custGeom>
                <a:rect b="b" l="l" r="r" t="t"/>
                <a:pathLst>
                  <a:path extrusionOk="0" h="164" w="132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4" name="Google Shape;44;p11"/>
              <p:cNvSpPr/>
              <p:nvPr/>
            </p:nvSpPr>
            <p:spPr>
              <a:xfrm>
                <a:off x="2058450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5" name="Google Shape;45;p11"/>
              <p:cNvSpPr/>
              <p:nvPr/>
            </p:nvSpPr>
            <p:spPr>
              <a:xfrm>
                <a:off x="2189858" y="1324067"/>
                <a:ext cx="13053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6" name="Google Shape;46;p11"/>
              <p:cNvSpPr/>
              <p:nvPr/>
            </p:nvSpPr>
            <p:spPr>
              <a:xfrm>
                <a:off x="2335191" y="1326678"/>
                <a:ext cx="132279" cy="148814"/>
              </a:xfrm>
              <a:custGeom>
                <a:rect b="b" l="l" r="r" t="t"/>
                <a:pathLst>
                  <a:path extrusionOk="0" h="161" w="144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7" name="Google Shape;47;p11"/>
              <p:cNvSpPr/>
              <p:nvPr/>
            </p:nvSpPr>
            <p:spPr>
              <a:xfrm>
                <a:off x="2510983" y="1326678"/>
                <a:ext cx="114003" cy="145333"/>
              </a:xfrm>
              <a:custGeom>
                <a:rect b="b" l="l" r="r" t="t"/>
                <a:pathLst>
                  <a:path extrusionOk="0" h="158" w="124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8" name="Google Shape;48;p11"/>
              <p:cNvSpPr/>
              <p:nvPr/>
            </p:nvSpPr>
            <p:spPr>
              <a:xfrm>
                <a:off x="2648483" y="1324067"/>
                <a:ext cx="125317" cy="151424"/>
              </a:xfrm>
              <a:custGeom>
                <a:rect b="b" l="l" r="r" t="t"/>
                <a:pathLst>
                  <a:path extrusionOk="0" h="164" w="136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9" name="Google Shape;49;p11"/>
              <p:cNvSpPr/>
              <p:nvPr/>
            </p:nvSpPr>
            <p:spPr>
              <a:xfrm>
                <a:off x="2786853" y="1326678"/>
                <a:ext cx="118355" cy="145333"/>
              </a:xfrm>
              <a:custGeom>
                <a:rect b="b" l="l" r="r" t="t"/>
                <a:pathLst>
                  <a:path extrusionOk="0" h="167" w="136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0" name="Google Shape;50;p11"/>
              <p:cNvSpPr/>
              <p:nvPr/>
            </p:nvSpPr>
            <p:spPr>
              <a:xfrm>
                <a:off x="2932186" y="1326678"/>
                <a:ext cx="115744" cy="145333"/>
              </a:xfrm>
              <a:custGeom>
                <a:rect b="b" l="l" r="r" t="t"/>
                <a:pathLst>
                  <a:path extrusionOk="0" h="158" w="126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1" name="Google Shape;51;p11"/>
              <p:cNvSpPr/>
              <p:nvPr/>
            </p:nvSpPr>
            <p:spPr>
              <a:xfrm>
                <a:off x="3073168" y="1324067"/>
                <a:ext cx="122706" cy="151424"/>
              </a:xfrm>
              <a:custGeom>
                <a:rect b="b" l="l" r="r" t="t"/>
                <a:pathLst>
                  <a:path extrusionOk="0" h="164" w="133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sp>
          <p:nvSpPr>
            <p:cNvPr id="52" name="Google Shape;52;p11"/>
            <p:cNvSpPr/>
            <p:nvPr/>
          </p:nvSpPr>
          <p:spPr>
            <a:xfrm>
              <a:off x="2809480" y="390284"/>
              <a:ext cx="737977" cy="651821"/>
            </a:xfrm>
            <a:custGeom>
              <a:rect b="b" l="l" r="r" t="t"/>
              <a:pathLst>
                <a:path extrusionOk="0" h="707" w="801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3" name="Google Shape;53;p11"/>
            <p:cNvSpPr/>
            <p:nvPr/>
          </p:nvSpPr>
          <p:spPr>
            <a:xfrm>
              <a:off x="1337007" y="390284"/>
              <a:ext cx="755382" cy="643119"/>
            </a:xfrm>
            <a:custGeom>
              <a:rect b="b" l="l" r="r" t="t"/>
              <a:pathLst>
                <a:path extrusionOk="0" h="698" w="820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4" name="Google Shape;54;p11"/>
            <p:cNvSpPr/>
            <p:nvPr/>
          </p:nvSpPr>
          <p:spPr>
            <a:xfrm>
              <a:off x="2055839" y="365046"/>
              <a:ext cx="757122" cy="691853"/>
            </a:xfrm>
            <a:custGeom>
              <a:rect b="b" l="l" r="r" t="t"/>
              <a:pathLst>
                <a:path extrusionOk="0" h="751" w="822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5" name="Google Shape;55;p11"/>
            <p:cNvSpPr/>
            <p:nvPr/>
          </p:nvSpPr>
          <p:spPr>
            <a:xfrm>
              <a:off x="248318" y="390284"/>
              <a:ext cx="966854" cy="643119"/>
            </a:xfrm>
            <a:custGeom>
              <a:rect b="b" l="l" r="r" t="t"/>
              <a:pathLst>
                <a:path extrusionOk="0" h="698" w="1049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6" name="Google Shape;56;p11"/>
            <p:cNvSpPr/>
            <p:nvPr/>
          </p:nvSpPr>
          <p:spPr>
            <a:xfrm>
              <a:off x="3621429" y="390284"/>
              <a:ext cx="818040" cy="645729"/>
            </a:xfrm>
            <a:custGeom>
              <a:rect b="b" l="l" r="r" t="t"/>
              <a:pathLst>
                <a:path extrusionOk="0" h="700" w="888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Контакты">
  <p:cSld name="2_Контакты">
    <p:bg>
      <p:bgPr>
        <a:solidFill>
          <a:schemeClr val="lt2"/>
        </a:solidFill>
      </p:bgPr>
    </p:bg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22"/>
          <p:cNvSpPr/>
          <p:nvPr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429" name="Google Shape;429;p22"/>
          <p:cNvSpPr txBox="1"/>
          <p:nvPr>
            <p:ph type="ctrTitle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l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grpSp>
        <p:nvGrpSpPr>
          <p:cNvPr id="430" name="Google Shape;430;p22"/>
          <p:cNvGrpSpPr/>
          <p:nvPr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431" name="Google Shape;431;p22"/>
            <p:cNvSpPr txBox="1"/>
            <p:nvPr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не могут использоваться без согласования с АО «Корпорация «МСП»</a:t>
              </a:r>
              <a:endParaRPr sz="1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pic>
          <p:nvPicPr>
            <p:cNvPr id="432" name="Google Shape;432;p22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33" name="Google Shape;433;p22"/>
            <p:cNvGrpSpPr/>
            <p:nvPr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434" name="Google Shape;434;p22"/>
              <p:cNvGrpSpPr/>
              <p:nvPr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435" name="Google Shape;435;p22"/>
                <p:cNvSpPr/>
                <p:nvPr/>
              </p:nvSpPr>
              <p:spPr>
                <a:xfrm>
                  <a:off x="248318" y="1326678"/>
                  <a:ext cx="119225" cy="145333"/>
                </a:xfrm>
                <a:custGeom>
                  <a:rect b="b" l="l" r="r" t="t"/>
                  <a:pathLst>
                    <a:path extrusionOk="0" h="167" w="13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36" name="Google Shape;436;p22"/>
                <p:cNvSpPr/>
                <p:nvPr/>
              </p:nvSpPr>
              <p:spPr>
                <a:xfrm>
                  <a:off x="411056" y="1324067"/>
                  <a:ext cx="131408" cy="206251"/>
                </a:xfrm>
                <a:custGeom>
                  <a:rect b="b" l="l" r="r" t="t"/>
                  <a:pathLst>
                    <a:path extrusionOk="0" h="224" w="142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37" name="Google Shape;437;p22"/>
                <p:cNvSpPr/>
                <p:nvPr/>
              </p:nvSpPr>
              <p:spPr>
                <a:xfrm>
                  <a:off x="567702" y="1324067"/>
                  <a:ext cx="131408" cy="151424"/>
                </a:xfrm>
                <a:custGeom>
                  <a:rect b="b" l="l" r="r" t="t"/>
                  <a:pathLst>
                    <a:path extrusionOk="0" h="164" w="142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38" name="Google Shape;438;p22"/>
                <p:cNvSpPr/>
                <p:nvPr/>
              </p:nvSpPr>
              <p:spPr>
                <a:xfrm>
                  <a:off x="713904" y="1326678"/>
                  <a:ext cx="152294" cy="183624"/>
                </a:xfrm>
                <a:custGeom>
                  <a:rect b="b" l="l" r="r" t="t"/>
                  <a:pathLst>
                    <a:path extrusionOk="0" h="199" w="166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39" name="Google Shape;439;p22"/>
                <p:cNvSpPr/>
                <p:nvPr/>
              </p:nvSpPr>
              <p:spPr>
                <a:xfrm>
                  <a:off x="894048" y="1326678"/>
                  <a:ext cx="120095" cy="145333"/>
                </a:xfrm>
                <a:custGeom>
                  <a:rect b="b" l="l" r="r" t="t"/>
                  <a:pathLst>
                    <a:path extrusionOk="0" h="167" w="138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0" name="Google Shape;440;p22"/>
                <p:cNvSpPr/>
                <p:nvPr/>
              </p:nvSpPr>
              <p:spPr>
                <a:xfrm>
                  <a:off x="1056785" y="1324067"/>
                  <a:ext cx="131408" cy="206251"/>
                </a:xfrm>
                <a:custGeom>
                  <a:rect b="b" l="l" r="r" t="t"/>
                  <a:pathLst>
                    <a:path extrusionOk="0" h="224" w="142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1" name="Google Shape;441;p22"/>
                <p:cNvSpPr/>
                <p:nvPr/>
              </p:nvSpPr>
              <p:spPr>
                <a:xfrm>
                  <a:off x="1223004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2" name="Google Shape;442;p22"/>
                <p:cNvSpPr/>
                <p:nvPr/>
              </p:nvSpPr>
              <p:spPr>
                <a:xfrm>
                  <a:off x="1391834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3" name="Google Shape;443;p22"/>
                <p:cNvSpPr/>
                <p:nvPr/>
              </p:nvSpPr>
              <p:spPr>
                <a:xfrm>
                  <a:off x="1561533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4" name="Google Shape;444;p22"/>
                <p:cNvSpPr/>
                <p:nvPr/>
              </p:nvSpPr>
              <p:spPr>
                <a:xfrm>
                  <a:off x="1729493" y="1326678"/>
                  <a:ext cx="154035" cy="145333"/>
                </a:xfrm>
                <a:custGeom>
                  <a:rect b="b" l="l" r="r" t="t"/>
                  <a:pathLst>
                    <a:path extrusionOk="0" h="167" w="17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5" name="Google Shape;445;p22"/>
                <p:cNvSpPr/>
                <p:nvPr/>
              </p:nvSpPr>
              <p:spPr>
                <a:xfrm>
                  <a:off x="1917468" y="1324067"/>
                  <a:ext cx="121836" cy="151424"/>
                </a:xfrm>
                <a:custGeom>
                  <a:rect b="b" l="l" r="r" t="t"/>
                  <a:pathLst>
                    <a:path extrusionOk="0" h="164" w="132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6" name="Google Shape;446;p22"/>
                <p:cNvSpPr/>
                <p:nvPr/>
              </p:nvSpPr>
              <p:spPr>
                <a:xfrm>
                  <a:off x="2058450" y="1326678"/>
                  <a:ext cx="120095" cy="145333"/>
                </a:xfrm>
                <a:custGeom>
                  <a:rect b="b" l="l" r="r" t="t"/>
                  <a:pathLst>
                    <a:path extrusionOk="0" h="167" w="138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7" name="Google Shape;447;p22"/>
                <p:cNvSpPr/>
                <p:nvPr/>
              </p:nvSpPr>
              <p:spPr>
                <a:xfrm>
                  <a:off x="2189858" y="1324067"/>
                  <a:ext cx="130538" cy="151424"/>
                </a:xfrm>
                <a:custGeom>
                  <a:rect b="b" l="l" r="r" t="t"/>
                  <a:pathLst>
                    <a:path extrusionOk="0" h="164" w="142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8" name="Google Shape;448;p22"/>
                <p:cNvSpPr/>
                <p:nvPr/>
              </p:nvSpPr>
              <p:spPr>
                <a:xfrm>
                  <a:off x="2335191" y="1326678"/>
                  <a:ext cx="132279" cy="148814"/>
                </a:xfrm>
                <a:custGeom>
                  <a:rect b="b" l="l" r="r" t="t"/>
                  <a:pathLst>
                    <a:path extrusionOk="0" h="161" w="144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49" name="Google Shape;449;p22"/>
                <p:cNvSpPr/>
                <p:nvPr/>
              </p:nvSpPr>
              <p:spPr>
                <a:xfrm>
                  <a:off x="2510983" y="1326678"/>
                  <a:ext cx="114003" cy="145333"/>
                </a:xfrm>
                <a:custGeom>
                  <a:rect b="b" l="l" r="r" t="t"/>
                  <a:pathLst>
                    <a:path extrusionOk="0" h="158" w="124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50" name="Google Shape;450;p22"/>
                <p:cNvSpPr/>
                <p:nvPr/>
              </p:nvSpPr>
              <p:spPr>
                <a:xfrm>
                  <a:off x="2648483" y="1324067"/>
                  <a:ext cx="125317" cy="151424"/>
                </a:xfrm>
                <a:custGeom>
                  <a:rect b="b" l="l" r="r" t="t"/>
                  <a:pathLst>
                    <a:path extrusionOk="0" h="164" w="136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51" name="Google Shape;451;p22"/>
                <p:cNvSpPr/>
                <p:nvPr/>
              </p:nvSpPr>
              <p:spPr>
                <a:xfrm>
                  <a:off x="2786853" y="1326678"/>
                  <a:ext cx="118355" cy="145333"/>
                </a:xfrm>
                <a:custGeom>
                  <a:rect b="b" l="l" r="r" t="t"/>
                  <a:pathLst>
                    <a:path extrusionOk="0" h="167" w="136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52" name="Google Shape;452;p22"/>
                <p:cNvSpPr/>
                <p:nvPr/>
              </p:nvSpPr>
              <p:spPr>
                <a:xfrm>
                  <a:off x="2932186" y="1326678"/>
                  <a:ext cx="115744" cy="145333"/>
                </a:xfrm>
                <a:custGeom>
                  <a:rect b="b" l="l" r="r" t="t"/>
                  <a:pathLst>
                    <a:path extrusionOk="0" h="158" w="126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53" name="Google Shape;453;p22"/>
                <p:cNvSpPr/>
                <p:nvPr/>
              </p:nvSpPr>
              <p:spPr>
                <a:xfrm>
                  <a:off x="3073168" y="1324067"/>
                  <a:ext cx="122706" cy="151424"/>
                </a:xfrm>
                <a:custGeom>
                  <a:rect b="b" l="l" r="r" t="t"/>
                  <a:pathLst>
                    <a:path extrusionOk="0" h="164" w="133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  <p:sp>
            <p:nvSpPr>
              <p:cNvPr id="454" name="Google Shape;454;p22"/>
              <p:cNvSpPr/>
              <p:nvPr/>
            </p:nvSpPr>
            <p:spPr>
              <a:xfrm>
                <a:off x="2809480" y="390284"/>
                <a:ext cx="737977" cy="651821"/>
              </a:xfrm>
              <a:custGeom>
                <a:rect b="b" l="l" r="r" t="t"/>
                <a:pathLst>
                  <a:path extrusionOk="0" h="707" w="801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55" name="Google Shape;455;p22"/>
              <p:cNvSpPr/>
              <p:nvPr/>
            </p:nvSpPr>
            <p:spPr>
              <a:xfrm>
                <a:off x="1337007" y="390284"/>
                <a:ext cx="755382" cy="643119"/>
              </a:xfrm>
              <a:custGeom>
                <a:rect b="b" l="l" r="r" t="t"/>
                <a:pathLst>
                  <a:path extrusionOk="0" h="698" w="820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56" name="Google Shape;456;p22"/>
              <p:cNvSpPr/>
              <p:nvPr/>
            </p:nvSpPr>
            <p:spPr>
              <a:xfrm>
                <a:off x="2055839" y="365046"/>
                <a:ext cx="757122" cy="691853"/>
              </a:xfrm>
              <a:custGeom>
                <a:rect b="b" l="l" r="r" t="t"/>
                <a:pathLst>
                  <a:path extrusionOk="0" h="751" w="822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57" name="Google Shape;457;p22"/>
              <p:cNvSpPr/>
              <p:nvPr/>
            </p:nvSpPr>
            <p:spPr>
              <a:xfrm>
                <a:off x="248318" y="390284"/>
                <a:ext cx="966854" cy="643119"/>
              </a:xfrm>
              <a:custGeom>
                <a:rect b="b" l="l" r="r" t="t"/>
                <a:pathLst>
                  <a:path extrusionOk="0" h="698" w="1049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58" name="Google Shape;458;p22"/>
              <p:cNvSpPr/>
              <p:nvPr/>
            </p:nvSpPr>
            <p:spPr>
              <a:xfrm>
                <a:off x="3621429" y="390284"/>
                <a:ext cx="818040" cy="645729"/>
              </a:xfrm>
              <a:custGeom>
                <a:rect b="b" l="l" r="r" t="t"/>
                <a:pathLst>
                  <a:path extrusionOk="0" h="700" w="888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Контакты">
  <p:cSld name="4_Контакты">
    <p:bg>
      <p:bgPr>
        <a:solidFill>
          <a:schemeClr val="lt2"/>
        </a:solidFill>
      </p:bgPr>
    </p:bg>
    <p:spTree>
      <p:nvGrpSpPr>
        <p:cNvPr id="459" name="Shape 4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" name="Google Shape;460;p23"/>
          <p:cNvSpPr/>
          <p:nvPr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461" name="Google Shape;461;p23"/>
          <p:cNvSpPr txBox="1"/>
          <p:nvPr>
            <p:ph type="ctrTitle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grpSp>
        <p:nvGrpSpPr>
          <p:cNvPr id="462" name="Google Shape;462;p23"/>
          <p:cNvGrpSpPr/>
          <p:nvPr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463" name="Google Shape;463;p23"/>
            <p:cNvSpPr txBox="1"/>
            <p:nvPr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</a:t>
              </a:r>
              <a:b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не могут использоваться без согласования с АО «Корпорация «МСП»</a:t>
              </a:r>
              <a:endParaRPr sz="1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pic>
          <p:nvPicPr>
            <p:cNvPr id="464" name="Google Shape;464;p23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465" name="Google Shape;465;p23"/>
            <p:cNvGrpSpPr/>
            <p:nvPr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466" name="Google Shape;466;p23"/>
              <p:cNvGrpSpPr/>
              <p:nvPr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467" name="Google Shape;467;p23"/>
                <p:cNvSpPr/>
                <p:nvPr/>
              </p:nvSpPr>
              <p:spPr>
                <a:xfrm>
                  <a:off x="248318" y="1326678"/>
                  <a:ext cx="119225" cy="145333"/>
                </a:xfrm>
                <a:custGeom>
                  <a:rect b="b" l="l" r="r" t="t"/>
                  <a:pathLst>
                    <a:path extrusionOk="0" h="167" w="13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68" name="Google Shape;468;p23"/>
                <p:cNvSpPr/>
                <p:nvPr/>
              </p:nvSpPr>
              <p:spPr>
                <a:xfrm>
                  <a:off x="411056" y="1324067"/>
                  <a:ext cx="131408" cy="206251"/>
                </a:xfrm>
                <a:custGeom>
                  <a:rect b="b" l="l" r="r" t="t"/>
                  <a:pathLst>
                    <a:path extrusionOk="0" h="224" w="142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69" name="Google Shape;469;p23"/>
                <p:cNvSpPr/>
                <p:nvPr/>
              </p:nvSpPr>
              <p:spPr>
                <a:xfrm>
                  <a:off x="567702" y="1324067"/>
                  <a:ext cx="131408" cy="151424"/>
                </a:xfrm>
                <a:custGeom>
                  <a:rect b="b" l="l" r="r" t="t"/>
                  <a:pathLst>
                    <a:path extrusionOk="0" h="164" w="142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0" name="Google Shape;470;p23"/>
                <p:cNvSpPr/>
                <p:nvPr/>
              </p:nvSpPr>
              <p:spPr>
                <a:xfrm>
                  <a:off x="713904" y="1326678"/>
                  <a:ext cx="152294" cy="183624"/>
                </a:xfrm>
                <a:custGeom>
                  <a:rect b="b" l="l" r="r" t="t"/>
                  <a:pathLst>
                    <a:path extrusionOk="0" h="199" w="166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1" name="Google Shape;471;p23"/>
                <p:cNvSpPr/>
                <p:nvPr/>
              </p:nvSpPr>
              <p:spPr>
                <a:xfrm>
                  <a:off x="894048" y="1326678"/>
                  <a:ext cx="120095" cy="145333"/>
                </a:xfrm>
                <a:custGeom>
                  <a:rect b="b" l="l" r="r" t="t"/>
                  <a:pathLst>
                    <a:path extrusionOk="0" h="167" w="138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2" name="Google Shape;472;p23"/>
                <p:cNvSpPr/>
                <p:nvPr/>
              </p:nvSpPr>
              <p:spPr>
                <a:xfrm>
                  <a:off x="1056785" y="1324067"/>
                  <a:ext cx="131408" cy="206251"/>
                </a:xfrm>
                <a:custGeom>
                  <a:rect b="b" l="l" r="r" t="t"/>
                  <a:pathLst>
                    <a:path extrusionOk="0" h="224" w="142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3" name="Google Shape;473;p23"/>
                <p:cNvSpPr/>
                <p:nvPr/>
              </p:nvSpPr>
              <p:spPr>
                <a:xfrm>
                  <a:off x="1223004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4" name="Google Shape;474;p23"/>
                <p:cNvSpPr/>
                <p:nvPr/>
              </p:nvSpPr>
              <p:spPr>
                <a:xfrm>
                  <a:off x="1391834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5" name="Google Shape;475;p23"/>
                <p:cNvSpPr/>
                <p:nvPr/>
              </p:nvSpPr>
              <p:spPr>
                <a:xfrm>
                  <a:off x="1561533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6" name="Google Shape;476;p23"/>
                <p:cNvSpPr/>
                <p:nvPr/>
              </p:nvSpPr>
              <p:spPr>
                <a:xfrm>
                  <a:off x="1729493" y="1326678"/>
                  <a:ext cx="154035" cy="145333"/>
                </a:xfrm>
                <a:custGeom>
                  <a:rect b="b" l="l" r="r" t="t"/>
                  <a:pathLst>
                    <a:path extrusionOk="0" h="167" w="17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7" name="Google Shape;477;p23"/>
                <p:cNvSpPr/>
                <p:nvPr/>
              </p:nvSpPr>
              <p:spPr>
                <a:xfrm>
                  <a:off x="1917468" y="1324067"/>
                  <a:ext cx="121836" cy="151424"/>
                </a:xfrm>
                <a:custGeom>
                  <a:rect b="b" l="l" r="r" t="t"/>
                  <a:pathLst>
                    <a:path extrusionOk="0" h="164" w="132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8" name="Google Shape;478;p23"/>
                <p:cNvSpPr/>
                <p:nvPr/>
              </p:nvSpPr>
              <p:spPr>
                <a:xfrm>
                  <a:off x="2058450" y="1326678"/>
                  <a:ext cx="120095" cy="145333"/>
                </a:xfrm>
                <a:custGeom>
                  <a:rect b="b" l="l" r="r" t="t"/>
                  <a:pathLst>
                    <a:path extrusionOk="0" h="167" w="138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79" name="Google Shape;479;p23"/>
                <p:cNvSpPr/>
                <p:nvPr/>
              </p:nvSpPr>
              <p:spPr>
                <a:xfrm>
                  <a:off x="2189858" y="1324067"/>
                  <a:ext cx="130538" cy="151424"/>
                </a:xfrm>
                <a:custGeom>
                  <a:rect b="b" l="l" r="r" t="t"/>
                  <a:pathLst>
                    <a:path extrusionOk="0" h="164" w="142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80" name="Google Shape;480;p23"/>
                <p:cNvSpPr/>
                <p:nvPr/>
              </p:nvSpPr>
              <p:spPr>
                <a:xfrm>
                  <a:off x="2335191" y="1326678"/>
                  <a:ext cx="132279" cy="148814"/>
                </a:xfrm>
                <a:custGeom>
                  <a:rect b="b" l="l" r="r" t="t"/>
                  <a:pathLst>
                    <a:path extrusionOk="0" h="161" w="144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81" name="Google Shape;481;p23"/>
                <p:cNvSpPr/>
                <p:nvPr/>
              </p:nvSpPr>
              <p:spPr>
                <a:xfrm>
                  <a:off x="2510983" y="1326678"/>
                  <a:ext cx="114003" cy="145333"/>
                </a:xfrm>
                <a:custGeom>
                  <a:rect b="b" l="l" r="r" t="t"/>
                  <a:pathLst>
                    <a:path extrusionOk="0" h="158" w="124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82" name="Google Shape;482;p23"/>
                <p:cNvSpPr/>
                <p:nvPr/>
              </p:nvSpPr>
              <p:spPr>
                <a:xfrm>
                  <a:off x="2648483" y="1324067"/>
                  <a:ext cx="125317" cy="151424"/>
                </a:xfrm>
                <a:custGeom>
                  <a:rect b="b" l="l" r="r" t="t"/>
                  <a:pathLst>
                    <a:path extrusionOk="0" h="164" w="136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83" name="Google Shape;483;p23"/>
                <p:cNvSpPr/>
                <p:nvPr/>
              </p:nvSpPr>
              <p:spPr>
                <a:xfrm>
                  <a:off x="2786853" y="1326678"/>
                  <a:ext cx="118355" cy="145333"/>
                </a:xfrm>
                <a:custGeom>
                  <a:rect b="b" l="l" r="r" t="t"/>
                  <a:pathLst>
                    <a:path extrusionOk="0" h="167" w="136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84" name="Google Shape;484;p23"/>
                <p:cNvSpPr/>
                <p:nvPr/>
              </p:nvSpPr>
              <p:spPr>
                <a:xfrm>
                  <a:off x="2932186" y="1326678"/>
                  <a:ext cx="115744" cy="145333"/>
                </a:xfrm>
                <a:custGeom>
                  <a:rect b="b" l="l" r="r" t="t"/>
                  <a:pathLst>
                    <a:path extrusionOk="0" h="158" w="126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485" name="Google Shape;485;p23"/>
                <p:cNvSpPr/>
                <p:nvPr/>
              </p:nvSpPr>
              <p:spPr>
                <a:xfrm>
                  <a:off x="3073168" y="1324067"/>
                  <a:ext cx="122706" cy="151424"/>
                </a:xfrm>
                <a:custGeom>
                  <a:rect b="b" l="l" r="r" t="t"/>
                  <a:pathLst>
                    <a:path extrusionOk="0" h="164" w="133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  <p:sp>
            <p:nvSpPr>
              <p:cNvPr id="486" name="Google Shape;486;p23"/>
              <p:cNvSpPr/>
              <p:nvPr/>
            </p:nvSpPr>
            <p:spPr>
              <a:xfrm>
                <a:off x="2809480" y="390284"/>
                <a:ext cx="737977" cy="651821"/>
              </a:xfrm>
              <a:custGeom>
                <a:rect b="b" l="l" r="r" t="t"/>
                <a:pathLst>
                  <a:path extrusionOk="0" h="707" w="801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87" name="Google Shape;487;p23"/>
              <p:cNvSpPr/>
              <p:nvPr/>
            </p:nvSpPr>
            <p:spPr>
              <a:xfrm>
                <a:off x="1337007" y="390284"/>
                <a:ext cx="755382" cy="643119"/>
              </a:xfrm>
              <a:custGeom>
                <a:rect b="b" l="l" r="r" t="t"/>
                <a:pathLst>
                  <a:path extrusionOk="0" h="698" w="820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88" name="Google Shape;488;p23"/>
              <p:cNvSpPr/>
              <p:nvPr/>
            </p:nvSpPr>
            <p:spPr>
              <a:xfrm>
                <a:off x="2055839" y="365046"/>
                <a:ext cx="757122" cy="691853"/>
              </a:xfrm>
              <a:custGeom>
                <a:rect b="b" l="l" r="r" t="t"/>
                <a:pathLst>
                  <a:path extrusionOk="0" h="751" w="822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89" name="Google Shape;489;p23"/>
              <p:cNvSpPr/>
              <p:nvPr/>
            </p:nvSpPr>
            <p:spPr>
              <a:xfrm>
                <a:off x="248318" y="390284"/>
                <a:ext cx="966854" cy="643119"/>
              </a:xfrm>
              <a:custGeom>
                <a:rect b="b" l="l" r="r" t="t"/>
                <a:pathLst>
                  <a:path extrusionOk="0" h="698" w="1049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490" name="Google Shape;490;p23"/>
              <p:cNvSpPr/>
              <p:nvPr/>
            </p:nvSpPr>
            <p:spPr>
              <a:xfrm>
                <a:off x="3621429" y="390284"/>
                <a:ext cx="818040" cy="645729"/>
              </a:xfrm>
              <a:custGeom>
                <a:rect b="b" l="l" r="r" t="t"/>
                <a:pathLst>
                  <a:path extrusionOk="0" h="700" w="888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Контакты">
  <p:cSld name="3_Контакты">
    <p:bg>
      <p:bgPr>
        <a:solidFill>
          <a:schemeClr val="dk1"/>
        </a:solidFill>
      </p:bgPr>
    </p:bg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24"/>
          <p:cNvSpPr txBox="1"/>
          <p:nvPr>
            <p:ph type="ctrTitle"/>
          </p:nvPr>
        </p:nvSpPr>
        <p:spPr>
          <a:xfrm>
            <a:off x="5461122" y="5664147"/>
            <a:ext cx="6452204" cy="10186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grpSp>
        <p:nvGrpSpPr>
          <p:cNvPr id="493" name="Google Shape;493;p24"/>
          <p:cNvGrpSpPr/>
          <p:nvPr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494" name="Google Shape;494;p24"/>
            <p:cNvSpPr/>
            <p:nvPr/>
          </p:nvSpPr>
          <p:spPr>
            <a:xfrm>
              <a:off x="10666413" y="373063"/>
              <a:ext cx="400050" cy="382588"/>
            </a:xfrm>
            <a:custGeom>
              <a:rect b="b" l="l" r="r" t="t"/>
              <a:pathLst>
                <a:path extrusionOk="0" h="241" w="252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95" name="Google Shape;495;p24"/>
            <p:cNvSpPr/>
            <p:nvPr/>
          </p:nvSpPr>
          <p:spPr>
            <a:xfrm>
              <a:off x="11044238" y="800101"/>
              <a:ext cx="196850" cy="160338"/>
            </a:xfrm>
            <a:custGeom>
              <a:rect b="b" l="l" r="r" t="t"/>
              <a:pathLst>
                <a:path extrusionOk="0" h="101" w="124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96" name="Google Shape;496;p24"/>
            <p:cNvSpPr/>
            <p:nvPr/>
          </p:nvSpPr>
          <p:spPr>
            <a:xfrm>
              <a:off x="10764838" y="488951"/>
              <a:ext cx="100013" cy="133350"/>
            </a:xfrm>
            <a:custGeom>
              <a:rect b="b" l="l" r="r" t="t"/>
              <a:pathLst>
                <a:path extrusionOk="0" h="84" w="63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97" name="Google Shape;497;p24"/>
            <p:cNvSpPr/>
            <p:nvPr/>
          </p:nvSpPr>
          <p:spPr>
            <a:xfrm>
              <a:off x="10877551" y="525463"/>
              <a:ext cx="87313" cy="98425"/>
            </a:xfrm>
            <a:custGeom>
              <a:rect b="b" l="l" r="r" t="t"/>
              <a:pathLst>
                <a:path extrusionOk="0" h="275" w="24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98" name="Google Shape;498;p24"/>
            <p:cNvSpPr/>
            <p:nvPr/>
          </p:nvSpPr>
          <p:spPr>
            <a:xfrm>
              <a:off x="10985501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99" name="Google Shape;499;p24"/>
            <p:cNvSpPr/>
            <p:nvPr/>
          </p:nvSpPr>
          <p:spPr>
            <a:xfrm>
              <a:off x="11093451" y="527051"/>
              <a:ext cx="77788" cy="95250"/>
            </a:xfrm>
            <a:custGeom>
              <a:rect b="b" l="l" r="r" t="t"/>
              <a:pathLst>
                <a:path extrusionOk="0" h="60" w="49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00" name="Google Shape;500;p24"/>
            <p:cNvSpPr/>
            <p:nvPr/>
          </p:nvSpPr>
          <p:spPr>
            <a:xfrm>
              <a:off x="11191876" y="525463"/>
              <a:ext cx="87313" cy="98425"/>
            </a:xfrm>
            <a:custGeom>
              <a:rect b="b" l="l" r="r" t="t"/>
              <a:pathLst>
                <a:path extrusionOk="0" h="275" w="244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01" name="Google Shape;501;p24"/>
            <p:cNvSpPr/>
            <p:nvPr/>
          </p:nvSpPr>
          <p:spPr>
            <a:xfrm>
              <a:off x="11301413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02" name="Google Shape;502;p24"/>
            <p:cNvSpPr/>
            <p:nvPr/>
          </p:nvSpPr>
          <p:spPr>
            <a:xfrm>
              <a:off x="11401426" y="525463"/>
              <a:ext cx="79375" cy="98425"/>
            </a:xfrm>
            <a:custGeom>
              <a:rect b="b" l="l" r="r" t="t"/>
              <a:pathLst>
                <a:path extrusionOk="0" h="275" w="223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03" name="Google Shape;503;p24"/>
            <p:cNvSpPr/>
            <p:nvPr/>
          </p:nvSpPr>
          <p:spPr>
            <a:xfrm>
              <a:off x="11506201" y="527051"/>
              <a:ext cx="90488" cy="120650"/>
            </a:xfrm>
            <a:custGeom>
              <a:rect b="b" l="l" r="r" t="t"/>
              <a:pathLst>
                <a:path extrusionOk="0" h="76" w="57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04" name="Google Shape;504;p24"/>
            <p:cNvSpPr/>
            <p:nvPr/>
          </p:nvSpPr>
          <p:spPr>
            <a:xfrm>
              <a:off x="11614151" y="527051"/>
              <a:ext cx="80963" cy="95250"/>
            </a:xfrm>
            <a:custGeom>
              <a:rect b="b" l="l" r="r" t="t"/>
              <a:pathLst>
                <a:path extrusionOk="0" h="60" w="51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05" name="Google Shape;505;p24"/>
            <p:cNvSpPr/>
            <p:nvPr/>
          </p:nvSpPr>
          <p:spPr>
            <a:xfrm>
              <a:off x="11714163" y="527051"/>
              <a:ext cx="76200" cy="95250"/>
            </a:xfrm>
            <a:custGeom>
              <a:rect b="b" l="l" r="r" t="t"/>
              <a:pathLst>
                <a:path extrusionOk="0" h="266" w="213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06" name="Google Shape;506;p24"/>
            <p:cNvSpPr/>
            <p:nvPr/>
          </p:nvSpPr>
          <p:spPr>
            <a:xfrm>
              <a:off x="10766426" y="638176"/>
              <a:ext cx="123825" cy="158750"/>
            </a:xfrm>
            <a:custGeom>
              <a:rect b="b" l="l" r="r" t="t"/>
              <a:pathLst>
                <a:path extrusionOk="0" h="100" w="78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07" name="Google Shape;507;p24"/>
            <p:cNvSpPr/>
            <p:nvPr/>
          </p:nvSpPr>
          <p:spPr>
            <a:xfrm>
              <a:off x="10914063" y="674688"/>
              <a:ext cx="107950" cy="141288"/>
            </a:xfrm>
            <a:custGeom>
              <a:rect b="b" l="l" r="r" t="t"/>
              <a:pathLst>
                <a:path extrusionOk="0" h="391" w="303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08" name="Google Shape;508;p24"/>
            <p:cNvSpPr/>
            <p:nvPr/>
          </p:nvSpPr>
          <p:spPr>
            <a:xfrm>
              <a:off x="11044238" y="693738"/>
              <a:ext cx="103188" cy="153988"/>
            </a:xfrm>
            <a:custGeom>
              <a:rect b="b" l="l" r="r" t="t"/>
              <a:pathLst>
                <a:path extrusionOk="0" h="97" w="65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509" name="Google Shape;509;p24"/>
          <p:cNvGrpSpPr/>
          <p:nvPr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510" name="Google Shape;510;p24"/>
            <p:cNvGrpSpPr/>
            <p:nvPr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511" name="Google Shape;511;p24"/>
              <p:cNvSpPr/>
              <p:nvPr/>
            </p:nvSpPr>
            <p:spPr>
              <a:xfrm>
                <a:off x="248318" y="1326678"/>
                <a:ext cx="119225" cy="145333"/>
              </a:xfrm>
              <a:custGeom>
                <a:rect b="b" l="l" r="r" t="t"/>
                <a:pathLst>
                  <a:path extrusionOk="0" h="167" w="13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12" name="Google Shape;512;p24"/>
              <p:cNvSpPr/>
              <p:nvPr/>
            </p:nvSpPr>
            <p:spPr>
              <a:xfrm>
                <a:off x="411056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13" name="Google Shape;513;p24"/>
              <p:cNvSpPr/>
              <p:nvPr/>
            </p:nvSpPr>
            <p:spPr>
              <a:xfrm>
                <a:off x="567702" y="1324067"/>
                <a:ext cx="13140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14" name="Google Shape;514;p24"/>
              <p:cNvSpPr/>
              <p:nvPr/>
            </p:nvSpPr>
            <p:spPr>
              <a:xfrm>
                <a:off x="713904" y="1326678"/>
                <a:ext cx="152294" cy="183624"/>
              </a:xfrm>
              <a:custGeom>
                <a:rect b="b" l="l" r="r" t="t"/>
                <a:pathLst>
                  <a:path extrusionOk="0" h="199" w="166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15" name="Google Shape;515;p24"/>
              <p:cNvSpPr/>
              <p:nvPr/>
            </p:nvSpPr>
            <p:spPr>
              <a:xfrm>
                <a:off x="894048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16" name="Google Shape;516;p24"/>
              <p:cNvSpPr/>
              <p:nvPr/>
            </p:nvSpPr>
            <p:spPr>
              <a:xfrm>
                <a:off x="1056785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17" name="Google Shape;517;p24"/>
              <p:cNvSpPr/>
              <p:nvPr/>
            </p:nvSpPr>
            <p:spPr>
              <a:xfrm>
                <a:off x="122300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18" name="Google Shape;518;p24"/>
              <p:cNvSpPr/>
              <p:nvPr/>
            </p:nvSpPr>
            <p:spPr>
              <a:xfrm>
                <a:off x="139183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19" name="Google Shape;519;p24"/>
              <p:cNvSpPr/>
              <p:nvPr/>
            </p:nvSpPr>
            <p:spPr>
              <a:xfrm>
                <a:off x="1561533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20" name="Google Shape;520;p24"/>
              <p:cNvSpPr/>
              <p:nvPr/>
            </p:nvSpPr>
            <p:spPr>
              <a:xfrm>
                <a:off x="1729493" y="1326678"/>
                <a:ext cx="154035" cy="145333"/>
              </a:xfrm>
              <a:custGeom>
                <a:rect b="b" l="l" r="r" t="t"/>
                <a:pathLst>
                  <a:path extrusionOk="0" h="167" w="17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21" name="Google Shape;521;p24"/>
              <p:cNvSpPr/>
              <p:nvPr/>
            </p:nvSpPr>
            <p:spPr>
              <a:xfrm>
                <a:off x="1917468" y="1324067"/>
                <a:ext cx="121836" cy="151424"/>
              </a:xfrm>
              <a:custGeom>
                <a:rect b="b" l="l" r="r" t="t"/>
                <a:pathLst>
                  <a:path extrusionOk="0" h="164" w="132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22" name="Google Shape;522;p24"/>
              <p:cNvSpPr/>
              <p:nvPr/>
            </p:nvSpPr>
            <p:spPr>
              <a:xfrm>
                <a:off x="2058450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23" name="Google Shape;523;p24"/>
              <p:cNvSpPr/>
              <p:nvPr/>
            </p:nvSpPr>
            <p:spPr>
              <a:xfrm>
                <a:off x="2189858" y="1324067"/>
                <a:ext cx="13053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24" name="Google Shape;524;p24"/>
              <p:cNvSpPr/>
              <p:nvPr/>
            </p:nvSpPr>
            <p:spPr>
              <a:xfrm>
                <a:off x="2335191" y="1326678"/>
                <a:ext cx="132279" cy="148814"/>
              </a:xfrm>
              <a:custGeom>
                <a:rect b="b" l="l" r="r" t="t"/>
                <a:pathLst>
                  <a:path extrusionOk="0" h="161" w="144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25" name="Google Shape;525;p24"/>
              <p:cNvSpPr/>
              <p:nvPr/>
            </p:nvSpPr>
            <p:spPr>
              <a:xfrm>
                <a:off x="2510983" y="1326678"/>
                <a:ext cx="114003" cy="145333"/>
              </a:xfrm>
              <a:custGeom>
                <a:rect b="b" l="l" r="r" t="t"/>
                <a:pathLst>
                  <a:path extrusionOk="0" h="158" w="124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26" name="Google Shape;526;p24"/>
              <p:cNvSpPr/>
              <p:nvPr/>
            </p:nvSpPr>
            <p:spPr>
              <a:xfrm>
                <a:off x="2648483" y="1324067"/>
                <a:ext cx="125317" cy="151424"/>
              </a:xfrm>
              <a:custGeom>
                <a:rect b="b" l="l" r="r" t="t"/>
                <a:pathLst>
                  <a:path extrusionOk="0" h="164" w="136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27" name="Google Shape;527;p24"/>
              <p:cNvSpPr/>
              <p:nvPr/>
            </p:nvSpPr>
            <p:spPr>
              <a:xfrm>
                <a:off x="2786853" y="1326678"/>
                <a:ext cx="118355" cy="145333"/>
              </a:xfrm>
              <a:custGeom>
                <a:rect b="b" l="l" r="r" t="t"/>
                <a:pathLst>
                  <a:path extrusionOk="0" h="167" w="136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28" name="Google Shape;528;p24"/>
              <p:cNvSpPr/>
              <p:nvPr/>
            </p:nvSpPr>
            <p:spPr>
              <a:xfrm>
                <a:off x="2932186" y="1326678"/>
                <a:ext cx="115744" cy="145333"/>
              </a:xfrm>
              <a:custGeom>
                <a:rect b="b" l="l" r="r" t="t"/>
                <a:pathLst>
                  <a:path extrusionOk="0" h="158" w="126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29" name="Google Shape;529;p24"/>
              <p:cNvSpPr/>
              <p:nvPr/>
            </p:nvSpPr>
            <p:spPr>
              <a:xfrm>
                <a:off x="3073168" y="1324067"/>
                <a:ext cx="122706" cy="151424"/>
              </a:xfrm>
              <a:custGeom>
                <a:rect b="b" l="l" r="r" t="t"/>
                <a:pathLst>
                  <a:path extrusionOk="0" h="164" w="133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sp>
          <p:nvSpPr>
            <p:cNvPr id="530" name="Google Shape;530;p24"/>
            <p:cNvSpPr/>
            <p:nvPr/>
          </p:nvSpPr>
          <p:spPr>
            <a:xfrm>
              <a:off x="2809480" y="390284"/>
              <a:ext cx="737977" cy="651821"/>
            </a:xfrm>
            <a:custGeom>
              <a:rect b="b" l="l" r="r" t="t"/>
              <a:pathLst>
                <a:path extrusionOk="0" h="707" w="801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31" name="Google Shape;531;p24"/>
            <p:cNvSpPr/>
            <p:nvPr/>
          </p:nvSpPr>
          <p:spPr>
            <a:xfrm>
              <a:off x="1337007" y="390284"/>
              <a:ext cx="755382" cy="643119"/>
            </a:xfrm>
            <a:custGeom>
              <a:rect b="b" l="l" r="r" t="t"/>
              <a:pathLst>
                <a:path extrusionOk="0" h="698" w="820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32" name="Google Shape;532;p24"/>
            <p:cNvSpPr/>
            <p:nvPr/>
          </p:nvSpPr>
          <p:spPr>
            <a:xfrm>
              <a:off x="2055839" y="365046"/>
              <a:ext cx="757122" cy="691853"/>
            </a:xfrm>
            <a:custGeom>
              <a:rect b="b" l="l" r="r" t="t"/>
              <a:pathLst>
                <a:path extrusionOk="0" h="751" w="822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33" name="Google Shape;533;p24"/>
            <p:cNvSpPr/>
            <p:nvPr/>
          </p:nvSpPr>
          <p:spPr>
            <a:xfrm>
              <a:off x="248318" y="390284"/>
              <a:ext cx="966854" cy="643119"/>
            </a:xfrm>
            <a:custGeom>
              <a:rect b="b" l="l" r="r" t="t"/>
              <a:pathLst>
                <a:path extrusionOk="0" h="698" w="1049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534" name="Google Shape;534;p24"/>
            <p:cNvSpPr/>
            <p:nvPr/>
          </p:nvSpPr>
          <p:spPr>
            <a:xfrm>
              <a:off x="3621429" y="390284"/>
              <a:ext cx="818040" cy="645729"/>
            </a:xfrm>
            <a:custGeom>
              <a:rect b="b" l="l" r="r" t="t"/>
              <a:pathLst>
                <a:path extrusionOk="0" h="700" w="888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Фотофон">
  <p:cSld name="Фотофон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>
  <p:cSld name="Пустой слайд">
    <p:bg>
      <p:bgPr>
        <a:solidFill>
          <a:schemeClr val="lt1"/>
        </a:solidFill>
      </p:bgPr>
    </p:bg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лайд с заголовком и названием раздела">
  <p:cSld name="Слайд с заголовком и названием раздела">
    <p:spTree>
      <p:nvGrpSpPr>
        <p:cNvPr id="568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13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0" name="Google Shape;570;p13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Слайд с фото">
  <p:cSld name="1_Слайд с фото">
    <p:spTree>
      <p:nvGrpSpPr>
        <p:cNvPr id="57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27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3" name="Google Shape;573;p27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574" name="Google Shape;574;p27"/>
          <p:cNvSpPr/>
          <p:nvPr>
            <p:ph idx="2" type="pic"/>
          </p:nvPr>
        </p:nvSpPr>
        <p:spPr>
          <a:xfrm>
            <a:off x="6007693" y="1236396"/>
            <a:ext cx="5793857" cy="479425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Слайд с фото">
  <p:cSld name="7_Слайд с фото"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28"/>
          <p:cNvSpPr txBox="1"/>
          <p:nvPr>
            <p:ph type="title"/>
          </p:nvPr>
        </p:nvSpPr>
        <p:spPr>
          <a:xfrm>
            <a:off x="254001" y="475192"/>
            <a:ext cx="5950246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7" name="Google Shape;577;p28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578" name="Google Shape;578;p28"/>
          <p:cNvSpPr/>
          <p:nvPr>
            <p:ph idx="2" type="pic"/>
          </p:nvPr>
        </p:nvSpPr>
        <p:spPr>
          <a:xfrm>
            <a:off x="6417892" y="0"/>
            <a:ext cx="5774108" cy="6030646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Слайд с фото">
  <p:cSld name="2_Слайд с фото"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29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1" name="Google Shape;581;p29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582" name="Google Shape;582;p29"/>
          <p:cNvSpPr/>
          <p:nvPr>
            <p:ph idx="2" type="pic"/>
          </p:nvPr>
        </p:nvSpPr>
        <p:spPr>
          <a:xfrm>
            <a:off x="0" y="1440111"/>
            <a:ext cx="6176513" cy="4313708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Слайд с фото">
  <p:cSld name="3_Слайд с фото"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30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5" name="Google Shape;585;p30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586" name="Google Shape;586;p30"/>
          <p:cNvSpPr/>
          <p:nvPr>
            <p:ph idx="2" type="pic"/>
          </p:nvPr>
        </p:nvSpPr>
        <p:spPr>
          <a:xfrm>
            <a:off x="376015" y="1508479"/>
            <a:ext cx="3520867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587" name="Google Shape;587;p30"/>
          <p:cNvSpPr/>
          <p:nvPr>
            <p:ph idx="3" type="pic"/>
          </p:nvPr>
        </p:nvSpPr>
        <p:spPr>
          <a:xfrm>
            <a:off x="4329756" y="1508479"/>
            <a:ext cx="3531786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588" name="Google Shape;588;p30"/>
          <p:cNvSpPr/>
          <p:nvPr>
            <p:ph idx="4" type="pic"/>
          </p:nvPr>
        </p:nvSpPr>
        <p:spPr>
          <a:xfrm>
            <a:off x="8294416" y="1508479"/>
            <a:ext cx="3531786" cy="2157668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Титульный слайд">
  <p:cSld name="1_Титульный слайд">
    <p:bg>
      <p:bgPr>
        <a:solidFill>
          <a:schemeClr val="dk1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/>
          <p:nvPr>
            <p:ph type="ctrTitle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 txBox="1"/>
          <p:nvPr>
            <p:ph idx="1" type="subTitle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61" name="Google Shape;61;p14"/>
          <p:cNvSpPr txBox="1"/>
          <p:nvPr>
            <p:ph idx="2" type="body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grpSp>
        <p:nvGrpSpPr>
          <p:cNvPr id="62" name="Google Shape;62;p14"/>
          <p:cNvGrpSpPr/>
          <p:nvPr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63" name="Google Shape;63;p14"/>
            <p:cNvSpPr/>
            <p:nvPr/>
          </p:nvSpPr>
          <p:spPr>
            <a:xfrm>
              <a:off x="10666413" y="373063"/>
              <a:ext cx="400050" cy="382588"/>
            </a:xfrm>
            <a:custGeom>
              <a:rect b="b" l="l" r="r" t="t"/>
              <a:pathLst>
                <a:path extrusionOk="0" h="241" w="252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64" name="Google Shape;64;p14"/>
            <p:cNvSpPr/>
            <p:nvPr/>
          </p:nvSpPr>
          <p:spPr>
            <a:xfrm>
              <a:off x="11044238" y="800101"/>
              <a:ext cx="196850" cy="160338"/>
            </a:xfrm>
            <a:custGeom>
              <a:rect b="b" l="l" r="r" t="t"/>
              <a:pathLst>
                <a:path extrusionOk="0" h="101" w="124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65" name="Google Shape;65;p14"/>
            <p:cNvSpPr/>
            <p:nvPr/>
          </p:nvSpPr>
          <p:spPr>
            <a:xfrm>
              <a:off x="10764838" y="488951"/>
              <a:ext cx="100013" cy="133350"/>
            </a:xfrm>
            <a:custGeom>
              <a:rect b="b" l="l" r="r" t="t"/>
              <a:pathLst>
                <a:path extrusionOk="0" h="84" w="63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66" name="Google Shape;66;p14"/>
            <p:cNvSpPr/>
            <p:nvPr/>
          </p:nvSpPr>
          <p:spPr>
            <a:xfrm>
              <a:off x="10877551" y="525463"/>
              <a:ext cx="87313" cy="98425"/>
            </a:xfrm>
            <a:custGeom>
              <a:rect b="b" l="l" r="r" t="t"/>
              <a:pathLst>
                <a:path extrusionOk="0" h="275" w="24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67" name="Google Shape;67;p14"/>
            <p:cNvSpPr/>
            <p:nvPr/>
          </p:nvSpPr>
          <p:spPr>
            <a:xfrm>
              <a:off x="10985501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68" name="Google Shape;68;p14"/>
            <p:cNvSpPr/>
            <p:nvPr/>
          </p:nvSpPr>
          <p:spPr>
            <a:xfrm>
              <a:off x="11093451" y="527051"/>
              <a:ext cx="77788" cy="95250"/>
            </a:xfrm>
            <a:custGeom>
              <a:rect b="b" l="l" r="r" t="t"/>
              <a:pathLst>
                <a:path extrusionOk="0" h="60" w="49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69" name="Google Shape;69;p14"/>
            <p:cNvSpPr/>
            <p:nvPr/>
          </p:nvSpPr>
          <p:spPr>
            <a:xfrm>
              <a:off x="11191876" y="525463"/>
              <a:ext cx="87313" cy="98425"/>
            </a:xfrm>
            <a:custGeom>
              <a:rect b="b" l="l" r="r" t="t"/>
              <a:pathLst>
                <a:path extrusionOk="0" h="275" w="244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0" name="Google Shape;70;p14"/>
            <p:cNvSpPr/>
            <p:nvPr/>
          </p:nvSpPr>
          <p:spPr>
            <a:xfrm>
              <a:off x="11301413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1" name="Google Shape;71;p14"/>
            <p:cNvSpPr/>
            <p:nvPr/>
          </p:nvSpPr>
          <p:spPr>
            <a:xfrm>
              <a:off x="11401426" y="525463"/>
              <a:ext cx="79375" cy="98425"/>
            </a:xfrm>
            <a:custGeom>
              <a:rect b="b" l="l" r="r" t="t"/>
              <a:pathLst>
                <a:path extrusionOk="0" h="275" w="223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2" name="Google Shape;72;p14"/>
            <p:cNvSpPr/>
            <p:nvPr/>
          </p:nvSpPr>
          <p:spPr>
            <a:xfrm>
              <a:off x="11506201" y="527051"/>
              <a:ext cx="90488" cy="120650"/>
            </a:xfrm>
            <a:custGeom>
              <a:rect b="b" l="l" r="r" t="t"/>
              <a:pathLst>
                <a:path extrusionOk="0" h="76" w="57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3" name="Google Shape;73;p14"/>
            <p:cNvSpPr/>
            <p:nvPr/>
          </p:nvSpPr>
          <p:spPr>
            <a:xfrm>
              <a:off x="11614151" y="527051"/>
              <a:ext cx="80963" cy="95250"/>
            </a:xfrm>
            <a:custGeom>
              <a:rect b="b" l="l" r="r" t="t"/>
              <a:pathLst>
                <a:path extrusionOk="0" h="60" w="51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4" name="Google Shape;74;p14"/>
            <p:cNvSpPr/>
            <p:nvPr/>
          </p:nvSpPr>
          <p:spPr>
            <a:xfrm>
              <a:off x="11714163" y="527051"/>
              <a:ext cx="76200" cy="95250"/>
            </a:xfrm>
            <a:custGeom>
              <a:rect b="b" l="l" r="r" t="t"/>
              <a:pathLst>
                <a:path extrusionOk="0" h="266" w="213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5" name="Google Shape;75;p14"/>
            <p:cNvSpPr/>
            <p:nvPr/>
          </p:nvSpPr>
          <p:spPr>
            <a:xfrm>
              <a:off x="10766426" y="638176"/>
              <a:ext cx="123825" cy="158750"/>
            </a:xfrm>
            <a:custGeom>
              <a:rect b="b" l="l" r="r" t="t"/>
              <a:pathLst>
                <a:path extrusionOk="0" h="100" w="78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6" name="Google Shape;76;p14"/>
            <p:cNvSpPr/>
            <p:nvPr/>
          </p:nvSpPr>
          <p:spPr>
            <a:xfrm>
              <a:off x="10914063" y="674688"/>
              <a:ext cx="107950" cy="141288"/>
            </a:xfrm>
            <a:custGeom>
              <a:rect b="b" l="l" r="r" t="t"/>
              <a:pathLst>
                <a:path extrusionOk="0" h="391" w="303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77" name="Google Shape;77;p14"/>
            <p:cNvSpPr/>
            <p:nvPr/>
          </p:nvSpPr>
          <p:spPr>
            <a:xfrm>
              <a:off x="11044238" y="693738"/>
              <a:ext cx="103188" cy="153988"/>
            </a:xfrm>
            <a:custGeom>
              <a:rect b="b" l="l" r="r" t="t"/>
              <a:pathLst>
                <a:path extrusionOk="0" h="97" w="65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78" name="Google Shape;78;p14"/>
          <p:cNvGrpSpPr/>
          <p:nvPr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79" name="Google Shape;79;p14"/>
            <p:cNvGrpSpPr/>
            <p:nvPr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80" name="Google Shape;80;p14"/>
              <p:cNvSpPr/>
              <p:nvPr/>
            </p:nvSpPr>
            <p:spPr>
              <a:xfrm>
                <a:off x="248318" y="1326678"/>
                <a:ext cx="119225" cy="145333"/>
              </a:xfrm>
              <a:custGeom>
                <a:rect b="b" l="l" r="r" t="t"/>
                <a:pathLst>
                  <a:path extrusionOk="0" h="167" w="13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81" name="Google Shape;81;p14"/>
              <p:cNvSpPr/>
              <p:nvPr/>
            </p:nvSpPr>
            <p:spPr>
              <a:xfrm>
                <a:off x="411056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82" name="Google Shape;82;p14"/>
              <p:cNvSpPr/>
              <p:nvPr/>
            </p:nvSpPr>
            <p:spPr>
              <a:xfrm>
                <a:off x="567702" y="1324067"/>
                <a:ext cx="13140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83" name="Google Shape;83;p14"/>
              <p:cNvSpPr/>
              <p:nvPr/>
            </p:nvSpPr>
            <p:spPr>
              <a:xfrm>
                <a:off x="713904" y="1326678"/>
                <a:ext cx="152294" cy="183624"/>
              </a:xfrm>
              <a:custGeom>
                <a:rect b="b" l="l" r="r" t="t"/>
                <a:pathLst>
                  <a:path extrusionOk="0" h="199" w="166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84" name="Google Shape;84;p14"/>
              <p:cNvSpPr/>
              <p:nvPr/>
            </p:nvSpPr>
            <p:spPr>
              <a:xfrm>
                <a:off x="894048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85" name="Google Shape;85;p14"/>
              <p:cNvSpPr/>
              <p:nvPr/>
            </p:nvSpPr>
            <p:spPr>
              <a:xfrm>
                <a:off x="1056785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86" name="Google Shape;86;p14"/>
              <p:cNvSpPr/>
              <p:nvPr/>
            </p:nvSpPr>
            <p:spPr>
              <a:xfrm>
                <a:off x="122300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87" name="Google Shape;87;p14"/>
              <p:cNvSpPr/>
              <p:nvPr/>
            </p:nvSpPr>
            <p:spPr>
              <a:xfrm>
                <a:off x="139183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88" name="Google Shape;88;p14"/>
              <p:cNvSpPr/>
              <p:nvPr/>
            </p:nvSpPr>
            <p:spPr>
              <a:xfrm>
                <a:off x="1561533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89" name="Google Shape;89;p14"/>
              <p:cNvSpPr/>
              <p:nvPr/>
            </p:nvSpPr>
            <p:spPr>
              <a:xfrm>
                <a:off x="1729493" y="1326678"/>
                <a:ext cx="154035" cy="145333"/>
              </a:xfrm>
              <a:custGeom>
                <a:rect b="b" l="l" r="r" t="t"/>
                <a:pathLst>
                  <a:path extrusionOk="0" h="167" w="17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0" name="Google Shape;90;p14"/>
              <p:cNvSpPr/>
              <p:nvPr/>
            </p:nvSpPr>
            <p:spPr>
              <a:xfrm>
                <a:off x="1917468" y="1324067"/>
                <a:ext cx="121836" cy="151424"/>
              </a:xfrm>
              <a:custGeom>
                <a:rect b="b" l="l" r="r" t="t"/>
                <a:pathLst>
                  <a:path extrusionOk="0" h="164" w="132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1" name="Google Shape;91;p14"/>
              <p:cNvSpPr/>
              <p:nvPr/>
            </p:nvSpPr>
            <p:spPr>
              <a:xfrm>
                <a:off x="2058450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2" name="Google Shape;92;p14"/>
              <p:cNvSpPr/>
              <p:nvPr/>
            </p:nvSpPr>
            <p:spPr>
              <a:xfrm>
                <a:off x="2189858" y="1324067"/>
                <a:ext cx="13053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3" name="Google Shape;93;p14"/>
              <p:cNvSpPr/>
              <p:nvPr/>
            </p:nvSpPr>
            <p:spPr>
              <a:xfrm>
                <a:off x="2335191" y="1326678"/>
                <a:ext cx="132279" cy="148814"/>
              </a:xfrm>
              <a:custGeom>
                <a:rect b="b" l="l" r="r" t="t"/>
                <a:pathLst>
                  <a:path extrusionOk="0" h="161" w="144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4" name="Google Shape;94;p14"/>
              <p:cNvSpPr/>
              <p:nvPr/>
            </p:nvSpPr>
            <p:spPr>
              <a:xfrm>
                <a:off x="2510983" y="1326678"/>
                <a:ext cx="114003" cy="145333"/>
              </a:xfrm>
              <a:custGeom>
                <a:rect b="b" l="l" r="r" t="t"/>
                <a:pathLst>
                  <a:path extrusionOk="0" h="158" w="124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5" name="Google Shape;95;p14"/>
              <p:cNvSpPr/>
              <p:nvPr/>
            </p:nvSpPr>
            <p:spPr>
              <a:xfrm>
                <a:off x="2648483" y="1324067"/>
                <a:ext cx="125317" cy="151424"/>
              </a:xfrm>
              <a:custGeom>
                <a:rect b="b" l="l" r="r" t="t"/>
                <a:pathLst>
                  <a:path extrusionOk="0" h="164" w="136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6" name="Google Shape;96;p14"/>
              <p:cNvSpPr/>
              <p:nvPr/>
            </p:nvSpPr>
            <p:spPr>
              <a:xfrm>
                <a:off x="2786853" y="1326678"/>
                <a:ext cx="118355" cy="145333"/>
              </a:xfrm>
              <a:custGeom>
                <a:rect b="b" l="l" r="r" t="t"/>
                <a:pathLst>
                  <a:path extrusionOk="0" h="167" w="136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7" name="Google Shape;97;p14"/>
              <p:cNvSpPr/>
              <p:nvPr/>
            </p:nvSpPr>
            <p:spPr>
              <a:xfrm>
                <a:off x="2932186" y="1326678"/>
                <a:ext cx="115744" cy="145333"/>
              </a:xfrm>
              <a:custGeom>
                <a:rect b="b" l="l" r="r" t="t"/>
                <a:pathLst>
                  <a:path extrusionOk="0" h="158" w="126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98" name="Google Shape;98;p14"/>
              <p:cNvSpPr/>
              <p:nvPr/>
            </p:nvSpPr>
            <p:spPr>
              <a:xfrm>
                <a:off x="3073168" y="1324067"/>
                <a:ext cx="122706" cy="151424"/>
              </a:xfrm>
              <a:custGeom>
                <a:rect b="b" l="l" r="r" t="t"/>
                <a:pathLst>
                  <a:path extrusionOk="0" h="164" w="133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sp>
          <p:nvSpPr>
            <p:cNvPr id="99" name="Google Shape;99;p14"/>
            <p:cNvSpPr/>
            <p:nvPr/>
          </p:nvSpPr>
          <p:spPr>
            <a:xfrm>
              <a:off x="2809480" y="390284"/>
              <a:ext cx="737977" cy="651821"/>
            </a:xfrm>
            <a:custGeom>
              <a:rect b="b" l="l" r="r" t="t"/>
              <a:pathLst>
                <a:path extrusionOk="0" h="707" w="801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00" name="Google Shape;100;p14"/>
            <p:cNvSpPr/>
            <p:nvPr/>
          </p:nvSpPr>
          <p:spPr>
            <a:xfrm>
              <a:off x="1337007" y="390284"/>
              <a:ext cx="755382" cy="643119"/>
            </a:xfrm>
            <a:custGeom>
              <a:rect b="b" l="l" r="r" t="t"/>
              <a:pathLst>
                <a:path extrusionOk="0" h="698" w="820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01" name="Google Shape;101;p14"/>
            <p:cNvSpPr/>
            <p:nvPr/>
          </p:nvSpPr>
          <p:spPr>
            <a:xfrm>
              <a:off x="2055839" y="365046"/>
              <a:ext cx="757122" cy="691853"/>
            </a:xfrm>
            <a:custGeom>
              <a:rect b="b" l="l" r="r" t="t"/>
              <a:pathLst>
                <a:path extrusionOk="0" h="751" w="822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02" name="Google Shape;102;p14"/>
            <p:cNvSpPr/>
            <p:nvPr/>
          </p:nvSpPr>
          <p:spPr>
            <a:xfrm>
              <a:off x="248318" y="390284"/>
              <a:ext cx="966854" cy="643119"/>
            </a:xfrm>
            <a:custGeom>
              <a:rect b="b" l="l" r="r" t="t"/>
              <a:pathLst>
                <a:path extrusionOk="0" h="698" w="1049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03" name="Google Shape;103;p14"/>
            <p:cNvSpPr/>
            <p:nvPr/>
          </p:nvSpPr>
          <p:spPr>
            <a:xfrm>
              <a:off x="3621429" y="390284"/>
              <a:ext cx="818040" cy="645729"/>
            </a:xfrm>
            <a:custGeom>
              <a:rect b="b" l="l" r="r" t="t"/>
              <a:pathLst>
                <a:path extrusionOk="0" h="700" w="888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Слайд с фото">
  <p:cSld name="4_Слайд с фото">
    <p:spTree>
      <p:nvGrpSpPr>
        <p:cNvPr id="589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31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1" name="Google Shape;591;p31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592" name="Google Shape;592;p31"/>
          <p:cNvSpPr/>
          <p:nvPr>
            <p:ph idx="2" type="pic"/>
          </p:nvPr>
        </p:nvSpPr>
        <p:spPr>
          <a:xfrm>
            <a:off x="0" y="1354650"/>
            <a:ext cx="6176513" cy="4600519"/>
          </a:xfrm>
          <a:prstGeom prst="rect">
            <a:avLst/>
          </a:prstGeom>
          <a:noFill/>
          <a:ln>
            <a:noFill/>
          </a:ln>
        </p:spPr>
      </p:sp>
      <p:sp>
        <p:nvSpPr>
          <p:cNvPr id="593" name="Google Shape;593;p31"/>
          <p:cNvSpPr/>
          <p:nvPr>
            <p:ph idx="3" type="pic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594" name="Google Shape;594;p31"/>
          <p:cNvSpPr/>
          <p:nvPr>
            <p:ph idx="4" type="pic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Слайд с фото">
  <p:cSld name="5_Слайд с фото"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p32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7" name="Google Shape;597;p32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598" name="Google Shape;598;p32"/>
          <p:cNvSpPr/>
          <p:nvPr>
            <p:ph idx="2" type="pic"/>
          </p:nvPr>
        </p:nvSpPr>
        <p:spPr>
          <a:xfrm>
            <a:off x="0" y="1354650"/>
            <a:ext cx="6176513" cy="4600519"/>
          </a:xfrm>
          <a:prstGeom prst="rect">
            <a:avLst/>
          </a:prstGeom>
          <a:noFill/>
          <a:ln>
            <a:noFill/>
          </a:ln>
        </p:spPr>
      </p:sp>
      <p:sp>
        <p:nvSpPr>
          <p:cNvPr id="599" name="Google Shape;599;p32"/>
          <p:cNvSpPr/>
          <p:nvPr>
            <p:ph idx="3" type="pic"/>
          </p:nvPr>
        </p:nvSpPr>
        <p:spPr>
          <a:xfrm>
            <a:off x="6418844" y="1353837"/>
            <a:ext cx="2955892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600" name="Google Shape;600;p32"/>
          <p:cNvSpPr/>
          <p:nvPr>
            <p:ph idx="4" type="pic"/>
          </p:nvPr>
        </p:nvSpPr>
        <p:spPr>
          <a:xfrm>
            <a:off x="6418844" y="3797502"/>
            <a:ext cx="2955892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601" name="Google Shape;601;p32"/>
          <p:cNvSpPr/>
          <p:nvPr>
            <p:ph idx="5" type="pic"/>
          </p:nvPr>
        </p:nvSpPr>
        <p:spPr>
          <a:xfrm>
            <a:off x="9617067" y="1354650"/>
            <a:ext cx="2574933" cy="460051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Слайд с фото">
  <p:cSld name="6_Слайд с фото">
    <p:spTree>
      <p:nvGrpSpPr>
        <p:cNvPr id="602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33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4" name="Google Shape;604;p33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605" name="Google Shape;605;p33"/>
          <p:cNvSpPr/>
          <p:nvPr>
            <p:ph idx="2" type="pic"/>
          </p:nvPr>
        </p:nvSpPr>
        <p:spPr>
          <a:xfrm>
            <a:off x="0" y="1354650"/>
            <a:ext cx="4794191" cy="4600519"/>
          </a:xfrm>
          <a:prstGeom prst="rect">
            <a:avLst/>
          </a:prstGeom>
          <a:noFill/>
          <a:ln>
            <a:noFill/>
          </a:ln>
        </p:spPr>
      </p:sp>
      <p:sp>
        <p:nvSpPr>
          <p:cNvPr id="606" name="Google Shape;606;p33"/>
          <p:cNvSpPr/>
          <p:nvPr>
            <p:ph idx="3" type="pic"/>
          </p:nvPr>
        </p:nvSpPr>
        <p:spPr>
          <a:xfrm>
            <a:off x="5042970" y="1353837"/>
            <a:ext cx="3460095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607" name="Google Shape;607;p33"/>
          <p:cNvSpPr/>
          <p:nvPr>
            <p:ph idx="4" type="pic"/>
          </p:nvPr>
        </p:nvSpPr>
        <p:spPr>
          <a:xfrm>
            <a:off x="5042970" y="3797502"/>
            <a:ext cx="3460095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608" name="Google Shape;608;p33"/>
          <p:cNvSpPr/>
          <p:nvPr>
            <p:ph idx="5" type="pic"/>
          </p:nvPr>
        </p:nvSpPr>
        <p:spPr>
          <a:xfrm>
            <a:off x="8731905" y="1353837"/>
            <a:ext cx="3460095" cy="2157668"/>
          </a:xfrm>
          <a:prstGeom prst="rect">
            <a:avLst/>
          </a:prstGeom>
          <a:noFill/>
          <a:ln>
            <a:noFill/>
          </a:ln>
        </p:spPr>
      </p:sp>
      <p:sp>
        <p:nvSpPr>
          <p:cNvPr id="609" name="Google Shape;609;p33"/>
          <p:cNvSpPr/>
          <p:nvPr>
            <p:ph idx="6" type="pic"/>
          </p:nvPr>
        </p:nvSpPr>
        <p:spPr>
          <a:xfrm>
            <a:off x="8731905" y="3797502"/>
            <a:ext cx="3460095" cy="2157668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Слайд с командой">
  <p:cSld name="7_Слайд с командой"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34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2" name="Google Shape;612;p34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613" name="Google Shape;613;p34"/>
          <p:cNvSpPr/>
          <p:nvPr>
            <p:ph idx="2" type="pic"/>
          </p:nvPr>
        </p:nvSpPr>
        <p:spPr>
          <a:xfrm>
            <a:off x="356832" y="1807477"/>
            <a:ext cx="2305050" cy="2306972"/>
          </a:xfrm>
          <a:prstGeom prst="rect">
            <a:avLst/>
          </a:prstGeom>
          <a:noFill/>
          <a:ln>
            <a:noFill/>
          </a:ln>
        </p:spPr>
      </p:sp>
      <p:sp>
        <p:nvSpPr>
          <p:cNvPr id="614" name="Google Shape;614;p34"/>
          <p:cNvSpPr/>
          <p:nvPr>
            <p:ph idx="3" type="pic"/>
          </p:nvPr>
        </p:nvSpPr>
        <p:spPr>
          <a:xfrm>
            <a:off x="3380886" y="1807477"/>
            <a:ext cx="2305050" cy="2306972"/>
          </a:xfrm>
          <a:prstGeom prst="rect">
            <a:avLst/>
          </a:prstGeom>
          <a:noFill/>
          <a:ln>
            <a:noFill/>
          </a:ln>
        </p:spPr>
      </p:sp>
      <p:sp>
        <p:nvSpPr>
          <p:cNvPr id="615" name="Google Shape;615;p34"/>
          <p:cNvSpPr/>
          <p:nvPr>
            <p:ph idx="4" type="pic"/>
          </p:nvPr>
        </p:nvSpPr>
        <p:spPr>
          <a:xfrm>
            <a:off x="6404940" y="1807477"/>
            <a:ext cx="2305050" cy="2306972"/>
          </a:xfrm>
          <a:prstGeom prst="rect">
            <a:avLst/>
          </a:prstGeom>
          <a:noFill/>
          <a:ln>
            <a:noFill/>
          </a:ln>
        </p:spPr>
      </p:sp>
      <p:sp>
        <p:nvSpPr>
          <p:cNvPr id="616" name="Google Shape;616;p34"/>
          <p:cNvSpPr/>
          <p:nvPr>
            <p:ph idx="5" type="pic"/>
          </p:nvPr>
        </p:nvSpPr>
        <p:spPr>
          <a:xfrm>
            <a:off x="9428994" y="1807477"/>
            <a:ext cx="2305050" cy="2306972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Слайд с командой">
  <p:cSld name="8_Слайд с командой"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35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9" name="Google Shape;619;p35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620" name="Google Shape;620;p35"/>
          <p:cNvSpPr/>
          <p:nvPr>
            <p:ph idx="2" type="pic"/>
          </p:nvPr>
        </p:nvSpPr>
        <p:spPr>
          <a:xfrm>
            <a:off x="356832" y="1841565"/>
            <a:ext cx="1633990" cy="1635353"/>
          </a:xfrm>
          <a:prstGeom prst="rect">
            <a:avLst/>
          </a:prstGeom>
          <a:noFill/>
          <a:ln>
            <a:noFill/>
          </a:ln>
        </p:spPr>
      </p:sp>
      <p:sp>
        <p:nvSpPr>
          <p:cNvPr id="621" name="Google Shape;621;p35"/>
          <p:cNvSpPr/>
          <p:nvPr>
            <p:ph idx="3" type="pic"/>
          </p:nvPr>
        </p:nvSpPr>
        <p:spPr>
          <a:xfrm>
            <a:off x="356832" y="3960185"/>
            <a:ext cx="1633990" cy="1635353"/>
          </a:xfrm>
          <a:prstGeom prst="rect">
            <a:avLst/>
          </a:prstGeom>
          <a:noFill/>
          <a:ln>
            <a:noFill/>
          </a:ln>
        </p:spPr>
      </p:sp>
      <p:sp>
        <p:nvSpPr>
          <p:cNvPr id="622" name="Google Shape;622;p35"/>
          <p:cNvSpPr/>
          <p:nvPr>
            <p:ph idx="4" type="pic"/>
          </p:nvPr>
        </p:nvSpPr>
        <p:spPr>
          <a:xfrm>
            <a:off x="4184925" y="1841565"/>
            <a:ext cx="1633990" cy="1635353"/>
          </a:xfrm>
          <a:prstGeom prst="rect">
            <a:avLst/>
          </a:prstGeom>
          <a:noFill/>
          <a:ln>
            <a:noFill/>
          </a:ln>
        </p:spPr>
      </p:sp>
      <p:sp>
        <p:nvSpPr>
          <p:cNvPr id="623" name="Google Shape;623;p35"/>
          <p:cNvSpPr/>
          <p:nvPr>
            <p:ph idx="5" type="pic"/>
          </p:nvPr>
        </p:nvSpPr>
        <p:spPr>
          <a:xfrm>
            <a:off x="4184925" y="3960185"/>
            <a:ext cx="1633990" cy="1635353"/>
          </a:xfrm>
          <a:prstGeom prst="rect">
            <a:avLst/>
          </a:prstGeom>
          <a:noFill/>
          <a:ln>
            <a:noFill/>
          </a:ln>
        </p:spPr>
      </p:sp>
      <p:sp>
        <p:nvSpPr>
          <p:cNvPr id="624" name="Google Shape;624;p35"/>
          <p:cNvSpPr/>
          <p:nvPr>
            <p:ph idx="6" type="pic"/>
          </p:nvPr>
        </p:nvSpPr>
        <p:spPr>
          <a:xfrm>
            <a:off x="8013018" y="1841565"/>
            <a:ext cx="1633990" cy="1635353"/>
          </a:xfrm>
          <a:prstGeom prst="rect">
            <a:avLst/>
          </a:prstGeom>
          <a:noFill/>
          <a:ln>
            <a:noFill/>
          </a:ln>
        </p:spPr>
      </p:sp>
      <p:sp>
        <p:nvSpPr>
          <p:cNvPr id="625" name="Google Shape;625;p35"/>
          <p:cNvSpPr/>
          <p:nvPr>
            <p:ph idx="7" type="pic"/>
          </p:nvPr>
        </p:nvSpPr>
        <p:spPr>
          <a:xfrm>
            <a:off x="8013018" y="3960185"/>
            <a:ext cx="1633990" cy="1635353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Логотипы компаний">
  <p:cSld name="9_Логотипы компаний"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36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8" name="Google Shape;628;p36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629" name="Google Shape;629;p36"/>
          <p:cNvSpPr/>
          <p:nvPr>
            <p:ph idx="2" type="pic"/>
          </p:nvPr>
        </p:nvSpPr>
        <p:spPr>
          <a:xfrm>
            <a:off x="55061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0" name="Google Shape;630;p36"/>
          <p:cNvSpPr/>
          <p:nvPr>
            <p:ph idx="3" type="pic"/>
          </p:nvPr>
        </p:nvSpPr>
        <p:spPr>
          <a:xfrm>
            <a:off x="55061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1" name="Google Shape;631;p36"/>
          <p:cNvSpPr/>
          <p:nvPr>
            <p:ph idx="4" type="pic"/>
          </p:nvPr>
        </p:nvSpPr>
        <p:spPr>
          <a:xfrm>
            <a:off x="55061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2" name="Google Shape;632;p36"/>
          <p:cNvSpPr/>
          <p:nvPr>
            <p:ph idx="5" type="pic"/>
          </p:nvPr>
        </p:nvSpPr>
        <p:spPr>
          <a:xfrm>
            <a:off x="55061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3" name="Google Shape;633;p36"/>
          <p:cNvSpPr/>
          <p:nvPr>
            <p:ph idx="6" type="pic"/>
          </p:nvPr>
        </p:nvSpPr>
        <p:spPr>
          <a:xfrm>
            <a:off x="280034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4" name="Google Shape;634;p36"/>
          <p:cNvSpPr/>
          <p:nvPr>
            <p:ph idx="7" type="pic"/>
          </p:nvPr>
        </p:nvSpPr>
        <p:spPr>
          <a:xfrm>
            <a:off x="280034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5" name="Google Shape;635;p36"/>
          <p:cNvSpPr/>
          <p:nvPr>
            <p:ph idx="8" type="pic"/>
          </p:nvPr>
        </p:nvSpPr>
        <p:spPr>
          <a:xfrm>
            <a:off x="280034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6" name="Google Shape;636;p36"/>
          <p:cNvSpPr/>
          <p:nvPr>
            <p:ph idx="9" type="pic"/>
          </p:nvPr>
        </p:nvSpPr>
        <p:spPr>
          <a:xfrm>
            <a:off x="280034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7" name="Google Shape;637;p36"/>
          <p:cNvSpPr/>
          <p:nvPr>
            <p:ph idx="13" type="pic"/>
          </p:nvPr>
        </p:nvSpPr>
        <p:spPr>
          <a:xfrm>
            <a:off x="505007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8" name="Google Shape;638;p36"/>
          <p:cNvSpPr/>
          <p:nvPr>
            <p:ph idx="14" type="pic"/>
          </p:nvPr>
        </p:nvSpPr>
        <p:spPr>
          <a:xfrm>
            <a:off x="505007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39" name="Google Shape;639;p36"/>
          <p:cNvSpPr/>
          <p:nvPr>
            <p:ph idx="15" type="pic"/>
          </p:nvPr>
        </p:nvSpPr>
        <p:spPr>
          <a:xfrm>
            <a:off x="505007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0" name="Google Shape;640;p36"/>
          <p:cNvSpPr/>
          <p:nvPr>
            <p:ph idx="16" type="pic"/>
          </p:nvPr>
        </p:nvSpPr>
        <p:spPr>
          <a:xfrm>
            <a:off x="505007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1" name="Google Shape;641;p36"/>
          <p:cNvSpPr/>
          <p:nvPr>
            <p:ph idx="17" type="pic"/>
          </p:nvPr>
        </p:nvSpPr>
        <p:spPr>
          <a:xfrm>
            <a:off x="729980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2" name="Google Shape;642;p36"/>
          <p:cNvSpPr/>
          <p:nvPr>
            <p:ph idx="18" type="pic"/>
          </p:nvPr>
        </p:nvSpPr>
        <p:spPr>
          <a:xfrm>
            <a:off x="729980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3" name="Google Shape;643;p36"/>
          <p:cNvSpPr/>
          <p:nvPr>
            <p:ph idx="19" type="pic"/>
          </p:nvPr>
        </p:nvSpPr>
        <p:spPr>
          <a:xfrm>
            <a:off x="729980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4" name="Google Shape;644;p36"/>
          <p:cNvSpPr/>
          <p:nvPr>
            <p:ph idx="20" type="pic"/>
          </p:nvPr>
        </p:nvSpPr>
        <p:spPr>
          <a:xfrm>
            <a:off x="729980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5" name="Google Shape;645;p36"/>
          <p:cNvSpPr/>
          <p:nvPr>
            <p:ph idx="21" type="pic"/>
          </p:nvPr>
        </p:nvSpPr>
        <p:spPr>
          <a:xfrm>
            <a:off x="9549538" y="1266936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6" name="Google Shape;646;p36"/>
          <p:cNvSpPr/>
          <p:nvPr>
            <p:ph idx="22" type="pic"/>
          </p:nvPr>
        </p:nvSpPr>
        <p:spPr>
          <a:xfrm>
            <a:off x="9549538" y="2499042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7" name="Google Shape;647;p36"/>
          <p:cNvSpPr/>
          <p:nvPr>
            <p:ph idx="23" type="pic"/>
          </p:nvPr>
        </p:nvSpPr>
        <p:spPr>
          <a:xfrm>
            <a:off x="9549538" y="3731148"/>
            <a:ext cx="2091600" cy="1061725"/>
          </a:xfrm>
          <a:prstGeom prst="rect">
            <a:avLst/>
          </a:prstGeom>
          <a:noFill/>
          <a:ln>
            <a:noFill/>
          </a:ln>
        </p:spPr>
      </p:sp>
      <p:sp>
        <p:nvSpPr>
          <p:cNvPr id="648" name="Google Shape;648;p36"/>
          <p:cNvSpPr/>
          <p:nvPr>
            <p:ph idx="24" type="pic"/>
          </p:nvPr>
        </p:nvSpPr>
        <p:spPr>
          <a:xfrm>
            <a:off x="9549538" y="4963253"/>
            <a:ext cx="2091600" cy="1061725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_серый фон">
  <p:cSld name="Цитата_серый фон">
    <p:bg>
      <p:bgPr>
        <a:solidFill>
          <a:schemeClr val="lt2"/>
        </a:solidFill>
      </p:bgPr>
    </p:bg>
    <p:spTree>
      <p:nvGrpSpPr>
        <p:cNvPr id="649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37"/>
          <p:cNvSpPr/>
          <p:nvPr>
            <p:ph idx="2" type="pic"/>
          </p:nvPr>
        </p:nvSpPr>
        <p:spPr>
          <a:xfrm>
            <a:off x="6400800" y="0"/>
            <a:ext cx="5791201" cy="6093151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_белый фон">
  <p:cSld name="Цитата_белый фон"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p38"/>
          <p:cNvSpPr/>
          <p:nvPr>
            <p:ph idx="2" type="pic"/>
          </p:nvPr>
        </p:nvSpPr>
        <p:spPr>
          <a:xfrm>
            <a:off x="6400800" y="0"/>
            <a:ext cx="5791201" cy="6093151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>
  <p:cSld name="Пустой слайд">
    <p:bg>
      <p:bgPr>
        <a:solidFill>
          <a:schemeClr val="lt1"/>
        </a:solidFill>
      </p:bgPr>
    </p:bg>
    <p:spTree>
      <p:nvGrpSpPr>
        <p:cNvPr id="653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Титульный слайд">
  <p:cSld name="2_Титульный слайд">
    <p:bg>
      <p:bgPr>
        <a:solidFill>
          <a:schemeClr val="dk1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5"/>
          <p:cNvSpPr txBox="1"/>
          <p:nvPr>
            <p:ph type="ctrTitle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106" name="Google Shape;106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>
            <p:ph idx="1" type="subTitle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08" name="Google Shape;108;p15"/>
          <p:cNvSpPr txBox="1"/>
          <p:nvPr>
            <p:ph idx="2" type="body"/>
          </p:nvPr>
        </p:nvSpPr>
        <p:spPr>
          <a:xfrm>
            <a:off x="10077189" y="5503652"/>
            <a:ext cx="1418687" cy="5027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grpSp>
        <p:nvGrpSpPr>
          <p:cNvPr id="109" name="Google Shape;109;p15"/>
          <p:cNvGrpSpPr/>
          <p:nvPr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110" name="Google Shape;110;p15"/>
            <p:cNvSpPr/>
            <p:nvPr/>
          </p:nvSpPr>
          <p:spPr>
            <a:xfrm>
              <a:off x="10666413" y="373063"/>
              <a:ext cx="400050" cy="382588"/>
            </a:xfrm>
            <a:custGeom>
              <a:rect b="b" l="l" r="r" t="t"/>
              <a:pathLst>
                <a:path extrusionOk="0" h="241" w="252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1" name="Google Shape;111;p15"/>
            <p:cNvSpPr/>
            <p:nvPr/>
          </p:nvSpPr>
          <p:spPr>
            <a:xfrm>
              <a:off x="11044238" y="800101"/>
              <a:ext cx="196850" cy="160338"/>
            </a:xfrm>
            <a:custGeom>
              <a:rect b="b" l="l" r="r" t="t"/>
              <a:pathLst>
                <a:path extrusionOk="0" h="101" w="124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2" name="Google Shape;112;p15"/>
            <p:cNvSpPr/>
            <p:nvPr/>
          </p:nvSpPr>
          <p:spPr>
            <a:xfrm>
              <a:off x="10764838" y="488951"/>
              <a:ext cx="100013" cy="133350"/>
            </a:xfrm>
            <a:custGeom>
              <a:rect b="b" l="l" r="r" t="t"/>
              <a:pathLst>
                <a:path extrusionOk="0" h="84" w="63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3" name="Google Shape;113;p15"/>
            <p:cNvSpPr/>
            <p:nvPr/>
          </p:nvSpPr>
          <p:spPr>
            <a:xfrm>
              <a:off x="10877551" y="525463"/>
              <a:ext cx="87313" cy="98425"/>
            </a:xfrm>
            <a:custGeom>
              <a:rect b="b" l="l" r="r" t="t"/>
              <a:pathLst>
                <a:path extrusionOk="0" h="275" w="24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4" name="Google Shape;114;p15"/>
            <p:cNvSpPr/>
            <p:nvPr/>
          </p:nvSpPr>
          <p:spPr>
            <a:xfrm>
              <a:off x="10985501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5" name="Google Shape;115;p15"/>
            <p:cNvSpPr/>
            <p:nvPr/>
          </p:nvSpPr>
          <p:spPr>
            <a:xfrm>
              <a:off x="11093451" y="527051"/>
              <a:ext cx="77788" cy="95250"/>
            </a:xfrm>
            <a:custGeom>
              <a:rect b="b" l="l" r="r" t="t"/>
              <a:pathLst>
                <a:path extrusionOk="0" h="60" w="49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6" name="Google Shape;116;p15"/>
            <p:cNvSpPr/>
            <p:nvPr/>
          </p:nvSpPr>
          <p:spPr>
            <a:xfrm>
              <a:off x="11191876" y="525463"/>
              <a:ext cx="87313" cy="98425"/>
            </a:xfrm>
            <a:custGeom>
              <a:rect b="b" l="l" r="r" t="t"/>
              <a:pathLst>
                <a:path extrusionOk="0" h="275" w="244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7" name="Google Shape;117;p15"/>
            <p:cNvSpPr/>
            <p:nvPr/>
          </p:nvSpPr>
          <p:spPr>
            <a:xfrm>
              <a:off x="11301413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8" name="Google Shape;118;p15"/>
            <p:cNvSpPr/>
            <p:nvPr/>
          </p:nvSpPr>
          <p:spPr>
            <a:xfrm>
              <a:off x="11401426" y="525463"/>
              <a:ext cx="79375" cy="98425"/>
            </a:xfrm>
            <a:custGeom>
              <a:rect b="b" l="l" r="r" t="t"/>
              <a:pathLst>
                <a:path extrusionOk="0" h="275" w="223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19" name="Google Shape;119;p15"/>
            <p:cNvSpPr/>
            <p:nvPr/>
          </p:nvSpPr>
          <p:spPr>
            <a:xfrm>
              <a:off x="11506201" y="527051"/>
              <a:ext cx="90488" cy="120650"/>
            </a:xfrm>
            <a:custGeom>
              <a:rect b="b" l="l" r="r" t="t"/>
              <a:pathLst>
                <a:path extrusionOk="0" h="76" w="57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20" name="Google Shape;120;p15"/>
            <p:cNvSpPr/>
            <p:nvPr/>
          </p:nvSpPr>
          <p:spPr>
            <a:xfrm>
              <a:off x="11614151" y="527051"/>
              <a:ext cx="80963" cy="95250"/>
            </a:xfrm>
            <a:custGeom>
              <a:rect b="b" l="l" r="r" t="t"/>
              <a:pathLst>
                <a:path extrusionOk="0" h="60" w="51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21" name="Google Shape;121;p15"/>
            <p:cNvSpPr/>
            <p:nvPr/>
          </p:nvSpPr>
          <p:spPr>
            <a:xfrm>
              <a:off x="11714163" y="527051"/>
              <a:ext cx="76200" cy="95250"/>
            </a:xfrm>
            <a:custGeom>
              <a:rect b="b" l="l" r="r" t="t"/>
              <a:pathLst>
                <a:path extrusionOk="0" h="266" w="213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22" name="Google Shape;122;p15"/>
            <p:cNvSpPr/>
            <p:nvPr/>
          </p:nvSpPr>
          <p:spPr>
            <a:xfrm>
              <a:off x="10766426" y="638176"/>
              <a:ext cx="123825" cy="158750"/>
            </a:xfrm>
            <a:custGeom>
              <a:rect b="b" l="l" r="r" t="t"/>
              <a:pathLst>
                <a:path extrusionOk="0" h="100" w="78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23" name="Google Shape;123;p15"/>
            <p:cNvSpPr/>
            <p:nvPr/>
          </p:nvSpPr>
          <p:spPr>
            <a:xfrm>
              <a:off x="10914063" y="674688"/>
              <a:ext cx="107950" cy="141288"/>
            </a:xfrm>
            <a:custGeom>
              <a:rect b="b" l="l" r="r" t="t"/>
              <a:pathLst>
                <a:path extrusionOk="0" h="391" w="303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24" name="Google Shape;124;p15"/>
            <p:cNvSpPr/>
            <p:nvPr/>
          </p:nvSpPr>
          <p:spPr>
            <a:xfrm>
              <a:off x="11044238" y="693738"/>
              <a:ext cx="103188" cy="153988"/>
            </a:xfrm>
            <a:custGeom>
              <a:rect b="b" l="l" r="r" t="t"/>
              <a:pathLst>
                <a:path extrusionOk="0" h="97" w="65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125" name="Google Shape;125;p15"/>
          <p:cNvGrpSpPr/>
          <p:nvPr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126" name="Google Shape;126;p15"/>
            <p:cNvGrpSpPr/>
            <p:nvPr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127" name="Google Shape;127;p15"/>
              <p:cNvSpPr/>
              <p:nvPr/>
            </p:nvSpPr>
            <p:spPr>
              <a:xfrm>
                <a:off x="248318" y="1326678"/>
                <a:ext cx="119225" cy="145333"/>
              </a:xfrm>
              <a:custGeom>
                <a:rect b="b" l="l" r="r" t="t"/>
                <a:pathLst>
                  <a:path extrusionOk="0" h="167" w="13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28" name="Google Shape;128;p15"/>
              <p:cNvSpPr/>
              <p:nvPr/>
            </p:nvSpPr>
            <p:spPr>
              <a:xfrm>
                <a:off x="411056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29" name="Google Shape;129;p15"/>
              <p:cNvSpPr/>
              <p:nvPr/>
            </p:nvSpPr>
            <p:spPr>
              <a:xfrm>
                <a:off x="567702" y="1324067"/>
                <a:ext cx="13140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0" name="Google Shape;130;p15"/>
              <p:cNvSpPr/>
              <p:nvPr/>
            </p:nvSpPr>
            <p:spPr>
              <a:xfrm>
                <a:off x="713904" y="1326678"/>
                <a:ext cx="152294" cy="183624"/>
              </a:xfrm>
              <a:custGeom>
                <a:rect b="b" l="l" r="r" t="t"/>
                <a:pathLst>
                  <a:path extrusionOk="0" h="199" w="166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1" name="Google Shape;131;p15"/>
              <p:cNvSpPr/>
              <p:nvPr/>
            </p:nvSpPr>
            <p:spPr>
              <a:xfrm>
                <a:off x="894048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2" name="Google Shape;132;p15"/>
              <p:cNvSpPr/>
              <p:nvPr/>
            </p:nvSpPr>
            <p:spPr>
              <a:xfrm>
                <a:off x="1056785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3" name="Google Shape;133;p15"/>
              <p:cNvSpPr/>
              <p:nvPr/>
            </p:nvSpPr>
            <p:spPr>
              <a:xfrm>
                <a:off x="122300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4" name="Google Shape;134;p15"/>
              <p:cNvSpPr/>
              <p:nvPr/>
            </p:nvSpPr>
            <p:spPr>
              <a:xfrm>
                <a:off x="139183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5" name="Google Shape;135;p15"/>
              <p:cNvSpPr/>
              <p:nvPr/>
            </p:nvSpPr>
            <p:spPr>
              <a:xfrm>
                <a:off x="1561533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6" name="Google Shape;136;p15"/>
              <p:cNvSpPr/>
              <p:nvPr/>
            </p:nvSpPr>
            <p:spPr>
              <a:xfrm>
                <a:off x="1729493" y="1326678"/>
                <a:ext cx="154035" cy="145333"/>
              </a:xfrm>
              <a:custGeom>
                <a:rect b="b" l="l" r="r" t="t"/>
                <a:pathLst>
                  <a:path extrusionOk="0" h="167" w="17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7" name="Google Shape;137;p15"/>
              <p:cNvSpPr/>
              <p:nvPr/>
            </p:nvSpPr>
            <p:spPr>
              <a:xfrm>
                <a:off x="1917468" y="1324067"/>
                <a:ext cx="121836" cy="151424"/>
              </a:xfrm>
              <a:custGeom>
                <a:rect b="b" l="l" r="r" t="t"/>
                <a:pathLst>
                  <a:path extrusionOk="0" h="164" w="132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8" name="Google Shape;138;p15"/>
              <p:cNvSpPr/>
              <p:nvPr/>
            </p:nvSpPr>
            <p:spPr>
              <a:xfrm>
                <a:off x="2058450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39" name="Google Shape;139;p15"/>
              <p:cNvSpPr/>
              <p:nvPr/>
            </p:nvSpPr>
            <p:spPr>
              <a:xfrm>
                <a:off x="2189858" y="1324067"/>
                <a:ext cx="13053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40" name="Google Shape;140;p15"/>
              <p:cNvSpPr/>
              <p:nvPr/>
            </p:nvSpPr>
            <p:spPr>
              <a:xfrm>
                <a:off x="2335191" y="1326678"/>
                <a:ext cx="132279" cy="148814"/>
              </a:xfrm>
              <a:custGeom>
                <a:rect b="b" l="l" r="r" t="t"/>
                <a:pathLst>
                  <a:path extrusionOk="0" h="161" w="144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41" name="Google Shape;141;p15"/>
              <p:cNvSpPr/>
              <p:nvPr/>
            </p:nvSpPr>
            <p:spPr>
              <a:xfrm>
                <a:off x="2510983" y="1326678"/>
                <a:ext cx="114003" cy="145333"/>
              </a:xfrm>
              <a:custGeom>
                <a:rect b="b" l="l" r="r" t="t"/>
                <a:pathLst>
                  <a:path extrusionOk="0" h="158" w="124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42" name="Google Shape;142;p15"/>
              <p:cNvSpPr/>
              <p:nvPr/>
            </p:nvSpPr>
            <p:spPr>
              <a:xfrm>
                <a:off x="2648483" y="1324067"/>
                <a:ext cx="125317" cy="151424"/>
              </a:xfrm>
              <a:custGeom>
                <a:rect b="b" l="l" r="r" t="t"/>
                <a:pathLst>
                  <a:path extrusionOk="0" h="164" w="136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43" name="Google Shape;143;p15"/>
              <p:cNvSpPr/>
              <p:nvPr/>
            </p:nvSpPr>
            <p:spPr>
              <a:xfrm>
                <a:off x="2786853" y="1326678"/>
                <a:ext cx="118355" cy="145333"/>
              </a:xfrm>
              <a:custGeom>
                <a:rect b="b" l="l" r="r" t="t"/>
                <a:pathLst>
                  <a:path extrusionOk="0" h="167" w="136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44" name="Google Shape;144;p15"/>
              <p:cNvSpPr/>
              <p:nvPr/>
            </p:nvSpPr>
            <p:spPr>
              <a:xfrm>
                <a:off x="2932186" y="1326678"/>
                <a:ext cx="115744" cy="145333"/>
              </a:xfrm>
              <a:custGeom>
                <a:rect b="b" l="l" r="r" t="t"/>
                <a:pathLst>
                  <a:path extrusionOk="0" h="158" w="126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45" name="Google Shape;145;p15"/>
              <p:cNvSpPr/>
              <p:nvPr/>
            </p:nvSpPr>
            <p:spPr>
              <a:xfrm>
                <a:off x="3073168" y="1324067"/>
                <a:ext cx="122706" cy="151424"/>
              </a:xfrm>
              <a:custGeom>
                <a:rect b="b" l="l" r="r" t="t"/>
                <a:pathLst>
                  <a:path extrusionOk="0" h="164" w="133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sp>
          <p:nvSpPr>
            <p:cNvPr id="146" name="Google Shape;146;p15"/>
            <p:cNvSpPr/>
            <p:nvPr/>
          </p:nvSpPr>
          <p:spPr>
            <a:xfrm>
              <a:off x="2809480" y="390284"/>
              <a:ext cx="737977" cy="651821"/>
            </a:xfrm>
            <a:custGeom>
              <a:rect b="b" l="l" r="r" t="t"/>
              <a:pathLst>
                <a:path extrusionOk="0" h="707" w="801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47" name="Google Shape;147;p15"/>
            <p:cNvSpPr/>
            <p:nvPr/>
          </p:nvSpPr>
          <p:spPr>
            <a:xfrm>
              <a:off x="1337007" y="390284"/>
              <a:ext cx="755382" cy="643119"/>
            </a:xfrm>
            <a:custGeom>
              <a:rect b="b" l="l" r="r" t="t"/>
              <a:pathLst>
                <a:path extrusionOk="0" h="698" w="820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48" name="Google Shape;148;p15"/>
            <p:cNvSpPr/>
            <p:nvPr/>
          </p:nvSpPr>
          <p:spPr>
            <a:xfrm>
              <a:off x="2055839" y="365046"/>
              <a:ext cx="757122" cy="691853"/>
            </a:xfrm>
            <a:custGeom>
              <a:rect b="b" l="l" r="r" t="t"/>
              <a:pathLst>
                <a:path extrusionOk="0" h="751" w="822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49" name="Google Shape;149;p15"/>
            <p:cNvSpPr/>
            <p:nvPr/>
          </p:nvSpPr>
          <p:spPr>
            <a:xfrm>
              <a:off x="248318" y="390284"/>
              <a:ext cx="966854" cy="643119"/>
            </a:xfrm>
            <a:custGeom>
              <a:rect b="b" l="l" r="r" t="t"/>
              <a:pathLst>
                <a:path extrusionOk="0" h="698" w="1049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3621429" y="390284"/>
              <a:ext cx="818040" cy="645729"/>
            </a:xfrm>
            <a:custGeom>
              <a:rect b="b" l="l" r="r" t="t"/>
              <a:pathLst>
                <a:path extrusionOk="0" h="700" w="888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Титульный слайд">
  <p:cSld name="4_Титульный слайд">
    <p:bg>
      <p:bgPr>
        <a:solidFill>
          <a:schemeClr val="lt1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"/>
          <p:cNvSpPr txBox="1"/>
          <p:nvPr>
            <p:ph type="ctrTitle"/>
          </p:nvPr>
        </p:nvSpPr>
        <p:spPr>
          <a:xfrm>
            <a:off x="122869" y="2560386"/>
            <a:ext cx="10324462" cy="3270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153" name="Google Shape;153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16"/>
          <p:cNvSpPr txBox="1"/>
          <p:nvPr>
            <p:ph idx="1" type="body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155" name="Google Shape;155;p16"/>
          <p:cNvSpPr/>
          <p:nvPr>
            <p:ph idx="2" type="pic"/>
          </p:nvPr>
        </p:nvSpPr>
        <p:spPr>
          <a:xfrm>
            <a:off x="247650" y="1701800"/>
            <a:ext cx="11690350" cy="23114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156" name="Google Shape;156;p16"/>
          <p:cNvGrpSpPr/>
          <p:nvPr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157" name="Google Shape;157;p16"/>
            <p:cNvSpPr/>
            <p:nvPr/>
          </p:nvSpPr>
          <p:spPr>
            <a:xfrm>
              <a:off x="10666413" y="373063"/>
              <a:ext cx="400050" cy="382588"/>
            </a:xfrm>
            <a:custGeom>
              <a:rect b="b" l="l" r="r" t="t"/>
              <a:pathLst>
                <a:path extrusionOk="0" h="241" w="252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58" name="Google Shape;158;p16"/>
            <p:cNvSpPr/>
            <p:nvPr/>
          </p:nvSpPr>
          <p:spPr>
            <a:xfrm>
              <a:off x="11044238" y="800101"/>
              <a:ext cx="196850" cy="160338"/>
            </a:xfrm>
            <a:custGeom>
              <a:rect b="b" l="l" r="r" t="t"/>
              <a:pathLst>
                <a:path extrusionOk="0" h="101" w="124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59" name="Google Shape;159;p16"/>
            <p:cNvSpPr/>
            <p:nvPr/>
          </p:nvSpPr>
          <p:spPr>
            <a:xfrm>
              <a:off x="10764838" y="488951"/>
              <a:ext cx="100013" cy="133350"/>
            </a:xfrm>
            <a:custGeom>
              <a:rect b="b" l="l" r="r" t="t"/>
              <a:pathLst>
                <a:path extrusionOk="0" h="84" w="63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60" name="Google Shape;160;p16"/>
            <p:cNvSpPr/>
            <p:nvPr/>
          </p:nvSpPr>
          <p:spPr>
            <a:xfrm>
              <a:off x="10877551" y="525463"/>
              <a:ext cx="87313" cy="98425"/>
            </a:xfrm>
            <a:custGeom>
              <a:rect b="b" l="l" r="r" t="t"/>
              <a:pathLst>
                <a:path extrusionOk="0" h="275" w="24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61" name="Google Shape;161;p16"/>
            <p:cNvSpPr/>
            <p:nvPr/>
          </p:nvSpPr>
          <p:spPr>
            <a:xfrm>
              <a:off x="10985501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62" name="Google Shape;162;p16"/>
            <p:cNvSpPr/>
            <p:nvPr/>
          </p:nvSpPr>
          <p:spPr>
            <a:xfrm>
              <a:off x="11093451" y="527051"/>
              <a:ext cx="77788" cy="95250"/>
            </a:xfrm>
            <a:custGeom>
              <a:rect b="b" l="l" r="r" t="t"/>
              <a:pathLst>
                <a:path extrusionOk="0" h="60" w="49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63" name="Google Shape;163;p16"/>
            <p:cNvSpPr/>
            <p:nvPr/>
          </p:nvSpPr>
          <p:spPr>
            <a:xfrm>
              <a:off x="11191876" y="525463"/>
              <a:ext cx="87313" cy="98425"/>
            </a:xfrm>
            <a:custGeom>
              <a:rect b="b" l="l" r="r" t="t"/>
              <a:pathLst>
                <a:path extrusionOk="0" h="275" w="244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64" name="Google Shape;164;p16"/>
            <p:cNvSpPr/>
            <p:nvPr/>
          </p:nvSpPr>
          <p:spPr>
            <a:xfrm>
              <a:off x="11301413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65" name="Google Shape;165;p16"/>
            <p:cNvSpPr/>
            <p:nvPr/>
          </p:nvSpPr>
          <p:spPr>
            <a:xfrm>
              <a:off x="11401426" y="525463"/>
              <a:ext cx="79375" cy="98425"/>
            </a:xfrm>
            <a:custGeom>
              <a:rect b="b" l="l" r="r" t="t"/>
              <a:pathLst>
                <a:path extrusionOk="0" h="275" w="223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66" name="Google Shape;166;p16"/>
            <p:cNvSpPr/>
            <p:nvPr/>
          </p:nvSpPr>
          <p:spPr>
            <a:xfrm>
              <a:off x="11506201" y="527051"/>
              <a:ext cx="90488" cy="120650"/>
            </a:xfrm>
            <a:custGeom>
              <a:rect b="b" l="l" r="r" t="t"/>
              <a:pathLst>
                <a:path extrusionOk="0" h="76" w="57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67" name="Google Shape;167;p16"/>
            <p:cNvSpPr/>
            <p:nvPr/>
          </p:nvSpPr>
          <p:spPr>
            <a:xfrm>
              <a:off x="11614151" y="527051"/>
              <a:ext cx="80963" cy="95250"/>
            </a:xfrm>
            <a:custGeom>
              <a:rect b="b" l="l" r="r" t="t"/>
              <a:pathLst>
                <a:path extrusionOk="0" h="60" w="51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68" name="Google Shape;168;p16"/>
            <p:cNvSpPr/>
            <p:nvPr/>
          </p:nvSpPr>
          <p:spPr>
            <a:xfrm>
              <a:off x="11714163" y="527051"/>
              <a:ext cx="76200" cy="95250"/>
            </a:xfrm>
            <a:custGeom>
              <a:rect b="b" l="l" r="r" t="t"/>
              <a:pathLst>
                <a:path extrusionOk="0" h="266" w="213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69" name="Google Shape;169;p16"/>
            <p:cNvSpPr/>
            <p:nvPr/>
          </p:nvSpPr>
          <p:spPr>
            <a:xfrm>
              <a:off x="10766426" y="638176"/>
              <a:ext cx="123825" cy="158750"/>
            </a:xfrm>
            <a:custGeom>
              <a:rect b="b" l="l" r="r" t="t"/>
              <a:pathLst>
                <a:path extrusionOk="0" h="100" w="78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70" name="Google Shape;170;p16"/>
            <p:cNvSpPr/>
            <p:nvPr/>
          </p:nvSpPr>
          <p:spPr>
            <a:xfrm>
              <a:off x="10914063" y="674688"/>
              <a:ext cx="107950" cy="141288"/>
            </a:xfrm>
            <a:custGeom>
              <a:rect b="b" l="l" r="r" t="t"/>
              <a:pathLst>
                <a:path extrusionOk="0" h="391" w="303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71" name="Google Shape;171;p16"/>
            <p:cNvSpPr/>
            <p:nvPr/>
          </p:nvSpPr>
          <p:spPr>
            <a:xfrm>
              <a:off x="11044238" y="693738"/>
              <a:ext cx="103188" cy="153988"/>
            </a:xfrm>
            <a:custGeom>
              <a:rect b="b" l="l" r="r" t="t"/>
              <a:pathLst>
                <a:path extrusionOk="0" h="97" w="65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sp>
        <p:nvSpPr>
          <p:cNvPr id="172" name="Google Shape;172;p16"/>
          <p:cNvSpPr txBox="1"/>
          <p:nvPr>
            <p:ph idx="3" type="subTitle"/>
          </p:nvPr>
        </p:nvSpPr>
        <p:spPr>
          <a:xfrm>
            <a:off x="317080" y="6006362"/>
            <a:ext cx="6426926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grpSp>
        <p:nvGrpSpPr>
          <p:cNvPr id="173" name="Google Shape;173;p16"/>
          <p:cNvGrpSpPr/>
          <p:nvPr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174" name="Google Shape;174;p16"/>
            <p:cNvGrpSpPr/>
            <p:nvPr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175" name="Google Shape;175;p16"/>
              <p:cNvSpPr/>
              <p:nvPr/>
            </p:nvSpPr>
            <p:spPr>
              <a:xfrm>
                <a:off x="248318" y="1326678"/>
                <a:ext cx="119225" cy="145333"/>
              </a:xfrm>
              <a:custGeom>
                <a:rect b="b" l="l" r="r" t="t"/>
                <a:pathLst>
                  <a:path extrusionOk="0" h="167" w="13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76" name="Google Shape;176;p16"/>
              <p:cNvSpPr/>
              <p:nvPr/>
            </p:nvSpPr>
            <p:spPr>
              <a:xfrm>
                <a:off x="411056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77" name="Google Shape;177;p16"/>
              <p:cNvSpPr/>
              <p:nvPr/>
            </p:nvSpPr>
            <p:spPr>
              <a:xfrm>
                <a:off x="567702" y="1324067"/>
                <a:ext cx="13140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78" name="Google Shape;178;p16"/>
              <p:cNvSpPr/>
              <p:nvPr/>
            </p:nvSpPr>
            <p:spPr>
              <a:xfrm>
                <a:off x="713904" y="1326678"/>
                <a:ext cx="152294" cy="183624"/>
              </a:xfrm>
              <a:custGeom>
                <a:rect b="b" l="l" r="r" t="t"/>
                <a:pathLst>
                  <a:path extrusionOk="0" h="199" w="166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79" name="Google Shape;179;p16"/>
              <p:cNvSpPr/>
              <p:nvPr/>
            </p:nvSpPr>
            <p:spPr>
              <a:xfrm>
                <a:off x="894048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0" name="Google Shape;180;p16"/>
              <p:cNvSpPr/>
              <p:nvPr/>
            </p:nvSpPr>
            <p:spPr>
              <a:xfrm>
                <a:off x="1056785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1" name="Google Shape;181;p16"/>
              <p:cNvSpPr/>
              <p:nvPr/>
            </p:nvSpPr>
            <p:spPr>
              <a:xfrm>
                <a:off x="122300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2" name="Google Shape;182;p16"/>
              <p:cNvSpPr/>
              <p:nvPr/>
            </p:nvSpPr>
            <p:spPr>
              <a:xfrm>
                <a:off x="139183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3" name="Google Shape;183;p16"/>
              <p:cNvSpPr/>
              <p:nvPr/>
            </p:nvSpPr>
            <p:spPr>
              <a:xfrm>
                <a:off x="1561533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4" name="Google Shape;184;p16"/>
              <p:cNvSpPr/>
              <p:nvPr/>
            </p:nvSpPr>
            <p:spPr>
              <a:xfrm>
                <a:off x="1729493" y="1326678"/>
                <a:ext cx="154035" cy="145333"/>
              </a:xfrm>
              <a:custGeom>
                <a:rect b="b" l="l" r="r" t="t"/>
                <a:pathLst>
                  <a:path extrusionOk="0" h="167" w="17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5" name="Google Shape;185;p16"/>
              <p:cNvSpPr/>
              <p:nvPr/>
            </p:nvSpPr>
            <p:spPr>
              <a:xfrm>
                <a:off x="1917468" y="1324067"/>
                <a:ext cx="121836" cy="151424"/>
              </a:xfrm>
              <a:custGeom>
                <a:rect b="b" l="l" r="r" t="t"/>
                <a:pathLst>
                  <a:path extrusionOk="0" h="164" w="132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6" name="Google Shape;186;p16"/>
              <p:cNvSpPr/>
              <p:nvPr/>
            </p:nvSpPr>
            <p:spPr>
              <a:xfrm>
                <a:off x="2058450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7" name="Google Shape;187;p16"/>
              <p:cNvSpPr/>
              <p:nvPr/>
            </p:nvSpPr>
            <p:spPr>
              <a:xfrm>
                <a:off x="2189858" y="1324067"/>
                <a:ext cx="13053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8" name="Google Shape;188;p16"/>
              <p:cNvSpPr/>
              <p:nvPr/>
            </p:nvSpPr>
            <p:spPr>
              <a:xfrm>
                <a:off x="2335191" y="1326678"/>
                <a:ext cx="132279" cy="148814"/>
              </a:xfrm>
              <a:custGeom>
                <a:rect b="b" l="l" r="r" t="t"/>
                <a:pathLst>
                  <a:path extrusionOk="0" h="161" w="144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89" name="Google Shape;189;p16"/>
              <p:cNvSpPr/>
              <p:nvPr/>
            </p:nvSpPr>
            <p:spPr>
              <a:xfrm>
                <a:off x="2510983" y="1326678"/>
                <a:ext cx="114003" cy="145333"/>
              </a:xfrm>
              <a:custGeom>
                <a:rect b="b" l="l" r="r" t="t"/>
                <a:pathLst>
                  <a:path extrusionOk="0" h="158" w="124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0" name="Google Shape;190;p16"/>
              <p:cNvSpPr/>
              <p:nvPr/>
            </p:nvSpPr>
            <p:spPr>
              <a:xfrm>
                <a:off x="2648483" y="1324067"/>
                <a:ext cx="125317" cy="151424"/>
              </a:xfrm>
              <a:custGeom>
                <a:rect b="b" l="l" r="r" t="t"/>
                <a:pathLst>
                  <a:path extrusionOk="0" h="164" w="136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1" name="Google Shape;191;p16"/>
              <p:cNvSpPr/>
              <p:nvPr/>
            </p:nvSpPr>
            <p:spPr>
              <a:xfrm>
                <a:off x="2786853" y="1326678"/>
                <a:ext cx="118355" cy="145333"/>
              </a:xfrm>
              <a:custGeom>
                <a:rect b="b" l="l" r="r" t="t"/>
                <a:pathLst>
                  <a:path extrusionOk="0" h="167" w="136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2" name="Google Shape;192;p16"/>
              <p:cNvSpPr/>
              <p:nvPr/>
            </p:nvSpPr>
            <p:spPr>
              <a:xfrm>
                <a:off x="2932186" y="1326678"/>
                <a:ext cx="115744" cy="145333"/>
              </a:xfrm>
              <a:custGeom>
                <a:rect b="b" l="l" r="r" t="t"/>
                <a:pathLst>
                  <a:path extrusionOk="0" h="158" w="126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193" name="Google Shape;193;p16"/>
              <p:cNvSpPr/>
              <p:nvPr/>
            </p:nvSpPr>
            <p:spPr>
              <a:xfrm>
                <a:off x="3073168" y="1324067"/>
                <a:ext cx="122706" cy="151424"/>
              </a:xfrm>
              <a:custGeom>
                <a:rect b="b" l="l" r="r" t="t"/>
                <a:pathLst>
                  <a:path extrusionOk="0" h="164" w="133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sp>
          <p:nvSpPr>
            <p:cNvPr id="194" name="Google Shape;194;p16"/>
            <p:cNvSpPr/>
            <p:nvPr/>
          </p:nvSpPr>
          <p:spPr>
            <a:xfrm>
              <a:off x="2809480" y="390284"/>
              <a:ext cx="737977" cy="651821"/>
            </a:xfrm>
            <a:custGeom>
              <a:rect b="b" l="l" r="r" t="t"/>
              <a:pathLst>
                <a:path extrusionOk="0" h="707" w="801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95" name="Google Shape;195;p16"/>
            <p:cNvSpPr/>
            <p:nvPr/>
          </p:nvSpPr>
          <p:spPr>
            <a:xfrm>
              <a:off x="1337007" y="390284"/>
              <a:ext cx="755382" cy="643119"/>
            </a:xfrm>
            <a:custGeom>
              <a:rect b="b" l="l" r="r" t="t"/>
              <a:pathLst>
                <a:path extrusionOk="0" h="698" w="820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96" name="Google Shape;196;p16"/>
            <p:cNvSpPr/>
            <p:nvPr/>
          </p:nvSpPr>
          <p:spPr>
            <a:xfrm>
              <a:off x="2055839" y="365046"/>
              <a:ext cx="757122" cy="691853"/>
            </a:xfrm>
            <a:custGeom>
              <a:rect b="b" l="l" r="r" t="t"/>
              <a:pathLst>
                <a:path extrusionOk="0" h="751" w="822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97" name="Google Shape;197;p16"/>
            <p:cNvSpPr/>
            <p:nvPr/>
          </p:nvSpPr>
          <p:spPr>
            <a:xfrm>
              <a:off x="248318" y="390284"/>
              <a:ext cx="966854" cy="643119"/>
            </a:xfrm>
            <a:custGeom>
              <a:rect b="b" l="l" r="r" t="t"/>
              <a:pathLst>
                <a:path extrusionOk="0" h="698" w="1049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198" name="Google Shape;198;p16"/>
            <p:cNvSpPr/>
            <p:nvPr/>
          </p:nvSpPr>
          <p:spPr>
            <a:xfrm>
              <a:off x="3621429" y="390284"/>
              <a:ext cx="818040" cy="645729"/>
            </a:xfrm>
            <a:custGeom>
              <a:rect b="b" l="l" r="r" t="t"/>
              <a:pathLst>
                <a:path extrusionOk="0" h="700" w="888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Титульный слайд">
  <p:cSld name="5_Титульный слайд">
    <p:bg>
      <p:bgPr>
        <a:solidFill>
          <a:schemeClr val="lt1"/>
        </a:solidFill>
      </p:bgPr>
    </p:bg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7"/>
          <p:cNvSpPr txBox="1"/>
          <p:nvPr>
            <p:ph type="ctrTitle"/>
          </p:nvPr>
        </p:nvSpPr>
        <p:spPr>
          <a:xfrm>
            <a:off x="5476612" y="1371600"/>
            <a:ext cx="6019264" cy="24976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4166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Quattrocento Sans"/>
              <a:buNone/>
              <a:defRPr b="0" i="0" sz="48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pic>
        <p:nvPicPr>
          <p:cNvPr id="201" name="Google Shape;2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17"/>
          <p:cNvSpPr txBox="1"/>
          <p:nvPr>
            <p:ph idx="1" type="subTitle"/>
          </p:nvPr>
        </p:nvSpPr>
        <p:spPr>
          <a:xfrm>
            <a:off x="5693413" y="4221862"/>
            <a:ext cx="5945338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203" name="Google Shape;203;p17"/>
          <p:cNvSpPr txBox="1"/>
          <p:nvPr>
            <p:ph idx="2" type="body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204" name="Google Shape;204;p17"/>
          <p:cNvSpPr/>
          <p:nvPr>
            <p:ph idx="3" type="pic"/>
          </p:nvPr>
        </p:nvSpPr>
        <p:spPr>
          <a:xfrm>
            <a:off x="247650" y="1655763"/>
            <a:ext cx="5229225" cy="4943475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205" name="Google Shape;205;p17"/>
          <p:cNvGrpSpPr/>
          <p:nvPr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206" name="Google Shape;206;p17"/>
            <p:cNvSpPr/>
            <p:nvPr/>
          </p:nvSpPr>
          <p:spPr>
            <a:xfrm>
              <a:off x="10666413" y="373063"/>
              <a:ext cx="400050" cy="382588"/>
            </a:xfrm>
            <a:custGeom>
              <a:rect b="b" l="l" r="r" t="t"/>
              <a:pathLst>
                <a:path extrusionOk="0" h="241" w="252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7" name="Google Shape;207;p17"/>
            <p:cNvSpPr/>
            <p:nvPr/>
          </p:nvSpPr>
          <p:spPr>
            <a:xfrm>
              <a:off x="11044238" y="800101"/>
              <a:ext cx="196850" cy="160338"/>
            </a:xfrm>
            <a:custGeom>
              <a:rect b="b" l="l" r="r" t="t"/>
              <a:pathLst>
                <a:path extrusionOk="0" h="101" w="124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8" name="Google Shape;208;p17"/>
            <p:cNvSpPr/>
            <p:nvPr/>
          </p:nvSpPr>
          <p:spPr>
            <a:xfrm>
              <a:off x="10764838" y="488951"/>
              <a:ext cx="100013" cy="133350"/>
            </a:xfrm>
            <a:custGeom>
              <a:rect b="b" l="l" r="r" t="t"/>
              <a:pathLst>
                <a:path extrusionOk="0" h="84" w="63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09" name="Google Shape;209;p17"/>
            <p:cNvSpPr/>
            <p:nvPr/>
          </p:nvSpPr>
          <p:spPr>
            <a:xfrm>
              <a:off x="10877551" y="525463"/>
              <a:ext cx="87313" cy="98425"/>
            </a:xfrm>
            <a:custGeom>
              <a:rect b="b" l="l" r="r" t="t"/>
              <a:pathLst>
                <a:path extrusionOk="0" h="275" w="24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0" name="Google Shape;210;p17"/>
            <p:cNvSpPr/>
            <p:nvPr/>
          </p:nvSpPr>
          <p:spPr>
            <a:xfrm>
              <a:off x="10985501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1" name="Google Shape;211;p17"/>
            <p:cNvSpPr/>
            <p:nvPr/>
          </p:nvSpPr>
          <p:spPr>
            <a:xfrm>
              <a:off x="11093451" y="527051"/>
              <a:ext cx="77788" cy="95250"/>
            </a:xfrm>
            <a:custGeom>
              <a:rect b="b" l="l" r="r" t="t"/>
              <a:pathLst>
                <a:path extrusionOk="0" h="60" w="49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2" name="Google Shape;212;p17"/>
            <p:cNvSpPr/>
            <p:nvPr/>
          </p:nvSpPr>
          <p:spPr>
            <a:xfrm>
              <a:off x="11191876" y="525463"/>
              <a:ext cx="87313" cy="98425"/>
            </a:xfrm>
            <a:custGeom>
              <a:rect b="b" l="l" r="r" t="t"/>
              <a:pathLst>
                <a:path extrusionOk="0" h="275" w="244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3" name="Google Shape;213;p17"/>
            <p:cNvSpPr/>
            <p:nvPr/>
          </p:nvSpPr>
          <p:spPr>
            <a:xfrm>
              <a:off x="11301413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4" name="Google Shape;214;p17"/>
            <p:cNvSpPr/>
            <p:nvPr/>
          </p:nvSpPr>
          <p:spPr>
            <a:xfrm>
              <a:off x="11401426" y="525463"/>
              <a:ext cx="79375" cy="98425"/>
            </a:xfrm>
            <a:custGeom>
              <a:rect b="b" l="l" r="r" t="t"/>
              <a:pathLst>
                <a:path extrusionOk="0" h="275" w="223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5" name="Google Shape;215;p17"/>
            <p:cNvSpPr/>
            <p:nvPr/>
          </p:nvSpPr>
          <p:spPr>
            <a:xfrm>
              <a:off x="11506201" y="527051"/>
              <a:ext cx="90488" cy="120650"/>
            </a:xfrm>
            <a:custGeom>
              <a:rect b="b" l="l" r="r" t="t"/>
              <a:pathLst>
                <a:path extrusionOk="0" h="76" w="57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6" name="Google Shape;216;p17"/>
            <p:cNvSpPr/>
            <p:nvPr/>
          </p:nvSpPr>
          <p:spPr>
            <a:xfrm>
              <a:off x="11614151" y="527051"/>
              <a:ext cx="80963" cy="95250"/>
            </a:xfrm>
            <a:custGeom>
              <a:rect b="b" l="l" r="r" t="t"/>
              <a:pathLst>
                <a:path extrusionOk="0" h="60" w="51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7" name="Google Shape;217;p17"/>
            <p:cNvSpPr/>
            <p:nvPr/>
          </p:nvSpPr>
          <p:spPr>
            <a:xfrm>
              <a:off x="11714163" y="527051"/>
              <a:ext cx="76200" cy="95250"/>
            </a:xfrm>
            <a:custGeom>
              <a:rect b="b" l="l" r="r" t="t"/>
              <a:pathLst>
                <a:path extrusionOk="0" h="266" w="213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10766426" y="638176"/>
              <a:ext cx="123825" cy="158750"/>
            </a:xfrm>
            <a:custGeom>
              <a:rect b="b" l="l" r="r" t="t"/>
              <a:pathLst>
                <a:path extrusionOk="0" h="100" w="78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19" name="Google Shape;219;p17"/>
            <p:cNvSpPr/>
            <p:nvPr/>
          </p:nvSpPr>
          <p:spPr>
            <a:xfrm>
              <a:off x="10914063" y="674688"/>
              <a:ext cx="107950" cy="141288"/>
            </a:xfrm>
            <a:custGeom>
              <a:rect b="b" l="l" r="r" t="t"/>
              <a:pathLst>
                <a:path extrusionOk="0" h="391" w="303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20" name="Google Shape;220;p17"/>
            <p:cNvSpPr/>
            <p:nvPr/>
          </p:nvSpPr>
          <p:spPr>
            <a:xfrm>
              <a:off x="11044238" y="693738"/>
              <a:ext cx="103188" cy="153988"/>
            </a:xfrm>
            <a:custGeom>
              <a:rect b="b" l="l" r="r" t="t"/>
              <a:pathLst>
                <a:path extrusionOk="0" h="97" w="65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221" name="Google Shape;221;p17"/>
          <p:cNvGrpSpPr/>
          <p:nvPr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222" name="Google Shape;222;p17"/>
            <p:cNvGrpSpPr/>
            <p:nvPr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223" name="Google Shape;223;p17"/>
              <p:cNvSpPr/>
              <p:nvPr/>
            </p:nvSpPr>
            <p:spPr>
              <a:xfrm>
                <a:off x="248318" y="1326678"/>
                <a:ext cx="119225" cy="145333"/>
              </a:xfrm>
              <a:custGeom>
                <a:rect b="b" l="l" r="r" t="t"/>
                <a:pathLst>
                  <a:path extrusionOk="0" h="167" w="13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4" name="Google Shape;224;p17"/>
              <p:cNvSpPr/>
              <p:nvPr/>
            </p:nvSpPr>
            <p:spPr>
              <a:xfrm>
                <a:off x="411056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5" name="Google Shape;225;p17"/>
              <p:cNvSpPr/>
              <p:nvPr/>
            </p:nvSpPr>
            <p:spPr>
              <a:xfrm>
                <a:off x="567702" y="1324067"/>
                <a:ext cx="13140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6" name="Google Shape;226;p17"/>
              <p:cNvSpPr/>
              <p:nvPr/>
            </p:nvSpPr>
            <p:spPr>
              <a:xfrm>
                <a:off x="713904" y="1326678"/>
                <a:ext cx="152294" cy="183624"/>
              </a:xfrm>
              <a:custGeom>
                <a:rect b="b" l="l" r="r" t="t"/>
                <a:pathLst>
                  <a:path extrusionOk="0" h="199" w="166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7" name="Google Shape;227;p17"/>
              <p:cNvSpPr/>
              <p:nvPr/>
            </p:nvSpPr>
            <p:spPr>
              <a:xfrm>
                <a:off x="894048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8" name="Google Shape;228;p17"/>
              <p:cNvSpPr/>
              <p:nvPr/>
            </p:nvSpPr>
            <p:spPr>
              <a:xfrm>
                <a:off x="1056785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29" name="Google Shape;229;p17"/>
              <p:cNvSpPr/>
              <p:nvPr/>
            </p:nvSpPr>
            <p:spPr>
              <a:xfrm>
                <a:off x="122300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0" name="Google Shape;230;p17"/>
              <p:cNvSpPr/>
              <p:nvPr/>
            </p:nvSpPr>
            <p:spPr>
              <a:xfrm>
                <a:off x="139183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1" name="Google Shape;231;p17"/>
              <p:cNvSpPr/>
              <p:nvPr/>
            </p:nvSpPr>
            <p:spPr>
              <a:xfrm>
                <a:off x="1561533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2" name="Google Shape;232;p17"/>
              <p:cNvSpPr/>
              <p:nvPr/>
            </p:nvSpPr>
            <p:spPr>
              <a:xfrm>
                <a:off x="1729493" y="1326678"/>
                <a:ext cx="154035" cy="145333"/>
              </a:xfrm>
              <a:custGeom>
                <a:rect b="b" l="l" r="r" t="t"/>
                <a:pathLst>
                  <a:path extrusionOk="0" h="167" w="17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3" name="Google Shape;233;p17"/>
              <p:cNvSpPr/>
              <p:nvPr/>
            </p:nvSpPr>
            <p:spPr>
              <a:xfrm>
                <a:off x="1917468" y="1324067"/>
                <a:ext cx="121836" cy="151424"/>
              </a:xfrm>
              <a:custGeom>
                <a:rect b="b" l="l" r="r" t="t"/>
                <a:pathLst>
                  <a:path extrusionOk="0" h="164" w="132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4" name="Google Shape;234;p17"/>
              <p:cNvSpPr/>
              <p:nvPr/>
            </p:nvSpPr>
            <p:spPr>
              <a:xfrm>
                <a:off x="2058450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5" name="Google Shape;235;p17"/>
              <p:cNvSpPr/>
              <p:nvPr/>
            </p:nvSpPr>
            <p:spPr>
              <a:xfrm>
                <a:off x="2189858" y="1324067"/>
                <a:ext cx="13053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6" name="Google Shape;236;p17"/>
              <p:cNvSpPr/>
              <p:nvPr/>
            </p:nvSpPr>
            <p:spPr>
              <a:xfrm>
                <a:off x="2335191" y="1326678"/>
                <a:ext cx="132279" cy="148814"/>
              </a:xfrm>
              <a:custGeom>
                <a:rect b="b" l="l" r="r" t="t"/>
                <a:pathLst>
                  <a:path extrusionOk="0" h="161" w="144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7" name="Google Shape;237;p17"/>
              <p:cNvSpPr/>
              <p:nvPr/>
            </p:nvSpPr>
            <p:spPr>
              <a:xfrm>
                <a:off x="2510983" y="1326678"/>
                <a:ext cx="114003" cy="145333"/>
              </a:xfrm>
              <a:custGeom>
                <a:rect b="b" l="l" r="r" t="t"/>
                <a:pathLst>
                  <a:path extrusionOk="0" h="158" w="124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8" name="Google Shape;238;p17"/>
              <p:cNvSpPr/>
              <p:nvPr/>
            </p:nvSpPr>
            <p:spPr>
              <a:xfrm>
                <a:off x="2648483" y="1324067"/>
                <a:ext cx="125317" cy="151424"/>
              </a:xfrm>
              <a:custGeom>
                <a:rect b="b" l="l" r="r" t="t"/>
                <a:pathLst>
                  <a:path extrusionOk="0" h="164" w="136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39" name="Google Shape;239;p17"/>
              <p:cNvSpPr/>
              <p:nvPr/>
            </p:nvSpPr>
            <p:spPr>
              <a:xfrm>
                <a:off x="2786853" y="1326678"/>
                <a:ext cx="118355" cy="145333"/>
              </a:xfrm>
              <a:custGeom>
                <a:rect b="b" l="l" r="r" t="t"/>
                <a:pathLst>
                  <a:path extrusionOk="0" h="167" w="136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40" name="Google Shape;240;p17"/>
              <p:cNvSpPr/>
              <p:nvPr/>
            </p:nvSpPr>
            <p:spPr>
              <a:xfrm>
                <a:off x="2932186" y="1326678"/>
                <a:ext cx="115744" cy="145333"/>
              </a:xfrm>
              <a:custGeom>
                <a:rect b="b" l="l" r="r" t="t"/>
                <a:pathLst>
                  <a:path extrusionOk="0" h="158" w="126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41" name="Google Shape;241;p17"/>
              <p:cNvSpPr/>
              <p:nvPr/>
            </p:nvSpPr>
            <p:spPr>
              <a:xfrm>
                <a:off x="3073168" y="1324067"/>
                <a:ext cx="122706" cy="151424"/>
              </a:xfrm>
              <a:custGeom>
                <a:rect b="b" l="l" r="r" t="t"/>
                <a:pathLst>
                  <a:path extrusionOk="0" h="164" w="133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sp>
          <p:nvSpPr>
            <p:cNvPr id="242" name="Google Shape;242;p17"/>
            <p:cNvSpPr/>
            <p:nvPr/>
          </p:nvSpPr>
          <p:spPr>
            <a:xfrm>
              <a:off x="2809480" y="390284"/>
              <a:ext cx="737977" cy="651821"/>
            </a:xfrm>
            <a:custGeom>
              <a:rect b="b" l="l" r="r" t="t"/>
              <a:pathLst>
                <a:path extrusionOk="0" h="707" w="801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43" name="Google Shape;243;p17"/>
            <p:cNvSpPr/>
            <p:nvPr/>
          </p:nvSpPr>
          <p:spPr>
            <a:xfrm>
              <a:off x="1337007" y="390284"/>
              <a:ext cx="755382" cy="643119"/>
            </a:xfrm>
            <a:custGeom>
              <a:rect b="b" l="l" r="r" t="t"/>
              <a:pathLst>
                <a:path extrusionOk="0" h="698" w="820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44" name="Google Shape;244;p17"/>
            <p:cNvSpPr/>
            <p:nvPr/>
          </p:nvSpPr>
          <p:spPr>
            <a:xfrm>
              <a:off x="2055839" y="365046"/>
              <a:ext cx="757122" cy="691853"/>
            </a:xfrm>
            <a:custGeom>
              <a:rect b="b" l="l" r="r" t="t"/>
              <a:pathLst>
                <a:path extrusionOk="0" h="751" w="822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45" name="Google Shape;245;p17"/>
            <p:cNvSpPr/>
            <p:nvPr/>
          </p:nvSpPr>
          <p:spPr>
            <a:xfrm>
              <a:off x="248318" y="390284"/>
              <a:ext cx="966854" cy="643119"/>
            </a:xfrm>
            <a:custGeom>
              <a:rect b="b" l="l" r="r" t="t"/>
              <a:pathLst>
                <a:path extrusionOk="0" h="698" w="1049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46" name="Google Shape;246;p17"/>
            <p:cNvSpPr/>
            <p:nvPr/>
          </p:nvSpPr>
          <p:spPr>
            <a:xfrm>
              <a:off x="3621429" y="390284"/>
              <a:ext cx="818040" cy="645729"/>
            </a:xfrm>
            <a:custGeom>
              <a:rect b="b" l="l" r="r" t="t"/>
              <a:pathLst>
                <a:path extrusionOk="0" h="700" w="888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Титульный слайд">
  <p:cSld name="6_Титульный слайд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8" name="Google Shape;248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862617" y="4677929"/>
            <a:ext cx="1847833" cy="1847833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18"/>
          <p:cNvSpPr txBox="1"/>
          <p:nvPr>
            <p:ph type="ctrTitle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0" name="Google Shape;250;p18"/>
          <p:cNvSpPr txBox="1"/>
          <p:nvPr>
            <p:ph idx="1" type="subTitle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sp>
        <p:nvSpPr>
          <p:cNvPr id="251" name="Google Shape;251;p18"/>
          <p:cNvSpPr txBox="1"/>
          <p:nvPr>
            <p:ph idx="2" type="body"/>
          </p:nvPr>
        </p:nvSpPr>
        <p:spPr>
          <a:xfrm>
            <a:off x="10077189" y="5469785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l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grpSp>
        <p:nvGrpSpPr>
          <p:cNvPr id="252" name="Google Shape;252;p18"/>
          <p:cNvGrpSpPr/>
          <p:nvPr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253" name="Google Shape;253;p18"/>
            <p:cNvSpPr/>
            <p:nvPr/>
          </p:nvSpPr>
          <p:spPr>
            <a:xfrm>
              <a:off x="10666413" y="373063"/>
              <a:ext cx="400050" cy="382588"/>
            </a:xfrm>
            <a:custGeom>
              <a:rect b="b" l="l" r="r" t="t"/>
              <a:pathLst>
                <a:path extrusionOk="0" h="241" w="252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54" name="Google Shape;254;p18"/>
            <p:cNvSpPr/>
            <p:nvPr/>
          </p:nvSpPr>
          <p:spPr>
            <a:xfrm>
              <a:off x="11044238" y="800101"/>
              <a:ext cx="196850" cy="160338"/>
            </a:xfrm>
            <a:custGeom>
              <a:rect b="b" l="l" r="r" t="t"/>
              <a:pathLst>
                <a:path extrusionOk="0" h="101" w="124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55" name="Google Shape;255;p18"/>
            <p:cNvSpPr/>
            <p:nvPr/>
          </p:nvSpPr>
          <p:spPr>
            <a:xfrm>
              <a:off x="10764838" y="488951"/>
              <a:ext cx="100013" cy="133350"/>
            </a:xfrm>
            <a:custGeom>
              <a:rect b="b" l="l" r="r" t="t"/>
              <a:pathLst>
                <a:path extrusionOk="0" h="84" w="63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56" name="Google Shape;256;p18"/>
            <p:cNvSpPr/>
            <p:nvPr/>
          </p:nvSpPr>
          <p:spPr>
            <a:xfrm>
              <a:off x="10877551" y="525463"/>
              <a:ext cx="87313" cy="98425"/>
            </a:xfrm>
            <a:custGeom>
              <a:rect b="b" l="l" r="r" t="t"/>
              <a:pathLst>
                <a:path extrusionOk="0" h="275" w="24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57" name="Google Shape;257;p18"/>
            <p:cNvSpPr/>
            <p:nvPr/>
          </p:nvSpPr>
          <p:spPr>
            <a:xfrm>
              <a:off x="10985501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58" name="Google Shape;258;p18"/>
            <p:cNvSpPr/>
            <p:nvPr/>
          </p:nvSpPr>
          <p:spPr>
            <a:xfrm>
              <a:off x="11093451" y="527051"/>
              <a:ext cx="77788" cy="95250"/>
            </a:xfrm>
            <a:custGeom>
              <a:rect b="b" l="l" r="r" t="t"/>
              <a:pathLst>
                <a:path extrusionOk="0" h="60" w="49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59" name="Google Shape;259;p18"/>
            <p:cNvSpPr/>
            <p:nvPr/>
          </p:nvSpPr>
          <p:spPr>
            <a:xfrm>
              <a:off x="11191876" y="525463"/>
              <a:ext cx="87313" cy="98425"/>
            </a:xfrm>
            <a:custGeom>
              <a:rect b="b" l="l" r="r" t="t"/>
              <a:pathLst>
                <a:path extrusionOk="0" h="275" w="244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0" name="Google Shape;260;p18"/>
            <p:cNvSpPr/>
            <p:nvPr/>
          </p:nvSpPr>
          <p:spPr>
            <a:xfrm>
              <a:off x="11301413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1" name="Google Shape;261;p18"/>
            <p:cNvSpPr/>
            <p:nvPr/>
          </p:nvSpPr>
          <p:spPr>
            <a:xfrm>
              <a:off x="11401426" y="525463"/>
              <a:ext cx="79375" cy="98425"/>
            </a:xfrm>
            <a:custGeom>
              <a:rect b="b" l="l" r="r" t="t"/>
              <a:pathLst>
                <a:path extrusionOk="0" h="275" w="223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2" name="Google Shape;262;p18"/>
            <p:cNvSpPr/>
            <p:nvPr/>
          </p:nvSpPr>
          <p:spPr>
            <a:xfrm>
              <a:off x="11506201" y="527051"/>
              <a:ext cx="90488" cy="120650"/>
            </a:xfrm>
            <a:custGeom>
              <a:rect b="b" l="l" r="r" t="t"/>
              <a:pathLst>
                <a:path extrusionOk="0" h="76" w="57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3" name="Google Shape;263;p18"/>
            <p:cNvSpPr/>
            <p:nvPr/>
          </p:nvSpPr>
          <p:spPr>
            <a:xfrm>
              <a:off x="11614151" y="527051"/>
              <a:ext cx="80963" cy="95250"/>
            </a:xfrm>
            <a:custGeom>
              <a:rect b="b" l="l" r="r" t="t"/>
              <a:pathLst>
                <a:path extrusionOk="0" h="60" w="51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4" name="Google Shape;264;p18"/>
            <p:cNvSpPr/>
            <p:nvPr/>
          </p:nvSpPr>
          <p:spPr>
            <a:xfrm>
              <a:off x="11714163" y="527051"/>
              <a:ext cx="76200" cy="95250"/>
            </a:xfrm>
            <a:custGeom>
              <a:rect b="b" l="l" r="r" t="t"/>
              <a:pathLst>
                <a:path extrusionOk="0" h="266" w="213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5" name="Google Shape;265;p18"/>
            <p:cNvSpPr/>
            <p:nvPr/>
          </p:nvSpPr>
          <p:spPr>
            <a:xfrm>
              <a:off x="10766426" y="638176"/>
              <a:ext cx="123825" cy="158750"/>
            </a:xfrm>
            <a:custGeom>
              <a:rect b="b" l="l" r="r" t="t"/>
              <a:pathLst>
                <a:path extrusionOk="0" h="100" w="78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6" name="Google Shape;266;p18"/>
            <p:cNvSpPr/>
            <p:nvPr/>
          </p:nvSpPr>
          <p:spPr>
            <a:xfrm>
              <a:off x="10914063" y="674688"/>
              <a:ext cx="107950" cy="141288"/>
            </a:xfrm>
            <a:custGeom>
              <a:rect b="b" l="l" r="r" t="t"/>
              <a:pathLst>
                <a:path extrusionOk="0" h="391" w="303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67" name="Google Shape;267;p18"/>
            <p:cNvSpPr/>
            <p:nvPr/>
          </p:nvSpPr>
          <p:spPr>
            <a:xfrm>
              <a:off x="11044238" y="693738"/>
              <a:ext cx="103188" cy="153988"/>
            </a:xfrm>
            <a:custGeom>
              <a:rect b="b" l="l" r="r" t="t"/>
              <a:pathLst>
                <a:path extrusionOk="0" h="97" w="65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268" name="Google Shape;268;p18"/>
          <p:cNvGrpSpPr/>
          <p:nvPr/>
        </p:nvGrpSpPr>
        <p:grpSpPr>
          <a:xfrm>
            <a:off x="248318" y="365046"/>
            <a:ext cx="4191151" cy="1101772"/>
            <a:chOff x="248318" y="365046"/>
            <a:chExt cx="4191151" cy="1101772"/>
          </a:xfrm>
        </p:grpSpPr>
        <p:grpSp>
          <p:nvGrpSpPr>
            <p:cNvPr id="269" name="Google Shape;269;p18"/>
            <p:cNvGrpSpPr/>
            <p:nvPr/>
          </p:nvGrpSpPr>
          <p:grpSpPr>
            <a:xfrm>
              <a:off x="248318" y="1260567"/>
              <a:ext cx="2947556" cy="206251"/>
              <a:chOff x="248318" y="1324067"/>
              <a:chExt cx="2947556" cy="206251"/>
            </a:xfrm>
          </p:grpSpPr>
          <p:sp>
            <p:nvSpPr>
              <p:cNvPr id="270" name="Google Shape;270;p18"/>
              <p:cNvSpPr/>
              <p:nvPr/>
            </p:nvSpPr>
            <p:spPr>
              <a:xfrm>
                <a:off x="248318" y="1326678"/>
                <a:ext cx="119225" cy="145333"/>
              </a:xfrm>
              <a:custGeom>
                <a:rect b="b" l="l" r="r" t="t"/>
                <a:pathLst>
                  <a:path extrusionOk="0" h="167" w="137">
                    <a:moveTo>
                      <a:pt x="0" y="0"/>
                    </a:moveTo>
                    <a:lnTo>
                      <a:pt x="137" y="0"/>
                    </a:lnTo>
                    <a:lnTo>
                      <a:pt x="137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0" y="28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1" name="Google Shape;271;p18"/>
              <p:cNvSpPr/>
              <p:nvPr/>
            </p:nvSpPr>
            <p:spPr>
              <a:xfrm>
                <a:off x="411056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7" y="0"/>
                      <a:pt x="96" y="2"/>
                      <a:pt x="104" y="5"/>
                    </a:cubicBezTo>
                    <a:cubicBezTo>
                      <a:pt x="112" y="9"/>
                      <a:pt x="118" y="13"/>
                      <a:pt x="124" y="20"/>
                    </a:cubicBezTo>
                    <a:cubicBezTo>
                      <a:pt x="130" y="26"/>
                      <a:pt x="134" y="34"/>
                      <a:pt x="137" y="44"/>
                    </a:cubicBezTo>
                    <a:cubicBezTo>
                      <a:pt x="140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0" y="110"/>
                      <a:pt x="137" y="120"/>
                    </a:cubicBezTo>
                    <a:cubicBezTo>
                      <a:pt x="134" y="129"/>
                      <a:pt x="129" y="137"/>
                      <a:pt x="124" y="144"/>
                    </a:cubicBezTo>
                    <a:cubicBezTo>
                      <a:pt x="118" y="150"/>
                      <a:pt x="111" y="155"/>
                      <a:pt x="104" y="159"/>
                    </a:cubicBezTo>
                    <a:cubicBezTo>
                      <a:pt x="96" y="162"/>
                      <a:pt x="87" y="164"/>
                      <a:pt x="78" y="164"/>
                    </a:cubicBezTo>
                    <a:cubicBezTo>
                      <a:pt x="67" y="164"/>
                      <a:pt x="58" y="162"/>
                      <a:pt x="50" y="158"/>
                    </a:cubicBezTo>
                    <a:cubicBezTo>
                      <a:pt x="43" y="155"/>
                      <a:pt x="35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3" y="133"/>
                      <a:pt x="101" y="125"/>
                    </a:cubicBezTo>
                    <a:cubicBezTo>
                      <a:pt x="108" y="117"/>
                      <a:pt x="112" y="104"/>
                      <a:pt x="112" y="86"/>
                    </a:cubicBezTo>
                    <a:cubicBezTo>
                      <a:pt x="112" y="78"/>
                      <a:pt x="112" y="78"/>
                      <a:pt x="112" y="78"/>
                    </a:cubicBezTo>
                    <a:cubicBezTo>
                      <a:pt x="112" y="61"/>
                      <a:pt x="108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7" y="26"/>
                      <a:pt x="47" y="31"/>
                      <a:pt x="39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7" y="133"/>
                      <a:pt x="57" y="138"/>
                      <a:pt x="70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2" name="Google Shape;272;p18"/>
              <p:cNvSpPr/>
              <p:nvPr/>
            </p:nvSpPr>
            <p:spPr>
              <a:xfrm>
                <a:off x="567702" y="1324067"/>
                <a:ext cx="13140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1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3" name="Google Shape;273;p18"/>
              <p:cNvSpPr/>
              <p:nvPr/>
            </p:nvSpPr>
            <p:spPr>
              <a:xfrm>
                <a:off x="713904" y="1326678"/>
                <a:ext cx="152294" cy="183624"/>
              </a:xfrm>
              <a:custGeom>
                <a:rect b="b" l="l" r="r" t="t"/>
                <a:pathLst>
                  <a:path extrusionOk="0" h="199" w="166">
                    <a:moveTo>
                      <a:pt x="0" y="132"/>
                    </a:moveTo>
                    <a:cubicBezTo>
                      <a:pt x="16" y="132"/>
                      <a:pt x="16" y="132"/>
                      <a:pt x="16" y="132"/>
                    </a:cubicBezTo>
                    <a:cubicBezTo>
                      <a:pt x="19" y="127"/>
                      <a:pt x="22" y="123"/>
                      <a:pt x="24" y="117"/>
                    </a:cubicBezTo>
                    <a:cubicBezTo>
                      <a:pt x="27" y="112"/>
                      <a:pt x="28" y="106"/>
                      <a:pt x="30" y="100"/>
                    </a:cubicBezTo>
                    <a:cubicBezTo>
                      <a:pt x="31" y="94"/>
                      <a:pt x="32" y="86"/>
                      <a:pt x="33" y="78"/>
                    </a:cubicBezTo>
                    <a:cubicBezTo>
                      <a:pt x="33" y="69"/>
                      <a:pt x="33" y="59"/>
                      <a:pt x="33" y="47"/>
                    </a:cubicBezTo>
                    <a:cubicBezTo>
                      <a:pt x="33" y="0"/>
                      <a:pt x="33" y="0"/>
                      <a:pt x="33" y="0"/>
                    </a:cubicBezTo>
                    <a:cubicBezTo>
                      <a:pt x="147" y="0"/>
                      <a:pt x="147" y="0"/>
                      <a:pt x="147" y="0"/>
                    </a:cubicBezTo>
                    <a:cubicBezTo>
                      <a:pt x="147" y="132"/>
                      <a:pt x="147" y="132"/>
                      <a:pt x="147" y="132"/>
                    </a:cubicBezTo>
                    <a:cubicBezTo>
                      <a:pt x="166" y="132"/>
                      <a:pt x="166" y="132"/>
                      <a:pt x="166" y="132"/>
                    </a:cubicBezTo>
                    <a:cubicBezTo>
                      <a:pt x="166" y="199"/>
                      <a:pt x="166" y="199"/>
                      <a:pt x="166" y="199"/>
                    </a:cubicBezTo>
                    <a:cubicBezTo>
                      <a:pt x="139" y="199"/>
                      <a:pt x="139" y="199"/>
                      <a:pt x="139" y="199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27" y="158"/>
                      <a:pt x="27" y="158"/>
                      <a:pt x="27" y="158"/>
                    </a:cubicBezTo>
                    <a:cubicBezTo>
                      <a:pt x="27" y="199"/>
                      <a:pt x="27" y="199"/>
                      <a:pt x="27" y="199"/>
                    </a:cubicBezTo>
                    <a:cubicBezTo>
                      <a:pt x="0" y="199"/>
                      <a:pt x="0" y="199"/>
                      <a:pt x="0" y="199"/>
                    </a:cubicBezTo>
                    <a:lnTo>
                      <a:pt x="0" y="132"/>
                    </a:lnTo>
                    <a:close/>
                    <a:moveTo>
                      <a:pt x="119" y="132"/>
                    </a:moveTo>
                    <a:cubicBezTo>
                      <a:pt x="119" y="26"/>
                      <a:pt x="119" y="26"/>
                      <a:pt x="119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7"/>
                      <a:pt x="61" y="47"/>
                      <a:pt x="61" y="47"/>
                    </a:cubicBezTo>
                    <a:cubicBezTo>
                      <a:pt x="61" y="58"/>
                      <a:pt x="60" y="67"/>
                      <a:pt x="60" y="75"/>
                    </a:cubicBezTo>
                    <a:cubicBezTo>
                      <a:pt x="59" y="83"/>
                      <a:pt x="59" y="91"/>
                      <a:pt x="58" y="97"/>
                    </a:cubicBezTo>
                    <a:cubicBezTo>
                      <a:pt x="57" y="104"/>
                      <a:pt x="55" y="110"/>
                      <a:pt x="54" y="115"/>
                    </a:cubicBezTo>
                    <a:cubicBezTo>
                      <a:pt x="52" y="121"/>
                      <a:pt x="50" y="126"/>
                      <a:pt x="48" y="131"/>
                    </a:cubicBezTo>
                    <a:cubicBezTo>
                      <a:pt x="48" y="132"/>
                      <a:pt x="48" y="132"/>
                      <a:pt x="48" y="132"/>
                    </a:cubicBezTo>
                    <a:lnTo>
                      <a:pt x="119" y="132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4" name="Google Shape;274;p18"/>
              <p:cNvSpPr/>
              <p:nvPr/>
            </p:nvSpPr>
            <p:spPr>
              <a:xfrm>
                <a:off x="894048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0" y="0"/>
                    </a:moveTo>
                    <a:lnTo>
                      <a:pt x="138" y="0"/>
                    </a:lnTo>
                    <a:lnTo>
                      <a:pt x="138" y="167"/>
                    </a:lnTo>
                    <a:lnTo>
                      <a:pt x="107" y="167"/>
                    </a:lnTo>
                    <a:lnTo>
                      <a:pt x="107" y="28"/>
                    </a:lnTo>
                    <a:lnTo>
                      <a:pt x="31" y="28"/>
                    </a:lnTo>
                    <a:lnTo>
                      <a:pt x="31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5" name="Google Shape;275;p18"/>
              <p:cNvSpPr/>
              <p:nvPr/>
            </p:nvSpPr>
            <p:spPr>
              <a:xfrm>
                <a:off x="1056785" y="1324067"/>
                <a:ext cx="131408" cy="206251"/>
              </a:xfrm>
              <a:custGeom>
                <a:rect b="b" l="l" r="r" t="t"/>
                <a:pathLst>
                  <a:path extrusionOk="0" h="224" w="142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49" y="6"/>
                    </a:cubicBezTo>
                    <a:cubicBezTo>
                      <a:pt x="57" y="2"/>
                      <a:pt x="67" y="0"/>
                      <a:pt x="78" y="0"/>
                    </a:cubicBezTo>
                    <a:cubicBezTo>
                      <a:pt x="88" y="0"/>
                      <a:pt x="96" y="2"/>
                      <a:pt x="104" y="5"/>
                    </a:cubicBezTo>
                    <a:cubicBezTo>
                      <a:pt x="112" y="9"/>
                      <a:pt x="119" y="13"/>
                      <a:pt x="125" y="20"/>
                    </a:cubicBezTo>
                    <a:cubicBezTo>
                      <a:pt x="130" y="26"/>
                      <a:pt x="135" y="34"/>
                      <a:pt x="138" y="44"/>
                    </a:cubicBezTo>
                    <a:cubicBezTo>
                      <a:pt x="141" y="54"/>
                      <a:pt x="142" y="65"/>
                      <a:pt x="142" y="78"/>
                    </a:cubicBezTo>
                    <a:cubicBezTo>
                      <a:pt x="142" y="86"/>
                      <a:pt x="142" y="86"/>
                      <a:pt x="142" y="86"/>
                    </a:cubicBezTo>
                    <a:cubicBezTo>
                      <a:pt x="142" y="99"/>
                      <a:pt x="141" y="110"/>
                      <a:pt x="137" y="120"/>
                    </a:cubicBezTo>
                    <a:cubicBezTo>
                      <a:pt x="134" y="129"/>
                      <a:pt x="130" y="137"/>
                      <a:pt x="124" y="144"/>
                    </a:cubicBezTo>
                    <a:cubicBezTo>
                      <a:pt x="119" y="150"/>
                      <a:pt x="112" y="155"/>
                      <a:pt x="104" y="159"/>
                    </a:cubicBezTo>
                    <a:cubicBezTo>
                      <a:pt x="96" y="162"/>
                      <a:pt x="88" y="164"/>
                      <a:pt x="78" y="164"/>
                    </a:cubicBezTo>
                    <a:cubicBezTo>
                      <a:pt x="68" y="164"/>
                      <a:pt x="58" y="162"/>
                      <a:pt x="51" y="158"/>
                    </a:cubicBezTo>
                    <a:cubicBezTo>
                      <a:pt x="43" y="155"/>
                      <a:pt x="36" y="150"/>
                      <a:pt x="29" y="142"/>
                    </a:cubicBezTo>
                    <a:cubicBezTo>
                      <a:pt x="28" y="142"/>
                      <a:pt x="28" y="142"/>
                      <a:pt x="28" y="142"/>
                    </a:cubicBezTo>
                    <a:cubicBezTo>
                      <a:pt x="28" y="224"/>
                      <a:pt x="28" y="224"/>
                      <a:pt x="28" y="224"/>
                    </a:cubicBezTo>
                    <a:cubicBezTo>
                      <a:pt x="0" y="224"/>
                      <a:pt x="0" y="224"/>
                      <a:pt x="0" y="224"/>
                    </a:cubicBezTo>
                    <a:lnTo>
                      <a:pt x="0" y="3"/>
                    </a:lnTo>
                    <a:close/>
                    <a:moveTo>
                      <a:pt x="70" y="138"/>
                    </a:moveTo>
                    <a:cubicBezTo>
                      <a:pt x="83" y="138"/>
                      <a:pt x="94" y="133"/>
                      <a:pt x="101" y="125"/>
                    </a:cubicBezTo>
                    <a:cubicBezTo>
                      <a:pt x="109" y="117"/>
                      <a:pt x="113" y="104"/>
                      <a:pt x="113" y="86"/>
                    </a:cubicBezTo>
                    <a:cubicBezTo>
                      <a:pt x="113" y="78"/>
                      <a:pt x="113" y="78"/>
                      <a:pt x="113" y="78"/>
                    </a:cubicBezTo>
                    <a:cubicBezTo>
                      <a:pt x="113" y="61"/>
                      <a:pt x="109" y="48"/>
                      <a:pt x="101" y="39"/>
                    </a:cubicBezTo>
                    <a:cubicBezTo>
                      <a:pt x="93" y="31"/>
                      <a:pt x="83" y="26"/>
                      <a:pt x="70" y="26"/>
                    </a:cubicBezTo>
                    <a:cubicBezTo>
                      <a:pt x="58" y="26"/>
                      <a:pt x="47" y="31"/>
                      <a:pt x="40" y="39"/>
                    </a:cubicBezTo>
                    <a:cubicBezTo>
                      <a:pt x="32" y="47"/>
                      <a:pt x="28" y="60"/>
                      <a:pt x="28" y="78"/>
                    </a:cubicBezTo>
                    <a:cubicBezTo>
                      <a:pt x="28" y="86"/>
                      <a:pt x="28" y="86"/>
                      <a:pt x="28" y="86"/>
                    </a:cubicBezTo>
                    <a:cubicBezTo>
                      <a:pt x="28" y="103"/>
                      <a:pt x="32" y="116"/>
                      <a:pt x="40" y="125"/>
                    </a:cubicBezTo>
                    <a:cubicBezTo>
                      <a:pt x="48" y="133"/>
                      <a:pt x="58" y="138"/>
                      <a:pt x="70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6" name="Google Shape;276;p18"/>
              <p:cNvSpPr/>
              <p:nvPr/>
            </p:nvSpPr>
            <p:spPr>
              <a:xfrm>
                <a:off x="122300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1" y="0"/>
                    </a:lnTo>
                    <a:lnTo>
                      <a:pt x="31" y="130"/>
                    </a:lnTo>
                    <a:lnTo>
                      <a:pt x="31" y="130"/>
                    </a:lnTo>
                    <a:lnTo>
                      <a:pt x="10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37"/>
                    </a:lnTo>
                    <a:lnTo>
                      <a:pt x="113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7" name="Google Shape;277;p18"/>
              <p:cNvSpPr/>
              <p:nvPr/>
            </p:nvSpPr>
            <p:spPr>
              <a:xfrm>
                <a:off x="1391834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30" y="0"/>
                    </a:lnTo>
                    <a:lnTo>
                      <a:pt x="30" y="68"/>
                    </a:lnTo>
                    <a:lnTo>
                      <a:pt x="114" y="68"/>
                    </a:lnTo>
                    <a:lnTo>
                      <a:pt x="114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4" y="167"/>
                    </a:lnTo>
                    <a:lnTo>
                      <a:pt x="114" y="95"/>
                    </a:lnTo>
                    <a:lnTo>
                      <a:pt x="30" y="95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8" name="Google Shape;278;p18"/>
              <p:cNvSpPr/>
              <p:nvPr/>
            </p:nvSpPr>
            <p:spPr>
              <a:xfrm>
                <a:off x="1561533" y="1326678"/>
                <a:ext cx="125317" cy="145333"/>
              </a:xfrm>
              <a:custGeom>
                <a:rect b="b" l="l" r="r" t="t"/>
                <a:pathLst>
                  <a:path extrusionOk="0" h="167" w="144">
                    <a:moveTo>
                      <a:pt x="0" y="0"/>
                    </a:moveTo>
                    <a:lnTo>
                      <a:pt x="29" y="0"/>
                    </a:lnTo>
                    <a:lnTo>
                      <a:pt x="29" y="130"/>
                    </a:lnTo>
                    <a:lnTo>
                      <a:pt x="30" y="130"/>
                    </a:lnTo>
                    <a:lnTo>
                      <a:pt x="103" y="0"/>
                    </a:lnTo>
                    <a:lnTo>
                      <a:pt x="144" y="0"/>
                    </a:lnTo>
                    <a:lnTo>
                      <a:pt x="144" y="167"/>
                    </a:lnTo>
                    <a:lnTo>
                      <a:pt x="113" y="167"/>
                    </a:lnTo>
                    <a:lnTo>
                      <a:pt x="113" y="37"/>
                    </a:lnTo>
                    <a:lnTo>
                      <a:pt x="112" y="37"/>
                    </a:lnTo>
                    <a:lnTo>
                      <a:pt x="4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79" name="Google Shape;279;p18"/>
              <p:cNvSpPr/>
              <p:nvPr/>
            </p:nvSpPr>
            <p:spPr>
              <a:xfrm>
                <a:off x="1729493" y="1326678"/>
                <a:ext cx="154035" cy="145333"/>
              </a:xfrm>
              <a:custGeom>
                <a:rect b="b" l="l" r="r" t="t"/>
                <a:pathLst>
                  <a:path extrusionOk="0" h="167" w="177">
                    <a:moveTo>
                      <a:pt x="0" y="0"/>
                    </a:moveTo>
                    <a:lnTo>
                      <a:pt x="45" y="0"/>
                    </a:lnTo>
                    <a:lnTo>
                      <a:pt x="89" y="95"/>
                    </a:lnTo>
                    <a:lnTo>
                      <a:pt x="90" y="95"/>
                    </a:lnTo>
                    <a:lnTo>
                      <a:pt x="135" y="0"/>
                    </a:lnTo>
                    <a:lnTo>
                      <a:pt x="177" y="0"/>
                    </a:lnTo>
                    <a:lnTo>
                      <a:pt x="177" y="167"/>
                    </a:lnTo>
                    <a:lnTo>
                      <a:pt x="147" y="167"/>
                    </a:lnTo>
                    <a:lnTo>
                      <a:pt x="147" y="37"/>
                    </a:lnTo>
                    <a:lnTo>
                      <a:pt x="146" y="37"/>
                    </a:lnTo>
                    <a:lnTo>
                      <a:pt x="104" y="129"/>
                    </a:lnTo>
                    <a:lnTo>
                      <a:pt x="73" y="129"/>
                    </a:lnTo>
                    <a:lnTo>
                      <a:pt x="31" y="37"/>
                    </a:lnTo>
                    <a:lnTo>
                      <a:pt x="30" y="37"/>
                    </a:lnTo>
                    <a:lnTo>
                      <a:pt x="30" y="167"/>
                    </a:lnTo>
                    <a:lnTo>
                      <a:pt x="0" y="16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0" name="Google Shape;280;p18"/>
              <p:cNvSpPr/>
              <p:nvPr/>
            </p:nvSpPr>
            <p:spPr>
              <a:xfrm>
                <a:off x="1917468" y="1324067"/>
                <a:ext cx="121836" cy="151424"/>
              </a:xfrm>
              <a:custGeom>
                <a:rect b="b" l="l" r="r" t="t"/>
                <a:pathLst>
                  <a:path extrusionOk="0" h="164" w="132">
                    <a:moveTo>
                      <a:pt x="53" y="164"/>
                    </a:moveTo>
                    <a:cubicBezTo>
                      <a:pt x="36" y="164"/>
                      <a:pt x="22" y="159"/>
                      <a:pt x="13" y="151"/>
                    </a:cubicBezTo>
                    <a:cubicBezTo>
                      <a:pt x="4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6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1" y="39"/>
                      <a:pt x="96" y="34"/>
                    </a:cubicBezTo>
                    <a:cubicBezTo>
                      <a:pt x="91" y="29"/>
                      <a:pt x="82" y="26"/>
                      <a:pt x="69" y="26"/>
                    </a:cubicBezTo>
                    <a:cubicBezTo>
                      <a:pt x="58" y="26"/>
                      <a:pt x="50" y="28"/>
                      <a:pt x="44" y="32"/>
                    </a:cubicBezTo>
                    <a:cubicBezTo>
                      <a:pt x="39" y="36"/>
                      <a:pt x="36" y="41"/>
                      <a:pt x="35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6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8" y="10"/>
                      <a:pt x="35" y="7"/>
                      <a:pt x="43" y="4"/>
                    </a:cubicBezTo>
                    <a:cubicBezTo>
                      <a:pt x="50" y="2"/>
                      <a:pt x="59" y="0"/>
                      <a:pt x="69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7" y="25"/>
                      <a:pt x="132" y="39"/>
                      <a:pt x="132" y="58"/>
                    </a:cubicBezTo>
                    <a:cubicBezTo>
                      <a:pt x="132" y="161"/>
                      <a:pt x="132" y="161"/>
                      <a:pt x="132" y="161"/>
                    </a:cubicBezTo>
                    <a:cubicBezTo>
                      <a:pt x="110" y="161"/>
                      <a:pt x="110" y="161"/>
                      <a:pt x="110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6" y="137"/>
                      <a:pt x="106" y="137"/>
                      <a:pt x="106" y="137"/>
                    </a:cubicBezTo>
                    <a:cubicBezTo>
                      <a:pt x="93" y="155"/>
                      <a:pt x="76" y="164"/>
                      <a:pt x="53" y="164"/>
                    </a:cubicBezTo>
                    <a:close/>
                    <a:moveTo>
                      <a:pt x="57" y="138"/>
                    </a:moveTo>
                    <a:cubicBezTo>
                      <a:pt x="63" y="138"/>
                      <a:pt x="69" y="136"/>
                      <a:pt x="75" y="134"/>
                    </a:cubicBezTo>
                    <a:cubicBezTo>
                      <a:pt x="81" y="132"/>
                      <a:pt x="86" y="129"/>
                      <a:pt x="90" y="125"/>
                    </a:cubicBezTo>
                    <a:cubicBezTo>
                      <a:pt x="95" y="121"/>
                      <a:pt x="98" y="117"/>
                      <a:pt x="100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69" y="89"/>
                      <a:pt x="69" y="89"/>
                      <a:pt x="69" y="89"/>
                    </a:cubicBezTo>
                    <a:cubicBezTo>
                      <a:pt x="54" y="89"/>
                      <a:pt x="44" y="91"/>
                      <a:pt x="38" y="96"/>
                    </a:cubicBezTo>
                    <a:cubicBezTo>
                      <a:pt x="32" y="101"/>
                      <a:pt x="29" y="108"/>
                      <a:pt x="29" y="116"/>
                    </a:cubicBezTo>
                    <a:cubicBezTo>
                      <a:pt x="29" y="122"/>
                      <a:pt x="32" y="128"/>
                      <a:pt x="36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1" name="Google Shape;281;p18"/>
              <p:cNvSpPr/>
              <p:nvPr/>
            </p:nvSpPr>
            <p:spPr>
              <a:xfrm>
                <a:off x="2058450" y="1326678"/>
                <a:ext cx="120095" cy="145333"/>
              </a:xfrm>
              <a:custGeom>
                <a:rect b="b" l="l" r="r" t="t"/>
                <a:pathLst>
                  <a:path extrusionOk="0" h="167" w="138">
                    <a:moveTo>
                      <a:pt x="54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8" y="0"/>
                    </a:lnTo>
                    <a:lnTo>
                      <a:pt x="138" y="28"/>
                    </a:lnTo>
                    <a:lnTo>
                      <a:pt x="84" y="28"/>
                    </a:lnTo>
                    <a:lnTo>
                      <a:pt x="84" y="167"/>
                    </a:lnTo>
                    <a:lnTo>
                      <a:pt x="54" y="167"/>
                    </a:lnTo>
                    <a:lnTo>
                      <a:pt x="54" y="28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2" name="Google Shape;282;p18"/>
              <p:cNvSpPr/>
              <p:nvPr/>
            </p:nvSpPr>
            <p:spPr>
              <a:xfrm>
                <a:off x="2189858" y="1324067"/>
                <a:ext cx="130538" cy="151424"/>
              </a:xfrm>
              <a:custGeom>
                <a:rect b="b" l="l" r="r" t="t"/>
                <a:pathLst>
                  <a:path extrusionOk="0" h="164" w="142">
                    <a:moveTo>
                      <a:pt x="73" y="164"/>
                    </a:moveTo>
                    <a:cubicBezTo>
                      <a:pt x="62" y="164"/>
                      <a:pt x="52" y="162"/>
                      <a:pt x="43" y="158"/>
                    </a:cubicBezTo>
                    <a:cubicBezTo>
                      <a:pt x="34" y="155"/>
                      <a:pt x="26" y="150"/>
                      <a:pt x="20" y="143"/>
                    </a:cubicBezTo>
                    <a:cubicBezTo>
                      <a:pt x="13" y="136"/>
                      <a:pt x="9" y="128"/>
                      <a:pt x="5" y="119"/>
                    </a:cubicBezTo>
                    <a:cubicBezTo>
                      <a:pt x="2" y="109"/>
                      <a:pt x="0" y="99"/>
                      <a:pt x="0" y="86"/>
                    </a:cubicBezTo>
                    <a:cubicBezTo>
                      <a:pt x="0" y="78"/>
                      <a:pt x="0" y="78"/>
                      <a:pt x="0" y="78"/>
                    </a:cubicBezTo>
                    <a:cubicBezTo>
                      <a:pt x="0" y="65"/>
                      <a:pt x="2" y="54"/>
                      <a:pt x="5" y="45"/>
                    </a:cubicBezTo>
                    <a:cubicBezTo>
                      <a:pt x="9" y="35"/>
                      <a:pt x="13" y="27"/>
                      <a:pt x="20" y="21"/>
                    </a:cubicBezTo>
                    <a:cubicBezTo>
                      <a:pt x="26" y="14"/>
                      <a:pt x="33" y="9"/>
                      <a:pt x="42" y="6"/>
                    </a:cubicBezTo>
                    <a:cubicBezTo>
                      <a:pt x="51" y="2"/>
                      <a:pt x="60" y="0"/>
                      <a:pt x="71" y="0"/>
                    </a:cubicBezTo>
                    <a:cubicBezTo>
                      <a:pt x="82" y="0"/>
                      <a:pt x="92" y="2"/>
                      <a:pt x="100" y="6"/>
                    </a:cubicBezTo>
                    <a:cubicBezTo>
                      <a:pt x="109" y="9"/>
                      <a:pt x="117" y="14"/>
                      <a:pt x="123" y="21"/>
                    </a:cubicBezTo>
                    <a:cubicBezTo>
                      <a:pt x="129" y="28"/>
                      <a:pt x="134" y="36"/>
                      <a:pt x="137" y="46"/>
                    </a:cubicBezTo>
                    <a:cubicBezTo>
                      <a:pt x="141" y="56"/>
                      <a:pt x="142" y="67"/>
                      <a:pt x="142" y="79"/>
                    </a:cubicBezTo>
                    <a:cubicBezTo>
                      <a:pt x="142" y="91"/>
                      <a:pt x="142" y="91"/>
                      <a:pt x="142" y="91"/>
                    </a:cubicBezTo>
                    <a:cubicBezTo>
                      <a:pt x="30" y="91"/>
                      <a:pt x="30" y="91"/>
                      <a:pt x="30" y="91"/>
                    </a:cubicBezTo>
                    <a:cubicBezTo>
                      <a:pt x="30" y="106"/>
                      <a:pt x="34" y="117"/>
                      <a:pt x="41" y="125"/>
                    </a:cubicBezTo>
                    <a:cubicBezTo>
                      <a:pt x="49" y="134"/>
                      <a:pt x="59" y="138"/>
                      <a:pt x="71" y="138"/>
                    </a:cubicBezTo>
                    <a:cubicBezTo>
                      <a:pt x="81" y="138"/>
                      <a:pt x="90" y="136"/>
                      <a:pt x="96" y="132"/>
                    </a:cubicBezTo>
                    <a:cubicBezTo>
                      <a:pt x="103" y="128"/>
                      <a:pt x="108" y="122"/>
                      <a:pt x="111" y="114"/>
                    </a:cubicBezTo>
                    <a:cubicBezTo>
                      <a:pt x="141" y="114"/>
                      <a:pt x="141" y="114"/>
                      <a:pt x="141" y="114"/>
                    </a:cubicBezTo>
                    <a:cubicBezTo>
                      <a:pt x="137" y="130"/>
                      <a:pt x="129" y="143"/>
                      <a:pt x="118" y="151"/>
                    </a:cubicBezTo>
                    <a:cubicBezTo>
                      <a:pt x="106" y="159"/>
                      <a:pt x="91" y="164"/>
                      <a:pt x="73" y="164"/>
                    </a:cubicBezTo>
                    <a:close/>
                    <a:moveTo>
                      <a:pt x="71" y="26"/>
                    </a:moveTo>
                    <a:cubicBezTo>
                      <a:pt x="59" y="26"/>
                      <a:pt x="50" y="30"/>
                      <a:pt x="43" y="37"/>
                    </a:cubicBezTo>
                    <a:cubicBezTo>
                      <a:pt x="36" y="44"/>
                      <a:pt x="32" y="54"/>
                      <a:pt x="30" y="67"/>
                    </a:cubicBezTo>
                    <a:cubicBezTo>
                      <a:pt x="113" y="67"/>
                      <a:pt x="113" y="67"/>
                      <a:pt x="113" y="67"/>
                    </a:cubicBezTo>
                    <a:cubicBezTo>
                      <a:pt x="110" y="40"/>
                      <a:pt x="96" y="26"/>
                      <a:pt x="71" y="2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3" name="Google Shape;283;p18"/>
              <p:cNvSpPr/>
              <p:nvPr/>
            </p:nvSpPr>
            <p:spPr>
              <a:xfrm>
                <a:off x="2335191" y="1326678"/>
                <a:ext cx="132279" cy="148814"/>
              </a:xfrm>
              <a:custGeom>
                <a:rect b="b" l="l" r="r" t="t"/>
                <a:pathLst>
                  <a:path extrusionOk="0" h="161" w="144">
                    <a:moveTo>
                      <a:pt x="0" y="135"/>
                    </a:moveTo>
                    <a:cubicBezTo>
                      <a:pt x="5" y="135"/>
                      <a:pt x="5" y="135"/>
                      <a:pt x="5" y="135"/>
                    </a:cubicBezTo>
                    <a:cubicBezTo>
                      <a:pt x="11" y="135"/>
                      <a:pt x="16" y="133"/>
                      <a:pt x="19" y="129"/>
                    </a:cubicBezTo>
                    <a:cubicBezTo>
                      <a:pt x="23" y="125"/>
                      <a:pt x="25" y="119"/>
                      <a:pt x="27" y="111"/>
                    </a:cubicBezTo>
                    <a:cubicBezTo>
                      <a:pt x="28" y="104"/>
                      <a:pt x="29" y="95"/>
                      <a:pt x="30" y="84"/>
                    </a:cubicBezTo>
                    <a:cubicBezTo>
                      <a:pt x="30" y="74"/>
                      <a:pt x="30" y="62"/>
                      <a:pt x="30" y="49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4" y="0"/>
                      <a:pt x="144" y="0"/>
                      <a:pt x="144" y="0"/>
                    </a:cubicBezTo>
                    <a:cubicBezTo>
                      <a:pt x="144" y="158"/>
                      <a:pt x="144" y="158"/>
                      <a:pt x="144" y="158"/>
                    </a:cubicBezTo>
                    <a:cubicBezTo>
                      <a:pt x="115" y="158"/>
                      <a:pt x="115" y="158"/>
                      <a:pt x="115" y="158"/>
                    </a:cubicBezTo>
                    <a:cubicBezTo>
                      <a:pt x="115" y="26"/>
                      <a:pt x="115" y="26"/>
                      <a:pt x="115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49"/>
                      <a:pt x="59" y="49"/>
                      <a:pt x="59" y="49"/>
                    </a:cubicBezTo>
                    <a:cubicBezTo>
                      <a:pt x="59" y="64"/>
                      <a:pt x="58" y="78"/>
                      <a:pt x="58" y="91"/>
                    </a:cubicBezTo>
                    <a:cubicBezTo>
                      <a:pt x="57" y="104"/>
                      <a:pt x="55" y="116"/>
                      <a:pt x="52" y="127"/>
                    </a:cubicBezTo>
                    <a:cubicBezTo>
                      <a:pt x="48" y="137"/>
                      <a:pt x="43" y="145"/>
                      <a:pt x="36" y="151"/>
                    </a:cubicBezTo>
                    <a:cubicBezTo>
                      <a:pt x="28" y="157"/>
                      <a:pt x="18" y="161"/>
                      <a:pt x="5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0" y="13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4" name="Google Shape;284;p18"/>
              <p:cNvSpPr/>
              <p:nvPr/>
            </p:nvSpPr>
            <p:spPr>
              <a:xfrm>
                <a:off x="2510983" y="1326678"/>
                <a:ext cx="114003" cy="145333"/>
              </a:xfrm>
              <a:custGeom>
                <a:rect b="b" l="l" r="r" t="t"/>
                <a:pathLst>
                  <a:path extrusionOk="0" h="158" w="124">
                    <a:moveTo>
                      <a:pt x="0" y="0"/>
                    </a:moveTo>
                    <a:cubicBezTo>
                      <a:pt x="29" y="0"/>
                      <a:pt x="29" y="0"/>
                      <a:pt x="29" y="0"/>
                    </a:cubicBezTo>
                    <a:cubicBezTo>
                      <a:pt x="29" y="51"/>
                      <a:pt x="29" y="51"/>
                      <a:pt x="29" y="51"/>
                    </a:cubicBezTo>
                    <a:cubicBezTo>
                      <a:pt x="60" y="51"/>
                      <a:pt x="60" y="51"/>
                      <a:pt x="60" y="51"/>
                    </a:cubicBezTo>
                    <a:cubicBezTo>
                      <a:pt x="82" y="51"/>
                      <a:pt x="98" y="55"/>
                      <a:pt x="108" y="65"/>
                    </a:cubicBezTo>
                    <a:cubicBezTo>
                      <a:pt x="118" y="74"/>
                      <a:pt x="124" y="87"/>
                      <a:pt x="124" y="104"/>
                    </a:cubicBezTo>
                    <a:cubicBezTo>
                      <a:pt x="124" y="121"/>
                      <a:pt x="118" y="134"/>
                      <a:pt x="108" y="144"/>
                    </a:cubicBezTo>
                    <a:cubicBezTo>
                      <a:pt x="98" y="153"/>
                      <a:pt x="82" y="158"/>
                      <a:pt x="60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29" y="76"/>
                    </a:moveTo>
                    <a:cubicBezTo>
                      <a:pt x="29" y="132"/>
                      <a:pt x="29" y="132"/>
                      <a:pt x="29" y="132"/>
                    </a:cubicBezTo>
                    <a:cubicBezTo>
                      <a:pt x="59" y="132"/>
                      <a:pt x="59" y="132"/>
                      <a:pt x="59" y="132"/>
                    </a:cubicBezTo>
                    <a:cubicBezTo>
                      <a:pt x="72" y="132"/>
                      <a:pt x="81" y="130"/>
                      <a:pt x="86" y="125"/>
                    </a:cubicBezTo>
                    <a:cubicBezTo>
                      <a:pt x="91" y="120"/>
                      <a:pt x="94" y="114"/>
                      <a:pt x="94" y="104"/>
                    </a:cubicBezTo>
                    <a:cubicBezTo>
                      <a:pt x="94" y="95"/>
                      <a:pt x="91" y="88"/>
                      <a:pt x="86" y="84"/>
                    </a:cubicBezTo>
                    <a:cubicBezTo>
                      <a:pt x="80" y="79"/>
                      <a:pt x="71" y="76"/>
                      <a:pt x="59" y="76"/>
                    </a:cubicBezTo>
                    <a:lnTo>
                      <a:pt x="29" y="76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5" name="Google Shape;285;p18"/>
              <p:cNvSpPr/>
              <p:nvPr/>
            </p:nvSpPr>
            <p:spPr>
              <a:xfrm>
                <a:off x="2648483" y="1324067"/>
                <a:ext cx="125317" cy="151424"/>
              </a:xfrm>
              <a:custGeom>
                <a:rect b="b" l="l" r="r" t="t"/>
                <a:pathLst>
                  <a:path extrusionOk="0" h="164" w="136">
                    <a:moveTo>
                      <a:pt x="69" y="164"/>
                    </a:moveTo>
                    <a:cubicBezTo>
                      <a:pt x="48" y="164"/>
                      <a:pt x="31" y="157"/>
                      <a:pt x="19" y="144"/>
                    </a:cubicBezTo>
                    <a:cubicBezTo>
                      <a:pt x="6" y="130"/>
                      <a:pt x="0" y="111"/>
                      <a:pt x="0" y="85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64"/>
                      <a:pt x="1" y="53"/>
                      <a:pt x="5" y="44"/>
                    </a:cubicBezTo>
                    <a:cubicBezTo>
                      <a:pt x="8" y="35"/>
                      <a:pt x="13" y="27"/>
                      <a:pt x="19" y="20"/>
                    </a:cubicBezTo>
                    <a:cubicBezTo>
                      <a:pt x="25" y="14"/>
                      <a:pt x="32" y="9"/>
                      <a:pt x="41" y="6"/>
                    </a:cubicBezTo>
                    <a:cubicBezTo>
                      <a:pt x="49" y="2"/>
                      <a:pt x="59" y="0"/>
                      <a:pt x="69" y="0"/>
                    </a:cubicBezTo>
                    <a:cubicBezTo>
                      <a:pt x="79" y="0"/>
                      <a:pt x="88" y="2"/>
                      <a:pt x="96" y="4"/>
                    </a:cubicBezTo>
                    <a:cubicBezTo>
                      <a:pt x="103" y="7"/>
                      <a:pt x="110" y="11"/>
                      <a:pt x="115" y="15"/>
                    </a:cubicBezTo>
                    <a:cubicBezTo>
                      <a:pt x="121" y="19"/>
                      <a:pt x="125" y="25"/>
                      <a:pt x="129" y="31"/>
                    </a:cubicBezTo>
                    <a:cubicBezTo>
                      <a:pt x="132" y="37"/>
                      <a:pt x="134" y="43"/>
                      <a:pt x="136" y="50"/>
                    </a:cubicBezTo>
                    <a:cubicBezTo>
                      <a:pt x="106" y="50"/>
                      <a:pt x="106" y="50"/>
                      <a:pt x="106" y="50"/>
                    </a:cubicBezTo>
                    <a:cubicBezTo>
                      <a:pt x="104" y="44"/>
                      <a:pt x="100" y="38"/>
                      <a:pt x="94" y="33"/>
                    </a:cubicBezTo>
                    <a:cubicBezTo>
                      <a:pt x="89" y="29"/>
                      <a:pt x="81" y="26"/>
                      <a:pt x="71" y="26"/>
                    </a:cubicBezTo>
                    <a:cubicBezTo>
                      <a:pt x="58" y="26"/>
                      <a:pt x="48" y="30"/>
                      <a:pt x="41" y="39"/>
                    </a:cubicBezTo>
                    <a:cubicBezTo>
                      <a:pt x="33" y="47"/>
                      <a:pt x="30" y="59"/>
                      <a:pt x="30" y="76"/>
                    </a:cubicBezTo>
                    <a:cubicBezTo>
                      <a:pt x="30" y="85"/>
                      <a:pt x="30" y="85"/>
                      <a:pt x="30" y="85"/>
                    </a:cubicBezTo>
                    <a:cubicBezTo>
                      <a:pt x="30" y="103"/>
                      <a:pt x="33" y="117"/>
                      <a:pt x="41" y="125"/>
                    </a:cubicBezTo>
                    <a:cubicBezTo>
                      <a:pt x="48" y="133"/>
                      <a:pt x="58" y="138"/>
                      <a:pt x="71" y="138"/>
                    </a:cubicBezTo>
                    <a:cubicBezTo>
                      <a:pt x="81" y="138"/>
                      <a:pt x="89" y="135"/>
                      <a:pt x="94" y="130"/>
                    </a:cubicBezTo>
                    <a:cubicBezTo>
                      <a:pt x="100" y="125"/>
                      <a:pt x="104" y="119"/>
                      <a:pt x="106" y="110"/>
                    </a:cubicBezTo>
                    <a:cubicBezTo>
                      <a:pt x="136" y="110"/>
                      <a:pt x="136" y="110"/>
                      <a:pt x="136" y="110"/>
                    </a:cubicBezTo>
                    <a:cubicBezTo>
                      <a:pt x="134" y="118"/>
                      <a:pt x="132" y="125"/>
                      <a:pt x="129" y="132"/>
                    </a:cubicBezTo>
                    <a:cubicBezTo>
                      <a:pt x="125" y="138"/>
                      <a:pt x="121" y="144"/>
                      <a:pt x="115" y="149"/>
                    </a:cubicBezTo>
                    <a:cubicBezTo>
                      <a:pt x="110" y="153"/>
                      <a:pt x="103" y="157"/>
                      <a:pt x="96" y="160"/>
                    </a:cubicBezTo>
                    <a:cubicBezTo>
                      <a:pt x="88" y="162"/>
                      <a:pt x="79" y="164"/>
                      <a:pt x="69" y="16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6" name="Google Shape;286;p18"/>
              <p:cNvSpPr/>
              <p:nvPr/>
            </p:nvSpPr>
            <p:spPr>
              <a:xfrm>
                <a:off x="2786853" y="1326678"/>
                <a:ext cx="118355" cy="145333"/>
              </a:xfrm>
              <a:custGeom>
                <a:rect b="b" l="l" r="r" t="t"/>
                <a:pathLst>
                  <a:path extrusionOk="0" h="167" w="136">
                    <a:moveTo>
                      <a:pt x="52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36" y="0"/>
                    </a:lnTo>
                    <a:lnTo>
                      <a:pt x="136" y="28"/>
                    </a:lnTo>
                    <a:lnTo>
                      <a:pt x="83" y="28"/>
                    </a:lnTo>
                    <a:lnTo>
                      <a:pt x="83" y="167"/>
                    </a:lnTo>
                    <a:lnTo>
                      <a:pt x="52" y="167"/>
                    </a:lnTo>
                    <a:lnTo>
                      <a:pt x="52" y="28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7" name="Google Shape;287;p18"/>
              <p:cNvSpPr/>
              <p:nvPr/>
            </p:nvSpPr>
            <p:spPr>
              <a:xfrm>
                <a:off x="2932186" y="1326678"/>
                <a:ext cx="115744" cy="145333"/>
              </a:xfrm>
              <a:custGeom>
                <a:rect b="b" l="l" r="r" t="t"/>
                <a:pathLst>
                  <a:path extrusionOk="0" h="158" w="126">
                    <a:moveTo>
                      <a:pt x="0" y="0"/>
                    </a:moveTo>
                    <a:cubicBezTo>
                      <a:pt x="61" y="0"/>
                      <a:pt x="61" y="0"/>
                      <a:pt x="61" y="0"/>
                    </a:cubicBezTo>
                    <a:cubicBezTo>
                      <a:pt x="82" y="0"/>
                      <a:pt x="97" y="4"/>
                      <a:pt x="106" y="12"/>
                    </a:cubicBezTo>
                    <a:cubicBezTo>
                      <a:pt x="115" y="20"/>
                      <a:pt x="120" y="31"/>
                      <a:pt x="120" y="44"/>
                    </a:cubicBezTo>
                    <a:cubicBezTo>
                      <a:pt x="120" y="51"/>
                      <a:pt x="118" y="57"/>
                      <a:pt x="115" y="62"/>
                    </a:cubicBezTo>
                    <a:cubicBezTo>
                      <a:pt x="112" y="67"/>
                      <a:pt x="107" y="72"/>
                      <a:pt x="100" y="75"/>
                    </a:cubicBezTo>
                    <a:cubicBezTo>
                      <a:pt x="100" y="76"/>
                      <a:pt x="100" y="76"/>
                      <a:pt x="100" y="76"/>
                    </a:cubicBezTo>
                    <a:cubicBezTo>
                      <a:pt x="109" y="79"/>
                      <a:pt x="115" y="84"/>
                      <a:pt x="119" y="90"/>
                    </a:cubicBezTo>
                    <a:cubicBezTo>
                      <a:pt x="124" y="97"/>
                      <a:pt x="126" y="104"/>
                      <a:pt x="126" y="112"/>
                    </a:cubicBezTo>
                    <a:cubicBezTo>
                      <a:pt x="126" y="126"/>
                      <a:pt x="122" y="138"/>
                      <a:pt x="113" y="146"/>
                    </a:cubicBezTo>
                    <a:cubicBezTo>
                      <a:pt x="103" y="154"/>
                      <a:pt x="88" y="158"/>
                      <a:pt x="68" y="158"/>
                    </a:cubicBezTo>
                    <a:cubicBezTo>
                      <a:pt x="0" y="158"/>
                      <a:pt x="0" y="158"/>
                      <a:pt x="0" y="158"/>
                    </a:cubicBezTo>
                    <a:lnTo>
                      <a:pt x="0" y="0"/>
                    </a:lnTo>
                    <a:close/>
                    <a:moveTo>
                      <a:pt x="90" y="46"/>
                    </a:moveTo>
                    <a:cubicBezTo>
                      <a:pt x="90" y="39"/>
                      <a:pt x="88" y="35"/>
                      <a:pt x="84" y="31"/>
                    </a:cubicBezTo>
                    <a:cubicBezTo>
                      <a:pt x="79" y="28"/>
                      <a:pt x="71" y="26"/>
                      <a:pt x="60" y="26"/>
                    </a:cubicBezTo>
                    <a:cubicBezTo>
                      <a:pt x="28" y="26"/>
                      <a:pt x="28" y="26"/>
                      <a:pt x="28" y="26"/>
                    </a:cubicBezTo>
                    <a:cubicBezTo>
                      <a:pt x="28" y="65"/>
                      <a:pt x="28" y="65"/>
                      <a:pt x="28" y="65"/>
                    </a:cubicBezTo>
                    <a:cubicBezTo>
                      <a:pt x="60" y="65"/>
                      <a:pt x="60" y="65"/>
                      <a:pt x="60" y="65"/>
                    </a:cubicBezTo>
                    <a:cubicBezTo>
                      <a:pt x="71" y="65"/>
                      <a:pt x="79" y="64"/>
                      <a:pt x="84" y="60"/>
                    </a:cubicBezTo>
                    <a:cubicBezTo>
                      <a:pt x="88" y="57"/>
                      <a:pt x="90" y="52"/>
                      <a:pt x="90" y="46"/>
                    </a:cubicBezTo>
                    <a:close/>
                    <a:moveTo>
                      <a:pt x="97" y="110"/>
                    </a:moveTo>
                    <a:cubicBezTo>
                      <a:pt x="97" y="104"/>
                      <a:pt x="94" y="98"/>
                      <a:pt x="90" y="95"/>
                    </a:cubicBezTo>
                    <a:cubicBezTo>
                      <a:pt x="85" y="91"/>
                      <a:pt x="78" y="89"/>
                      <a:pt x="66" y="89"/>
                    </a:cubicBezTo>
                    <a:cubicBezTo>
                      <a:pt x="28" y="89"/>
                      <a:pt x="28" y="89"/>
                      <a:pt x="28" y="89"/>
                    </a:cubicBezTo>
                    <a:cubicBezTo>
                      <a:pt x="28" y="132"/>
                      <a:pt x="28" y="132"/>
                      <a:pt x="28" y="132"/>
                    </a:cubicBezTo>
                    <a:cubicBezTo>
                      <a:pt x="66" y="132"/>
                      <a:pt x="66" y="132"/>
                      <a:pt x="66" y="132"/>
                    </a:cubicBezTo>
                    <a:cubicBezTo>
                      <a:pt x="78" y="132"/>
                      <a:pt x="85" y="130"/>
                      <a:pt x="90" y="127"/>
                    </a:cubicBezTo>
                    <a:cubicBezTo>
                      <a:pt x="94" y="123"/>
                      <a:pt x="97" y="117"/>
                      <a:pt x="97" y="11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288" name="Google Shape;288;p18"/>
              <p:cNvSpPr/>
              <p:nvPr/>
            </p:nvSpPr>
            <p:spPr>
              <a:xfrm>
                <a:off x="3073168" y="1324067"/>
                <a:ext cx="122706" cy="151424"/>
              </a:xfrm>
              <a:custGeom>
                <a:rect b="b" l="l" r="r" t="t"/>
                <a:pathLst>
                  <a:path extrusionOk="0" h="164" w="133">
                    <a:moveTo>
                      <a:pt x="54" y="164"/>
                    </a:moveTo>
                    <a:cubicBezTo>
                      <a:pt x="36" y="164"/>
                      <a:pt x="22" y="159"/>
                      <a:pt x="14" y="151"/>
                    </a:cubicBezTo>
                    <a:cubicBezTo>
                      <a:pt x="5" y="142"/>
                      <a:pt x="0" y="131"/>
                      <a:pt x="0" y="116"/>
                    </a:cubicBezTo>
                    <a:cubicBezTo>
                      <a:pt x="0" y="101"/>
                      <a:pt x="5" y="88"/>
                      <a:pt x="16" y="79"/>
                    </a:cubicBezTo>
                    <a:cubicBezTo>
                      <a:pt x="27" y="70"/>
                      <a:pt x="44" y="65"/>
                      <a:pt x="68" y="65"/>
                    </a:cubicBezTo>
                    <a:cubicBezTo>
                      <a:pt x="104" y="65"/>
                      <a:pt x="104" y="65"/>
                      <a:pt x="104" y="65"/>
                    </a:cubicBezTo>
                    <a:cubicBezTo>
                      <a:pt x="104" y="57"/>
                      <a:pt x="104" y="57"/>
                      <a:pt x="104" y="57"/>
                    </a:cubicBezTo>
                    <a:cubicBezTo>
                      <a:pt x="104" y="46"/>
                      <a:pt x="102" y="39"/>
                      <a:pt x="96" y="34"/>
                    </a:cubicBezTo>
                    <a:cubicBezTo>
                      <a:pt x="91" y="29"/>
                      <a:pt x="82" y="26"/>
                      <a:pt x="70" y="26"/>
                    </a:cubicBezTo>
                    <a:cubicBezTo>
                      <a:pt x="58" y="26"/>
                      <a:pt x="50" y="28"/>
                      <a:pt x="45" y="32"/>
                    </a:cubicBezTo>
                    <a:cubicBezTo>
                      <a:pt x="39" y="36"/>
                      <a:pt x="36" y="41"/>
                      <a:pt x="36" y="47"/>
                    </a:cubicBezTo>
                    <a:cubicBezTo>
                      <a:pt x="6" y="47"/>
                      <a:pt x="6" y="47"/>
                      <a:pt x="6" y="47"/>
                    </a:cubicBezTo>
                    <a:cubicBezTo>
                      <a:pt x="7" y="41"/>
                      <a:pt x="8" y="35"/>
                      <a:pt x="11" y="29"/>
                    </a:cubicBezTo>
                    <a:cubicBezTo>
                      <a:pt x="14" y="23"/>
                      <a:pt x="18" y="18"/>
                      <a:pt x="23" y="14"/>
                    </a:cubicBezTo>
                    <a:cubicBezTo>
                      <a:pt x="29" y="10"/>
                      <a:pt x="35" y="7"/>
                      <a:pt x="43" y="4"/>
                    </a:cubicBezTo>
                    <a:cubicBezTo>
                      <a:pt x="51" y="2"/>
                      <a:pt x="60" y="0"/>
                      <a:pt x="70" y="0"/>
                    </a:cubicBezTo>
                    <a:cubicBezTo>
                      <a:pt x="91" y="0"/>
                      <a:pt x="107" y="5"/>
                      <a:pt x="117" y="15"/>
                    </a:cubicBezTo>
                    <a:cubicBezTo>
                      <a:pt x="128" y="25"/>
                      <a:pt x="133" y="39"/>
                      <a:pt x="133" y="58"/>
                    </a:cubicBezTo>
                    <a:cubicBezTo>
                      <a:pt x="133" y="161"/>
                      <a:pt x="133" y="161"/>
                      <a:pt x="133" y="161"/>
                    </a:cubicBezTo>
                    <a:cubicBezTo>
                      <a:pt x="111" y="161"/>
                      <a:pt x="111" y="161"/>
                      <a:pt x="111" y="161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107" y="137"/>
                      <a:pt x="107" y="137"/>
                      <a:pt x="107" y="137"/>
                    </a:cubicBezTo>
                    <a:cubicBezTo>
                      <a:pt x="94" y="155"/>
                      <a:pt x="76" y="164"/>
                      <a:pt x="54" y="164"/>
                    </a:cubicBezTo>
                    <a:close/>
                    <a:moveTo>
                      <a:pt x="57" y="138"/>
                    </a:moveTo>
                    <a:cubicBezTo>
                      <a:pt x="64" y="138"/>
                      <a:pt x="70" y="136"/>
                      <a:pt x="75" y="134"/>
                    </a:cubicBezTo>
                    <a:cubicBezTo>
                      <a:pt x="81" y="132"/>
                      <a:pt x="86" y="129"/>
                      <a:pt x="91" y="125"/>
                    </a:cubicBezTo>
                    <a:cubicBezTo>
                      <a:pt x="95" y="121"/>
                      <a:pt x="98" y="117"/>
                      <a:pt x="101" y="111"/>
                    </a:cubicBezTo>
                    <a:cubicBezTo>
                      <a:pt x="103" y="106"/>
                      <a:pt x="104" y="101"/>
                      <a:pt x="104" y="95"/>
                    </a:cubicBezTo>
                    <a:cubicBezTo>
                      <a:pt x="104" y="89"/>
                      <a:pt x="104" y="89"/>
                      <a:pt x="104" y="89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55" y="89"/>
                      <a:pt x="45" y="91"/>
                      <a:pt x="39" y="96"/>
                    </a:cubicBezTo>
                    <a:cubicBezTo>
                      <a:pt x="33" y="101"/>
                      <a:pt x="30" y="108"/>
                      <a:pt x="30" y="116"/>
                    </a:cubicBezTo>
                    <a:cubicBezTo>
                      <a:pt x="30" y="122"/>
                      <a:pt x="32" y="128"/>
                      <a:pt x="37" y="132"/>
                    </a:cubicBezTo>
                    <a:cubicBezTo>
                      <a:pt x="41" y="136"/>
                      <a:pt x="48" y="138"/>
                      <a:pt x="57" y="13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  <p:sp>
          <p:nvSpPr>
            <p:cNvPr id="289" name="Google Shape;289;p18"/>
            <p:cNvSpPr/>
            <p:nvPr/>
          </p:nvSpPr>
          <p:spPr>
            <a:xfrm>
              <a:off x="2809480" y="390284"/>
              <a:ext cx="737977" cy="651821"/>
            </a:xfrm>
            <a:custGeom>
              <a:rect b="b" l="l" r="r" t="t"/>
              <a:pathLst>
                <a:path extrusionOk="0" h="707" w="801">
                  <a:moveTo>
                    <a:pt x="164" y="473"/>
                  </a:moveTo>
                  <a:cubicBezTo>
                    <a:pt x="152" y="587"/>
                    <a:pt x="91" y="610"/>
                    <a:pt x="0" y="613"/>
                  </a:cubicBezTo>
                  <a:cubicBezTo>
                    <a:pt x="0" y="704"/>
                    <a:pt x="0" y="704"/>
                    <a:pt x="0" y="704"/>
                  </a:cubicBezTo>
                  <a:cubicBezTo>
                    <a:pt x="137" y="707"/>
                    <a:pt x="225" y="655"/>
                    <a:pt x="252" y="533"/>
                  </a:cubicBezTo>
                  <a:cubicBezTo>
                    <a:pt x="273" y="442"/>
                    <a:pt x="302" y="87"/>
                    <a:pt x="302" y="87"/>
                  </a:cubicBezTo>
                  <a:cubicBezTo>
                    <a:pt x="704" y="87"/>
                    <a:pt x="704" y="87"/>
                    <a:pt x="704" y="87"/>
                  </a:cubicBezTo>
                  <a:cubicBezTo>
                    <a:pt x="704" y="698"/>
                    <a:pt x="704" y="698"/>
                    <a:pt x="704" y="698"/>
                  </a:cubicBezTo>
                  <a:cubicBezTo>
                    <a:pt x="801" y="698"/>
                    <a:pt x="801" y="698"/>
                    <a:pt x="801" y="698"/>
                  </a:cubicBezTo>
                  <a:cubicBezTo>
                    <a:pt x="801" y="0"/>
                    <a:pt x="801" y="0"/>
                    <a:pt x="801" y="0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11" y="0"/>
                    <a:pt x="181" y="324"/>
                    <a:pt x="164" y="47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90" name="Google Shape;290;p18"/>
            <p:cNvSpPr/>
            <p:nvPr/>
          </p:nvSpPr>
          <p:spPr>
            <a:xfrm>
              <a:off x="1337007" y="390284"/>
              <a:ext cx="755382" cy="643119"/>
            </a:xfrm>
            <a:custGeom>
              <a:rect b="b" l="l" r="r" t="t"/>
              <a:pathLst>
                <a:path extrusionOk="0" h="698" w="820">
                  <a:moveTo>
                    <a:pt x="779" y="0"/>
                  </a:moveTo>
                  <a:cubicBezTo>
                    <a:pt x="656" y="0"/>
                    <a:pt x="656" y="0"/>
                    <a:pt x="656" y="0"/>
                  </a:cubicBezTo>
                  <a:cubicBezTo>
                    <a:pt x="469" y="242"/>
                    <a:pt x="469" y="242"/>
                    <a:pt x="469" y="242"/>
                  </a:cubicBezTo>
                  <a:cubicBezTo>
                    <a:pt x="439" y="280"/>
                    <a:pt x="394" y="302"/>
                    <a:pt x="347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94" y="698"/>
                    <a:pt x="94" y="698"/>
                    <a:pt x="94" y="698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420" y="399"/>
                    <a:pt x="420" y="399"/>
                    <a:pt x="420" y="399"/>
                  </a:cubicBezTo>
                  <a:cubicBezTo>
                    <a:pt x="681" y="698"/>
                    <a:pt x="681" y="698"/>
                    <a:pt x="681" y="698"/>
                  </a:cubicBezTo>
                  <a:cubicBezTo>
                    <a:pt x="820" y="698"/>
                    <a:pt x="820" y="698"/>
                    <a:pt x="820" y="698"/>
                  </a:cubicBezTo>
                  <a:cubicBezTo>
                    <a:pt x="513" y="343"/>
                    <a:pt x="513" y="343"/>
                    <a:pt x="513" y="343"/>
                  </a:cubicBezTo>
                  <a:lnTo>
                    <a:pt x="7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91" name="Google Shape;291;p18"/>
            <p:cNvSpPr/>
            <p:nvPr/>
          </p:nvSpPr>
          <p:spPr>
            <a:xfrm>
              <a:off x="2055839" y="365046"/>
              <a:ext cx="757122" cy="691853"/>
            </a:xfrm>
            <a:custGeom>
              <a:rect b="b" l="l" r="r" t="t"/>
              <a:pathLst>
                <a:path extrusionOk="0" h="751" w="822">
                  <a:moveTo>
                    <a:pt x="411" y="0"/>
                  </a:moveTo>
                  <a:cubicBezTo>
                    <a:pt x="184" y="0"/>
                    <a:pt x="0" y="122"/>
                    <a:pt x="0" y="376"/>
                  </a:cubicBezTo>
                  <a:cubicBezTo>
                    <a:pt x="0" y="646"/>
                    <a:pt x="184" y="751"/>
                    <a:pt x="411" y="751"/>
                  </a:cubicBezTo>
                  <a:cubicBezTo>
                    <a:pt x="638" y="751"/>
                    <a:pt x="822" y="645"/>
                    <a:pt x="822" y="376"/>
                  </a:cubicBezTo>
                  <a:cubicBezTo>
                    <a:pt x="822" y="119"/>
                    <a:pt x="638" y="0"/>
                    <a:pt x="411" y="0"/>
                  </a:cubicBezTo>
                  <a:close/>
                  <a:moveTo>
                    <a:pt x="411" y="662"/>
                  </a:moveTo>
                  <a:cubicBezTo>
                    <a:pt x="229" y="662"/>
                    <a:pt x="101" y="582"/>
                    <a:pt x="101" y="376"/>
                  </a:cubicBezTo>
                  <a:cubicBezTo>
                    <a:pt x="101" y="182"/>
                    <a:pt x="229" y="89"/>
                    <a:pt x="411" y="89"/>
                  </a:cubicBezTo>
                  <a:cubicBezTo>
                    <a:pt x="592" y="89"/>
                    <a:pt x="720" y="180"/>
                    <a:pt x="721" y="376"/>
                  </a:cubicBezTo>
                  <a:cubicBezTo>
                    <a:pt x="721" y="581"/>
                    <a:pt x="592" y="662"/>
                    <a:pt x="411" y="6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92" name="Google Shape;292;p18"/>
            <p:cNvSpPr/>
            <p:nvPr/>
          </p:nvSpPr>
          <p:spPr>
            <a:xfrm>
              <a:off x="248318" y="390284"/>
              <a:ext cx="966854" cy="643119"/>
            </a:xfrm>
            <a:custGeom>
              <a:rect b="b" l="l" r="r" t="t"/>
              <a:pathLst>
                <a:path extrusionOk="0" h="698" w="1049">
                  <a:moveTo>
                    <a:pt x="956" y="605"/>
                  </a:moveTo>
                  <a:cubicBezTo>
                    <a:pt x="571" y="605"/>
                    <a:pt x="571" y="605"/>
                    <a:pt x="571" y="605"/>
                  </a:cubicBezTo>
                  <a:cubicBezTo>
                    <a:pt x="571" y="283"/>
                    <a:pt x="571" y="283"/>
                    <a:pt x="571" y="283"/>
                  </a:cubicBezTo>
                  <a:cubicBezTo>
                    <a:pt x="571" y="0"/>
                    <a:pt x="571" y="0"/>
                    <a:pt x="571" y="0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478" y="283"/>
                    <a:pt x="478" y="283"/>
                    <a:pt x="478" y="283"/>
                  </a:cubicBezTo>
                  <a:cubicBezTo>
                    <a:pt x="478" y="461"/>
                    <a:pt x="334" y="605"/>
                    <a:pt x="156" y="605"/>
                  </a:cubicBezTo>
                  <a:cubicBezTo>
                    <a:pt x="93" y="605"/>
                    <a:pt x="93" y="605"/>
                    <a:pt x="93" y="605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56" y="698"/>
                    <a:pt x="156" y="698"/>
                    <a:pt x="156" y="698"/>
                  </a:cubicBezTo>
                  <a:cubicBezTo>
                    <a:pt x="286" y="698"/>
                    <a:pt x="402" y="639"/>
                    <a:pt x="478" y="545"/>
                  </a:cubicBezTo>
                  <a:cubicBezTo>
                    <a:pt x="478" y="698"/>
                    <a:pt x="478" y="698"/>
                    <a:pt x="478" y="698"/>
                  </a:cubicBezTo>
                  <a:cubicBezTo>
                    <a:pt x="1049" y="698"/>
                    <a:pt x="1049" y="698"/>
                    <a:pt x="1049" y="698"/>
                  </a:cubicBezTo>
                  <a:cubicBezTo>
                    <a:pt x="1049" y="0"/>
                    <a:pt x="1049" y="0"/>
                    <a:pt x="1049" y="0"/>
                  </a:cubicBezTo>
                  <a:cubicBezTo>
                    <a:pt x="956" y="0"/>
                    <a:pt x="956" y="0"/>
                    <a:pt x="956" y="0"/>
                  </a:cubicBezTo>
                  <a:lnTo>
                    <a:pt x="956" y="6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293" name="Google Shape;293;p18"/>
            <p:cNvSpPr/>
            <p:nvPr/>
          </p:nvSpPr>
          <p:spPr>
            <a:xfrm>
              <a:off x="3621429" y="390284"/>
              <a:ext cx="818040" cy="645729"/>
            </a:xfrm>
            <a:custGeom>
              <a:rect b="b" l="l" r="r" t="t"/>
              <a:pathLst>
                <a:path extrusionOk="0" h="700" w="888">
                  <a:moveTo>
                    <a:pt x="809" y="46"/>
                  </a:moveTo>
                  <a:cubicBezTo>
                    <a:pt x="809" y="0"/>
                    <a:pt x="809" y="0"/>
                    <a:pt x="809" y="0"/>
                  </a:cubicBezTo>
                  <a:cubicBezTo>
                    <a:pt x="715" y="0"/>
                    <a:pt x="715" y="0"/>
                    <a:pt x="715" y="0"/>
                  </a:cubicBezTo>
                  <a:cubicBezTo>
                    <a:pt x="715" y="46"/>
                    <a:pt x="715" y="46"/>
                    <a:pt x="715" y="46"/>
                  </a:cubicBezTo>
                  <a:cubicBezTo>
                    <a:pt x="715" y="124"/>
                    <a:pt x="699" y="199"/>
                    <a:pt x="670" y="267"/>
                  </a:cubicBezTo>
                  <a:cubicBezTo>
                    <a:pt x="585" y="100"/>
                    <a:pt x="585" y="100"/>
                    <a:pt x="585" y="100"/>
                  </a:cubicBezTo>
                  <a:cubicBezTo>
                    <a:pt x="554" y="39"/>
                    <a:pt x="490" y="0"/>
                    <a:pt x="421" y="0"/>
                  </a:cubicBezTo>
                  <a:cubicBezTo>
                    <a:pt x="610" y="372"/>
                    <a:pt x="610" y="372"/>
                    <a:pt x="610" y="372"/>
                  </a:cubicBezTo>
                  <a:cubicBezTo>
                    <a:pt x="508" y="514"/>
                    <a:pt x="342" y="606"/>
                    <a:pt x="155" y="606"/>
                  </a:cubicBezTo>
                  <a:cubicBezTo>
                    <a:pt x="113" y="606"/>
                    <a:pt x="113" y="606"/>
                    <a:pt x="113" y="606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421" y="0"/>
                    <a:pt x="421" y="0"/>
                    <a:pt x="421" y="0"/>
                  </a:cubicBezTo>
                  <a:cubicBezTo>
                    <a:pt x="352" y="0"/>
                    <a:pt x="288" y="39"/>
                    <a:pt x="257" y="100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606"/>
                    <a:pt x="0" y="606"/>
                    <a:pt x="0" y="606"/>
                  </a:cubicBezTo>
                  <a:cubicBezTo>
                    <a:pt x="0" y="700"/>
                    <a:pt x="0" y="700"/>
                    <a:pt x="0" y="700"/>
                  </a:cubicBezTo>
                  <a:cubicBezTo>
                    <a:pt x="155" y="700"/>
                    <a:pt x="155" y="700"/>
                    <a:pt x="155" y="700"/>
                  </a:cubicBezTo>
                  <a:cubicBezTo>
                    <a:pt x="356" y="700"/>
                    <a:pt x="537" y="608"/>
                    <a:pt x="657" y="464"/>
                  </a:cubicBezTo>
                  <a:cubicBezTo>
                    <a:pt x="681" y="511"/>
                    <a:pt x="681" y="511"/>
                    <a:pt x="681" y="511"/>
                  </a:cubicBezTo>
                  <a:cubicBezTo>
                    <a:pt x="776" y="698"/>
                    <a:pt x="776" y="698"/>
                    <a:pt x="776" y="698"/>
                  </a:cubicBezTo>
                  <a:cubicBezTo>
                    <a:pt x="888" y="698"/>
                    <a:pt x="888" y="698"/>
                    <a:pt x="888" y="698"/>
                  </a:cubicBezTo>
                  <a:cubicBezTo>
                    <a:pt x="722" y="371"/>
                    <a:pt x="722" y="371"/>
                    <a:pt x="722" y="371"/>
                  </a:cubicBezTo>
                  <a:cubicBezTo>
                    <a:pt x="777" y="275"/>
                    <a:pt x="809" y="164"/>
                    <a:pt x="809" y="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Слайд раздела">
  <p:cSld name="2_Слайд раздела">
    <p:bg>
      <p:bgPr>
        <a:solidFill>
          <a:schemeClr val="lt2"/>
        </a:solidFill>
      </p:bgPr>
    </p:bg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9"/>
          <p:cNvSpPr/>
          <p:nvPr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296" name="Google Shape;296;p19"/>
          <p:cNvSpPr txBox="1"/>
          <p:nvPr>
            <p:ph type="ctrTitle"/>
          </p:nvPr>
        </p:nvSpPr>
        <p:spPr>
          <a:xfrm>
            <a:off x="174205" y="1416886"/>
            <a:ext cx="9144000" cy="203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lt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97" name="Google Shape;297;p19"/>
          <p:cNvSpPr txBox="1"/>
          <p:nvPr>
            <p:ph idx="1" type="subTitle"/>
          </p:nvPr>
        </p:nvSpPr>
        <p:spPr>
          <a:xfrm>
            <a:off x="150662" y="133044"/>
            <a:ext cx="5945338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grpSp>
        <p:nvGrpSpPr>
          <p:cNvPr id="298" name="Google Shape;298;p19"/>
          <p:cNvGrpSpPr/>
          <p:nvPr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299" name="Google Shape;299;p19"/>
            <p:cNvSpPr txBox="1"/>
            <p:nvPr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 </a:t>
              </a:r>
              <a:b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pic>
          <p:nvPicPr>
            <p:cNvPr id="300" name="Google Shape;300;p19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301" name="Google Shape;301;p19"/>
            <p:cNvGrpSpPr/>
            <p:nvPr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302" name="Google Shape;302;p19"/>
              <p:cNvGrpSpPr/>
              <p:nvPr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303" name="Google Shape;303;p19"/>
                <p:cNvSpPr/>
                <p:nvPr/>
              </p:nvSpPr>
              <p:spPr>
                <a:xfrm>
                  <a:off x="248318" y="1326678"/>
                  <a:ext cx="119225" cy="145333"/>
                </a:xfrm>
                <a:custGeom>
                  <a:rect b="b" l="l" r="r" t="t"/>
                  <a:pathLst>
                    <a:path extrusionOk="0" h="167" w="13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04" name="Google Shape;304;p19"/>
                <p:cNvSpPr/>
                <p:nvPr/>
              </p:nvSpPr>
              <p:spPr>
                <a:xfrm>
                  <a:off x="411056" y="1324067"/>
                  <a:ext cx="131408" cy="206251"/>
                </a:xfrm>
                <a:custGeom>
                  <a:rect b="b" l="l" r="r" t="t"/>
                  <a:pathLst>
                    <a:path extrusionOk="0" h="224" w="142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05" name="Google Shape;305;p19"/>
                <p:cNvSpPr/>
                <p:nvPr/>
              </p:nvSpPr>
              <p:spPr>
                <a:xfrm>
                  <a:off x="567702" y="1324067"/>
                  <a:ext cx="131408" cy="151424"/>
                </a:xfrm>
                <a:custGeom>
                  <a:rect b="b" l="l" r="r" t="t"/>
                  <a:pathLst>
                    <a:path extrusionOk="0" h="164" w="142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06" name="Google Shape;306;p19"/>
                <p:cNvSpPr/>
                <p:nvPr/>
              </p:nvSpPr>
              <p:spPr>
                <a:xfrm>
                  <a:off x="713904" y="1326678"/>
                  <a:ext cx="152294" cy="183624"/>
                </a:xfrm>
                <a:custGeom>
                  <a:rect b="b" l="l" r="r" t="t"/>
                  <a:pathLst>
                    <a:path extrusionOk="0" h="199" w="166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07" name="Google Shape;307;p19"/>
                <p:cNvSpPr/>
                <p:nvPr/>
              </p:nvSpPr>
              <p:spPr>
                <a:xfrm>
                  <a:off x="894048" y="1326678"/>
                  <a:ext cx="120095" cy="145333"/>
                </a:xfrm>
                <a:custGeom>
                  <a:rect b="b" l="l" r="r" t="t"/>
                  <a:pathLst>
                    <a:path extrusionOk="0" h="167" w="138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08" name="Google Shape;308;p19"/>
                <p:cNvSpPr/>
                <p:nvPr/>
              </p:nvSpPr>
              <p:spPr>
                <a:xfrm>
                  <a:off x="1056785" y="1324067"/>
                  <a:ext cx="131408" cy="206251"/>
                </a:xfrm>
                <a:custGeom>
                  <a:rect b="b" l="l" r="r" t="t"/>
                  <a:pathLst>
                    <a:path extrusionOk="0" h="224" w="142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09" name="Google Shape;309;p19"/>
                <p:cNvSpPr/>
                <p:nvPr/>
              </p:nvSpPr>
              <p:spPr>
                <a:xfrm>
                  <a:off x="1223004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0" name="Google Shape;310;p19"/>
                <p:cNvSpPr/>
                <p:nvPr/>
              </p:nvSpPr>
              <p:spPr>
                <a:xfrm>
                  <a:off x="1391834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1" name="Google Shape;311;p19"/>
                <p:cNvSpPr/>
                <p:nvPr/>
              </p:nvSpPr>
              <p:spPr>
                <a:xfrm>
                  <a:off x="1561533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2" name="Google Shape;312;p19"/>
                <p:cNvSpPr/>
                <p:nvPr/>
              </p:nvSpPr>
              <p:spPr>
                <a:xfrm>
                  <a:off x="1729493" y="1326678"/>
                  <a:ext cx="154035" cy="145333"/>
                </a:xfrm>
                <a:custGeom>
                  <a:rect b="b" l="l" r="r" t="t"/>
                  <a:pathLst>
                    <a:path extrusionOk="0" h="167" w="17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3" name="Google Shape;313;p19"/>
                <p:cNvSpPr/>
                <p:nvPr/>
              </p:nvSpPr>
              <p:spPr>
                <a:xfrm>
                  <a:off x="1917468" y="1324067"/>
                  <a:ext cx="121836" cy="151424"/>
                </a:xfrm>
                <a:custGeom>
                  <a:rect b="b" l="l" r="r" t="t"/>
                  <a:pathLst>
                    <a:path extrusionOk="0" h="164" w="132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4" name="Google Shape;314;p19"/>
                <p:cNvSpPr/>
                <p:nvPr/>
              </p:nvSpPr>
              <p:spPr>
                <a:xfrm>
                  <a:off x="2058450" y="1326678"/>
                  <a:ext cx="120095" cy="145333"/>
                </a:xfrm>
                <a:custGeom>
                  <a:rect b="b" l="l" r="r" t="t"/>
                  <a:pathLst>
                    <a:path extrusionOk="0" h="167" w="138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5" name="Google Shape;315;p19"/>
                <p:cNvSpPr/>
                <p:nvPr/>
              </p:nvSpPr>
              <p:spPr>
                <a:xfrm>
                  <a:off x="2189858" y="1324067"/>
                  <a:ext cx="130538" cy="151424"/>
                </a:xfrm>
                <a:custGeom>
                  <a:rect b="b" l="l" r="r" t="t"/>
                  <a:pathLst>
                    <a:path extrusionOk="0" h="164" w="142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6" name="Google Shape;316;p19"/>
                <p:cNvSpPr/>
                <p:nvPr/>
              </p:nvSpPr>
              <p:spPr>
                <a:xfrm>
                  <a:off x="2335191" y="1326678"/>
                  <a:ext cx="132279" cy="148814"/>
                </a:xfrm>
                <a:custGeom>
                  <a:rect b="b" l="l" r="r" t="t"/>
                  <a:pathLst>
                    <a:path extrusionOk="0" h="161" w="144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7" name="Google Shape;317;p19"/>
                <p:cNvSpPr/>
                <p:nvPr/>
              </p:nvSpPr>
              <p:spPr>
                <a:xfrm>
                  <a:off x="2510983" y="1326678"/>
                  <a:ext cx="114003" cy="145333"/>
                </a:xfrm>
                <a:custGeom>
                  <a:rect b="b" l="l" r="r" t="t"/>
                  <a:pathLst>
                    <a:path extrusionOk="0" h="158" w="124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8" name="Google Shape;318;p19"/>
                <p:cNvSpPr/>
                <p:nvPr/>
              </p:nvSpPr>
              <p:spPr>
                <a:xfrm>
                  <a:off x="2648483" y="1324067"/>
                  <a:ext cx="125317" cy="151424"/>
                </a:xfrm>
                <a:custGeom>
                  <a:rect b="b" l="l" r="r" t="t"/>
                  <a:pathLst>
                    <a:path extrusionOk="0" h="164" w="136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19" name="Google Shape;319;p19"/>
                <p:cNvSpPr/>
                <p:nvPr/>
              </p:nvSpPr>
              <p:spPr>
                <a:xfrm>
                  <a:off x="2786853" y="1326678"/>
                  <a:ext cx="118355" cy="145333"/>
                </a:xfrm>
                <a:custGeom>
                  <a:rect b="b" l="l" r="r" t="t"/>
                  <a:pathLst>
                    <a:path extrusionOk="0" h="167" w="136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20" name="Google Shape;320;p19"/>
                <p:cNvSpPr/>
                <p:nvPr/>
              </p:nvSpPr>
              <p:spPr>
                <a:xfrm>
                  <a:off x="2932186" y="1326678"/>
                  <a:ext cx="115744" cy="145333"/>
                </a:xfrm>
                <a:custGeom>
                  <a:rect b="b" l="l" r="r" t="t"/>
                  <a:pathLst>
                    <a:path extrusionOk="0" h="158" w="126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21" name="Google Shape;321;p19"/>
                <p:cNvSpPr/>
                <p:nvPr/>
              </p:nvSpPr>
              <p:spPr>
                <a:xfrm>
                  <a:off x="3073168" y="1324067"/>
                  <a:ext cx="122706" cy="151424"/>
                </a:xfrm>
                <a:custGeom>
                  <a:rect b="b" l="l" r="r" t="t"/>
                  <a:pathLst>
                    <a:path extrusionOk="0" h="164" w="133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  <p:sp>
            <p:nvSpPr>
              <p:cNvPr id="322" name="Google Shape;322;p19"/>
              <p:cNvSpPr/>
              <p:nvPr/>
            </p:nvSpPr>
            <p:spPr>
              <a:xfrm>
                <a:off x="2809480" y="390284"/>
                <a:ext cx="737977" cy="651821"/>
              </a:xfrm>
              <a:custGeom>
                <a:rect b="b" l="l" r="r" t="t"/>
                <a:pathLst>
                  <a:path extrusionOk="0" h="707" w="801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23" name="Google Shape;323;p19"/>
              <p:cNvSpPr/>
              <p:nvPr/>
            </p:nvSpPr>
            <p:spPr>
              <a:xfrm>
                <a:off x="1337007" y="390284"/>
                <a:ext cx="755382" cy="643119"/>
              </a:xfrm>
              <a:custGeom>
                <a:rect b="b" l="l" r="r" t="t"/>
                <a:pathLst>
                  <a:path extrusionOk="0" h="698" w="820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24" name="Google Shape;324;p19"/>
              <p:cNvSpPr/>
              <p:nvPr/>
            </p:nvSpPr>
            <p:spPr>
              <a:xfrm>
                <a:off x="2055839" y="365046"/>
                <a:ext cx="757122" cy="691853"/>
              </a:xfrm>
              <a:custGeom>
                <a:rect b="b" l="l" r="r" t="t"/>
                <a:pathLst>
                  <a:path extrusionOk="0" h="751" w="822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25" name="Google Shape;325;p19"/>
              <p:cNvSpPr/>
              <p:nvPr/>
            </p:nvSpPr>
            <p:spPr>
              <a:xfrm>
                <a:off x="248318" y="390284"/>
                <a:ext cx="966854" cy="643119"/>
              </a:xfrm>
              <a:custGeom>
                <a:rect b="b" l="l" r="r" t="t"/>
                <a:pathLst>
                  <a:path extrusionOk="0" h="698" w="1049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26" name="Google Shape;326;p19"/>
              <p:cNvSpPr/>
              <p:nvPr/>
            </p:nvSpPr>
            <p:spPr>
              <a:xfrm>
                <a:off x="3621429" y="390284"/>
                <a:ext cx="818040" cy="645729"/>
              </a:xfrm>
              <a:custGeom>
                <a:rect b="b" l="l" r="r" t="t"/>
                <a:pathLst>
                  <a:path extrusionOk="0" h="700" w="888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Слайд раздела">
  <p:cSld name="3_Слайд раздела">
    <p:bg>
      <p:bgPr>
        <a:solidFill>
          <a:schemeClr val="lt2"/>
        </a:solidFill>
      </p:bgPr>
    </p:bg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0"/>
          <p:cNvSpPr/>
          <p:nvPr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329" name="Google Shape;329;p20"/>
          <p:cNvSpPr txBox="1"/>
          <p:nvPr>
            <p:ph type="ctrTitle"/>
          </p:nvPr>
        </p:nvSpPr>
        <p:spPr>
          <a:xfrm>
            <a:off x="174205" y="1416886"/>
            <a:ext cx="9144000" cy="20371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2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0" name="Google Shape;330;p20"/>
          <p:cNvSpPr txBox="1"/>
          <p:nvPr>
            <p:ph idx="1" type="subTitle"/>
          </p:nvPr>
        </p:nvSpPr>
        <p:spPr>
          <a:xfrm>
            <a:off x="150662" y="133044"/>
            <a:ext cx="5945338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9pPr>
          </a:lstStyle>
          <a:p/>
        </p:txBody>
      </p:sp>
      <p:grpSp>
        <p:nvGrpSpPr>
          <p:cNvPr id="331" name="Google Shape;331;p20"/>
          <p:cNvGrpSpPr/>
          <p:nvPr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332" name="Google Shape;332;p20"/>
            <p:cNvSpPr txBox="1"/>
            <p:nvPr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 </a:t>
              </a:r>
              <a:b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pic>
          <p:nvPicPr>
            <p:cNvPr id="333" name="Google Shape;333;p20"/>
            <p:cNvPicPr preferRelativeResize="0"/>
            <p:nvPr/>
          </p:nvPicPr>
          <p:blipFill rotWithShape="1">
            <a:blip r:embed="rId2">
              <a:alphaModFix/>
            </a:blip>
            <a:srcRect b="0" l="0" r="0" t="0"/>
            <a:stretch/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334" name="Google Shape;334;p20"/>
            <p:cNvGrpSpPr/>
            <p:nvPr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335" name="Google Shape;335;p20"/>
              <p:cNvGrpSpPr/>
              <p:nvPr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336" name="Google Shape;336;p20"/>
                <p:cNvSpPr/>
                <p:nvPr/>
              </p:nvSpPr>
              <p:spPr>
                <a:xfrm>
                  <a:off x="248318" y="1326678"/>
                  <a:ext cx="119225" cy="145333"/>
                </a:xfrm>
                <a:custGeom>
                  <a:rect b="b" l="l" r="r" t="t"/>
                  <a:pathLst>
                    <a:path extrusionOk="0" h="167" w="13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37" name="Google Shape;337;p20"/>
                <p:cNvSpPr/>
                <p:nvPr/>
              </p:nvSpPr>
              <p:spPr>
                <a:xfrm>
                  <a:off x="411056" y="1324067"/>
                  <a:ext cx="131408" cy="206251"/>
                </a:xfrm>
                <a:custGeom>
                  <a:rect b="b" l="l" r="r" t="t"/>
                  <a:pathLst>
                    <a:path extrusionOk="0" h="224" w="142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38" name="Google Shape;338;p20"/>
                <p:cNvSpPr/>
                <p:nvPr/>
              </p:nvSpPr>
              <p:spPr>
                <a:xfrm>
                  <a:off x="567702" y="1324067"/>
                  <a:ext cx="131408" cy="151424"/>
                </a:xfrm>
                <a:custGeom>
                  <a:rect b="b" l="l" r="r" t="t"/>
                  <a:pathLst>
                    <a:path extrusionOk="0" h="164" w="142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39" name="Google Shape;339;p20"/>
                <p:cNvSpPr/>
                <p:nvPr/>
              </p:nvSpPr>
              <p:spPr>
                <a:xfrm>
                  <a:off x="713904" y="1326678"/>
                  <a:ext cx="152294" cy="183624"/>
                </a:xfrm>
                <a:custGeom>
                  <a:rect b="b" l="l" r="r" t="t"/>
                  <a:pathLst>
                    <a:path extrusionOk="0" h="199" w="166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0" name="Google Shape;340;p20"/>
                <p:cNvSpPr/>
                <p:nvPr/>
              </p:nvSpPr>
              <p:spPr>
                <a:xfrm>
                  <a:off x="894048" y="1326678"/>
                  <a:ext cx="120095" cy="145333"/>
                </a:xfrm>
                <a:custGeom>
                  <a:rect b="b" l="l" r="r" t="t"/>
                  <a:pathLst>
                    <a:path extrusionOk="0" h="167" w="138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1" name="Google Shape;341;p20"/>
                <p:cNvSpPr/>
                <p:nvPr/>
              </p:nvSpPr>
              <p:spPr>
                <a:xfrm>
                  <a:off x="1056785" y="1324067"/>
                  <a:ext cx="131408" cy="206251"/>
                </a:xfrm>
                <a:custGeom>
                  <a:rect b="b" l="l" r="r" t="t"/>
                  <a:pathLst>
                    <a:path extrusionOk="0" h="224" w="142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2" name="Google Shape;342;p20"/>
                <p:cNvSpPr/>
                <p:nvPr/>
              </p:nvSpPr>
              <p:spPr>
                <a:xfrm>
                  <a:off x="1223004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3" name="Google Shape;343;p20"/>
                <p:cNvSpPr/>
                <p:nvPr/>
              </p:nvSpPr>
              <p:spPr>
                <a:xfrm>
                  <a:off x="1391834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4" name="Google Shape;344;p20"/>
                <p:cNvSpPr/>
                <p:nvPr/>
              </p:nvSpPr>
              <p:spPr>
                <a:xfrm>
                  <a:off x="1561533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5" name="Google Shape;345;p20"/>
                <p:cNvSpPr/>
                <p:nvPr/>
              </p:nvSpPr>
              <p:spPr>
                <a:xfrm>
                  <a:off x="1729493" y="1326678"/>
                  <a:ext cx="154035" cy="145333"/>
                </a:xfrm>
                <a:custGeom>
                  <a:rect b="b" l="l" r="r" t="t"/>
                  <a:pathLst>
                    <a:path extrusionOk="0" h="167" w="17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6" name="Google Shape;346;p20"/>
                <p:cNvSpPr/>
                <p:nvPr/>
              </p:nvSpPr>
              <p:spPr>
                <a:xfrm>
                  <a:off x="1917468" y="1324067"/>
                  <a:ext cx="121836" cy="151424"/>
                </a:xfrm>
                <a:custGeom>
                  <a:rect b="b" l="l" r="r" t="t"/>
                  <a:pathLst>
                    <a:path extrusionOk="0" h="164" w="132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7" name="Google Shape;347;p20"/>
                <p:cNvSpPr/>
                <p:nvPr/>
              </p:nvSpPr>
              <p:spPr>
                <a:xfrm>
                  <a:off x="2058450" y="1326678"/>
                  <a:ext cx="120095" cy="145333"/>
                </a:xfrm>
                <a:custGeom>
                  <a:rect b="b" l="l" r="r" t="t"/>
                  <a:pathLst>
                    <a:path extrusionOk="0" h="167" w="138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8" name="Google Shape;348;p20"/>
                <p:cNvSpPr/>
                <p:nvPr/>
              </p:nvSpPr>
              <p:spPr>
                <a:xfrm>
                  <a:off x="2189858" y="1324067"/>
                  <a:ext cx="130538" cy="151424"/>
                </a:xfrm>
                <a:custGeom>
                  <a:rect b="b" l="l" r="r" t="t"/>
                  <a:pathLst>
                    <a:path extrusionOk="0" h="164" w="142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49" name="Google Shape;349;p20"/>
                <p:cNvSpPr/>
                <p:nvPr/>
              </p:nvSpPr>
              <p:spPr>
                <a:xfrm>
                  <a:off x="2335191" y="1326678"/>
                  <a:ext cx="132279" cy="148814"/>
                </a:xfrm>
                <a:custGeom>
                  <a:rect b="b" l="l" r="r" t="t"/>
                  <a:pathLst>
                    <a:path extrusionOk="0" h="161" w="144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50" name="Google Shape;350;p20"/>
                <p:cNvSpPr/>
                <p:nvPr/>
              </p:nvSpPr>
              <p:spPr>
                <a:xfrm>
                  <a:off x="2510983" y="1326678"/>
                  <a:ext cx="114003" cy="145333"/>
                </a:xfrm>
                <a:custGeom>
                  <a:rect b="b" l="l" r="r" t="t"/>
                  <a:pathLst>
                    <a:path extrusionOk="0" h="158" w="124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51" name="Google Shape;351;p20"/>
                <p:cNvSpPr/>
                <p:nvPr/>
              </p:nvSpPr>
              <p:spPr>
                <a:xfrm>
                  <a:off x="2648483" y="1324067"/>
                  <a:ext cx="125317" cy="151424"/>
                </a:xfrm>
                <a:custGeom>
                  <a:rect b="b" l="l" r="r" t="t"/>
                  <a:pathLst>
                    <a:path extrusionOk="0" h="164" w="136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52" name="Google Shape;352;p20"/>
                <p:cNvSpPr/>
                <p:nvPr/>
              </p:nvSpPr>
              <p:spPr>
                <a:xfrm>
                  <a:off x="2786853" y="1326678"/>
                  <a:ext cx="118355" cy="145333"/>
                </a:xfrm>
                <a:custGeom>
                  <a:rect b="b" l="l" r="r" t="t"/>
                  <a:pathLst>
                    <a:path extrusionOk="0" h="167" w="136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53" name="Google Shape;353;p20"/>
                <p:cNvSpPr/>
                <p:nvPr/>
              </p:nvSpPr>
              <p:spPr>
                <a:xfrm>
                  <a:off x="2932186" y="1326678"/>
                  <a:ext cx="115744" cy="145333"/>
                </a:xfrm>
                <a:custGeom>
                  <a:rect b="b" l="l" r="r" t="t"/>
                  <a:pathLst>
                    <a:path extrusionOk="0" h="158" w="126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354" name="Google Shape;354;p20"/>
                <p:cNvSpPr/>
                <p:nvPr/>
              </p:nvSpPr>
              <p:spPr>
                <a:xfrm>
                  <a:off x="3073168" y="1324067"/>
                  <a:ext cx="122706" cy="151424"/>
                </a:xfrm>
                <a:custGeom>
                  <a:rect b="b" l="l" r="r" t="t"/>
                  <a:pathLst>
                    <a:path extrusionOk="0" h="164" w="133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  <p:sp>
            <p:nvSpPr>
              <p:cNvPr id="355" name="Google Shape;355;p20"/>
              <p:cNvSpPr/>
              <p:nvPr/>
            </p:nvSpPr>
            <p:spPr>
              <a:xfrm>
                <a:off x="2809480" y="390284"/>
                <a:ext cx="737977" cy="651821"/>
              </a:xfrm>
              <a:custGeom>
                <a:rect b="b" l="l" r="r" t="t"/>
                <a:pathLst>
                  <a:path extrusionOk="0" h="707" w="801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56" name="Google Shape;356;p20"/>
              <p:cNvSpPr/>
              <p:nvPr/>
            </p:nvSpPr>
            <p:spPr>
              <a:xfrm>
                <a:off x="1337007" y="390284"/>
                <a:ext cx="755382" cy="643119"/>
              </a:xfrm>
              <a:custGeom>
                <a:rect b="b" l="l" r="r" t="t"/>
                <a:pathLst>
                  <a:path extrusionOk="0" h="698" w="820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57" name="Google Shape;357;p20"/>
              <p:cNvSpPr/>
              <p:nvPr/>
            </p:nvSpPr>
            <p:spPr>
              <a:xfrm>
                <a:off x="2055839" y="365046"/>
                <a:ext cx="757122" cy="691853"/>
              </a:xfrm>
              <a:custGeom>
                <a:rect b="b" l="l" r="r" t="t"/>
                <a:pathLst>
                  <a:path extrusionOk="0" h="751" w="822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58" name="Google Shape;358;p20"/>
              <p:cNvSpPr/>
              <p:nvPr/>
            </p:nvSpPr>
            <p:spPr>
              <a:xfrm>
                <a:off x="248318" y="390284"/>
                <a:ext cx="966854" cy="643119"/>
              </a:xfrm>
              <a:custGeom>
                <a:rect b="b" l="l" r="r" t="t"/>
                <a:pathLst>
                  <a:path extrusionOk="0" h="698" w="1049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359" name="Google Shape;359;p20"/>
              <p:cNvSpPr/>
              <p:nvPr/>
            </p:nvSpPr>
            <p:spPr>
              <a:xfrm>
                <a:off x="3621429" y="390284"/>
                <a:ext cx="818040" cy="645729"/>
              </a:xfrm>
              <a:custGeom>
                <a:rect b="b" l="l" r="r" t="t"/>
                <a:pathLst>
                  <a:path extrusionOk="0" h="700" w="888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Контакты">
  <p:cSld name="1_Контакты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1"/>
          <p:cNvSpPr txBox="1"/>
          <p:nvPr>
            <p:ph type="ctrTitle"/>
          </p:nvPr>
        </p:nvSpPr>
        <p:spPr>
          <a:xfrm>
            <a:off x="71653" y="5604326"/>
            <a:ext cx="9144000" cy="101866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Quattrocento Sans"/>
              <a:buNone/>
              <a:defRPr b="0" i="0" sz="60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grpSp>
        <p:nvGrpSpPr>
          <p:cNvPr id="362" name="Google Shape;362;p21"/>
          <p:cNvGrpSpPr/>
          <p:nvPr/>
        </p:nvGrpSpPr>
        <p:grpSpPr>
          <a:xfrm>
            <a:off x="248318" y="350188"/>
            <a:ext cx="5469212" cy="701026"/>
            <a:chOff x="857250" y="1649413"/>
            <a:chExt cx="10056813" cy="1289050"/>
          </a:xfrm>
        </p:grpSpPr>
        <p:sp>
          <p:nvSpPr>
            <p:cNvPr id="363" name="Google Shape;363;p21"/>
            <p:cNvSpPr/>
            <p:nvPr/>
          </p:nvSpPr>
          <p:spPr>
            <a:xfrm>
              <a:off x="9056688" y="1693863"/>
              <a:ext cx="174625" cy="214313"/>
            </a:xfrm>
            <a:custGeom>
              <a:rect b="b" l="l" r="r" t="t"/>
              <a:pathLst>
                <a:path extrusionOk="0" h="135" w="110">
                  <a:moveTo>
                    <a:pt x="25" y="22"/>
                  </a:moveTo>
                  <a:lnTo>
                    <a:pt x="86" y="22"/>
                  </a:lnTo>
                  <a:lnTo>
                    <a:pt x="86" y="135"/>
                  </a:lnTo>
                  <a:lnTo>
                    <a:pt x="110" y="135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64" name="Google Shape;364;p21"/>
            <p:cNvSpPr/>
            <p:nvPr/>
          </p:nvSpPr>
          <p:spPr>
            <a:xfrm>
              <a:off x="9302750" y="1690688"/>
              <a:ext cx="190500" cy="301625"/>
            </a:xfrm>
            <a:custGeom>
              <a:rect b="b" l="l" r="r" t="t"/>
              <a:pathLst>
                <a:path extrusionOk="0" h="171" w="108">
                  <a:moveTo>
                    <a:pt x="22" y="108"/>
                  </a:moveTo>
                  <a:cubicBezTo>
                    <a:pt x="22" y="108"/>
                    <a:pt x="22" y="108"/>
                    <a:pt x="22" y="108"/>
                  </a:cubicBezTo>
                  <a:cubicBezTo>
                    <a:pt x="27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3" y="124"/>
                    <a:pt x="79" y="121"/>
                  </a:cubicBezTo>
                  <a:cubicBezTo>
                    <a:pt x="85" y="119"/>
                    <a:pt x="90" y="115"/>
                    <a:pt x="95" y="110"/>
                  </a:cubicBezTo>
                  <a:cubicBezTo>
                    <a:pt x="99" y="105"/>
                    <a:pt x="102" y="99"/>
                    <a:pt x="105" y="91"/>
                  </a:cubicBezTo>
                  <a:cubicBezTo>
                    <a:pt x="107" y="84"/>
                    <a:pt x="108" y="76"/>
                    <a:pt x="108" y="66"/>
                  </a:cubicBezTo>
                  <a:cubicBezTo>
                    <a:pt x="108" y="59"/>
                    <a:pt x="108" y="59"/>
                    <a:pt x="108" y="59"/>
                  </a:cubicBezTo>
                  <a:cubicBezTo>
                    <a:pt x="108" y="49"/>
                    <a:pt x="107" y="41"/>
                    <a:pt x="105" y="34"/>
                  </a:cubicBezTo>
                  <a:cubicBezTo>
                    <a:pt x="103" y="26"/>
                    <a:pt x="99" y="20"/>
                    <a:pt x="95" y="15"/>
                  </a:cubicBezTo>
                  <a:cubicBezTo>
                    <a:pt x="91" y="10"/>
                    <a:pt x="85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7" y="5"/>
                  </a:cubicBezTo>
                  <a:cubicBezTo>
                    <a:pt x="31" y="8"/>
                    <a:pt x="25" y="13"/>
                    <a:pt x="20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lnTo>
                    <a:pt x="22" y="108"/>
                  </a:lnTo>
                  <a:close/>
                  <a:moveTo>
                    <a:pt x="22" y="59"/>
                  </a:moveTo>
                  <a:cubicBezTo>
                    <a:pt x="22" y="46"/>
                    <a:pt x="25" y="36"/>
                    <a:pt x="30" y="30"/>
                  </a:cubicBezTo>
                  <a:cubicBezTo>
                    <a:pt x="36" y="23"/>
                    <a:pt x="44" y="20"/>
                    <a:pt x="54" y="20"/>
                  </a:cubicBezTo>
                  <a:cubicBezTo>
                    <a:pt x="63" y="20"/>
                    <a:pt x="71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6" y="79"/>
                    <a:pt x="83" y="89"/>
                    <a:pt x="77" y="96"/>
                  </a:cubicBezTo>
                  <a:cubicBezTo>
                    <a:pt x="71" y="102"/>
                    <a:pt x="64" y="105"/>
                    <a:pt x="54" y="105"/>
                  </a:cubicBezTo>
                  <a:cubicBezTo>
                    <a:pt x="44" y="105"/>
                    <a:pt x="36" y="102"/>
                    <a:pt x="30" y="95"/>
                  </a:cubicBezTo>
                  <a:cubicBezTo>
                    <a:pt x="25" y="89"/>
                    <a:pt x="22" y="79"/>
                    <a:pt x="22" y="66"/>
                  </a:cubicBezTo>
                  <a:lnTo>
                    <a:pt x="22" y="5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65" name="Google Shape;365;p21"/>
            <p:cNvSpPr/>
            <p:nvPr/>
          </p:nvSpPr>
          <p:spPr>
            <a:xfrm>
              <a:off x="9540875" y="1690688"/>
              <a:ext cx="190500" cy="220663"/>
            </a:xfrm>
            <a:custGeom>
              <a:rect b="b" l="l" r="r" t="t"/>
              <a:pathLst>
                <a:path extrusionOk="0" h="125" w="108">
                  <a:moveTo>
                    <a:pt x="15" y="109"/>
                  </a:moveTo>
                  <a:cubicBezTo>
                    <a:pt x="20" y="114"/>
                    <a:pt x="26" y="118"/>
                    <a:pt x="32" y="121"/>
                  </a:cubicBezTo>
                  <a:cubicBezTo>
                    <a:pt x="39" y="124"/>
                    <a:pt x="47" y="125"/>
                    <a:pt x="55" y="125"/>
                  </a:cubicBezTo>
                  <a:cubicBezTo>
                    <a:pt x="69" y="125"/>
                    <a:pt x="81" y="122"/>
                    <a:pt x="90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5" y="87"/>
                    <a:pt x="85" y="87"/>
                    <a:pt x="85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6"/>
                  </a:cubicBezTo>
                  <a:cubicBezTo>
                    <a:pt x="26" y="90"/>
                    <a:pt x="23" y="81"/>
                    <a:pt x="23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5" y="35"/>
                  </a:cubicBezTo>
                  <a:cubicBezTo>
                    <a:pt x="102" y="28"/>
                    <a:pt x="98" y="21"/>
                    <a:pt x="94" y="16"/>
                  </a:cubicBez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9" y="2"/>
                    <a:pt x="32" y="4"/>
                  </a:cubicBezTo>
                  <a:cubicBezTo>
                    <a:pt x="25" y="7"/>
                    <a:pt x="20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lose/>
                  <a:moveTo>
                    <a:pt x="33" y="28"/>
                  </a:move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cubicBezTo>
                    <a:pt x="23" y="51"/>
                    <a:pt x="23" y="51"/>
                    <a:pt x="23" y="51"/>
                  </a:cubicBezTo>
                  <a:cubicBezTo>
                    <a:pt x="24" y="41"/>
                    <a:pt x="27" y="33"/>
                    <a:pt x="33" y="2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66" name="Google Shape;366;p21"/>
            <p:cNvSpPr/>
            <p:nvPr/>
          </p:nvSpPr>
          <p:spPr>
            <a:xfrm>
              <a:off x="9761538" y="1693863"/>
              <a:ext cx="223838" cy="268288"/>
            </a:xfrm>
            <a:custGeom>
              <a:rect b="b" l="l" r="r" t="t"/>
              <a:pathLst>
                <a:path extrusionOk="0" h="152" w="127">
                  <a:moveTo>
                    <a:pt x="21" y="121"/>
                  </a:moveTo>
                  <a:cubicBezTo>
                    <a:pt x="106" y="121"/>
                    <a:pt x="106" y="121"/>
                    <a:pt x="106" y="121"/>
                  </a:cubicBezTo>
                  <a:cubicBezTo>
                    <a:pt x="106" y="152"/>
                    <a:pt x="106" y="152"/>
                    <a:pt x="106" y="152"/>
                  </a:cubicBezTo>
                  <a:cubicBezTo>
                    <a:pt x="127" y="152"/>
                    <a:pt x="127" y="152"/>
                    <a:pt x="127" y="152"/>
                  </a:cubicBezTo>
                  <a:cubicBezTo>
                    <a:pt x="127" y="101"/>
                    <a:pt x="127" y="101"/>
                    <a:pt x="127" y="101"/>
                  </a:cubicBezTo>
                  <a:cubicBezTo>
                    <a:pt x="112" y="101"/>
                    <a:pt x="112" y="101"/>
                    <a:pt x="112" y="101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6" y="45"/>
                    <a:pt x="25" y="53"/>
                    <a:pt x="25" y="60"/>
                  </a:cubicBezTo>
                  <a:cubicBezTo>
                    <a:pt x="25" y="66"/>
                    <a:pt x="24" y="72"/>
                    <a:pt x="23" y="77"/>
                  </a:cubicBezTo>
                  <a:cubicBezTo>
                    <a:pt x="22" y="82"/>
                    <a:pt x="20" y="86"/>
                    <a:pt x="19" y="90"/>
                  </a:cubicBezTo>
                  <a:cubicBezTo>
                    <a:pt x="17" y="94"/>
                    <a:pt x="15" y="98"/>
                    <a:pt x="12" y="101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21" y="152"/>
                    <a:pt x="21" y="152"/>
                    <a:pt x="21" y="152"/>
                  </a:cubicBezTo>
                  <a:lnTo>
                    <a:pt x="21" y="121"/>
                  </a:lnTo>
                  <a:close/>
                  <a:moveTo>
                    <a:pt x="36" y="101"/>
                  </a:moveTo>
                  <a:cubicBezTo>
                    <a:pt x="38" y="97"/>
                    <a:pt x="40" y="93"/>
                    <a:pt x="41" y="88"/>
                  </a:cubicBezTo>
                  <a:cubicBezTo>
                    <a:pt x="42" y="84"/>
                    <a:pt x="43" y="80"/>
                    <a:pt x="44" y="75"/>
                  </a:cubicBezTo>
                  <a:cubicBezTo>
                    <a:pt x="45" y="69"/>
                    <a:pt x="46" y="64"/>
                    <a:pt x="46" y="58"/>
                  </a:cubicBezTo>
                  <a:cubicBezTo>
                    <a:pt x="46" y="51"/>
                    <a:pt x="46" y="44"/>
                    <a:pt x="46" y="37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91" y="20"/>
                    <a:pt x="91" y="20"/>
                    <a:pt x="91" y="20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36" y="101"/>
                    <a:pt x="36" y="101"/>
                    <a:pt x="36" y="1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67" name="Google Shape;367;p21"/>
            <p:cNvSpPr/>
            <p:nvPr/>
          </p:nvSpPr>
          <p:spPr>
            <a:xfrm>
              <a:off x="10034588" y="1693863"/>
              <a:ext cx="171450" cy="214313"/>
            </a:xfrm>
            <a:custGeom>
              <a:rect b="b" l="l" r="r" t="t"/>
              <a:pathLst>
                <a:path extrusionOk="0" h="135" w="108">
                  <a:moveTo>
                    <a:pt x="23" y="22"/>
                  </a:moveTo>
                  <a:lnTo>
                    <a:pt x="85" y="22"/>
                  </a:lnTo>
                  <a:lnTo>
                    <a:pt x="85" y="135"/>
                  </a:lnTo>
                  <a:lnTo>
                    <a:pt x="108" y="135"/>
                  </a:lnTo>
                  <a:lnTo>
                    <a:pt x="108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3" y="135"/>
                  </a:lnTo>
                  <a:lnTo>
                    <a:pt x="23" y="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68" name="Google Shape;368;p21"/>
            <p:cNvSpPr/>
            <p:nvPr/>
          </p:nvSpPr>
          <p:spPr>
            <a:xfrm>
              <a:off x="10279063" y="1690688"/>
              <a:ext cx="190500" cy="301625"/>
            </a:xfrm>
            <a:custGeom>
              <a:rect b="b" l="l" r="r" t="t"/>
              <a:pathLst>
                <a:path extrusionOk="0" h="171" w="109">
                  <a:moveTo>
                    <a:pt x="95" y="15"/>
                  </a:moveTo>
                  <a:cubicBezTo>
                    <a:pt x="91" y="10"/>
                    <a:pt x="86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8" y="5"/>
                  </a:cubicBezTo>
                  <a:cubicBezTo>
                    <a:pt x="32" y="8"/>
                    <a:pt x="26" y="13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3" y="108"/>
                    <a:pt x="23" y="108"/>
                    <a:pt x="23" y="108"/>
                  </a:cubicBezTo>
                  <a:cubicBezTo>
                    <a:pt x="28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4" y="124"/>
                    <a:pt x="80" y="121"/>
                  </a:cubicBezTo>
                  <a:cubicBezTo>
                    <a:pt x="86" y="119"/>
                    <a:pt x="91" y="115"/>
                    <a:pt x="95" y="110"/>
                  </a:cubicBezTo>
                  <a:cubicBezTo>
                    <a:pt x="99" y="105"/>
                    <a:pt x="103" y="99"/>
                    <a:pt x="105" y="91"/>
                  </a:cubicBezTo>
                  <a:cubicBezTo>
                    <a:pt x="108" y="84"/>
                    <a:pt x="109" y="76"/>
                    <a:pt x="109" y="66"/>
                  </a:cubicBezTo>
                  <a:cubicBezTo>
                    <a:pt x="109" y="59"/>
                    <a:pt x="109" y="59"/>
                    <a:pt x="109" y="59"/>
                  </a:cubicBezTo>
                  <a:cubicBezTo>
                    <a:pt x="109" y="49"/>
                    <a:pt x="108" y="41"/>
                    <a:pt x="105" y="34"/>
                  </a:cubicBezTo>
                  <a:cubicBezTo>
                    <a:pt x="103" y="26"/>
                    <a:pt x="100" y="20"/>
                    <a:pt x="95" y="15"/>
                  </a:cubicBezTo>
                  <a:close/>
                  <a:moveTo>
                    <a:pt x="86" y="66"/>
                  </a:moveTo>
                  <a:cubicBezTo>
                    <a:pt x="86" y="79"/>
                    <a:pt x="83" y="89"/>
                    <a:pt x="77" y="96"/>
                  </a:cubicBezTo>
                  <a:cubicBezTo>
                    <a:pt x="72" y="102"/>
                    <a:pt x="64" y="105"/>
                    <a:pt x="54" y="105"/>
                  </a:cubicBezTo>
                  <a:cubicBezTo>
                    <a:pt x="44" y="105"/>
                    <a:pt x="37" y="102"/>
                    <a:pt x="31" y="95"/>
                  </a:cubicBezTo>
                  <a:cubicBezTo>
                    <a:pt x="25" y="89"/>
                    <a:pt x="22" y="79"/>
                    <a:pt x="22" y="66"/>
                  </a:cubicBezTo>
                  <a:cubicBezTo>
                    <a:pt x="22" y="59"/>
                    <a:pt x="22" y="59"/>
                    <a:pt x="22" y="59"/>
                  </a:cubicBezTo>
                  <a:cubicBezTo>
                    <a:pt x="22" y="46"/>
                    <a:pt x="25" y="36"/>
                    <a:pt x="31" y="30"/>
                  </a:cubicBezTo>
                  <a:cubicBezTo>
                    <a:pt x="37" y="23"/>
                    <a:pt x="44" y="20"/>
                    <a:pt x="54" y="20"/>
                  </a:cubicBezTo>
                  <a:cubicBezTo>
                    <a:pt x="64" y="20"/>
                    <a:pt x="72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lnTo>
                    <a:pt x="86" y="6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69" name="Google Shape;369;p21"/>
            <p:cNvSpPr/>
            <p:nvPr/>
          </p:nvSpPr>
          <p:spPr>
            <a:xfrm>
              <a:off x="10529888" y="1693863"/>
              <a:ext cx="180975" cy="214313"/>
            </a:xfrm>
            <a:custGeom>
              <a:rect b="b" l="l" r="r" t="t"/>
              <a:pathLst>
                <a:path extrusionOk="0" h="135" w="114">
                  <a:moveTo>
                    <a:pt x="25" y="105"/>
                  </a:move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1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lnTo>
                    <a:pt x="114" y="0"/>
                  </a:lnTo>
                  <a:lnTo>
                    <a:pt x="82" y="0"/>
                  </a:lnTo>
                  <a:lnTo>
                    <a:pt x="25" y="1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70" name="Google Shape;370;p21"/>
            <p:cNvSpPr/>
            <p:nvPr/>
          </p:nvSpPr>
          <p:spPr>
            <a:xfrm>
              <a:off x="9056688" y="2190750"/>
              <a:ext cx="184150" cy="214313"/>
            </a:xfrm>
            <a:custGeom>
              <a:rect b="b" l="l" r="r" t="t"/>
              <a:pathLst>
                <a:path extrusionOk="0" h="135" w="116">
                  <a:moveTo>
                    <a:pt x="91" y="56"/>
                  </a:moveTo>
                  <a:lnTo>
                    <a:pt x="25" y="56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77"/>
                  </a:lnTo>
                  <a:lnTo>
                    <a:pt x="91" y="77"/>
                  </a:lnTo>
                  <a:lnTo>
                    <a:pt x="91" y="135"/>
                  </a:lnTo>
                  <a:lnTo>
                    <a:pt x="116" y="135"/>
                  </a:lnTo>
                  <a:lnTo>
                    <a:pt x="116" y="0"/>
                  </a:lnTo>
                  <a:lnTo>
                    <a:pt x="91" y="0"/>
                  </a:lnTo>
                  <a:lnTo>
                    <a:pt x="91" y="5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71" name="Google Shape;371;p21"/>
            <p:cNvSpPr/>
            <p:nvPr/>
          </p:nvSpPr>
          <p:spPr>
            <a:xfrm>
              <a:off x="9312275" y="2190750"/>
              <a:ext cx="180975" cy="214313"/>
            </a:xfrm>
            <a:custGeom>
              <a:rect b="b" l="l" r="r" t="t"/>
              <a:pathLst>
                <a:path extrusionOk="0" h="135" w="114">
                  <a:moveTo>
                    <a:pt x="114" y="135"/>
                  </a:moveTo>
                  <a:lnTo>
                    <a:pt x="114" y="0"/>
                  </a:lnTo>
                  <a:lnTo>
                    <a:pt x="83" y="0"/>
                  </a:lnTo>
                  <a:lnTo>
                    <a:pt x="24" y="105"/>
                  </a:ln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2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72" name="Google Shape;372;p21"/>
            <p:cNvSpPr/>
            <p:nvPr/>
          </p:nvSpPr>
          <p:spPr>
            <a:xfrm>
              <a:off x="9566275" y="2190750"/>
              <a:ext cx="225425" cy="214313"/>
            </a:xfrm>
            <a:custGeom>
              <a:rect b="b" l="l" r="r" t="t"/>
              <a:pathLst>
                <a:path extrusionOk="0" h="135" w="142">
                  <a:moveTo>
                    <a:pt x="117" y="30"/>
                  </a:moveTo>
                  <a:lnTo>
                    <a:pt x="117" y="30"/>
                  </a:lnTo>
                  <a:lnTo>
                    <a:pt x="117" y="135"/>
                  </a:lnTo>
                  <a:lnTo>
                    <a:pt x="142" y="135"/>
                  </a:lnTo>
                  <a:lnTo>
                    <a:pt x="142" y="0"/>
                  </a:lnTo>
                  <a:lnTo>
                    <a:pt x="107" y="0"/>
                  </a:lnTo>
                  <a:lnTo>
                    <a:pt x="72" y="77"/>
                  </a:lnTo>
                  <a:lnTo>
                    <a:pt x="72" y="77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4" y="135"/>
                  </a:lnTo>
                  <a:lnTo>
                    <a:pt x="24" y="30"/>
                  </a:lnTo>
                  <a:lnTo>
                    <a:pt x="25" y="30"/>
                  </a:lnTo>
                  <a:lnTo>
                    <a:pt x="58" y="104"/>
                  </a:lnTo>
                  <a:lnTo>
                    <a:pt x="83" y="104"/>
                  </a:lnTo>
                  <a:lnTo>
                    <a:pt x="117" y="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73" name="Google Shape;373;p21"/>
            <p:cNvSpPr/>
            <p:nvPr/>
          </p:nvSpPr>
          <p:spPr>
            <a:xfrm>
              <a:off x="9848850" y="2187575"/>
              <a:ext cx="177800" cy="220663"/>
            </a:xfrm>
            <a:custGeom>
              <a:rect b="b" l="l" r="r" t="t"/>
              <a:pathLst>
                <a:path extrusionOk="0" h="125" w="101">
                  <a:moveTo>
                    <a:pt x="53" y="0"/>
                  </a:moveTo>
                  <a:cubicBezTo>
                    <a:pt x="45" y="0"/>
                    <a:pt x="38" y="1"/>
                    <a:pt x="32" y="3"/>
                  </a:cubicBezTo>
                  <a:cubicBezTo>
                    <a:pt x="26" y="5"/>
                    <a:pt x="22" y="8"/>
                    <a:pt x="18" y="11"/>
                  </a:cubicBezTo>
                  <a:cubicBezTo>
                    <a:pt x="14" y="14"/>
                    <a:pt x="10" y="18"/>
                    <a:pt x="8" y="22"/>
                  </a:cubicBezTo>
                  <a:cubicBezTo>
                    <a:pt x="6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7" y="31"/>
                    <a:pt x="30" y="28"/>
                    <a:pt x="34" y="25"/>
                  </a:cubicBezTo>
                  <a:cubicBezTo>
                    <a:pt x="38" y="22"/>
                    <a:pt x="44" y="20"/>
                    <a:pt x="53" y="20"/>
                  </a:cubicBezTo>
                  <a:cubicBezTo>
                    <a:pt x="62" y="20"/>
                    <a:pt x="69" y="22"/>
                    <a:pt x="73" y="26"/>
                  </a:cubicBezTo>
                  <a:cubicBezTo>
                    <a:pt x="77" y="30"/>
                    <a:pt x="79" y="35"/>
                    <a:pt x="79" y="43"/>
                  </a:cubicBezTo>
                  <a:cubicBezTo>
                    <a:pt x="79" y="50"/>
                    <a:pt x="79" y="50"/>
                    <a:pt x="79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3" y="50"/>
                    <a:pt x="20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3" y="109"/>
                    <a:pt x="10" y="115"/>
                  </a:cubicBezTo>
                  <a:cubicBezTo>
                    <a:pt x="17" y="122"/>
                    <a:pt x="27" y="125"/>
                    <a:pt x="41" y="125"/>
                  </a:cubicBezTo>
                  <a:cubicBezTo>
                    <a:pt x="58" y="125"/>
                    <a:pt x="71" y="118"/>
                    <a:pt x="81" y="105"/>
                  </a:cubicBezTo>
                  <a:cubicBezTo>
                    <a:pt x="81" y="105"/>
                    <a:pt x="81" y="105"/>
                    <a:pt x="81" y="105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101" y="123"/>
                    <a:pt x="101" y="123"/>
                    <a:pt x="101" y="123"/>
                  </a:cubicBezTo>
                  <a:cubicBezTo>
                    <a:pt x="101" y="45"/>
                    <a:pt x="101" y="45"/>
                    <a:pt x="101" y="45"/>
                  </a:cubicBezTo>
                  <a:cubicBezTo>
                    <a:pt x="101" y="30"/>
                    <a:pt x="97" y="19"/>
                    <a:pt x="89" y="12"/>
                  </a:cubicBezTo>
                  <a:cubicBezTo>
                    <a:pt x="81" y="4"/>
                    <a:pt x="69" y="0"/>
                    <a:pt x="53" y="0"/>
                  </a:cubicBezTo>
                  <a:close/>
                  <a:moveTo>
                    <a:pt x="79" y="72"/>
                  </a:moveTo>
                  <a:cubicBezTo>
                    <a:pt x="79" y="77"/>
                    <a:pt x="78" y="81"/>
                    <a:pt x="76" y="85"/>
                  </a:cubicBezTo>
                  <a:cubicBezTo>
                    <a:pt x="75" y="89"/>
                    <a:pt x="72" y="92"/>
                    <a:pt x="69" y="95"/>
                  </a:cubicBezTo>
                  <a:cubicBezTo>
                    <a:pt x="65" y="98"/>
                    <a:pt x="62" y="101"/>
                    <a:pt x="57" y="103"/>
                  </a:cubicBezTo>
                  <a:cubicBezTo>
                    <a:pt x="53" y="104"/>
                    <a:pt x="48" y="105"/>
                    <a:pt x="43" y="105"/>
                  </a:cubicBezTo>
                  <a:cubicBezTo>
                    <a:pt x="36" y="105"/>
                    <a:pt x="31" y="104"/>
                    <a:pt x="28" y="100"/>
                  </a:cubicBezTo>
                  <a:cubicBezTo>
                    <a:pt x="24" y="97"/>
                    <a:pt x="22" y="93"/>
                    <a:pt x="22" y="89"/>
                  </a:cubicBezTo>
                  <a:cubicBezTo>
                    <a:pt x="22" y="82"/>
                    <a:pt x="25" y="77"/>
                    <a:pt x="29" y="74"/>
                  </a:cubicBezTo>
                  <a:cubicBezTo>
                    <a:pt x="34" y="70"/>
                    <a:pt x="41" y="68"/>
                    <a:pt x="53" y="68"/>
                  </a:cubicBezTo>
                  <a:cubicBezTo>
                    <a:pt x="79" y="68"/>
                    <a:pt x="79" y="68"/>
                    <a:pt x="79" y="68"/>
                  </a:cubicBezTo>
                  <a:lnTo>
                    <a:pt x="79" y="7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74" name="Google Shape;374;p21"/>
            <p:cNvSpPr/>
            <p:nvPr/>
          </p:nvSpPr>
          <p:spPr>
            <a:xfrm>
              <a:off x="10061575" y="2190750"/>
              <a:ext cx="174625" cy="214313"/>
            </a:xfrm>
            <a:custGeom>
              <a:rect b="b" l="l" r="r" t="t"/>
              <a:pathLst>
                <a:path extrusionOk="0" h="135" w="110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75" name="Google Shape;375;p21"/>
            <p:cNvSpPr/>
            <p:nvPr/>
          </p:nvSpPr>
          <p:spPr>
            <a:xfrm>
              <a:off x="10263188" y="2187575"/>
              <a:ext cx="188913" cy="220663"/>
            </a:xfrm>
            <a:custGeom>
              <a:rect b="b" l="l" r="r" t="t"/>
              <a:pathLst>
                <a:path extrusionOk="0" h="125" w="108">
                  <a:moveTo>
                    <a:pt x="93" y="16"/>
                  </a:move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8" y="2"/>
                    <a:pt x="32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ubicBezTo>
                    <a:pt x="19" y="114"/>
                    <a:pt x="25" y="118"/>
                    <a:pt x="32" y="121"/>
                  </a:cubicBezTo>
                  <a:cubicBezTo>
                    <a:pt x="39" y="123"/>
                    <a:pt x="47" y="125"/>
                    <a:pt x="55" y="125"/>
                  </a:cubicBezTo>
                  <a:cubicBezTo>
                    <a:pt x="69" y="125"/>
                    <a:pt x="80" y="122"/>
                    <a:pt x="89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4" y="87"/>
                    <a:pt x="84" y="87"/>
                    <a:pt x="84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4" y="105"/>
                    <a:pt x="37" y="102"/>
                    <a:pt x="31" y="96"/>
                  </a:cubicBezTo>
                  <a:cubicBezTo>
                    <a:pt x="26" y="89"/>
                    <a:pt x="23" y="81"/>
                    <a:pt x="22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4" y="35"/>
                  </a:cubicBezTo>
                  <a:cubicBezTo>
                    <a:pt x="102" y="28"/>
                    <a:pt x="98" y="21"/>
                    <a:pt x="93" y="16"/>
                  </a:cubicBezTo>
                  <a:close/>
                  <a:moveTo>
                    <a:pt x="23" y="51"/>
                  </a:moveTo>
                  <a:cubicBezTo>
                    <a:pt x="24" y="41"/>
                    <a:pt x="27" y="33"/>
                    <a:pt x="32" y="28"/>
                  </a:cubicBez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lnTo>
                    <a:pt x="23" y="5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76" name="Google Shape;376;p21"/>
            <p:cNvSpPr/>
            <p:nvPr/>
          </p:nvSpPr>
          <p:spPr>
            <a:xfrm>
              <a:off x="10482263" y="2190750"/>
              <a:ext cx="193675" cy="217488"/>
            </a:xfrm>
            <a:custGeom>
              <a:rect b="b" l="l" r="r" t="t"/>
              <a:pathLst>
                <a:path extrusionOk="0" h="123" w="110">
                  <a:moveTo>
                    <a:pt x="23" y="38"/>
                  </a:moveTo>
                  <a:cubicBezTo>
                    <a:pt x="23" y="48"/>
                    <a:pt x="23" y="57"/>
                    <a:pt x="23" y="65"/>
                  </a:cubicBezTo>
                  <a:cubicBezTo>
                    <a:pt x="22" y="73"/>
                    <a:pt x="22" y="80"/>
                    <a:pt x="20" y="85"/>
                  </a:cubicBezTo>
                  <a:cubicBezTo>
                    <a:pt x="19" y="91"/>
                    <a:pt x="17" y="95"/>
                    <a:pt x="15" y="98"/>
                  </a:cubicBezTo>
                  <a:cubicBezTo>
                    <a:pt x="12" y="102"/>
                    <a:pt x="8" y="103"/>
                    <a:pt x="4" y="10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14" y="123"/>
                    <a:pt x="22" y="120"/>
                    <a:pt x="27" y="116"/>
                  </a:cubicBezTo>
                  <a:cubicBezTo>
                    <a:pt x="33" y="111"/>
                    <a:pt x="37" y="105"/>
                    <a:pt x="39" y="97"/>
                  </a:cubicBezTo>
                  <a:cubicBezTo>
                    <a:pt x="42" y="89"/>
                    <a:pt x="43" y="80"/>
                    <a:pt x="44" y="70"/>
                  </a:cubicBezTo>
                  <a:cubicBezTo>
                    <a:pt x="44" y="60"/>
                    <a:pt x="45" y="49"/>
                    <a:pt x="45" y="38"/>
                  </a:cubicBezTo>
                  <a:cubicBezTo>
                    <a:pt x="45" y="20"/>
                    <a:pt x="45" y="20"/>
                    <a:pt x="45" y="20"/>
                  </a:cubicBezTo>
                  <a:cubicBezTo>
                    <a:pt x="88" y="20"/>
                    <a:pt x="88" y="20"/>
                    <a:pt x="88" y="20"/>
                  </a:cubicBezTo>
                  <a:cubicBezTo>
                    <a:pt x="88" y="121"/>
                    <a:pt x="88" y="121"/>
                    <a:pt x="88" y="121"/>
                  </a:cubicBezTo>
                  <a:cubicBezTo>
                    <a:pt x="110" y="121"/>
                    <a:pt x="110" y="121"/>
                    <a:pt x="110" y="121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23" y="0"/>
                    <a:pt x="23" y="0"/>
                    <a:pt x="23" y="0"/>
                  </a:cubicBezTo>
                  <a:lnTo>
                    <a:pt x="23" y="3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77" name="Google Shape;377;p21"/>
            <p:cNvSpPr/>
            <p:nvPr/>
          </p:nvSpPr>
          <p:spPr>
            <a:xfrm>
              <a:off x="10748963" y="2190750"/>
              <a:ext cx="165100" cy="214313"/>
            </a:xfrm>
            <a:custGeom>
              <a:rect b="b" l="l" r="r" t="t"/>
              <a:pathLst>
                <a:path extrusionOk="0" h="121" w="94">
                  <a:moveTo>
                    <a:pt x="82" y="50"/>
                  </a:moveTo>
                  <a:cubicBezTo>
                    <a:pt x="74" y="43"/>
                    <a:pt x="62" y="39"/>
                    <a:pt x="46" y="39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62" y="121"/>
                    <a:pt x="74" y="117"/>
                    <a:pt x="82" y="110"/>
                  </a:cubicBezTo>
                  <a:cubicBezTo>
                    <a:pt x="90" y="103"/>
                    <a:pt x="94" y="93"/>
                    <a:pt x="94" y="80"/>
                  </a:cubicBezTo>
                  <a:cubicBezTo>
                    <a:pt x="94" y="67"/>
                    <a:pt x="90" y="57"/>
                    <a:pt x="82" y="50"/>
                  </a:cubicBezTo>
                  <a:close/>
                  <a:moveTo>
                    <a:pt x="65" y="96"/>
                  </a:moveTo>
                  <a:cubicBezTo>
                    <a:pt x="61" y="99"/>
                    <a:pt x="54" y="101"/>
                    <a:pt x="44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59"/>
                    <a:pt x="21" y="59"/>
                    <a:pt x="21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54" y="59"/>
                    <a:pt x="61" y="61"/>
                    <a:pt x="65" y="64"/>
                  </a:cubicBezTo>
                  <a:cubicBezTo>
                    <a:pt x="69" y="68"/>
                    <a:pt x="71" y="73"/>
                    <a:pt x="71" y="80"/>
                  </a:cubicBezTo>
                  <a:cubicBezTo>
                    <a:pt x="71" y="87"/>
                    <a:pt x="69" y="92"/>
                    <a:pt x="65" y="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78" name="Google Shape;378;p21"/>
            <p:cNvSpPr/>
            <p:nvPr/>
          </p:nvSpPr>
          <p:spPr>
            <a:xfrm>
              <a:off x="9043988" y="2684463"/>
              <a:ext cx="184150" cy="220663"/>
            </a:xfrm>
            <a:custGeom>
              <a:rect b="b" l="l" r="r" t="t"/>
              <a:pathLst>
                <a:path extrusionOk="0" h="125" w="104">
                  <a:moveTo>
                    <a:pt x="31" y="29"/>
                  </a:moveTo>
                  <a:cubicBezTo>
                    <a:pt x="37" y="23"/>
                    <a:pt x="45" y="20"/>
                    <a:pt x="54" y="20"/>
                  </a:cubicBezTo>
                  <a:cubicBezTo>
                    <a:pt x="62" y="20"/>
                    <a:pt x="68" y="22"/>
                    <a:pt x="72" y="25"/>
                  </a:cubicBezTo>
                  <a:cubicBezTo>
                    <a:pt x="76" y="29"/>
                    <a:pt x="79" y="33"/>
                    <a:pt x="81" y="39"/>
                  </a:cubicBezTo>
                  <a:cubicBezTo>
                    <a:pt x="104" y="39"/>
                    <a:pt x="104" y="39"/>
                    <a:pt x="104" y="39"/>
                  </a:cubicBezTo>
                  <a:cubicBezTo>
                    <a:pt x="103" y="33"/>
                    <a:pt x="101" y="28"/>
                    <a:pt x="98" y="24"/>
                  </a:cubicBezTo>
                  <a:cubicBezTo>
                    <a:pt x="96" y="19"/>
                    <a:pt x="92" y="15"/>
                    <a:pt x="88" y="12"/>
                  </a:cubicBezTo>
                  <a:cubicBezTo>
                    <a:pt x="84" y="8"/>
                    <a:pt x="79" y="5"/>
                    <a:pt x="73" y="3"/>
                  </a:cubicBezTo>
                  <a:cubicBezTo>
                    <a:pt x="67" y="1"/>
                    <a:pt x="61" y="0"/>
                    <a:pt x="53" y="0"/>
                  </a:cubicBezTo>
                  <a:cubicBezTo>
                    <a:pt x="45" y="0"/>
                    <a:pt x="38" y="2"/>
                    <a:pt x="31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1"/>
                    <a:pt x="0" y="49"/>
                    <a:pt x="0" y="58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85"/>
                    <a:pt x="5" y="99"/>
                    <a:pt x="14" y="110"/>
                  </a:cubicBezTo>
                  <a:cubicBezTo>
                    <a:pt x="24" y="120"/>
                    <a:pt x="37" y="125"/>
                    <a:pt x="53" y="125"/>
                  </a:cubicBezTo>
                  <a:cubicBezTo>
                    <a:pt x="61" y="125"/>
                    <a:pt x="67" y="124"/>
                    <a:pt x="73" y="122"/>
                  </a:cubicBezTo>
                  <a:cubicBezTo>
                    <a:pt x="79" y="120"/>
                    <a:pt x="84" y="117"/>
                    <a:pt x="88" y="113"/>
                  </a:cubicBezTo>
                  <a:cubicBezTo>
                    <a:pt x="92" y="110"/>
                    <a:pt x="96" y="105"/>
                    <a:pt x="98" y="101"/>
                  </a:cubicBezTo>
                  <a:cubicBezTo>
                    <a:pt x="101" y="96"/>
                    <a:pt x="103" y="90"/>
                    <a:pt x="104" y="84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79" y="91"/>
                    <a:pt x="76" y="96"/>
                    <a:pt x="72" y="99"/>
                  </a:cubicBezTo>
                  <a:cubicBezTo>
                    <a:pt x="68" y="103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5"/>
                  </a:cubicBezTo>
                  <a:cubicBezTo>
                    <a:pt x="25" y="89"/>
                    <a:pt x="23" y="79"/>
                    <a:pt x="23" y="65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23" y="45"/>
                    <a:pt x="25" y="36"/>
                    <a:pt x="31" y="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79" name="Google Shape;379;p21"/>
            <p:cNvSpPr/>
            <p:nvPr/>
          </p:nvSpPr>
          <p:spPr>
            <a:xfrm>
              <a:off x="9253538" y="2687638"/>
              <a:ext cx="174625" cy="214313"/>
            </a:xfrm>
            <a:custGeom>
              <a:rect b="b" l="l" r="r" t="t"/>
              <a:pathLst>
                <a:path extrusionOk="0" h="135" w="110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0" name="Google Shape;380;p21"/>
            <p:cNvSpPr/>
            <p:nvPr/>
          </p:nvSpPr>
          <p:spPr>
            <a:xfrm>
              <a:off x="9475788" y="2687638"/>
              <a:ext cx="169863" cy="214313"/>
            </a:xfrm>
            <a:custGeom>
              <a:rect b="b" l="l" r="r" t="t"/>
              <a:pathLst>
                <a:path extrusionOk="0" h="121" w="96">
                  <a:moveTo>
                    <a:pt x="76" y="58"/>
                  </a:moveTo>
                  <a:cubicBezTo>
                    <a:pt x="76" y="58"/>
                    <a:pt x="76" y="58"/>
                    <a:pt x="76" y="58"/>
                  </a:cubicBezTo>
                  <a:cubicBezTo>
                    <a:pt x="81" y="55"/>
                    <a:pt x="85" y="52"/>
                    <a:pt x="87" y="48"/>
                  </a:cubicBezTo>
                  <a:cubicBezTo>
                    <a:pt x="90" y="44"/>
                    <a:pt x="91" y="39"/>
                    <a:pt x="91" y="34"/>
                  </a:cubicBezTo>
                  <a:cubicBezTo>
                    <a:pt x="91" y="24"/>
                    <a:pt x="88" y="16"/>
                    <a:pt x="81" y="9"/>
                  </a:cubicBezTo>
                  <a:cubicBezTo>
                    <a:pt x="74" y="3"/>
                    <a:pt x="62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1" y="121"/>
                    <a:pt x="51" y="121"/>
                    <a:pt x="51" y="121"/>
                  </a:cubicBezTo>
                  <a:cubicBezTo>
                    <a:pt x="67" y="121"/>
                    <a:pt x="79" y="118"/>
                    <a:pt x="86" y="112"/>
                  </a:cubicBezTo>
                  <a:cubicBezTo>
                    <a:pt x="93" y="105"/>
                    <a:pt x="96" y="97"/>
                    <a:pt x="96" y="86"/>
                  </a:cubicBezTo>
                  <a:cubicBezTo>
                    <a:pt x="96" y="80"/>
                    <a:pt x="94" y="74"/>
                    <a:pt x="91" y="69"/>
                  </a:cubicBezTo>
                  <a:cubicBezTo>
                    <a:pt x="87" y="65"/>
                    <a:pt x="83" y="61"/>
                    <a:pt x="76" y="58"/>
                  </a:cubicBezTo>
                  <a:close/>
                  <a:moveTo>
                    <a:pt x="21" y="20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54" y="20"/>
                    <a:pt x="60" y="21"/>
                    <a:pt x="64" y="24"/>
                  </a:cubicBezTo>
                  <a:cubicBezTo>
                    <a:pt x="67" y="27"/>
                    <a:pt x="69" y="30"/>
                    <a:pt x="69" y="35"/>
                  </a:cubicBezTo>
                  <a:cubicBezTo>
                    <a:pt x="69" y="40"/>
                    <a:pt x="67" y="44"/>
                    <a:pt x="64" y="46"/>
                  </a:cubicBezTo>
                  <a:cubicBezTo>
                    <a:pt x="60" y="49"/>
                    <a:pt x="54" y="50"/>
                    <a:pt x="45" y="50"/>
                  </a:cubicBezTo>
                  <a:cubicBezTo>
                    <a:pt x="21" y="50"/>
                    <a:pt x="21" y="50"/>
                    <a:pt x="21" y="50"/>
                  </a:cubicBezTo>
                  <a:lnTo>
                    <a:pt x="21" y="20"/>
                  </a:lnTo>
                  <a:close/>
                  <a:moveTo>
                    <a:pt x="68" y="97"/>
                  </a:moveTo>
                  <a:cubicBezTo>
                    <a:pt x="65" y="100"/>
                    <a:pt x="59" y="101"/>
                    <a:pt x="50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50" y="68"/>
                    <a:pt x="50" y="68"/>
                    <a:pt x="50" y="68"/>
                  </a:cubicBezTo>
                  <a:cubicBezTo>
                    <a:pt x="59" y="68"/>
                    <a:pt x="65" y="70"/>
                    <a:pt x="68" y="73"/>
                  </a:cubicBezTo>
                  <a:cubicBezTo>
                    <a:pt x="72" y="75"/>
                    <a:pt x="73" y="79"/>
                    <a:pt x="73" y="85"/>
                  </a:cubicBezTo>
                  <a:cubicBezTo>
                    <a:pt x="73" y="90"/>
                    <a:pt x="72" y="94"/>
                    <a:pt x="68" y="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1" name="Google Shape;381;p21"/>
            <p:cNvSpPr/>
            <p:nvPr/>
          </p:nvSpPr>
          <p:spPr>
            <a:xfrm>
              <a:off x="9688513" y="2684463"/>
              <a:ext cx="179388" cy="220663"/>
            </a:xfrm>
            <a:custGeom>
              <a:rect b="b" l="l" r="r" t="t"/>
              <a:pathLst>
                <a:path extrusionOk="0" h="125" w="102">
                  <a:moveTo>
                    <a:pt x="53" y="0"/>
                  </a:moveTo>
                  <a:cubicBezTo>
                    <a:pt x="46" y="0"/>
                    <a:pt x="39" y="1"/>
                    <a:pt x="33" y="3"/>
                  </a:cubicBezTo>
                  <a:cubicBezTo>
                    <a:pt x="27" y="5"/>
                    <a:pt x="22" y="8"/>
                    <a:pt x="18" y="11"/>
                  </a:cubicBezTo>
                  <a:cubicBezTo>
                    <a:pt x="14" y="14"/>
                    <a:pt x="11" y="18"/>
                    <a:pt x="9" y="22"/>
                  </a:cubicBezTo>
                  <a:cubicBezTo>
                    <a:pt x="7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8" y="31"/>
                    <a:pt x="30" y="28"/>
                    <a:pt x="34" y="25"/>
                  </a:cubicBezTo>
                  <a:cubicBezTo>
                    <a:pt x="38" y="22"/>
                    <a:pt x="45" y="20"/>
                    <a:pt x="53" y="20"/>
                  </a:cubicBezTo>
                  <a:cubicBezTo>
                    <a:pt x="63" y="20"/>
                    <a:pt x="70" y="22"/>
                    <a:pt x="74" y="26"/>
                  </a:cubicBezTo>
                  <a:cubicBezTo>
                    <a:pt x="78" y="30"/>
                    <a:pt x="80" y="35"/>
                    <a:pt x="80" y="43"/>
                  </a:cubicBezTo>
                  <a:cubicBezTo>
                    <a:pt x="80" y="50"/>
                    <a:pt x="80" y="50"/>
                    <a:pt x="80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4" y="50"/>
                    <a:pt x="21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4" y="109"/>
                    <a:pt x="11" y="115"/>
                  </a:cubicBezTo>
                  <a:cubicBezTo>
                    <a:pt x="17" y="122"/>
                    <a:pt x="28" y="125"/>
                    <a:pt x="41" y="125"/>
                  </a:cubicBezTo>
                  <a:cubicBezTo>
                    <a:pt x="58" y="125"/>
                    <a:pt x="72" y="118"/>
                    <a:pt x="82" y="105"/>
                  </a:cubicBezTo>
                  <a:cubicBezTo>
                    <a:pt x="82" y="105"/>
                    <a:pt x="82" y="105"/>
                    <a:pt x="82" y="105"/>
                  </a:cubicBezTo>
                  <a:cubicBezTo>
                    <a:pt x="85" y="123"/>
                    <a:pt x="85" y="123"/>
                    <a:pt x="85" y="123"/>
                  </a:cubicBezTo>
                  <a:cubicBezTo>
                    <a:pt x="102" y="123"/>
                    <a:pt x="102" y="123"/>
                    <a:pt x="102" y="123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30"/>
                    <a:pt x="98" y="19"/>
                    <a:pt x="90" y="12"/>
                  </a:cubicBezTo>
                  <a:cubicBezTo>
                    <a:pt x="82" y="4"/>
                    <a:pt x="70" y="0"/>
                    <a:pt x="53" y="0"/>
                  </a:cubicBezTo>
                  <a:close/>
                  <a:moveTo>
                    <a:pt x="80" y="72"/>
                  </a:moveTo>
                  <a:cubicBezTo>
                    <a:pt x="80" y="77"/>
                    <a:pt x="79" y="81"/>
                    <a:pt x="77" y="85"/>
                  </a:cubicBezTo>
                  <a:cubicBezTo>
                    <a:pt x="75" y="89"/>
                    <a:pt x="73" y="92"/>
                    <a:pt x="69" y="95"/>
                  </a:cubicBezTo>
                  <a:cubicBezTo>
                    <a:pt x="66" y="98"/>
                    <a:pt x="62" y="101"/>
                    <a:pt x="58" y="102"/>
                  </a:cubicBezTo>
                  <a:cubicBezTo>
                    <a:pt x="53" y="104"/>
                    <a:pt x="49" y="105"/>
                    <a:pt x="44" y="105"/>
                  </a:cubicBezTo>
                  <a:cubicBezTo>
                    <a:pt x="37" y="105"/>
                    <a:pt x="32" y="103"/>
                    <a:pt x="28" y="100"/>
                  </a:cubicBezTo>
                  <a:cubicBezTo>
                    <a:pt x="25" y="97"/>
                    <a:pt x="23" y="93"/>
                    <a:pt x="23" y="89"/>
                  </a:cubicBezTo>
                  <a:cubicBezTo>
                    <a:pt x="23" y="82"/>
                    <a:pt x="25" y="77"/>
                    <a:pt x="30" y="74"/>
                  </a:cubicBezTo>
                  <a:cubicBezTo>
                    <a:pt x="34" y="70"/>
                    <a:pt x="42" y="68"/>
                    <a:pt x="53" y="68"/>
                  </a:cubicBezTo>
                  <a:cubicBezTo>
                    <a:pt x="80" y="68"/>
                    <a:pt x="80" y="68"/>
                    <a:pt x="80" y="68"/>
                  </a:cubicBezTo>
                  <a:lnTo>
                    <a:pt x="80" y="7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2" name="Google Shape;382;p21"/>
            <p:cNvSpPr/>
            <p:nvPr/>
          </p:nvSpPr>
          <p:spPr>
            <a:xfrm>
              <a:off x="5602288" y="1698625"/>
              <a:ext cx="1366838" cy="1211263"/>
            </a:xfrm>
            <a:custGeom>
              <a:rect b="b" l="l" r="r" t="t"/>
              <a:pathLst>
                <a:path extrusionOk="0" h="685" w="777">
                  <a:moveTo>
                    <a:pt x="159" y="458"/>
                  </a:moveTo>
                  <a:cubicBezTo>
                    <a:pt x="147" y="569"/>
                    <a:pt x="89" y="591"/>
                    <a:pt x="0" y="594"/>
                  </a:cubicBezTo>
                  <a:cubicBezTo>
                    <a:pt x="0" y="683"/>
                    <a:pt x="0" y="683"/>
                    <a:pt x="0" y="683"/>
                  </a:cubicBezTo>
                  <a:cubicBezTo>
                    <a:pt x="133" y="685"/>
                    <a:pt x="218" y="635"/>
                    <a:pt x="245" y="517"/>
                  </a:cubicBezTo>
                  <a:cubicBezTo>
                    <a:pt x="264" y="428"/>
                    <a:pt x="293" y="85"/>
                    <a:pt x="293" y="85"/>
                  </a:cubicBezTo>
                  <a:cubicBezTo>
                    <a:pt x="683" y="85"/>
                    <a:pt x="683" y="85"/>
                    <a:pt x="683" y="85"/>
                  </a:cubicBezTo>
                  <a:cubicBezTo>
                    <a:pt x="683" y="677"/>
                    <a:pt x="683" y="677"/>
                    <a:pt x="683" y="677"/>
                  </a:cubicBezTo>
                  <a:cubicBezTo>
                    <a:pt x="777" y="677"/>
                    <a:pt x="777" y="677"/>
                    <a:pt x="777" y="677"/>
                  </a:cubicBezTo>
                  <a:cubicBezTo>
                    <a:pt x="777" y="0"/>
                    <a:pt x="777" y="0"/>
                    <a:pt x="777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5" y="0"/>
                    <a:pt x="176" y="314"/>
                    <a:pt x="159" y="4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3" name="Google Shape;383;p21"/>
            <p:cNvSpPr/>
            <p:nvPr/>
          </p:nvSpPr>
          <p:spPr>
            <a:xfrm>
              <a:off x="2874963" y="1698625"/>
              <a:ext cx="1400175" cy="1196975"/>
            </a:xfrm>
            <a:custGeom>
              <a:rect b="b" l="l" r="r" t="t"/>
              <a:pathLst>
                <a:path extrusionOk="0" h="677" w="796">
                  <a:moveTo>
                    <a:pt x="756" y="0"/>
                  </a:moveTo>
                  <a:cubicBezTo>
                    <a:pt x="637" y="0"/>
                    <a:pt x="637" y="0"/>
                    <a:pt x="637" y="0"/>
                  </a:cubicBezTo>
                  <a:cubicBezTo>
                    <a:pt x="455" y="234"/>
                    <a:pt x="455" y="234"/>
                    <a:pt x="455" y="234"/>
                  </a:cubicBezTo>
                  <a:cubicBezTo>
                    <a:pt x="427" y="271"/>
                    <a:pt x="383" y="292"/>
                    <a:pt x="337" y="292"/>
                  </a:cubicBezTo>
                  <a:cubicBezTo>
                    <a:pt x="93" y="292"/>
                    <a:pt x="93" y="292"/>
                    <a:pt x="93" y="292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92" y="677"/>
                    <a:pt x="92" y="677"/>
                    <a:pt x="92" y="677"/>
                  </a:cubicBezTo>
                  <a:cubicBezTo>
                    <a:pt x="92" y="387"/>
                    <a:pt x="92" y="387"/>
                    <a:pt x="92" y="387"/>
                  </a:cubicBezTo>
                  <a:cubicBezTo>
                    <a:pt x="408" y="387"/>
                    <a:pt x="408" y="387"/>
                    <a:pt x="408" y="387"/>
                  </a:cubicBezTo>
                  <a:cubicBezTo>
                    <a:pt x="661" y="677"/>
                    <a:pt x="661" y="677"/>
                    <a:pt x="661" y="677"/>
                  </a:cubicBezTo>
                  <a:cubicBezTo>
                    <a:pt x="796" y="677"/>
                    <a:pt x="796" y="677"/>
                    <a:pt x="796" y="677"/>
                  </a:cubicBezTo>
                  <a:cubicBezTo>
                    <a:pt x="498" y="332"/>
                    <a:pt x="498" y="332"/>
                    <a:pt x="498" y="332"/>
                  </a:cubicBezTo>
                  <a:lnTo>
                    <a:pt x="7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4" name="Google Shape;384;p21"/>
            <p:cNvSpPr/>
            <p:nvPr/>
          </p:nvSpPr>
          <p:spPr>
            <a:xfrm>
              <a:off x="4205288" y="1649413"/>
              <a:ext cx="1403350" cy="1289050"/>
            </a:xfrm>
            <a:custGeom>
              <a:rect b="b" l="l" r="r" t="t"/>
              <a:pathLst>
                <a:path extrusionOk="0" h="729" w="798">
                  <a:moveTo>
                    <a:pt x="399" y="0"/>
                  </a:moveTo>
                  <a:cubicBezTo>
                    <a:pt x="179" y="0"/>
                    <a:pt x="0" y="118"/>
                    <a:pt x="0" y="365"/>
                  </a:cubicBezTo>
                  <a:cubicBezTo>
                    <a:pt x="0" y="627"/>
                    <a:pt x="179" y="729"/>
                    <a:pt x="399" y="729"/>
                  </a:cubicBezTo>
                  <a:cubicBezTo>
                    <a:pt x="619" y="729"/>
                    <a:pt x="798" y="626"/>
                    <a:pt x="798" y="365"/>
                  </a:cubicBezTo>
                  <a:cubicBezTo>
                    <a:pt x="798" y="116"/>
                    <a:pt x="619" y="0"/>
                    <a:pt x="399" y="0"/>
                  </a:cubicBezTo>
                  <a:close/>
                  <a:moveTo>
                    <a:pt x="399" y="643"/>
                  </a:moveTo>
                  <a:cubicBezTo>
                    <a:pt x="223" y="643"/>
                    <a:pt x="99" y="565"/>
                    <a:pt x="99" y="365"/>
                  </a:cubicBezTo>
                  <a:cubicBezTo>
                    <a:pt x="99" y="177"/>
                    <a:pt x="223" y="87"/>
                    <a:pt x="399" y="87"/>
                  </a:cubicBezTo>
                  <a:cubicBezTo>
                    <a:pt x="575" y="87"/>
                    <a:pt x="700" y="175"/>
                    <a:pt x="700" y="365"/>
                  </a:cubicBezTo>
                  <a:cubicBezTo>
                    <a:pt x="700" y="564"/>
                    <a:pt x="575" y="643"/>
                    <a:pt x="399" y="64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5" name="Google Shape;385;p21"/>
            <p:cNvSpPr/>
            <p:nvPr/>
          </p:nvSpPr>
          <p:spPr>
            <a:xfrm>
              <a:off x="857250" y="1698625"/>
              <a:ext cx="1792288" cy="1196975"/>
            </a:xfrm>
            <a:custGeom>
              <a:rect b="b" l="l" r="r" t="t"/>
              <a:pathLst>
                <a:path extrusionOk="0" h="677" w="1018">
                  <a:moveTo>
                    <a:pt x="927" y="586"/>
                  </a:moveTo>
                  <a:cubicBezTo>
                    <a:pt x="554" y="586"/>
                    <a:pt x="554" y="586"/>
                    <a:pt x="554" y="586"/>
                  </a:cubicBezTo>
                  <a:cubicBezTo>
                    <a:pt x="554" y="275"/>
                    <a:pt x="554" y="275"/>
                    <a:pt x="554" y="275"/>
                  </a:cubicBezTo>
                  <a:cubicBezTo>
                    <a:pt x="554" y="0"/>
                    <a:pt x="554" y="0"/>
                    <a:pt x="554" y="0"/>
                  </a:cubicBezTo>
                  <a:cubicBezTo>
                    <a:pt x="464" y="0"/>
                    <a:pt x="464" y="0"/>
                    <a:pt x="464" y="0"/>
                  </a:cubicBezTo>
                  <a:cubicBezTo>
                    <a:pt x="464" y="275"/>
                    <a:pt x="464" y="275"/>
                    <a:pt x="464" y="275"/>
                  </a:cubicBezTo>
                  <a:cubicBezTo>
                    <a:pt x="464" y="446"/>
                    <a:pt x="324" y="586"/>
                    <a:pt x="152" y="586"/>
                  </a:cubicBezTo>
                  <a:cubicBezTo>
                    <a:pt x="91" y="586"/>
                    <a:pt x="91" y="586"/>
                    <a:pt x="91" y="586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152" y="677"/>
                    <a:pt x="152" y="677"/>
                    <a:pt x="152" y="677"/>
                  </a:cubicBezTo>
                  <a:cubicBezTo>
                    <a:pt x="277" y="677"/>
                    <a:pt x="390" y="619"/>
                    <a:pt x="464" y="529"/>
                  </a:cubicBezTo>
                  <a:cubicBezTo>
                    <a:pt x="464" y="677"/>
                    <a:pt x="464" y="677"/>
                    <a:pt x="464" y="677"/>
                  </a:cubicBezTo>
                  <a:cubicBezTo>
                    <a:pt x="1018" y="677"/>
                    <a:pt x="1018" y="677"/>
                    <a:pt x="1018" y="677"/>
                  </a:cubicBezTo>
                  <a:cubicBezTo>
                    <a:pt x="1018" y="0"/>
                    <a:pt x="1018" y="0"/>
                    <a:pt x="1018" y="0"/>
                  </a:cubicBezTo>
                  <a:cubicBezTo>
                    <a:pt x="927" y="0"/>
                    <a:pt x="927" y="0"/>
                    <a:pt x="927" y="0"/>
                  </a:cubicBezTo>
                  <a:lnTo>
                    <a:pt x="927" y="58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6" name="Google Shape;386;p21"/>
            <p:cNvSpPr/>
            <p:nvPr/>
          </p:nvSpPr>
          <p:spPr>
            <a:xfrm>
              <a:off x="7107238" y="1698625"/>
              <a:ext cx="1514475" cy="1198563"/>
            </a:xfrm>
            <a:custGeom>
              <a:rect b="b" l="l" r="r" t="t"/>
              <a:pathLst>
                <a:path extrusionOk="0" h="678" w="861">
                  <a:moveTo>
                    <a:pt x="784" y="44"/>
                  </a:moveTo>
                  <a:cubicBezTo>
                    <a:pt x="784" y="0"/>
                    <a:pt x="784" y="0"/>
                    <a:pt x="784" y="0"/>
                  </a:cubicBezTo>
                  <a:cubicBezTo>
                    <a:pt x="693" y="0"/>
                    <a:pt x="693" y="0"/>
                    <a:pt x="693" y="0"/>
                  </a:cubicBezTo>
                  <a:cubicBezTo>
                    <a:pt x="693" y="44"/>
                    <a:pt x="693" y="44"/>
                    <a:pt x="693" y="44"/>
                  </a:cubicBezTo>
                  <a:cubicBezTo>
                    <a:pt x="693" y="120"/>
                    <a:pt x="677" y="193"/>
                    <a:pt x="649" y="259"/>
                  </a:cubicBezTo>
                  <a:cubicBezTo>
                    <a:pt x="567" y="97"/>
                    <a:pt x="567" y="97"/>
                    <a:pt x="567" y="97"/>
                  </a:cubicBezTo>
                  <a:cubicBezTo>
                    <a:pt x="536" y="37"/>
                    <a:pt x="475" y="0"/>
                    <a:pt x="408" y="0"/>
                  </a:cubicBezTo>
                  <a:cubicBezTo>
                    <a:pt x="591" y="361"/>
                    <a:pt x="591" y="361"/>
                    <a:pt x="591" y="361"/>
                  </a:cubicBezTo>
                  <a:cubicBezTo>
                    <a:pt x="492" y="498"/>
                    <a:pt x="331" y="588"/>
                    <a:pt x="150" y="588"/>
                  </a:cubicBezTo>
                  <a:cubicBezTo>
                    <a:pt x="109" y="588"/>
                    <a:pt x="109" y="588"/>
                    <a:pt x="109" y="588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341" y="0"/>
                    <a:pt x="279" y="37"/>
                    <a:pt x="249" y="97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678"/>
                    <a:pt x="0" y="678"/>
                    <a:pt x="0" y="678"/>
                  </a:cubicBezTo>
                  <a:cubicBezTo>
                    <a:pt x="150" y="678"/>
                    <a:pt x="150" y="678"/>
                    <a:pt x="150" y="678"/>
                  </a:cubicBezTo>
                  <a:cubicBezTo>
                    <a:pt x="345" y="678"/>
                    <a:pt x="520" y="589"/>
                    <a:pt x="636" y="450"/>
                  </a:cubicBezTo>
                  <a:cubicBezTo>
                    <a:pt x="660" y="496"/>
                    <a:pt x="660" y="496"/>
                    <a:pt x="660" y="496"/>
                  </a:cubicBezTo>
                  <a:cubicBezTo>
                    <a:pt x="752" y="677"/>
                    <a:pt x="752" y="677"/>
                    <a:pt x="752" y="677"/>
                  </a:cubicBezTo>
                  <a:cubicBezTo>
                    <a:pt x="861" y="677"/>
                    <a:pt x="861" y="677"/>
                    <a:pt x="861" y="677"/>
                  </a:cubicBezTo>
                  <a:cubicBezTo>
                    <a:pt x="700" y="359"/>
                    <a:pt x="700" y="359"/>
                    <a:pt x="700" y="359"/>
                  </a:cubicBezTo>
                  <a:cubicBezTo>
                    <a:pt x="753" y="266"/>
                    <a:pt x="784" y="159"/>
                    <a:pt x="784" y="4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7" name="Google Shape;387;p21"/>
            <p:cNvSpPr/>
            <p:nvPr/>
          </p:nvSpPr>
          <p:spPr>
            <a:xfrm>
              <a:off x="9056688" y="1693863"/>
              <a:ext cx="174625" cy="214313"/>
            </a:xfrm>
            <a:custGeom>
              <a:rect b="b" l="l" r="r" t="t"/>
              <a:pathLst>
                <a:path extrusionOk="0" h="135" w="110">
                  <a:moveTo>
                    <a:pt x="25" y="22"/>
                  </a:moveTo>
                  <a:lnTo>
                    <a:pt x="86" y="22"/>
                  </a:lnTo>
                  <a:lnTo>
                    <a:pt x="86" y="135"/>
                  </a:lnTo>
                  <a:lnTo>
                    <a:pt x="110" y="135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8" name="Google Shape;388;p21"/>
            <p:cNvSpPr/>
            <p:nvPr/>
          </p:nvSpPr>
          <p:spPr>
            <a:xfrm>
              <a:off x="9302750" y="1690688"/>
              <a:ext cx="190500" cy="301625"/>
            </a:xfrm>
            <a:custGeom>
              <a:rect b="b" l="l" r="r" t="t"/>
              <a:pathLst>
                <a:path extrusionOk="0" h="171" w="108">
                  <a:moveTo>
                    <a:pt x="22" y="108"/>
                  </a:moveTo>
                  <a:cubicBezTo>
                    <a:pt x="22" y="108"/>
                    <a:pt x="22" y="108"/>
                    <a:pt x="22" y="108"/>
                  </a:cubicBezTo>
                  <a:cubicBezTo>
                    <a:pt x="27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3" y="124"/>
                    <a:pt x="79" y="121"/>
                  </a:cubicBezTo>
                  <a:cubicBezTo>
                    <a:pt x="85" y="119"/>
                    <a:pt x="90" y="115"/>
                    <a:pt x="95" y="110"/>
                  </a:cubicBezTo>
                  <a:cubicBezTo>
                    <a:pt x="99" y="105"/>
                    <a:pt x="102" y="99"/>
                    <a:pt x="105" y="91"/>
                  </a:cubicBezTo>
                  <a:cubicBezTo>
                    <a:pt x="107" y="84"/>
                    <a:pt x="108" y="76"/>
                    <a:pt x="108" y="66"/>
                  </a:cubicBezTo>
                  <a:cubicBezTo>
                    <a:pt x="108" y="59"/>
                    <a:pt x="108" y="59"/>
                    <a:pt x="108" y="59"/>
                  </a:cubicBezTo>
                  <a:cubicBezTo>
                    <a:pt x="108" y="49"/>
                    <a:pt x="107" y="41"/>
                    <a:pt x="105" y="34"/>
                  </a:cubicBezTo>
                  <a:cubicBezTo>
                    <a:pt x="103" y="26"/>
                    <a:pt x="99" y="20"/>
                    <a:pt x="95" y="15"/>
                  </a:cubicBezTo>
                  <a:cubicBezTo>
                    <a:pt x="91" y="10"/>
                    <a:pt x="85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7" y="5"/>
                  </a:cubicBezTo>
                  <a:cubicBezTo>
                    <a:pt x="31" y="8"/>
                    <a:pt x="25" y="13"/>
                    <a:pt x="20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lnTo>
                    <a:pt x="22" y="108"/>
                  </a:lnTo>
                  <a:close/>
                  <a:moveTo>
                    <a:pt x="22" y="59"/>
                  </a:moveTo>
                  <a:cubicBezTo>
                    <a:pt x="22" y="46"/>
                    <a:pt x="25" y="36"/>
                    <a:pt x="30" y="30"/>
                  </a:cubicBezTo>
                  <a:cubicBezTo>
                    <a:pt x="36" y="23"/>
                    <a:pt x="44" y="20"/>
                    <a:pt x="54" y="20"/>
                  </a:cubicBezTo>
                  <a:cubicBezTo>
                    <a:pt x="63" y="20"/>
                    <a:pt x="71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6" y="79"/>
                    <a:pt x="83" y="89"/>
                    <a:pt x="77" y="96"/>
                  </a:cubicBezTo>
                  <a:cubicBezTo>
                    <a:pt x="71" y="102"/>
                    <a:pt x="64" y="105"/>
                    <a:pt x="54" y="105"/>
                  </a:cubicBezTo>
                  <a:cubicBezTo>
                    <a:pt x="44" y="105"/>
                    <a:pt x="36" y="102"/>
                    <a:pt x="30" y="95"/>
                  </a:cubicBezTo>
                  <a:cubicBezTo>
                    <a:pt x="25" y="89"/>
                    <a:pt x="22" y="79"/>
                    <a:pt x="22" y="66"/>
                  </a:cubicBezTo>
                  <a:lnTo>
                    <a:pt x="22" y="59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89" name="Google Shape;389;p21"/>
            <p:cNvSpPr/>
            <p:nvPr/>
          </p:nvSpPr>
          <p:spPr>
            <a:xfrm>
              <a:off x="9540875" y="1690688"/>
              <a:ext cx="190500" cy="220663"/>
            </a:xfrm>
            <a:custGeom>
              <a:rect b="b" l="l" r="r" t="t"/>
              <a:pathLst>
                <a:path extrusionOk="0" h="125" w="108">
                  <a:moveTo>
                    <a:pt x="15" y="109"/>
                  </a:moveTo>
                  <a:cubicBezTo>
                    <a:pt x="20" y="114"/>
                    <a:pt x="26" y="118"/>
                    <a:pt x="32" y="121"/>
                  </a:cubicBezTo>
                  <a:cubicBezTo>
                    <a:pt x="39" y="124"/>
                    <a:pt x="47" y="125"/>
                    <a:pt x="55" y="125"/>
                  </a:cubicBezTo>
                  <a:cubicBezTo>
                    <a:pt x="69" y="125"/>
                    <a:pt x="81" y="122"/>
                    <a:pt x="90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5" y="87"/>
                    <a:pt x="85" y="87"/>
                    <a:pt x="85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6"/>
                  </a:cubicBezTo>
                  <a:cubicBezTo>
                    <a:pt x="26" y="90"/>
                    <a:pt x="23" y="81"/>
                    <a:pt x="23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5" y="35"/>
                  </a:cubicBezTo>
                  <a:cubicBezTo>
                    <a:pt x="102" y="28"/>
                    <a:pt x="98" y="21"/>
                    <a:pt x="94" y="16"/>
                  </a:cubicBez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9" y="2"/>
                    <a:pt x="32" y="4"/>
                  </a:cubicBezTo>
                  <a:cubicBezTo>
                    <a:pt x="25" y="7"/>
                    <a:pt x="20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lose/>
                  <a:moveTo>
                    <a:pt x="33" y="28"/>
                  </a:move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cubicBezTo>
                    <a:pt x="23" y="51"/>
                    <a:pt x="23" y="51"/>
                    <a:pt x="23" y="51"/>
                  </a:cubicBezTo>
                  <a:cubicBezTo>
                    <a:pt x="24" y="41"/>
                    <a:pt x="27" y="33"/>
                    <a:pt x="33" y="2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90" name="Google Shape;390;p21"/>
            <p:cNvSpPr/>
            <p:nvPr/>
          </p:nvSpPr>
          <p:spPr>
            <a:xfrm>
              <a:off x="9761538" y="1693863"/>
              <a:ext cx="223838" cy="268288"/>
            </a:xfrm>
            <a:custGeom>
              <a:rect b="b" l="l" r="r" t="t"/>
              <a:pathLst>
                <a:path extrusionOk="0" h="152" w="127">
                  <a:moveTo>
                    <a:pt x="21" y="121"/>
                  </a:moveTo>
                  <a:cubicBezTo>
                    <a:pt x="106" y="121"/>
                    <a:pt x="106" y="121"/>
                    <a:pt x="106" y="121"/>
                  </a:cubicBezTo>
                  <a:cubicBezTo>
                    <a:pt x="106" y="152"/>
                    <a:pt x="106" y="152"/>
                    <a:pt x="106" y="152"/>
                  </a:cubicBezTo>
                  <a:cubicBezTo>
                    <a:pt x="127" y="152"/>
                    <a:pt x="127" y="152"/>
                    <a:pt x="127" y="152"/>
                  </a:cubicBezTo>
                  <a:cubicBezTo>
                    <a:pt x="127" y="101"/>
                    <a:pt x="127" y="101"/>
                    <a:pt x="127" y="101"/>
                  </a:cubicBezTo>
                  <a:cubicBezTo>
                    <a:pt x="112" y="101"/>
                    <a:pt x="112" y="101"/>
                    <a:pt x="112" y="101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6" y="45"/>
                    <a:pt x="25" y="53"/>
                    <a:pt x="25" y="60"/>
                  </a:cubicBezTo>
                  <a:cubicBezTo>
                    <a:pt x="25" y="66"/>
                    <a:pt x="24" y="72"/>
                    <a:pt x="23" y="77"/>
                  </a:cubicBezTo>
                  <a:cubicBezTo>
                    <a:pt x="22" y="82"/>
                    <a:pt x="20" y="86"/>
                    <a:pt x="19" y="90"/>
                  </a:cubicBezTo>
                  <a:cubicBezTo>
                    <a:pt x="17" y="94"/>
                    <a:pt x="15" y="98"/>
                    <a:pt x="12" y="101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21" y="152"/>
                    <a:pt x="21" y="152"/>
                    <a:pt x="21" y="152"/>
                  </a:cubicBezTo>
                  <a:lnTo>
                    <a:pt x="21" y="121"/>
                  </a:lnTo>
                  <a:close/>
                  <a:moveTo>
                    <a:pt x="36" y="101"/>
                  </a:moveTo>
                  <a:cubicBezTo>
                    <a:pt x="38" y="97"/>
                    <a:pt x="40" y="93"/>
                    <a:pt x="41" y="88"/>
                  </a:cubicBezTo>
                  <a:cubicBezTo>
                    <a:pt x="42" y="84"/>
                    <a:pt x="43" y="80"/>
                    <a:pt x="44" y="75"/>
                  </a:cubicBezTo>
                  <a:cubicBezTo>
                    <a:pt x="45" y="69"/>
                    <a:pt x="46" y="64"/>
                    <a:pt x="46" y="58"/>
                  </a:cubicBezTo>
                  <a:cubicBezTo>
                    <a:pt x="46" y="51"/>
                    <a:pt x="46" y="44"/>
                    <a:pt x="46" y="37"/>
                  </a:cubicBezTo>
                  <a:cubicBezTo>
                    <a:pt x="46" y="20"/>
                    <a:pt x="46" y="20"/>
                    <a:pt x="46" y="20"/>
                  </a:cubicBezTo>
                  <a:cubicBezTo>
                    <a:pt x="91" y="20"/>
                    <a:pt x="91" y="20"/>
                    <a:pt x="91" y="20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36" y="101"/>
                    <a:pt x="36" y="101"/>
                    <a:pt x="36" y="10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91" name="Google Shape;391;p21"/>
            <p:cNvSpPr/>
            <p:nvPr/>
          </p:nvSpPr>
          <p:spPr>
            <a:xfrm>
              <a:off x="10034588" y="1693863"/>
              <a:ext cx="171450" cy="214313"/>
            </a:xfrm>
            <a:custGeom>
              <a:rect b="b" l="l" r="r" t="t"/>
              <a:pathLst>
                <a:path extrusionOk="0" h="135" w="108">
                  <a:moveTo>
                    <a:pt x="23" y="22"/>
                  </a:moveTo>
                  <a:lnTo>
                    <a:pt x="85" y="22"/>
                  </a:lnTo>
                  <a:lnTo>
                    <a:pt x="85" y="135"/>
                  </a:lnTo>
                  <a:lnTo>
                    <a:pt x="108" y="135"/>
                  </a:lnTo>
                  <a:lnTo>
                    <a:pt x="108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3" y="135"/>
                  </a:lnTo>
                  <a:lnTo>
                    <a:pt x="23" y="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92" name="Google Shape;392;p21"/>
            <p:cNvSpPr/>
            <p:nvPr/>
          </p:nvSpPr>
          <p:spPr>
            <a:xfrm>
              <a:off x="10279063" y="1690688"/>
              <a:ext cx="190500" cy="301625"/>
            </a:xfrm>
            <a:custGeom>
              <a:rect b="b" l="l" r="r" t="t"/>
              <a:pathLst>
                <a:path extrusionOk="0" h="171" w="109">
                  <a:moveTo>
                    <a:pt x="95" y="15"/>
                  </a:moveTo>
                  <a:cubicBezTo>
                    <a:pt x="91" y="10"/>
                    <a:pt x="86" y="7"/>
                    <a:pt x="80" y="4"/>
                  </a:cubicBezTo>
                  <a:cubicBezTo>
                    <a:pt x="74" y="2"/>
                    <a:pt x="67" y="0"/>
                    <a:pt x="60" y="0"/>
                  </a:cubicBezTo>
                  <a:cubicBezTo>
                    <a:pt x="51" y="0"/>
                    <a:pt x="44" y="2"/>
                    <a:pt x="38" y="5"/>
                  </a:cubicBezTo>
                  <a:cubicBezTo>
                    <a:pt x="32" y="8"/>
                    <a:pt x="26" y="13"/>
                    <a:pt x="20" y="19"/>
                  </a:cubicBezTo>
                  <a:cubicBezTo>
                    <a:pt x="20" y="19"/>
                    <a:pt x="20" y="19"/>
                    <a:pt x="20" y="19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71"/>
                    <a:pt x="0" y="171"/>
                    <a:pt x="0" y="171"/>
                  </a:cubicBezTo>
                  <a:cubicBezTo>
                    <a:pt x="22" y="171"/>
                    <a:pt x="22" y="171"/>
                    <a:pt x="22" y="171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3" y="108"/>
                    <a:pt x="23" y="108"/>
                    <a:pt x="23" y="108"/>
                  </a:cubicBezTo>
                  <a:cubicBezTo>
                    <a:pt x="28" y="114"/>
                    <a:pt x="33" y="118"/>
                    <a:pt x="39" y="121"/>
                  </a:cubicBezTo>
                  <a:cubicBezTo>
                    <a:pt x="45" y="124"/>
                    <a:pt x="52" y="125"/>
                    <a:pt x="60" y="125"/>
                  </a:cubicBezTo>
                  <a:cubicBezTo>
                    <a:pt x="67" y="125"/>
                    <a:pt x="74" y="124"/>
                    <a:pt x="80" y="121"/>
                  </a:cubicBezTo>
                  <a:cubicBezTo>
                    <a:pt x="86" y="119"/>
                    <a:pt x="91" y="115"/>
                    <a:pt x="95" y="110"/>
                  </a:cubicBezTo>
                  <a:cubicBezTo>
                    <a:pt x="99" y="105"/>
                    <a:pt x="103" y="99"/>
                    <a:pt x="105" y="91"/>
                  </a:cubicBezTo>
                  <a:cubicBezTo>
                    <a:pt x="108" y="84"/>
                    <a:pt x="109" y="76"/>
                    <a:pt x="109" y="66"/>
                  </a:cubicBezTo>
                  <a:cubicBezTo>
                    <a:pt x="109" y="59"/>
                    <a:pt x="109" y="59"/>
                    <a:pt x="109" y="59"/>
                  </a:cubicBezTo>
                  <a:cubicBezTo>
                    <a:pt x="109" y="49"/>
                    <a:pt x="108" y="41"/>
                    <a:pt x="105" y="34"/>
                  </a:cubicBezTo>
                  <a:cubicBezTo>
                    <a:pt x="103" y="26"/>
                    <a:pt x="100" y="20"/>
                    <a:pt x="95" y="15"/>
                  </a:cubicBezTo>
                  <a:close/>
                  <a:moveTo>
                    <a:pt x="86" y="66"/>
                  </a:moveTo>
                  <a:cubicBezTo>
                    <a:pt x="86" y="79"/>
                    <a:pt x="83" y="89"/>
                    <a:pt x="77" y="96"/>
                  </a:cubicBezTo>
                  <a:cubicBezTo>
                    <a:pt x="72" y="102"/>
                    <a:pt x="64" y="105"/>
                    <a:pt x="54" y="105"/>
                  </a:cubicBezTo>
                  <a:cubicBezTo>
                    <a:pt x="44" y="105"/>
                    <a:pt x="37" y="102"/>
                    <a:pt x="31" y="95"/>
                  </a:cubicBezTo>
                  <a:cubicBezTo>
                    <a:pt x="25" y="89"/>
                    <a:pt x="22" y="79"/>
                    <a:pt x="22" y="66"/>
                  </a:cubicBezTo>
                  <a:cubicBezTo>
                    <a:pt x="22" y="59"/>
                    <a:pt x="22" y="59"/>
                    <a:pt x="22" y="59"/>
                  </a:cubicBezTo>
                  <a:cubicBezTo>
                    <a:pt x="22" y="46"/>
                    <a:pt x="25" y="36"/>
                    <a:pt x="31" y="30"/>
                  </a:cubicBezTo>
                  <a:cubicBezTo>
                    <a:pt x="37" y="23"/>
                    <a:pt x="44" y="20"/>
                    <a:pt x="54" y="20"/>
                  </a:cubicBezTo>
                  <a:cubicBezTo>
                    <a:pt x="64" y="20"/>
                    <a:pt x="72" y="23"/>
                    <a:pt x="77" y="30"/>
                  </a:cubicBezTo>
                  <a:cubicBezTo>
                    <a:pt x="83" y="37"/>
                    <a:pt x="86" y="46"/>
                    <a:pt x="86" y="59"/>
                  </a:cubicBezTo>
                  <a:lnTo>
                    <a:pt x="86" y="6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93" name="Google Shape;393;p21"/>
            <p:cNvSpPr/>
            <p:nvPr/>
          </p:nvSpPr>
          <p:spPr>
            <a:xfrm>
              <a:off x="10529888" y="1693863"/>
              <a:ext cx="180975" cy="214313"/>
            </a:xfrm>
            <a:custGeom>
              <a:rect b="b" l="l" r="r" t="t"/>
              <a:pathLst>
                <a:path extrusionOk="0" h="135" w="114">
                  <a:moveTo>
                    <a:pt x="25" y="105"/>
                  </a:move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1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lnTo>
                    <a:pt x="114" y="0"/>
                  </a:lnTo>
                  <a:lnTo>
                    <a:pt x="82" y="0"/>
                  </a:lnTo>
                  <a:lnTo>
                    <a:pt x="25" y="1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94" name="Google Shape;394;p21"/>
            <p:cNvSpPr/>
            <p:nvPr/>
          </p:nvSpPr>
          <p:spPr>
            <a:xfrm>
              <a:off x="9056688" y="2190750"/>
              <a:ext cx="184150" cy="214313"/>
            </a:xfrm>
            <a:custGeom>
              <a:rect b="b" l="l" r="r" t="t"/>
              <a:pathLst>
                <a:path extrusionOk="0" h="135" w="116">
                  <a:moveTo>
                    <a:pt x="91" y="56"/>
                  </a:moveTo>
                  <a:lnTo>
                    <a:pt x="25" y="56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5" y="135"/>
                  </a:lnTo>
                  <a:lnTo>
                    <a:pt x="25" y="77"/>
                  </a:lnTo>
                  <a:lnTo>
                    <a:pt x="91" y="77"/>
                  </a:lnTo>
                  <a:lnTo>
                    <a:pt x="91" y="135"/>
                  </a:lnTo>
                  <a:lnTo>
                    <a:pt x="116" y="135"/>
                  </a:lnTo>
                  <a:lnTo>
                    <a:pt x="116" y="0"/>
                  </a:lnTo>
                  <a:lnTo>
                    <a:pt x="91" y="0"/>
                  </a:lnTo>
                  <a:lnTo>
                    <a:pt x="91" y="5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95" name="Google Shape;395;p21"/>
            <p:cNvSpPr/>
            <p:nvPr/>
          </p:nvSpPr>
          <p:spPr>
            <a:xfrm>
              <a:off x="9312275" y="2190750"/>
              <a:ext cx="180975" cy="214313"/>
            </a:xfrm>
            <a:custGeom>
              <a:rect b="b" l="l" r="r" t="t"/>
              <a:pathLst>
                <a:path extrusionOk="0" h="135" w="114">
                  <a:moveTo>
                    <a:pt x="114" y="135"/>
                  </a:moveTo>
                  <a:lnTo>
                    <a:pt x="114" y="0"/>
                  </a:lnTo>
                  <a:lnTo>
                    <a:pt x="83" y="0"/>
                  </a:lnTo>
                  <a:lnTo>
                    <a:pt x="24" y="105"/>
                  </a:lnTo>
                  <a:lnTo>
                    <a:pt x="23" y="105"/>
                  </a:lnTo>
                  <a:lnTo>
                    <a:pt x="23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32" y="135"/>
                  </a:lnTo>
                  <a:lnTo>
                    <a:pt x="90" y="30"/>
                  </a:lnTo>
                  <a:lnTo>
                    <a:pt x="91" y="30"/>
                  </a:lnTo>
                  <a:lnTo>
                    <a:pt x="91" y="135"/>
                  </a:lnTo>
                  <a:lnTo>
                    <a:pt x="114" y="13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96" name="Google Shape;396;p21"/>
            <p:cNvSpPr/>
            <p:nvPr/>
          </p:nvSpPr>
          <p:spPr>
            <a:xfrm>
              <a:off x="9566275" y="2190750"/>
              <a:ext cx="225425" cy="214313"/>
            </a:xfrm>
            <a:custGeom>
              <a:rect b="b" l="l" r="r" t="t"/>
              <a:pathLst>
                <a:path extrusionOk="0" h="135" w="142">
                  <a:moveTo>
                    <a:pt x="117" y="30"/>
                  </a:moveTo>
                  <a:lnTo>
                    <a:pt x="117" y="30"/>
                  </a:lnTo>
                  <a:lnTo>
                    <a:pt x="117" y="135"/>
                  </a:lnTo>
                  <a:lnTo>
                    <a:pt x="142" y="135"/>
                  </a:lnTo>
                  <a:lnTo>
                    <a:pt x="142" y="0"/>
                  </a:lnTo>
                  <a:lnTo>
                    <a:pt x="107" y="0"/>
                  </a:lnTo>
                  <a:lnTo>
                    <a:pt x="72" y="77"/>
                  </a:lnTo>
                  <a:lnTo>
                    <a:pt x="72" y="77"/>
                  </a:lnTo>
                  <a:lnTo>
                    <a:pt x="36" y="0"/>
                  </a:lnTo>
                  <a:lnTo>
                    <a:pt x="0" y="0"/>
                  </a:lnTo>
                  <a:lnTo>
                    <a:pt x="0" y="135"/>
                  </a:lnTo>
                  <a:lnTo>
                    <a:pt x="24" y="135"/>
                  </a:lnTo>
                  <a:lnTo>
                    <a:pt x="24" y="30"/>
                  </a:lnTo>
                  <a:lnTo>
                    <a:pt x="25" y="30"/>
                  </a:lnTo>
                  <a:lnTo>
                    <a:pt x="58" y="104"/>
                  </a:lnTo>
                  <a:lnTo>
                    <a:pt x="83" y="104"/>
                  </a:lnTo>
                  <a:lnTo>
                    <a:pt x="117" y="3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97" name="Google Shape;397;p21"/>
            <p:cNvSpPr/>
            <p:nvPr/>
          </p:nvSpPr>
          <p:spPr>
            <a:xfrm>
              <a:off x="9848850" y="2187575"/>
              <a:ext cx="177800" cy="220663"/>
            </a:xfrm>
            <a:custGeom>
              <a:rect b="b" l="l" r="r" t="t"/>
              <a:pathLst>
                <a:path extrusionOk="0" h="125" w="101">
                  <a:moveTo>
                    <a:pt x="53" y="0"/>
                  </a:moveTo>
                  <a:cubicBezTo>
                    <a:pt x="45" y="0"/>
                    <a:pt x="38" y="1"/>
                    <a:pt x="32" y="3"/>
                  </a:cubicBezTo>
                  <a:cubicBezTo>
                    <a:pt x="26" y="5"/>
                    <a:pt x="22" y="8"/>
                    <a:pt x="18" y="11"/>
                  </a:cubicBezTo>
                  <a:cubicBezTo>
                    <a:pt x="14" y="14"/>
                    <a:pt x="10" y="18"/>
                    <a:pt x="8" y="22"/>
                  </a:cubicBezTo>
                  <a:cubicBezTo>
                    <a:pt x="6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7" y="31"/>
                    <a:pt x="30" y="28"/>
                    <a:pt x="34" y="25"/>
                  </a:cubicBezTo>
                  <a:cubicBezTo>
                    <a:pt x="38" y="22"/>
                    <a:pt x="44" y="20"/>
                    <a:pt x="53" y="20"/>
                  </a:cubicBezTo>
                  <a:cubicBezTo>
                    <a:pt x="62" y="20"/>
                    <a:pt x="69" y="22"/>
                    <a:pt x="73" y="26"/>
                  </a:cubicBezTo>
                  <a:cubicBezTo>
                    <a:pt x="77" y="30"/>
                    <a:pt x="79" y="35"/>
                    <a:pt x="79" y="43"/>
                  </a:cubicBezTo>
                  <a:cubicBezTo>
                    <a:pt x="79" y="50"/>
                    <a:pt x="79" y="50"/>
                    <a:pt x="79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3" y="50"/>
                    <a:pt x="20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3" y="109"/>
                    <a:pt x="10" y="115"/>
                  </a:cubicBezTo>
                  <a:cubicBezTo>
                    <a:pt x="17" y="122"/>
                    <a:pt x="27" y="125"/>
                    <a:pt x="41" y="125"/>
                  </a:cubicBezTo>
                  <a:cubicBezTo>
                    <a:pt x="58" y="125"/>
                    <a:pt x="71" y="118"/>
                    <a:pt x="81" y="105"/>
                  </a:cubicBezTo>
                  <a:cubicBezTo>
                    <a:pt x="81" y="105"/>
                    <a:pt x="81" y="105"/>
                    <a:pt x="81" y="105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101" y="123"/>
                    <a:pt x="101" y="123"/>
                    <a:pt x="101" y="123"/>
                  </a:cubicBezTo>
                  <a:cubicBezTo>
                    <a:pt x="101" y="45"/>
                    <a:pt x="101" y="45"/>
                    <a:pt x="101" y="45"/>
                  </a:cubicBezTo>
                  <a:cubicBezTo>
                    <a:pt x="101" y="30"/>
                    <a:pt x="97" y="19"/>
                    <a:pt x="89" y="12"/>
                  </a:cubicBezTo>
                  <a:cubicBezTo>
                    <a:pt x="81" y="4"/>
                    <a:pt x="69" y="0"/>
                    <a:pt x="53" y="0"/>
                  </a:cubicBezTo>
                  <a:close/>
                  <a:moveTo>
                    <a:pt x="79" y="72"/>
                  </a:moveTo>
                  <a:cubicBezTo>
                    <a:pt x="79" y="77"/>
                    <a:pt x="78" y="81"/>
                    <a:pt x="76" y="85"/>
                  </a:cubicBezTo>
                  <a:cubicBezTo>
                    <a:pt x="75" y="89"/>
                    <a:pt x="72" y="92"/>
                    <a:pt x="69" y="95"/>
                  </a:cubicBezTo>
                  <a:cubicBezTo>
                    <a:pt x="65" y="98"/>
                    <a:pt x="62" y="101"/>
                    <a:pt x="57" y="103"/>
                  </a:cubicBezTo>
                  <a:cubicBezTo>
                    <a:pt x="53" y="104"/>
                    <a:pt x="48" y="105"/>
                    <a:pt x="43" y="105"/>
                  </a:cubicBezTo>
                  <a:cubicBezTo>
                    <a:pt x="36" y="105"/>
                    <a:pt x="31" y="104"/>
                    <a:pt x="28" y="100"/>
                  </a:cubicBezTo>
                  <a:cubicBezTo>
                    <a:pt x="24" y="97"/>
                    <a:pt x="22" y="93"/>
                    <a:pt x="22" y="89"/>
                  </a:cubicBezTo>
                  <a:cubicBezTo>
                    <a:pt x="22" y="82"/>
                    <a:pt x="25" y="77"/>
                    <a:pt x="29" y="74"/>
                  </a:cubicBezTo>
                  <a:cubicBezTo>
                    <a:pt x="34" y="70"/>
                    <a:pt x="41" y="68"/>
                    <a:pt x="53" y="68"/>
                  </a:cubicBezTo>
                  <a:cubicBezTo>
                    <a:pt x="79" y="68"/>
                    <a:pt x="79" y="68"/>
                    <a:pt x="79" y="68"/>
                  </a:cubicBezTo>
                  <a:lnTo>
                    <a:pt x="79" y="7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98" name="Google Shape;398;p21"/>
            <p:cNvSpPr/>
            <p:nvPr/>
          </p:nvSpPr>
          <p:spPr>
            <a:xfrm>
              <a:off x="10061575" y="2190750"/>
              <a:ext cx="174625" cy="214313"/>
            </a:xfrm>
            <a:custGeom>
              <a:rect b="b" l="l" r="r" t="t"/>
              <a:pathLst>
                <a:path extrusionOk="0" h="135" w="110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399" name="Google Shape;399;p21"/>
            <p:cNvSpPr/>
            <p:nvPr/>
          </p:nvSpPr>
          <p:spPr>
            <a:xfrm>
              <a:off x="10263188" y="2187575"/>
              <a:ext cx="188913" cy="220663"/>
            </a:xfrm>
            <a:custGeom>
              <a:rect b="b" l="l" r="r" t="t"/>
              <a:pathLst>
                <a:path extrusionOk="0" h="125" w="108">
                  <a:moveTo>
                    <a:pt x="93" y="16"/>
                  </a:moveTo>
                  <a:cubicBezTo>
                    <a:pt x="89" y="11"/>
                    <a:pt x="83" y="7"/>
                    <a:pt x="76" y="4"/>
                  </a:cubicBezTo>
                  <a:cubicBezTo>
                    <a:pt x="70" y="2"/>
                    <a:pt x="62" y="0"/>
                    <a:pt x="54" y="0"/>
                  </a:cubicBezTo>
                  <a:cubicBezTo>
                    <a:pt x="46" y="0"/>
                    <a:pt x="38" y="2"/>
                    <a:pt x="32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2"/>
                    <a:pt x="0" y="50"/>
                    <a:pt x="0" y="59"/>
                  </a:cubicBezTo>
                  <a:cubicBezTo>
                    <a:pt x="0" y="66"/>
                    <a:pt x="0" y="66"/>
                    <a:pt x="0" y="66"/>
                  </a:cubicBezTo>
                  <a:cubicBezTo>
                    <a:pt x="0" y="75"/>
                    <a:pt x="1" y="84"/>
                    <a:pt x="4" y="91"/>
                  </a:cubicBezTo>
                  <a:cubicBezTo>
                    <a:pt x="6" y="98"/>
                    <a:pt x="10" y="104"/>
                    <a:pt x="15" y="109"/>
                  </a:cubicBezTo>
                  <a:cubicBezTo>
                    <a:pt x="19" y="114"/>
                    <a:pt x="25" y="118"/>
                    <a:pt x="32" y="121"/>
                  </a:cubicBezTo>
                  <a:cubicBezTo>
                    <a:pt x="39" y="123"/>
                    <a:pt x="47" y="125"/>
                    <a:pt x="55" y="125"/>
                  </a:cubicBezTo>
                  <a:cubicBezTo>
                    <a:pt x="69" y="125"/>
                    <a:pt x="80" y="122"/>
                    <a:pt x="89" y="115"/>
                  </a:cubicBezTo>
                  <a:cubicBezTo>
                    <a:pt x="98" y="109"/>
                    <a:pt x="104" y="99"/>
                    <a:pt x="107" y="87"/>
                  </a:cubicBezTo>
                  <a:cubicBezTo>
                    <a:pt x="84" y="87"/>
                    <a:pt x="84" y="87"/>
                    <a:pt x="84" y="87"/>
                  </a:cubicBezTo>
                  <a:cubicBezTo>
                    <a:pt x="82" y="93"/>
                    <a:pt x="78" y="98"/>
                    <a:pt x="73" y="101"/>
                  </a:cubicBezTo>
                  <a:cubicBezTo>
                    <a:pt x="68" y="104"/>
                    <a:pt x="62" y="105"/>
                    <a:pt x="54" y="105"/>
                  </a:cubicBezTo>
                  <a:cubicBezTo>
                    <a:pt x="44" y="105"/>
                    <a:pt x="37" y="102"/>
                    <a:pt x="31" y="96"/>
                  </a:cubicBezTo>
                  <a:cubicBezTo>
                    <a:pt x="26" y="89"/>
                    <a:pt x="23" y="81"/>
                    <a:pt x="22" y="69"/>
                  </a:cubicBezTo>
                  <a:cubicBezTo>
                    <a:pt x="108" y="69"/>
                    <a:pt x="108" y="69"/>
                    <a:pt x="108" y="69"/>
                  </a:cubicBezTo>
                  <a:cubicBezTo>
                    <a:pt x="108" y="61"/>
                    <a:pt x="108" y="61"/>
                    <a:pt x="108" y="61"/>
                  </a:cubicBezTo>
                  <a:cubicBezTo>
                    <a:pt x="108" y="51"/>
                    <a:pt x="107" y="42"/>
                    <a:pt x="104" y="35"/>
                  </a:cubicBezTo>
                  <a:cubicBezTo>
                    <a:pt x="102" y="28"/>
                    <a:pt x="98" y="21"/>
                    <a:pt x="93" y="16"/>
                  </a:cubicBezTo>
                  <a:close/>
                  <a:moveTo>
                    <a:pt x="23" y="51"/>
                  </a:moveTo>
                  <a:cubicBezTo>
                    <a:pt x="24" y="41"/>
                    <a:pt x="27" y="33"/>
                    <a:pt x="32" y="28"/>
                  </a:cubicBezTo>
                  <a:cubicBezTo>
                    <a:pt x="38" y="23"/>
                    <a:pt x="45" y="20"/>
                    <a:pt x="54" y="20"/>
                  </a:cubicBezTo>
                  <a:cubicBezTo>
                    <a:pt x="73" y="20"/>
                    <a:pt x="84" y="31"/>
                    <a:pt x="86" y="51"/>
                  </a:cubicBezTo>
                  <a:lnTo>
                    <a:pt x="23" y="5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00" name="Google Shape;400;p21"/>
            <p:cNvSpPr/>
            <p:nvPr/>
          </p:nvSpPr>
          <p:spPr>
            <a:xfrm>
              <a:off x="10482263" y="2190750"/>
              <a:ext cx="193675" cy="217488"/>
            </a:xfrm>
            <a:custGeom>
              <a:rect b="b" l="l" r="r" t="t"/>
              <a:pathLst>
                <a:path extrusionOk="0" h="123" w="110">
                  <a:moveTo>
                    <a:pt x="23" y="38"/>
                  </a:moveTo>
                  <a:cubicBezTo>
                    <a:pt x="23" y="48"/>
                    <a:pt x="23" y="57"/>
                    <a:pt x="23" y="65"/>
                  </a:cubicBezTo>
                  <a:cubicBezTo>
                    <a:pt x="22" y="73"/>
                    <a:pt x="22" y="80"/>
                    <a:pt x="20" y="85"/>
                  </a:cubicBezTo>
                  <a:cubicBezTo>
                    <a:pt x="19" y="91"/>
                    <a:pt x="17" y="95"/>
                    <a:pt x="15" y="98"/>
                  </a:cubicBezTo>
                  <a:cubicBezTo>
                    <a:pt x="12" y="102"/>
                    <a:pt x="8" y="103"/>
                    <a:pt x="4" y="103"/>
                  </a:cubicBezTo>
                  <a:cubicBezTo>
                    <a:pt x="0" y="103"/>
                    <a:pt x="0" y="103"/>
                    <a:pt x="0" y="103"/>
                  </a:cubicBezTo>
                  <a:cubicBezTo>
                    <a:pt x="0" y="123"/>
                    <a:pt x="0" y="123"/>
                    <a:pt x="0" y="123"/>
                  </a:cubicBezTo>
                  <a:cubicBezTo>
                    <a:pt x="4" y="123"/>
                    <a:pt x="4" y="123"/>
                    <a:pt x="4" y="123"/>
                  </a:cubicBezTo>
                  <a:cubicBezTo>
                    <a:pt x="14" y="123"/>
                    <a:pt x="22" y="120"/>
                    <a:pt x="27" y="116"/>
                  </a:cubicBezTo>
                  <a:cubicBezTo>
                    <a:pt x="33" y="111"/>
                    <a:pt x="37" y="105"/>
                    <a:pt x="39" y="97"/>
                  </a:cubicBezTo>
                  <a:cubicBezTo>
                    <a:pt x="42" y="89"/>
                    <a:pt x="43" y="80"/>
                    <a:pt x="44" y="70"/>
                  </a:cubicBezTo>
                  <a:cubicBezTo>
                    <a:pt x="44" y="60"/>
                    <a:pt x="45" y="49"/>
                    <a:pt x="45" y="38"/>
                  </a:cubicBezTo>
                  <a:cubicBezTo>
                    <a:pt x="45" y="20"/>
                    <a:pt x="45" y="20"/>
                    <a:pt x="45" y="20"/>
                  </a:cubicBezTo>
                  <a:cubicBezTo>
                    <a:pt x="88" y="20"/>
                    <a:pt x="88" y="20"/>
                    <a:pt x="88" y="20"/>
                  </a:cubicBezTo>
                  <a:cubicBezTo>
                    <a:pt x="88" y="121"/>
                    <a:pt x="88" y="121"/>
                    <a:pt x="88" y="121"/>
                  </a:cubicBezTo>
                  <a:cubicBezTo>
                    <a:pt x="110" y="121"/>
                    <a:pt x="110" y="121"/>
                    <a:pt x="110" y="121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23" y="0"/>
                    <a:pt x="23" y="0"/>
                    <a:pt x="23" y="0"/>
                  </a:cubicBezTo>
                  <a:lnTo>
                    <a:pt x="23" y="38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01" name="Google Shape;401;p21"/>
            <p:cNvSpPr/>
            <p:nvPr/>
          </p:nvSpPr>
          <p:spPr>
            <a:xfrm>
              <a:off x="10748963" y="2190750"/>
              <a:ext cx="165100" cy="214313"/>
            </a:xfrm>
            <a:custGeom>
              <a:rect b="b" l="l" r="r" t="t"/>
              <a:pathLst>
                <a:path extrusionOk="0" h="121" w="94">
                  <a:moveTo>
                    <a:pt x="82" y="50"/>
                  </a:moveTo>
                  <a:cubicBezTo>
                    <a:pt x="74" y="43"/>
                    <a:pt x="62" y="39"/>
                    <a:pt x="46" y="39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46" y="121"/>
                    <a:pt x="46" y="121"/>
                    <a:pt x="46" y="121"/>
                  </a:cubicBezTo>
                  <a:cubicBezTo>
                    <a:pt x="62" y="121"/>
                    <a:pt x="74" y="117"/>
                    <a:pt x="82" y="110"/>
                  </a:cubicBezTo>
                  <a:cubicBezTo>
                    <a:pt x="90" y="103"/>
                    <a:pt x="94" y="93"/>
                    <a:pt x="94" y="80"/>
                  </a:cubicBezTo>
                  <a:cubicBezTo>
                    <a:pt x="94" y="67"/>
                    <a:pt x="90" y="57"/>
                    <a:pt x="82" y="50"/>
                  </a:cubicBezTo>
                  <a:close/>
                  <a:moveTo>
                    <a:pt x="65" y="96"/>
                  </a:moveTo>
                  <a:cubicBezTo>
                    <a:pt x="61" y="99"/>
                    <a:pt x="54" y="101"/>
                    <a:pt x="44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59"/>
                    <a:pt x="21" y="59"/>
                    <a:pt x="21" y="59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54" y="59"/>
                    <a:pt x="61" y="61"/>
                    <a:pt x="65" y="64"/>
                  </a:cubicBezTo>
                  <a:cubicBezTo>
                    <a:pt x="69" y="68"/>
                    <a:pt x="71" y="73"/>
                    <a:pt x="71" y="80"/>
                  </a:cubicBezTo>
                  <a:cubicBezTo>
                    <a:pt x="71" y="87"/>
                    <a:pt x="69" y="92"/>
                    <a:pt x="65" y="9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02" name="Google Shape;402;p21"/>
            <p:cNvSpPr/>
            <p:nvPr/>
          </p:nvSpPr>
          <p:spPr>
            <a:xfrm>
              <a:off x="9043988" y="2684463"/>
              <a:ext cx="184150" cy="220663"/>
            </a:xfrm>
            <a:custGeom>
              <a:rect b="b" l="l" r="r" t="t"/>
              <a:pathLst>
                <a:path extrusionOk="0" h="125" w="104">
                  <a:moveTo>
                    <a:pt x="31" y="29"/>
                  </a:moveTo>
                  <a:cubicBezTo>
                    <a:pt x="37" y="23"/>
                    <a:pt x="45" y="20"/>
                    <a:pt x="54" y="20"/>
                  </a:cubicBezTo>
                  <a:cubicBezTo>
                    <a:pt x="62" y="20"/>
                    <a:pt x="68" y="22"/>
                    <a:pt x="72" y="25"/>
                  </a:cubicBezTo>
                  <a:cubicBezTo>
                    <a:pt x="76" y="29"/>
                    <a:pt x="79" y="33"/>
                    <a:pt x="81" y="39"/>
                  </a:cubicBezTo>
                  <a:cubicBezTo>
                    <a:pt x="104" y="39"/>
                    <a:pt x="104" y="39"/>
                    <a:pt x="104" y="39"/>
                  </a:cubicBezTo>
                  <a:cubicBezTo>
                    <a:pt x="103" y="33"/>
                    <a:pt x="101" y="28"/>
                    <a:pt x="98" y="24"/>
                  </a:cubicBezTo>
                  <a:cubicBezTo>
                    <a:pt x="96" y="19"/>
                    <a:pt x="92" y="15"/>
                    <a:pt x="88" y="12"/>
                  </a:cubicBezTo>
                  <a:cubicBezTo>
                    <a:pt x="84" y="8"/>
                    <a:pt x="79" y="5"/>
                    <a:pt x="73" y="3"/>
                  </a:cubicBezTo>
                  <a:cubicBezTo>
                    <a:pt x="67" y="1"/>
                    <a:pt x="61" y="0"/>
                    <a:pt x="53" y="0"/>
                  </a:cubicBezTo>
                  <a:cubicBezTo>
                    <a:pt x="45" y="0"/>
                    <a:pt x="38" y="2"/>
                    <a:pt x="31" y="4"/>
                  </a:cubicBezTo>
                  <a:cubicBezTo>
                    <a:pt x="25" y="7"/>
                    <a:pt x="19" y="11"/>
                    <a:pt x="15" y="16"/>
                  </a:cubicBezTo>
                  <a:cubicBezTo>
                    <a:pt x="10" y="21"/>
                    <a:pt x="6" y="27"/>
                    <a:pt x="4" y="34"/>
                  </a:cubicBezTo>
                  <a:cubicBezTo>
                    <a:pt x="1" y="41"/>
                    <a:pt x="0" y="49"/>
                    <a:pt x="0" y="58"/>
                  </a:cubicBezTo>
                  <a:cubicBezTo>
                    <a:pt x="0" y="65"/>
                    <a:pt x="0" y="65"/>
                    <a:pt x="0" y="65"/>
                  </a:cubicBezTo>
                  <a:cubicBezTo>
                    <a:pt x="0" y="85"/>
                    <a:pt x="5" y="99"/>
                    <a:pt x="14" y="110"/>
                  </a:cubicBezTo>
                  <a:cubicBezTo>
                    <a:pt x="24" y="120"/>
                    <a:pt x="37" y="125"/>
                    <a:pt x="53" y="125"/>
                  </a:cubicBezTo>
                  <a:cubicBezTo>
                    <a:pt x="61" y="125"/>
                    <a:pt x="67" y="124"/>
                    <a:pt x="73" y="122"/>
                  </a:cubicBezTo>
                  <a:cubicBezTo>
                    <a:pt x="79" y="120"/>
                    <a:pt x="84" y="117"/>
                    <a:pt x="88" y="113"/>
                  </a:cubicBezTo>
                  <a:cubicBezTo>
                    <a:pt x="92" y="110"/>
                    <a:pt x="96" y="105"/>
                    <a:pt x="98" y="101"/>
                  </a:cubicBezTo>
                  <a:cubicBezTo>
                    <a:pt x="101" y="96"/>
                    <a:pt x="103" y="90"/>
                    <a:pt x="104" y="84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79" y="91"/>
                    <a:pt x="76" y="96"/>
                    <a:pt x="72" y="99"/>
                  </a:cubicBezTo>
                  <a:cubicBezTo>
                    <a:pt x="68" y="103"/>
                    <a:pt x="62" y="105"/>
                    <a:pt x="54" y="105"/>
                  </a:cubicBezTo>
                  <a:cubicBezTo>
                    <a:pt x="45" y="105"/>
                    <a:pt x="37" y="102"/>
                    <a:pt x="31" y="95"/>
                  </a:cubicBezTo>
                  <a:cubicBezTo>
                    <a:pt x="25" y="89"/>
                    <a:pt x="23" y="79"/>
                    <a:pt x="23" y="65"/>
                  </a:cubicBezTo>
                  <a:cubicBezTo>
                    <a:pt x="23" y="58"/>
                    <a:pt x="23" y="58"/>
                    <a:pt x="23" y="58"/>
                  </a:cubicBezTo>
                  <a:cubicBezTo>
                    <a:pt x="23" y="45"/>
                    <a:pt x="25" y="36"/>
                    <a:pt x="31" y="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03" name="Google Shape;403;p21"/>
            <p:cNvSpPr/>
            <p:nvPr/>
          </p:nvSpPr>
          <p:spPr>
            <a:xfrm>
              <a:off x="9253538" y="2687638"/>
              <a:ext cx="174625" cy="214313"/>
            </a:xfrm>
            <a:custGeom>
              <a:rect b="b" l="l" r="r" t="t"/>
              <a:pathLst>
                <a:path extrusionOk="0" h="135" w="110">
                  <a:moveTo>
                    <a:pt x="0" y="22"/>
                  </a:moveTo>
                  <a:lnTo>
                    <a:pt x="44" y="22"/>
                  </a:lnTo>
                  <a:lnTo>
                    <a:pt x="44" y="135"/>
                  </a:lnTo>
                  <a:lnTo>
                    <a:pt x="68" y="135"/>
                  </a:lnTo>
                  <a:lnTo>
                    <a:pt x="68" y="22"/>
                  </a:lnTo>
                  <a:lnTo>
                    <a:pt x="110" y="22"/>
                  </a:lnTo>
                  <a:lnTo>
                    <a:pt x="110" y="0"/>
                  </a:lnTo>
                  <a:lnTo>
                    <a:pt x="0" y="0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04" name="Google Shape;404;p21"/>
            <p:cNvSpPr/>
            <p:nvPr/>
          </p:nvSpPr>
          <p:spPr>
            <a:xfrm>
              <a:off x="9475788" y="2687638"/>
              <a:ext cx="169863" cy="214313"/>
            </a:xfrm>
            <a:custGeom>
              <a:rect b="b" l="l" r="r" t="t"/>
              <a:pathLst>
                <a:path extrusionOk="0" h="121" w="96">
                  <a:moveTo>
                    <a:pt x="76" y="58"/>
                  </a:moveTo>
                  <a:cubicBezTo>
                    <a:pt x="76" y="58"/>
                    <a:pt x="76" y="58"/>
                    <a:pt x="76" y="58"/>
                  </a:cubicBezTo>
                  <a:cubicBezTo>
                    <a:pt x="81" y="55"/>
                    <a:pt x="85" y="52"/>
                    <a:pt x="87" y="48"/>
                  </a:cubicBezTo>
                  <a:cubicBezTo>
                    <a:pt x="90" y="44"/>
                    <a:pt x="91" y="39"/>
                    <a:pt x="91" y="34"/>
                  </a:cubicBezTo>
                  <a:cubicBezTo>
                    <a:pt x="91" y="24"/>
                    <a:pt x="88" y="16"/>
                    <a:pt x="81" y="9"/>
                  </a:cubicBezTo>
                  <a:cubicBezTo>
                    <a:pt x="74" y="3"/>
                    <a:pt x="62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51" y="121"/>
                    <a:pt x="51" y="121"/>
                    <a:pt x="51" y="121"/>
                  </a:cubicBezTo>
                  <a:cubicBezTo>
                    <a:pt x="67" y="121"/>
                    <a:pt x="79" y="118"/>
                    <a:pt x="86" y="112"/>
                  </a:cubicBezTo>
                  <a:cubicBezTo>
                    <a:pt x="93" y="105"/>
                    <a:pt x="96" y="97"/>
                    <a:pt x="96" y="86"/>
                  </a:cubicBezTo>
                  <a:cubicBezTo>
                    <a:pt x="96" y="80"/>
                    <a:pt x="94" y="74"/>
                    <a:pt x="91" y="69"/>
                  </a:cubicBezTo>
                  <a:cubicBezTo>
                    <a:pt x="87" y="65"/>
                    <a:pt x="83" y="61"/>
                    <a:pt x="76" y="58"/>
                  </a:cubicBezTo>
                  <a:close/>
                  <a:moveTo>
                    <a:pt x="21" y="20"/>
                  </a:moveTo>
                  <a:cubicBezTo>
                    <a:pt x="45" y="20"/>
                    <a:pt x="45" y="20"/>
                    <a:pt x="45" y="20"/>
                  </a:cubicBezTo>
                  <a:cubicBezTo>
                    <a:pt x="54" y="20"/>
                    <a:pt x="60" y="21"/>
                    <a:pt x="64" y="24"/>
                  </a:cubicBezTo>
                  <a:cubicBezTo>
                    <a:pt x="67" y="27"/>
                    <a:pt x="69" y="30"/>
                    <a:pt x="69" y="35"/>
                  </a:cubicBezTo>
                  <a:cubicBezTo>
                    <a:pt x="69" y="40"/>
                    <a:pt x="67" y="44"/>
                    <a:pt x="64" y="46"/>
                  </a:cubicBezTo>
                  <a:cubicBezTo>
                    <a:pt x="60" y="49"/>
                    <a:pt x="54" y="50"/>
                    <a:pt x="45" y="50"/>
                  </a:cubicBezTo>
                  <a:cubicBezTo>
                    <a:pt x="21" y="50"/>
                    <a:pt x="21" y="50"/>
                    <a:pt x="21" y="50"/>
                  </a:cubicBezTo>
                  <a:lnTo>
                    <a:pt x="21" y="20"/>
                  </a:lnTo>
                  <a:close/>
                  <a:moveTo>
                    <a:pt x="68" y="97"/>
                  </a:moveTo>
                  <a:cubicBezTo>
                    <a:pt x="65" y="100"/>
                    <a:pt x="59" y="101"/>
                    <a:pt x="50" y="101"/>
                  </a:cubicBezTo>
                  <a:cubicBezTo>
                    <a:pt x="21" y="101"/>
                    <a:pt x="21" y="101"/>
                    <a:pt x="21" y="101"/>
                  </a:cubicBezTo>
                  <a:cubicBezTo>
                    <a:pt x="21" y="68"/>
                    <a:pt x="21" y="68"/>
                    <a:pt x="21" y="68"/>
                  </a:cubicBezTo>
                  <a:cubicBezTo>
                    <a:pt x="50" y="68"/>
                    <a:pt x="50" y="68"/>
                    <a:pt x="50" y="68"/>
                  </a:cubicBezTo>
                  <a:cubicBezTo>
                    <a:pt x="59" y="68"/>
                    <a:pt x="65" y="70"/>
                    <a:pt x="68" y="73"/>
                  </a:cubicBezTo>
                  <a:cubicBezTo>
                    <a:pt x="72" y="75"/>
                    <a:pt x="73" y="79"/>
                    <a:pt x="73" y="85"/>
                  </a:cubicBezTo>
                  <a:cubicBezTo>
                    <a:pt x="73" y="90"/>
                    <a:pt x="72" y="94"/>
                    <a:pt x="68" y="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05" name="Google Shape;405;p21"/>
            <p:cNvSpPr/>
            <p:nvPr/>
          </p:nvSpPr>
          <p:spPr>
            <a:xfrm>
              <a:off x="9688513" y="2684463"/>
              <a:ext cx="179388" cy="220663"/>
            </a:xfrm>
            <a:custGeom>
              <a:rect b="b" l="l" r="r" t="t"/>
              <a:pathLst>
                <a:path extrusionOk="0" h="125" w="102">
                  <a:moveTo>
                    <a:pt x="53" y="0"/>
                  </a:moveTo>
                  <a:cubicBezTo>
                    <a:pt x="46" y="0"/>
                    <a:pt x="39" y="1"/>
                    <a:pt x="33" y="3"/>
                  </a:cubicBezTo>
                  <a:cubicBezTo>
                    <a:pt x="27" y="5"/>
                    <a:pt x="22" y="8"/>
                    <a:pt x="18" y="11"/>
                  </a:cubicBezTo>
                  <a:cubicBezTo>
                    <a:pt x="14" y="14"/>
                    <a:pt x="11" y="18"/>
                    <a:pt x="9" y="22"/>
                  </a:cubicBezTo>
                  <a:cubicBezTo>
                    <a:pt x="7" y="26"/>
                    <a:pt x="5" y="31"/>
                    <a:pt x="5" y="36"/>
                  </a:cubicBezTo>
                  <a:cubicBezTo>
                    <a:pt x="27" y="36"/>
                    <a:pt x="27" y="36"/>
                    <a:pt x="27" y="36"/>
                  </a:cubicBezTo>
                  <a:cubicBezTo>
                    <a:pt x="28" y="31"/>
                    <a:pt x="30" y="28"/>
                    <a:pt x="34" y="25"/>
                  </a:cubicBezTo>
                  <a:cubicBezTo>
                    <a:pt x="38" y="22"/>
                    <a:pt x="45" y="20"/>
                    <a:pt x="53" y="20"/>
                  </a:cubicBezTo>
                  <a:cubicBezTo>
                    <a:pt x="63" y="20"/>
                    <a:pt x="70" y="22"/>
                    <a:pt x="74" y="26"/>
                  </a:cubicBezTo>
                  <a:cubicBezTo>
                    <a:pt x="78" y="30"/>
                    <a:pt x="80" y="35"/>
                    <a:pt x="80" y="43"/>
                  </a:cubicBezTo>
                  <a:cubicBezTo>
                    <a:pt x="80" y="50"/>
                    <a:pt x="80" y="50"/>
                    <a:pt x="80" y="50"/>
                  </a:cubicBezTo>
                  <a:cubicBezTo>
                    <a:pt x="52" y="50"/>
                    <a:pt x="52" y="50"/>
                    <a:pt x="52" y="50"/>
                  </a:cubicBezTo>
                  <a:cubicBezTo>
                    <a:pt x="34" y="50"/>
                    <a:pt x="21" y="53"/>
                    <a:pt x="12" y="60"/>
                  </a:cubicBezTo>
                  <a:cubicBezTo>
                    <a:pt x="4" y="67"/>
                    <a:pt x="0" y="77"/>
                    <a:pt x="0" y="89"/>
                  </a:cubicBezTo>
                  <a:cubicBezTo>
                    <a:pt x="0" y="100"/>
                    <a:pt x="4" y="109"/>
                    <a:pt x="11" y="115"/>
                  </a:cubicBezTo>
                  <a:cubicBezTo>
                    <a:pt x="17" y="122"/>
                    <a:pt x="28" y="125"/>
                    <a:pt x="41" y="125"/>
                  </a:cubicBezTo>
                  <a:cubicBezTo>
                    <a:pt x="58" y="125"/>
                    <a:pt x="72" y="118"/>
                    <a:pt x="82" y="105"/>
                  </a:cubicBezTo>
                  <a:cubicBezTo>
                    <a:pt x="82" y="105"/>
                    <a:pt x="82" y="105"/>
                    <a:pt x="82" y="105"/>
                  </a:cubicBezTo>
                  <a:cubicBezTo>
                    <a:pt x="85" y="123"/>
                    <a:pt x="85" y="123"/>
                    <a:pt x="85" y="123"/>
                  </a:cubicBezTo>
                  <a:cubicBezTo>
                    <a:pt x="102" y="123"/>
                    <a:pt x="102" y="123"/>
                    <a:pt x="102" y="123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30"/>
                    <a:pt x="98" y="19"/>
                    <a:pt x="90" y="12"/>
                  </a:cubicBezTo>
                  <a:cubicBezTo>
                    <a:pt x="82" y="4"/>
                    <a:pt x="70" y="0"/>
                    <a:pt x="53" y="0"/>
                  </a:cubicBezTo>
                  <a:close/>
                  <a:moveTo>
                    <a:pt x="80" y="72"/>
                  </a:moveTo>
                  <a:cubicBezTo>
                    <a:pt x="80" y="77"/>
                    <a:pt x="79" y="81"/>
                    <a:pt x="77" y="85"/>
                  </a:cubicBezTo>
                  <a:cubicBezTo>
                    <a:pt x="75" y="89"/>
                    <a:pt x="73" y="92"/>
                    <a:pt x="69" y="95"/>
                  </a:cubicBezTo>
                  <a:cubicBezTo>
                    <a:pt x="66" y="98"/>
                    <a:pt x="62" y="101"/>
                    <a:pt x="58" y="102"/>
                  </a:cubicBezTo>
                  <a:cubicBezTo>
                    <a:pt x="53" y="104"/>
                    <a:pt x="49" y="105"/>
                    <a:pt x="44" y="105"/>
                  </a:cubicBezTo>
                  <a:cubicBezTo>
                    <a:pt x="37" y="105"/>
                    <a:pt x="32" y="103"/>
                    <a:pt x="28" y="100"/>
                  </a:cubicBezTo>
                  <a:cubicBezTo>
                    <a:pt x="25" y="97"/>
                    <a:pt x="23" y="93"/>
                    <a:pt x="23" y="89"/>
                  </a:cubicBezTo>
                  <a:cubicBezTo>
                    <a:pt x="23" y="82"/>
                    <a:pt x="25" y="77"/>
                    <a:pt x="30" y="74"/>
                  </a:cubicBezTo>
                  <a:cubicBezTo>
                    <a:pt x="34" y="70"/>
                    <a:pt x="42" y="68"/>
                    <a:pt x="53" y="68"/>
                  </a:cubicBezTo>
                  <a:cubicBezTo>
                    <a:pt x="80" y="68"/>
                    <a:pt x="80" y="68"/>
                    <a:pt x="80" y="68"/>
                  </a:cubicBezTo>
                  <a:lnTo>
                    <a:pt x="80" y="72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06" name="Google Shape;406;p21"/>
            <p:cNvSpPr/>
            <p:nvPr/>
          </p:nvSpPr>
          <p:spPr>
            <a:xfrm>
              <a:off x="5602288" y="1698625"/>
              <a:ext cx="1366838" cy="1211263"/>
            </a:xfrm>
            <a:custGeom>
              <a:rect b="b" l="l" r="r" t="t"/>
              <a:pathLst>
                <a:path extrusionOk="0" h="685" w="777">
                  <a:moveTo>
                    <a:pt x="159" y="458"/>
                  </a:moveTo>
                  <a:cubicBezTo>
                    <a:pt x="147" y="569"/>
                    <a:pt x="89" y="591"/>
                    <a:pt x="0" y="594"/>
                  </a:cubicBezTo>
                  <a:cubicBezTo>
                    <a:pt x="0" y="683"/>
                    <a:pt x="0" y="683"/>
                    <a:pt x="0" y="683"/>
                  </a:cubicBezTo>
                  <a:cubicBezTo>
                    <a:pt x="133" y="685"/>
                    <a:pt x="218" y="635"/>
                    <a:pt x="245" y="517"/>
                  </a:cubicBezTo>
                  <a:cubicBezTo>
                    <a:pt x="264" y="428"/>
                    <a:pt x="293" y="85"/>
                    <a:pt x="293" y="85"/>
                  </a:cubicBezTo>
                  <a:cubicBezTo>
                    <a:pt x="683" y="85"/>
                    <a:pt x="683" y="85"/>
                    <a:pt x="683" y="85"/>
                  </a:cubicBezTo>
                  <a:cubicBezTo>
                    <a:pt x="683" y="677"/>
                    <a:pt x="683" y="677"/>
                    <a:pt x="683" y="677"/>
                  </a:cubicBezTo>
                  <a:cubicBezTo>
                    <a:pt x="777" y="677"/>
                    <a:pt x="777" y="677"/>
                    <a:pt x="777" y="677"/>
                  </a:cubicBezTo>
                  <a:cubicBezTo>
                    <a:pt x="777" y="0"/>
                    <a:pt x="777" y="0"/>
                    <a:pt x="777" y="0"/>
                  </a:cubicBezTo>
                  <a:cubicBezTo>
                    <a:pt x="205" y="0"/>
                    <a:pt x="205" y="0"/>
                    <a:pt x="205" y="0"/>
                  </a:cubicBezTo>
                  <a:cubicBezTo>
                    <a:pt x="205" y="0"/>
                    <a:pt x="176" y="314"/>
                    <a:pt x="159" y="45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07" name="Google Shape;407;p21"/>
            <p:cNvSpPr/>
            <p:nvPr/>
          </p:nvSpPr>
          <p:spPr>
            <a:xfrm>
              <a:off x="2874963" y="1698625"/>
              <a:ext cx="1400175" cy="1196975"/>
            </a:xfrm>
            <a:custGeom>
              <a:rect b="b" l="l" r="r" t="t"/>
              <a:pathLst>
                <a:path extrusionOk="0" h="677" w="796">
                  <a:moveTo>
                    <a:pt x="756" y="0"/>
                  </a:moveTo>
                  <a:cubicBezTo>
                    <a:pt x="637" y="0"/>
                    <a:pt x="637" y="0"/>
                    <a:pt x="637" y="0"/>
                  </a:cubicBezTo>
                  <a:cubicBezTo>
                    <a:pt x="455" y="234"/>
                    <a:pt x="455" y="234"/>
                    <a:pt x="455" y="234"/>
                  </a:cubicBezTo>
                  <a:cubicBezTo>
                    <a:pt x="427" y="271"/>
                    <a:pt x="383" y="292"/>
                    <a:pt x="337" y="292"/>
                  </a:cubicBezTo>
                  <a:cubicBezTo>
                    <a:pt x="93" y="292"/>
                    <a:pt x="93" y="292"/>
                    <a:pt x="93" y="292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92" y="677"/>
                    <a:pt x="92" y="677"/>
                    <a:pt x="92" y="677"/>
                  </a:cubicBezTo>
                  <a:cubicBezTo>
                    <a:pt x="92" y="387"/>
                    <a:pt x="92" y="387"/>
                    <a:pt x="92" y="387"/>
                  </a:cubicBezTo>
                  <a:cubicBezTo>
                    <a:pt x="408" y="387"/>
                    <a:pt x="408" y="387"/>
                    <a:pt x="408" y="387"/>
                  </a:cubicBezTo>
                  <a:cubicBezTo>
                    <a:pt x="661" y="677"/>
                    <a:pt x="661" y="677"/>
                    <a:pt x="661" y="677"/>
                  </a:cubicBezTo>
                  <a:cubicBezTo>
                    <a:pt x="796" y="677"/>
                    <a:pt x="796" y="677"/>
                    <a:pt x="796" y="677"/>
                  </a:cubicBezTo>
                  <a:cubicBezTo>
                    <a:pt x="498" y="332"/>
                    <a:pt x="498" y="332"/>
                    <a:pt x="498" y="332"/>
                  </a:cubicBezTo>
                  <a:lnTo>
                    <a:pt x="75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08" name="Google Shape;408;p21"/>
            <p:cNvSpPr/>
            <p:nvPr/>
          </p:nvSpPr>
          <p:spPr>
            <a:xfrm>
              <a:off x="4205288" y="1649413"/>
              <a:ext cx="1403350" cy="1289050"/>
            </a:xfrm>
            <a:custGeom>
              <a:rect b="b" l="l" r="r" t="t"/>
              <a:pathLst>
                <a:path extrusionOk="0" h="729" w="798">
                  <a:moveTo>
                    <a:pt x="399" y="0"/>
                  </a:moveTo>
                  <a:cubicBezTo>
                    <a:pt x="179" y="0"/>
                    <a:pt x="0" y="118"/>
                    <a:pt x="0" y="365"/>
                  </a:cubicBezTo>
                  <a:cubicBezTo>
                    <a:pt x="0" y="627"/>
                    <a:pt x="179" y="729"/>
                    <a:pt x="399" y="729"/>
                  </a:cubicBezTo>
                  <a:cubicBezTo>
                    <a:pt x="619" y="729"/>
                    <a:pt x="798" y="626"/>
                    <a:pt x="798" y="365"/>
                  </a:cubicBezTo>
                  <a:cubicBezTo>
                    <a:pt x="798" y="116"/>
                    <a:pt x="619" y="0"/>
                    <a:pt x="399" y="0"/>
                  </a:cubicBezTo>
                  <a:close/>
                  <a:moveTo>
                    <a:pt x="399" y="643"/>
                  </a:moveTo>
                  <a:cubicBezTo>
                    <a:pt x="223" y="643"/>
                    <a:pt x="99" y="565"/>
                    <a:pt x="99" y="365"/>
                  </a:cubicBezTo>
                  <a:cubicBezTo>
                    <a:pt x="99" y="177"/>
                    <a:pt x="223" y="87"/>
                    <a:pt x="399" y="87"/>
                  </a:cubicBezTo>
                  <a:cubicBezTo>
                    <a:pt x="575" y="87"/>
                    <a:pt x="700" y="175"/>
                    <a:pt x="700" y="365"/>
                  </a:cubicBezTo>
                  <a:cubicBezTo>
                    <a:pt x="700" y="564"/>
                    <a:pt x="575" y="643"/>
                    <a:pt x="399" y="64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09" name="Google Shape;409;p21"/>
            <p:cNvSpPr/>
            <p:nvPr/>
          </p:nvSpPr>
          <p:spPr>
            <a:xfrm>
              <a:off x="857250" y="1698625"/>
              <a:ext cx="1792288" cy="1196975"/>
            </a:xfrm>
            <a:custGeom>
              <a:rect b="b" l="l" r="r" t="t"/>
              <a:pathLst>
                <a:path extrusionOk="0" h="677" w="1018">
                  <a:moveTo>
                    <a:pt x="927" y="586"/>
                  </a:moveTo>
                  <a:cubicBezTo>
                    <a:pt x="554" y="586"/>
                    <a:pt x="554" y="586"/>
                    <a:pt x="554" y="586"/>
                  </a:cubicBezTo>
                  <a:cubicBezTo>
                    <a:pt x="554" y="275"/>
                    <a:pt x="554" y="275"/>
                    <a:pt x="554" y="275"/>
                  </a:cubicBezTo>
                  <a:cubicBezTo>
                    <a:pt x="554" y="0"/>
                    <a:pt x="554" y="0"/>
                    <a:pt x="554" y="0"/>
                  </a:cubicBezTo>
                  <a:cubicBezTo>
                    <a:pt x="464" y="0"/>
                    <a:pt x="464" y="0"/>
                    <a:pt x="464" y="0"/>
                  </a:cubicBezTo>
                  <a:cubicBezTo>
                    <a:pt x="464" y="275"/>
                    <a:pt x="464" y="275"/>
                    <a:pt x="464" y="275"/>
                  </a:cubicBezTo>
                  <a:cubicBezTo>
                    <a:pt x="464" y="446"/>
                    <a:pt x="324" y="586"/>
                    <a:pt x="152" y="586"/>
                  </a:cubicBezTo>
                  <a:cubicBezTo>
                    <a:pt x="91" y="586"/>
                    <a:pt x="91" y="586"/>
                    <a:pt x="91" y="586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77"/>
                    <a:pt x="0" y="677"/>
                    <a:pt x="0" y="677"/>
                  </a:cubicBezTo>
                  <a:cubicBezTo>
                    <a:pt x="152" y="677"/>
                    <a:pt x="152" y="677"/>
                    <a:pt x="152" y="677"/>
                  </a:cubicBezTo>
                  <a:cubicBezTo>
                    <a:pt x="277" y="677"/>
                    <a:pt x="390" y="619"/>
                    <a:pt x="464" y="529"/>
                  </a:cubicBezTo>
                  <a:cubicBezTo>
                    <a:pt x="464" y="677"/>
                    <a:pt x="464" y="677"/>
                    <a:pt x="464" y="677"/>
                  </a:cubicBezTo>
                  <a:cubicBezTo>
                    <a:pt x="1018" y="677"/>
                    <a:pt x="1018" y="677"/>
                    <a:pt x="1018" y="677"/>
                  </a:cubicBezTo>
                  <a:cubicBezTo>
                    <a:pt x="1018" y="0"/>
                    <a:pt x="1018" y="0"/>
                    <a:pt x="1018" y="0"/>
                  </a:cubicBezTo>
                  <a:cubicBezTo>
                    <a:pt x="927" y="0"/>
                    <a:pt x="927" y="0"/>
                    <a:pt x="927" y="0"/>
                  </a:cubicBezTo>
                  <a:lnTo>
                    <a:pt x="927" y="586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10" name="Google Shape;410;p21"/>
            <p:cNvSpPr/>
            <p:nvPr/>
          </p:nvSpPr>
          <p:spPr>
            <a:xfrm>
              <a:off x="7107238" y="1698625"/>
              <a:ext cx="1514475" cy="1198563"/>
            </a:xfrm>
            <a:custGeom>
              <a:rect b="b" l="l" r="r" t="t"/>
              <a:pathLst>
                <a:path extrusionOk="0" h="678" w="861">
                  <a:moveTo>
                    <a:pt x="784" y="44"/>
                  </a:moveTo>
                  <a:cubicBezTo>
                    <a:pt x="784" y="0"/>
                    <a:pt x="784" y="0"/>
                    <a:pt x="784" y="0"/>
                  </a:cubicBezTo>
                  <a:cubicBezTo>
                    <a:pt x="693" y="0"/>
                    <a:pt x="693" y="0"/>
                    <a:pt x="693" y="0"/>
                  </a:cubicBezTo>
                  <a:cubicBezTo>
                    <a:pt x="693" y="44"/>
                    <a:pt x="693" y="44"/>
                    <a:pt x="693" y="44"/>
                  </a:cubicBezTo>
                  <a:cubicBezTo>
                    <a:pt x="693" y="120"/>
                    <a:pt x="677" y="193"/>
                    <a:pt x="649" y="259"/>
                  </a:cubicBezTo>
                  <a:cubicBezTo>
                    <a:pt x="567" y="97"/>
                    <a:pt x="567" y="97"/>
                    <a:pt x="567" y="97"/>
                  </a:cubicBezTo>
                  <a:cubicBezTo>
                    <a:pt x="536" y="37"/>
                    <a:pt x="475" y="0"/>
                    <a:pt x="408" y="0"/>
                  </a:cubicBezTo>
                  <a:cubicBezTo>
                    <a:pt x="591" y="361"/>
                    <a:pt x="591" y="361"/>
                    <a:pt x="591" y="361"/>
                  </a:cubicBezTo>
                  <a:cubicBezTo>
                    <a:pt x="492" y="498"/>
                    <a:pt x="331" y="588"/>
                    <a:pt x="150" y="588"/>
                  </a:cubicBezTo>
                  <a:cubicBezTo>
                    <a:pt x="109" y="588"/>
                    <a:pt x="109" y="588"/>
                    <a:pt x="109" y="588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408" y="0"/>
                    <a:pt x="408" y="0"/>
                    <a:pt x="408" y="0"/>
                  </a:cubicBezTo>
                  <a:cubicBezTo>
                    <a:pt x="341" y="0"/>
                    <a:pt x="279" y="37"/>
                    <a:pt x="249" y="97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588"/>
                    <a:pt x="0" y="588"/>
                    <a:pt x="0" y="588"/>
                  </a:cubicBezTo>
                  <a:cubicBezTo>
                    <a:pt x="0" y="678"/>
                    <a:pt x="0" y="678"/>
                    <a:pt x="0" y="678"/>
                  </a:cubicBezTo>
                  <a:cubicBezTo>
                    <a:pt x="150" y="678"/>
                    <a:pt x="150" y="678"/>
                    <a:pt x="150" y="678"/>
                  </a:cubicBezTo>
                  <a:cubicBezTo>
                    <a:pt x="345" y="678"/>
                    <a:pt x="520" y="589"/>
                    <a:pt x="636" y="450"/>
                  </a:cubicBezTo>
                  <a:cubicBezTo>
                    <a:pt x="660" y="496"/>
                    <a:pt x="660" y="496"/>
                    <a:pt x="660" y="496"/>
                  </a:cubicBezTo>
                  <a:cubicBezTo>
                    <a:pt x="752" y="677"/>
                    <a:pt x="752" y="677"/>
                    <a:pt x="752" y="677"/>
                  </a:cubicBezTo>
                  <a:cubicBezTo>
                    <a:pt x="861" y="677"/>
                    <a:pt x="861" y="677"/>
                    <a:pt x="861" y="677"/>
                  </a:cubicBezTo>
                  <a:cubicBezTo>
                    <a:pt x="700" y="359"/>
                    <a:pt x="700" y="359"/>
                    <a:pt x="700" y="359"/>
                  </a:cubicBezTo>
                  <a:cubicBezTo>
                    <a:pt x="753" y="266"/>
                    <a:pt x="784" y="159"/>
                    <a:pt x="784" y="4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  <p:grpSp>
        <p:nvGrpSpPr>
          <p:cNvPr id="411" name="Google Shape;411;p21"/>
          <p:cNvGrpSpPr/>
          <p:nvPr/>
        </p:nvGrpSpPr>
        <p:grpSpPr>
          <a:xfrm>
            <a:off x="10786532" y="364517"/>
            <a:ext cx="1123950" cy="587376"/>
            <a:chOff x="10666413" y="373063"/>
            <a:chExt cx="1123950" cy="587376"/>
          </a:xfrm>
        </p:grpSpPr>
        <p:sp>
          <p:nvSpPr>
            <p:cNvPr id="412" name="Google Shape;412;p21"/>
            <p:cNvSpPr/>
            <p:nvPr/>
          </p:nvSpPr>
          <p:spPr>
            <a:xfrm>
              <a:off x="10666413" y="373063"/>
              <a:ext cx="400050" cy="382588"/>
            </a:xfrm>
            <a:custGeom>
              <a:rect b="b" l="l" r="r" t="t"/>
              <a:pathLst>
                <a:path extrusionOk="0" h="241" w="252">
                  <a:moveTo>
                    <a:pt x="252" y="50"/>
                  </a:moveTo>
                  <a:lnTo>
                    <a:pt x="0" y="0"/>
                  </a:lnTo>
                  <a:lnTo>
                    <a:pt x="0" y="239"/>
                  </a:lnTo>
                  <a:lnTo>
                    <a:pt x="10" y="241"/>
                  </a:lnTo>
                  <a:lnTo>
                    <a:pt x="10" y="12"/>
                  </a:lnTo>
                  <a:lnTo>
                    <a:pt x="252" y="60"/>
                  </a:lnTo>
                  <a:lnTo>
                    <a:pt x="252" y="5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13" name="Google Shape;413;p21"/>
            <p:cNvSpPr/>
            <p:nvPr/>
          </p:nvSpPr>
          <p:spPr>
            <a:xfrm>
              <a:off x="11044238" y="800101"/>
              <a:ext cx="196850" cy="160338"/>
            </a:xfrm>
            <a:custGeom>
              <a:rect b="b" l="l" r="r" t="t"/>
              <a:pathLst>
                <a:path extrusionOk="0" h="101" w="124">
                  <a:moveTo>
                    <a:pt x="114" y="0"/>
                  </a:moveTo>
                  <a:lnTo>
                    <a:pt x="114" y="88"/>
                  </a:lnTo>
                  <a:lnTo>
                    <a:pt x="0" y="66"/>
                  </a:lnTo>
                  <a:lnTo>
                    <a:pt x="0" y="76"/>
                  </a:lnTo>
                  <a:lnTo>
                    <a:pt x="124" y="101"/>
                  </a:lnTo>
                  <a:lnTo>
                    <a:pt x="124" y="2"/>
                  </a:lnTo>
                  <a:lnTo>
                    <a:pt x="1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14" name="Google Shape;414;p21"/>
            <p:cNvSpPr/>
            <p:nvPr/>
          </p:nvSpPr>
          <p:spPr>
            <a:xfrm>
              <a:off x="10764838" y="488951"/>
              <a:ext cx="100013" cy="133350"/>
            </a:xfrm>
            <a:custGeom>
              <a:rect b="b" l="l" r="r" t="t"/>
              <a:pathLst>
                <a:path extrusionOk="0" h="84" w="63">
                  <a:moveTo>
                    <a:pt x="0" y="0"/>
                  </a:moveTo>
                  <a:lnTo>
                    <a:pt x="11" y="0"/>
                  </a:lnTo>
                  <a:lnTo>
                    <a:pt x="11" y="36"/>
                  </a:lnTo>
                  <a:lnTo>
                    <a:pt x="22" y="36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31" y="40"/>
                  </a:lnTo>
                  <a:lnTo>
                    <a:pt x="63" y="84"/>
                  </a:lnTo>
                  <a:lnTo>
                    <a:pt x="49" y="84"/>
                  </a:lnTo>
                  <a:lnTo>
                    <a:pt x="22" y="46"/>
                  </a:lnTo>
                  <a:lnTo>
                    <a:pt x="11" y="46"/>
                  </a:lnTo>
                  <a:lnTo>
                    <a:pt x="11" y="84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15" name="Google Shape;415;p21"/>
            <p:cNvSpPr/>
            <p:nvPr/>
          </p:nvSpPr>
          <p:spPr>
            <a:xfrm>
              <a:off x="10877551" y="525463"/>
              <a:ext cx="87313" cy="98425"/>
            </a:xfrm>
            <a:custGeom>
              <a:rect b="b" l="l" r="r" t="t"/>
              <a:pathLst>
                <a:path extrusionOk="0" h="275" w="245">
                  <a:moveTo>
                    <a:pt x="122" y="275"/>
                  </a:moveTo>
                  <a:cubicBezTo>
                    <a:pt x="84" y="275"/>
                    <a:pt x="54" y="264"/>
                    <a:pt x="33" y="242"/>
                  </a:cubicBezTo>
                  <a:cubicBezTo>
                    <a:pt x="11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5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5" y="88"/>
                    <a:pt x="245" y="130"/>
                  </a:cubicBezTo>
                  <a:cubicBezTo>
                    <a:pt x="245" y="145"/>
                    <a:pt x="245" y="145"/>
                    <a:pt x="245" y="145"/>
                  </a:cubicBezTo>
                  <a:cubicBezTo>
                    <a:pt x="245" y="187"/>
                    <a:pt x="234" y="219"/>
                    <a:pt x="212" y="241"/>
                  </a:cubicBezTo>
                  <a:cubicBezTo>
                    <a:pt x="190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5" y="231"/>
                    <a:pt x="162" y="224"/>
                    <a:pt x="175" y="210"/>
                  </a:cubicBezTo>
                  <a:cubicBezTo>
                    <a:pt x="188" y="196"/>
                    <a:pt x="195" y="175"/>
                    <a:pt x="195" y="145"/>
                  </a:cubicBezTo>
                  <a:cubicBezTo>
                    <a:pt x="195" y="130"/>
                    <a:pt x="195" y="130"/>
                    <a:pt x="195" y="130"/>
                  </a:cubicBezTo>
                  <a:cubicBezTo>
                    <a:pt x="195" y="101"/>
                    <a:pt x="188" y="79"/>
                    <a:pt x="175" y="65"/>
                  </a:cubicBezTo>
                  <a:cubicBezTo>
                    <a:pt x="162" y="51"/>
                    <a:pt x="145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16" name="Google Shape;416;p21"/>
            <p:cNvSpPr/>
            <p:nvPr/>
          </p:nvSpPr>
          <p:spPr>
            <a:xfrm>
              <a:off x="10985501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8" y="5"/>
                    <a:pt x="38" y="5"/>
                    <a:pt x="38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70" y="16"/>
                    <a:pt x="83" y="10"/>
                  </a:cubicBezTo>
                  <a:cubicBezTo>
                    <a:pt x="97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1" y="22"/>
                    <a:pt x="210" y="33"/>
                  </a:cubicBezTo>
                  <a:cubicBezTo>
                    <a:pt x="220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7" y="217"/>
                    <a:pt x="219" y="231"/>
                    <a:pt x="210" y="242"/>
                  </a:cubicBezTo>
                  <a:cubicBezTo>
                    <a:pt x="200" y="253"/>
                    <a:pt x="189" y="261"/>
                    <a:pt x="176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9" y="272"/>
                    <a:pt x="86" y="267"/>
                  </a:cubicBezTo>
                  <a:cubicBezTo>
                    <a:pt x="73" y="261"/>
                    <a:pt x="61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1" y="231"/>
                    <a:pt x="158" y="224"/>
                    <a:pt x="171" y="210"/>
                  </a:cubicBezTo>
                  <a:cubicBezTo>
                    <a:pt x="184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1" y="66"/>
                  </a:cubicBezTo>
                  <a:cubicBezTo>
                    <a:pt x="158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5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5" y="195"/>
                    <a:pt x="68" y="210"/>
                  </a:cubicBezTo>
                  <a:cubicBezTo>
                    <a:pt x="81" y="224"/>
                    <a:pt x="98" y="231"/>
                    <a:pt x="119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17" name="Google Shape;417;p21"/>
            <p:cNvSpPr/>
            <p:nvPr/>
          </p:nvSpPr>
          <p:spPr>
            <a:xfrm>
              <a:off x="11093451" y="527051"/>
              <a:ext cx="77788" cy="95250"/>
            </a:xfrm>
            <a:custGeom>
              <a:rect b="b" l="l" r="r" t="t"/>
              <a:pathLst>
                <a:path extrusionOk="0" h="60" w="49">
                  <a:moveTo>
                    <a:pt x="0" y="0"/>
                  </a:moveTo>
                  <a:lnTo>
                    <a:pt x="49" y="0"/>
                  </a:lnTo>
                  <a:lnTo>
                    <a:pt x="49" y="60"/>
                  </a:lnTo>
                  <a:lnTo>
                    <a:pt x="38" y="60"/>
                  </a:lnTo>
                  <a:lnTo>
                    <a:pt x="38" y="10"/>
                  </a:lnTo>
                  <a:lnTo>
                    <a:pt x="10" y="10"/>
                  </a:lnTo>
                  <a:lnTo>
                    <a:pt x="10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18" name="Google Shape;418;p21"/>
            <p:cNvSpPr/>
            <p:nvPr/>
          </p:nvSpPr>
          <p:spPr>
            <a:xfrm>
              <a:off x="11191876" y="525463"/>
              <a:ext cx="87313" cy="98425"/>
            </a:xfrm>
            <a:custGeom>
              <a:rect b="b" l="l" r="r" t="t"/>
              <a:pathLst>
                <a:path extrusionOk="0" h="275" w="244">
                  <a:moveTo>
                    <a:pt x="122" y="275"/>
                  </a:moveTo>
                  <a:cubicBezTo>
                    <a:pt x="84" y="275"/>
                    <a:pt x="54" y="264"/>
                    <a:pt x="32" y="242"/>
                  </a:cubicBezTo>
                  <a:cubicBezTo>
                    <a:pt x="10" y="219"/>
                    <a:pt x="0" y="187"/>
                    <a:pt x="0" y="145"/>
                  </a:cubicBezTo>
                  <a:cubicBezTo>
                    <a:pt x="0" y="130"/>
                    <a:pt x="0" y="130"/>
                    <a:pt x="0" y="130"/>
                  </a:cubicBezTo>
                  <a:cubicBezTo>
                    <a:pt x="0" y="89"/>
                    <a:pt x="11" y="57"/>
                    <a:pt x="33" y="34"/>
                  </a:cubicBezTo>
                  <a:cubicBezTo>
                    <a:pt x="55" y="12"/>
                    <a:pt x="84" y="0"/>
                    <a:pt x="122" y="0"/>
                  </a:cubicBezTo>
                  <a:cubicBezTo>
                    <a:pt x="160" y="0"/>
                    <a:pt x="190" y="11"/>
                    <a:pt x="212" y="34"/>
                  </a:cubicBezTo>
                  <a:cubicBezTo>
                    <a:pt x="234" y="56"/>
                    <a:pt x="244" y="88"/>
                    <a:pt x="244" y="130"/>
                  </a:cubicBezTo>
                  <a:cubicBezTo>
                    <a:pt x="244" y="145"/>
                    <a:pt x="244" y="145"/>
                    <a:pt x="244" y="145"/>
                  </a:cubicBezTo>
                  <a:cubicBezTo>
                    <a:pt x="244" y="187"/>
                    <a:pt x="233" y="219"/>
                    <a:pt x="211" y="241"/>
                  </a:cubicBezTo>
                  <a:cubicBezTo>
                    <a:pt x="189" y="264"/>
                    <a:pt x="160" y="275"/>
                    <a:pt x="122" y="275"/>
                  </a:cubicBezTo>
                  <a:close/>
                  <a:moveTo>
                    <a:pt x="122" y="231"/>
                  </a:moveTo>
                  <a:cubicBezTo>
                    <a:pt x="144" y="231"/>
                    <a:pt x="162" y="224"/>
                    <a:pt x="175" y="210"/>
                  </a:cubicBezTo>
                  <a:cubicBezTo>
                    <a:pt x="188" y="196"/>
                    <a:pt x="194" y="175"/>
                    <a:pt x="194" y="145"/>
                  </a:cubicBezTo>
                  <a:cubicBezTo>
                    <a:pt x="194" y="130"/>
                    <a:pt x="194" y="130"/>
                    <a:pt x="194" y="130"/>
                  </a:cubicBezTo>
                  <a:cubicBezTo>
                    <a:pt x="194" y="101"/>
                    <a:pt x="188" y="79"/>
                    <a:pt x="175" y="65"/>
                  </a:cubicBezTo>
                  <a:cubicBezTo>
                    <a:pt x="162" y="51"/>
                    <a:pt x="144" y="44"/>
                    <a:pt x="122" y="44"/>
                  </a:cubicBezTo>
                  <a:cubicBezTo>
                    <a:pt x="100" y="44"/>
                    <a:pt x="82" y="51"/>
                    <a:pt x="69" y="65"/>
                  </a:cubicBezTo>
                  <a:cubicBezTo>
                    <a:pt x="56" y="79"/>
                    <a:pt x="50" y="101"/>
                    <a:pt x="50" y="130"/>
                  </a:cubicBezTo>
                  <a:cubicBezTo>
                    <a:pt x="50" y="145"/>
                    <a:pt x="50" y="145"/>
                    <a:pt x="50" y="145"/>
                  </a:cubicBezTo>
                  <a:cubicBezTo>
                    <a:pt x="50" y="174"/>
                    <a:pt x="56" y="196"/>
                    <a:pt x="69" y="210"/>
                  </a:cubicBezTo>
                  <a:cubicBezTo>
                    <a:pt x="82" y="224"/>
                    <a:pt x="100" y="231"/>
                    <a:pt x="122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19" name="Google Shape;419;p21"/>
            <p:cNvSpPr/>
            <p:nvPr/>
          </p:nvSpPr>
          <p:spPr>
            <a:xfrm>
              <a:off x="11301413" y="525463"/>
              <a:ext cx="85725" cy="134938"/>
            </a:xfrm>
            <a:custGeom>
              <a:rect b="b" l="l" r="r" t="t"/>
              <a:pathLst>
                <a:path extrusionOk="0" h="377" w="240">
                  <a:moveTo>
                    <a:pt x="0" y="5"/>
                  </a:moveTo>
                  <a:cubicBezTo>
                    <a:pt x="37" y="5"/>
                    <a:pt x="37" y="5"/>
                    <a:pt x="37" y="5"/>
                  </a:cubicBezTo>
                  <a:cubicBezTo>
                    <a:pt x="43" y="42"/>
                    <a:pt x="43" y="42"/>
                    <a:pt x="43" y="42"/>
                  </a:cubicBezTo>
                  <a:cubicBezTo>
                    <a:pt x="44" y="42"/>
                    <a:pt x="44" y="42"/>
                    <a:pt x="44" y="42"/>
                  </a:cubicBezTo>
                  <a:cubicBezTo>
                    <a:pt x="56" y="27"/>
                    <a:pt x="69" y="16"/>
                    <a:pt x="83" y="10"/>
                  </a:cubicBezTo>
                  <a:cubicBezTo>
                    <a:pt x="96" y="3"/>
                    <a:pt x="113" y="0"/>
                    <a:pt x="132" y="0"/>
                  </a:cubicBezTo>
                  <a:cubicBezTo>
                    <a:pt x="148" y="0"/>
                    <a:pt x="163" y="3"/>
                    <a:pt x="176" y="9"/>
                  </a:cubicBezTo>
                  <a:cubicBezTo>
                    <a:pt x="189" y="14"/>
                    <a:pt x="200" y="22"/>
                    <a:pt x="210" y="33"/>
                  </a:cubicBezTo>
                  <a:cubicBezTo>
                    <a:pt x="219" y="44"/>
                    <a:pt x="227" y="57"/>
                    <a:pt x="232" y="74"/>
                  </a:cubicBezTo>
                  <a:cubicBezTo>
                    <a:pt x="237" y="90"/>
                    <a:pt x="240" y="109"/>
                    <a:pt x="240" y="130"/>
                  </a:cubicBezTo>
                  <a:cubicBezTo>
                    <a:pt x="240" y="145"/>
                    <a:pt x="240" y="145"/>
                    <a:pt x="240" y="145"/>
                  </a:cubicBezTo>
                  <a:cubicBezTo>
                    <a:pt x="240" y="166"/>
                    <a:pt x="237" y="185"/>
                    <a:pt x="232" y="201"/>
                  </a:cubicBezTo>
                  <a:cubicBezTo>
                    <a:pt x="226" y="217"/>
                    <a:pt x="219" y="231"/>
                    <a:pt x="209" y="242"/>
                  </a:cubicBezTo>
                  <a:cubicBezTo>
                    <a:pt x="200" y="253"/>
                    <a:pt x="188" y="261"/>
                    <a:pt x="175" y="267"/>
                  </a:cubicBezTo>
                  <a:cubicBezTo>
                    <a:pt x="162" y="272"/>
                    <a:pt x="148" y="275"/>
                    <a:pt x="132" y="275"/>
                  </a:cubicBezTo>
                  <a:cubicBezTo>
                    <a:pt x="114" y="275"/>
                    <a:pt x="98" y="272"/>
                    <a:pt x="85" y="267"/>
                  </a:cubicBezTo>
                  <a:cubicBezTo>
                    <a:pt x="73" y="261"/>
                    <a:pt x="60" y="252"/>
                    <a:pt x="49" y="239"/>
                  </a:cubicBezTo>
                  <a:cubicBezTo>
                    <a:pt x="48" y="239"/>
                    <a:pt x="48" y="239"/>
                    <a:pt x="48" y="239"/>
                  </a:cubicBezTo>
                  <a:cubicBezTo>
                    <a:pt x="48" y="377"/>
                    <a:pt x="48" y="377"/>
                    <a:pt x="48" y="377"/>
                  </a:cubicBezTo>
                  <a:cubicBezTo>
                    <a:pt x="0" y="377"/>
                    <a:pt x="0" y="377"/>
                    <a:pt x="0" y="377"/>
                  </a:cubicBezTo>
                  <a:lnTo>
                    <a:pt x="0" y="5"/>
                  </a:lnTo>
                  <a:close/>
                  <a:moveTo>
                    <a:pt x="119" y="231"/>
                  </a:moveTo>
                  <a:cubicBezTo>
                    <a:pt x="140" y="231"/>
                    <a:pt x="158" y="224"/>
                    <a:pt x="170" y="210"/>
                  </a:cubicBezTo>
                  <a:cubicBezTo>
                    <a:pt x="183" y="196"/>
                    <a:pt x="190" y="175"/>
                    <a:pt x="190" y="145"/>
                  </a:cubicBezTo>
                  <a:cubicBezTo>
                    <a:pt x="190" y="130"/>
                    <a:pt x="190" y="130"/>
                    <a:pt x="190" y="130"/>
                  </a:cubicBezTo>
                  <a:cubicBezTo>
                    <a:pt x="190" y="101"/>
                    <a:pt x="183" y="80"/>
                    <a:pt x="170" y="66"/>
                  </a:cubicBezTo>
                  <a:cubicBezTo>
                    <a:pt x="157" y="51"/>
                    <a:pt x="140" y="44"/>
                    <a:pt x="119" y="44"/>
                  </a:cubicBezTo>
                  <a:cubicBezTo>
                    <a:pt x="97" y="44"/>
                    <a:pt x="80" y="51"/>
                    <a:pt x="67" y="65"/>
                  </a:cubicBezTo>
                  <a:cubicBezTo>
                    <a:pt x="54" y="79"/>
                    <a:pt x="48" y="101"/>
                    <a:pt x="48" y="130"/>
                  </a:cubicBezTo>
                  <a:cubicBezTo>
                    <a:pt x="48" y="145"/>
                    <a:pt x="48" y="145"/>
                    <a:pt x="48" y="145"/>
                  </a:cubicBezTo>
                  <a:cubicBezTo>
                    <a:pt x="48" y="174"/>
                    <a:pt x="54" y="195"/>
                    <a:pt x="67" y="210"/>
                  </a:cubicBezTo>
                  <a:cubicBezTo>
                    <a:pt x="80" y="224"/>
                    <a:pt x="97" y="231"/>
                    <a:pt x="119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20" name="Google Shape;420;p21"/>
            <p:cNvSpPr/>
            <p:nvPr/>
          </p:nvSpPr>
          <p:spPr>
            <a:xfrm>
              <a:off x="11401426" y="525463"/>
              <a:ext cx="79375" cy="98425"/>
            </a:xfrm>
            <a:custGeom>
              <a:rect b="b" l="l" r="r" t="t"/>
              <a:pathLst>
                <a:path extrusionOk="0" h="275" w="223">
                  <a:moveTo>
                    <a:pt x="90" y="275"/>
                  </a:moveTo>
                  <a:cubicBezTo>
                    <a:pt x="60" y="275"/>
                    <a:pt x="37" y="268"/>
                    <a:pt x="22" y="254"/>
                  </a:cubicBezTo>
                  <a:cubicBezTo>
                    <a:pt x="7" y="240"/>
                    <a:pt x="0" y="220"/>
                    <a:pt x="0" y="196"/>
                  </a:cubicBezTo>
                  <a:cubicBezTo>
                    <a:pt x="0" y="169"/>
                    <a:pt x="9" y="148"/>
                    <a:pt x="26" y="133"/>
                  </a:cubicBezTo>
                  <a:cubicBezTo>
                    <a:pt x="44" y="117"/>
                    <a:pt x="74" y="109"/>
                    <a:pt x="114" y="109"/>
                  </a:cubicBezTo>
                  <a:cubicBezTo>
                    <a:pt x="175" y="109"/>
                    <a:pt x="175" y="109"/>
                    <a:pt x="175" y="109"/>
                  </a:cubicBezTo>
                  <a:cubicBezTo>
                    <a:pt x="175" y="95"/>
                    <a:pt x="175" y="95"/>
                    <a:pt x="175" y="95"/>
                  </a:cubicBezTo>
                  <a:cubicBezTo>
                    <a:pt x="175" y="78"/>
                    <a:pt x="171" y="65"/>
                    <a:pt x="162" y="56"/>
                  </a:cubicBezTo>
                  <a:cubicBezTo>
                    <a:pt x="153" y="48"/>
                    <a:pt x="138" y="44"/>
                    <a:pt x="117" y="44"/>
                  </a:cubicBezTo>
                  <a:cubicBezTo>
                    <a:pt x="98" y="44"/>
                    <a:pt x="84" y="47"/>
                    <a:pt x="75" y="54"/>
                  </a:cubicBezTo>
                  <a:cubicBezTo>
                    <a:pt x="66" y="60"/>
                    <a:pt x="61" y="69"/>
                    <a:pt x="59" y="79"/>
                  </a:cubicBezTo>
                  <a:cubicBezTo>
                    <a:pt x="10" y="79"/>
                    <a:pt x="10" y="79"/>
                    <a:pt x="10" y="79"/>
                  </a:cubicBezTo>
                  <a:cubicBezTo>
                    <a:pt x="11" y="68"/>
                    <a:pt x="14" y="58"/>
                    <a:pt x="18" y="48"/>
                  </a:cubicBezTo>
                  <a:cubicBezTo>
                    <a:pt x="23" y="39"/>
                    <a:pt x="30" y="30"/>
                    <a:pt x="39" y="23"/>
                  </a:cubicBezTo>
                  <a:cubicBezTo>
                    <a:pt x="48" y="16"/>
                    <a:pt x="59" y="11"/>
                    <a:pt x="72" y="6"/>
                  </a:cubicBezTo>
                  <a:cubicBezTo>
                    <a:pt x="85" y="2"/>
                    <a:pt x="100" y="0"/>
                    <a:pt x="117" y="0"/>
                  </a:cubicBezTo>
                  <a:cubicBezTo>
                    <a:pt x="153" y="0"/>
                    <a:pt x="180" y="8"/>
                    <a:pt x="197" y="25"/>
                  </a:cubicBezTo>
                  <a:cubicBezTo>
                    <a:pt x="215" y="41"/>
                    <a:pt x="223" y="65"/>
                    <a:pt x="223" y="98"/>
                  </a:cubicBezTo>
                  <a:cubicBezTo>
                    <a:pt x="223" y="271"/>
                    <a:pt x="223" y="271"/>
                    <a:pt x="223" y="271"/>
                  </a:cubicBezTo>
                  <a:cubicBezTo>
                    <a:pt x="186" y="271"/>
                    <a:pt x="186" y="271"/>
                    <a:pt x="186" y="271"/>
                  </a:cubicBezTo>
                  <a:cubicBezTo>
                    <a:pt x="180" y="231"/>
                    <a:pt x="180" y="231"/>
                    <a:pt x="180" y="231"/>
                  </a:cubicBezTo>
                  <a:cubicBezTo>
                    <a:pt x="179" y="231"/>
                    <a:pt x="179" y="231"/>
                    <a:pt x="179" y="231"/>
                  </a:cubicBezTo>
                  <a:cubicBezTo>
                    <a:pt x="157" y="260"/>
                    <a:pt x="128" y="275"/>
                    <a:pt x="90" y="275"/>
                  </a:cubicBezTo>
                  <a:close/>
                  <a:moveTo>
                    <a:pt x="95" y="231"/>
                  </a:moveTo>
                  <a:cubicBezTo>
                    <a:pt x="106" y="231"/>
                    <a:pt x="117" y="230"/>
                    <a:pt x="127" y="226"/>
                  </a:cubicBezTo>
                  <a:cubicBezTo>
                    <a:pt x="136" y="222"/>
                    <a:pt x="145" y="217"/>
                    <a:pt x="152" y="210"/>
                  </a:cubicBezTo>
                  <a:cubicBezTo>
                    <a:pt x="159" y="204"/>
                    <a:pt x="165" y="196"/>
                    <a:pt x="169" y="187"/>
                  </a:cubicBezTo>
                  <a:cubicBezTo>
                    <a:pt x="173" y="178"/>
                    <a:pt x="175" y="169"/>
                    <a:pt x="175" y="159"/>
                  </a:cubicBezTo>
                  <a:cubicBezTo>
                    <a:pt x="175" y="149"/>
                    <a:pt x="175" y="149"/>
                    <a:pt x="175" y="149"/>
                  </a:cubicBezTo>
                  <a:cubicBezTo>
                    <a:pt x="117" y="149"/>
                    <a:pt x="117" y="149"/>
                    <a:pt x="117" y="149"/>
                  </a:cubicBezTo>
                  <a:cubicBezTo>
                    <a:pt x="92" y="149"/>
                    <a:pt x="74" y="154"/>
                    <a:pt x="65" y="162"/>
                  </a:cubicBezTo>
                  <a:cubicBezTo>
                    <a:pt x="55" y="170"/>
                    <a:pt x="50" y="181"/>
                    <a:pt x="50" y="195"/>
                  </a:cubicBezTo>
                  <a:cubicBezTo>
                    <a:pt x="50" y="206"/>
                    <a:pt x="53" y="214"/>
                    <a:pt x="61" y="221"/>
                  </a:cubicBezTo>
                  <a:cubicBezTo>
                    <a:pt x="69" y="228"/>
                    <a:pt x="80" y="231"/>
                    <a:pt x="95" y="23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21" name="Google Shape;421;p21"/>
            <p:cNvSpPr/>
            <p:nvPr/>
          </p:nvSpPr>
          <p:spPr>
            <a:xfrm>
              <a:off x="11506201" y="527051"/>
              <a:ext cx="90488" cy="120650"/>
            </a:xfrm>
            <a:custGeom>
              <a:rect b="b" l="l" r="r" t="t"/>
              <a:pathLst>
                <a:path extrusionOk="0" h="76" w="57">
                  <a:moveTo>
                    <a:pt x="47" y="60"/>
                  </a:moveTo>
                  <a:lnTo>
                    <a:pt x="0" y="60"/>
                  </a:lnTo>
                  <a:lnTo>
                    <a:pt x="0" y="0"/>
                  </a:lnTo>
                  <a:lnTo>
                    <a:pt x="11" y="0"/>
                  </a:lnTo>
                  <a:lnTo>
                    <a:pt x="11" y="50"/>
                  </a:lnTo>
                  <a:lnTo>
                    <a:pt x="38" y="50"/>
                  </a:lnTo>
                  <a:lnTo>
                    <a:pt x="38" y="0"/>
                  </a:lnTo>
                  <a:lnTo>
                    <a:pt x="49" y="0"/>
                  </a:lnTo>
                  <a:lnTo>
                    <a:pt x="49" y="50"/>
                  </a:lnTo>
                  <a:lnTo>
                    <a:pt x="57" y="50"/>
                  </a:lnTo>
                  <a:lnTo>
                    <a:pt x="57" y="76"/>
                  </a:lnTo>
                  <a:lnTo>
                    <a:pt x="47" y="76"/>
                  </a:lnTo>
                  <a:lnTo>
                    <a:pt x="47" y="6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22" name="Google Shape;422;p21"/>
            <p:cNvSpPr/>
            <p:nvPr/>
          </p:nvSpPr>
          <p:spPr>
            <a:xfrm>
              <a:off x="11614151" y="527051"/>
              <a:ext cx="80963" cy="95250"/>
            </a:xfrm>
            <a:custGeom>
              <a:rect b="b" l="l" r="r" t="t"/>
              <a:pathLst>
                <a:path extrusionOk="0" h="60" w="51">
                  <a:moveTo>
                    <a:pt x="0" y="0"/>
                  </a:moveTo>
                  <a:lnTo>
                    <a:pt x="10" y="0"/>
                  </a:lnTo>
                  <a:lnTo>
                    <a:pt x="10" y="47"/>
                  </a:lnTo>
                  <a:lnTo>
                    <a:pt x="11" y="47"/>
                  </a:lnTo>
                  <a:lnTo>
                    <a:pt x="37" y="0"/>
                  </a:lnTo>
                  <a:lnTo>
                    <a:pt x="51" y="0"/>
                  </a:lnTo>
                  <a:lnTo>
                    <a:pt x="51" y="60"/>
                  </a:lnTo>
                  <a:lnTo>
                    <a:pt x="41" y="60"/>
                  </a:lnTo>
                  <a:lnTo>
                    <a:pt x="41" y="13"/>
                  </a:lnTo>
                  <a:lnTo>
                    <a:pt x="40" y="13"/>
                  </a:lnTo>
                  <a:lnTo>
                    <a:pt x="14" y="60"/>
                  </a:lnTo>
                  <a:lnTo>
                    <a:pt x="0" y="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23" name="Google Shape;423;p21"/>
            <p:cNvSpPr/>
            <p:nvPr/>
          </p:nvSpPr>
          <p:spPr>
            <a:xfrm>
              <a:off x="11714163" y="527051"/>
              <a:ext cx="76200" cy="95250"/>
            </a:xfrm>
            <a:custGeom>
              <a:rect b="b" l="l" r="r" t="t"/>
              <a:pathLst>
                <a:path extrusionOk="0" h="266" w="213">
                  <a:moveTo>
                    <a:pt x="60" y="164"/>
                  </a:moveTo>
                  <a:cubicBezTo>
                    <a:pt x="43" y="157"/>
                    <a:pt x="30" y="147"/>
                    <a:pt x="22" y="134"/>
                  </a:cubicBezTo>
                  <a:cubicBezTo>
                    <a:pt x="14" y="121"/>
                    <a:pt x="11" y="106"/>
                    <a:pt x="11" y="87"/>
                  </a:cubicBezTo>
                  <a:cubicBezTo>
                    <a:pt x="11" y="59"/>
                    <a:pt x="19" y="38"/>
                    <a:pt x="37" y="22"/>
                  </a:cubicBezTo>
                  <a:cubicBezTo>
                    <a:pt x="54" y="7"/>
                    <a:pt x="83" y="0"/>
                    <a:pt x="122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3" y="266"/>
                    <a:pt x="213" y="266"/>
                    <a:pt x="213" y="266"/>
                  </a:cubicBezTo>
                  <a:cubicBezTo>
                    <a:pt x="165" y="266"/>
                    <a:pt x="165" y="266"/>
                    <a:pt x="165" y="266"/>
                  </a:cubicBezTo>
                  <a:cubicBezTo>
                    <a:pt x="165" y="173"/>
                    <a:pt x="165" y="173"/>
                    <a:pt x="165" y="173"/>
                  </a:cubicBezTo>
                  <a:cubicBezTo>
                    <a:pt x="122" y="173"/>
                    <a:pt x="122" y="173"/>
                    <a:pt x="122" y="173"/>
                  </a:cubicBezTo>
                  <a:cubicBezTo>
                    <a:pt x="120" y="173"/>
                    <a:pt x="117" y="173"/>
                    <a:pt x="114" y="173"/>
                  </a:cubicBezTo>
                  <a:cubicBezTo>
                    <a:pt x="111" y="173"/>
                    <a:pt x="108" y="173"/>
                    <a:pt x="105" y="173"/>
                  </a:cubicBezTo>
                  <a:cubicBezTo>
                    <a:pt x="53" y="266"/>
                    <a:pt x="53" y="266"/>
                    <a:pt x="53" y="266"/>
                  </a:cubicBezTo>
                  <a:cubicBezTo>
                    <a:pt x="0" y="266"/>
                    <a:pt x="0" y="266"/>
                    <a:pt x="0" y="266"/>
                  </a:cubicBezTo>
                  <a:lnTo>
                    <a:pt x="60" y="164"/>
                  </a:lnTo>
                  <a:close/>
                  <a:moveTo>
                    <a:pt x="61" y="87"/>
                  </a:moveTo>
                  <a:cubicBezTo>
                    <a:pt x="61" y="101"/>
                    <a:pt x="65" y="111"/>
                    <a:pt x="74" y="119"/>
                  </a:cubicBezTo>
                  <a:cubicBezTo>
                    <a:pt x="84" y="126"/>
                    <a:pt x="101" y="129"/>
                    <a:pt x="125" y="129"/>
                  </a:cubicBezTo>
                  <a:cubicBezTo>
                    <a:pt x="165" y="129"/>
                    <a:pt x="165" y="129"/>
                    <a:pt x="165" y="129"/>
                  </a:cubicBezTo>
                  <a:cubicBezTo>
                    <a:pt x="165" y="43"/>
                    <a:pt x="165" y="43"/>
                    <a:pt x="165" y="43"/>
                  </a:cubicBezTo>
                  <a:cubicBezTo>
                    <a:pt x="125" y="43"/>
                    <a:pt x="125" y="43"/>
                    <a:pt x="125" y="43"/>
                  </a:cubicBezTo>
                  <a:cubicBezTo>
                    <a:pt x="100" y="43"/>
                    <a:pt x="83" y="47"/>
                    <a:pt x="74" y="54"/>
                  </a:cubicBezTo>
                  <a:cubicBezTo>
                    <a:pt x="65" y="61"/>
                    <a:pt x="61" y="72"/>
                    <a:pt x="61" y="8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24" name="Google Shape;424;p21"/>
            <p:cNvSpPr/>
            <p:nvPr/>
          </p:nvSpPr>
          <p:spPr>
            <a:xfrm>
              <a:off x="10766426" y="638176"/>
              <a:ext cx="123825" cy="158750"/>
            </a:xfrm>
            <a:custGeom>
              <a:rect b="b" l="l" r="r" t="t"/>
              <a:pathLst>
                <a:path extrusionOk="0" h="100" w="78">
                  <a:moveTo>
                    <a:pt x="0" y="0"/>
                  </a:moveTo>
                  <a:lnTo>
                    <a:pt x="16" y="3"/>
                  </a:lnTo>
                  <a:lnTo>
                    <a:pt x="39" y="57"/>
                  </a:lnTo>
                  <a:lnTo>
                    <a:pt x="39" y="57"/>
                  </a:lnTo>
                  <a:lnTo>
                    <a:pt x="62" y="12"/>
                  </a:lnTo>
                  <a:lnTo>
                    <a:pt x="78" y="16"/>
                  </a:lnTo>
                  <a:lnTo>
                    <a:pt x="78" y="100"/>
                  </a:lnTo>
                  <a:lnTo>
                    <a:pt x="66" y="97"/>
                  </a:lnTo>
                  <a:lnTo>
                    <a:pt x="66" y="26"/>
                  </a:lnTo>
                  <a:lnTo>
                    <a:pt x="66" y="26"/>
                  </a:lnTo>
                  <a:lnTo>
                    <a:pt x="45" y="70"/>
                  </a:lnTo>
                  <a:lnTo>
                    <a:pt x="33" y="67"/>
                  </a:lnTo>
                  <a:lnTo>
                    <a:pt x="11" y="16"/>
                  </a:lnTo>
                  <a:lnTo>
                    <a:pt x="11" y="15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25" name="Google Shape;425;p21"/>
            <p:cNvSpPr/>
            <p:nvPr/>
          </p:nvSpPr>
          <p:spPr>
            <a:xfrm>
              <a:off x="10914063" y="674688"/>
              <a:ext cx="107950" cy="141288"/>
            </a:xfrm>
            <a:custGeom>
              <a:rect b="b" l="l" r="r" t="t"/>
              <a:pathLst>
                <a:path extrusionOk="0" h="391" w="303">
                  <a:moveTo>
                    <a:pt x="157" y="386"/>
                  </a:moveTo>
                  <a:cubicBezTo>
                    <a:pt x="133" y="381"/>
                    <a:pt x="112" y="373"/>
                    <a:pt x="93" y="362"/>
                  </a:cubicBezTo>
                  <a:cubicBezTo>
                    <a:pt x="74" y="350"/>
                    <a:pt x="57" y="335"/>
                    <a:pt x="43" y="317"/>
                  </a:cubicBezTo>
                  <a:cubicBezTo>
                    <a:pt x="29" y="299"/>
                    <a:pt x="19" y="278"/>
                    <a:pt x="11" y="254"/>
                  </a:cubicBezTo>
                  <a:cubicBezTo>
                    <a:pt x="3" y="230"/>
                    <a:pt x="0" y="203"/>
                    <a:pt x="0" y="174"/>
                  </a:cubicBezTo>
                  <a:cubicBezTo>
                    <a:pt x="0" y="149"/>
                    <a:pt x="0" y="149"/>
                    <a:pt x="0" y="149"/>
                  </a:cubicBezTo>
                  <a:cubicBezTo>
                    <a:pt x="0" y="121"/>
                    <a:pt x="3" y="97"/>
                    <a:pt x="11" y="77"/>
                  </a:cubicBezTo>
                  <a:cubicBezTo>
                    <a:pt x="19" y="57"/>
                    <a:pt x="29" y="41"/>
                    <a:pt x="43" y="28"/>
                  </a:cubicBezTo>
                  <a:cubicBezTo>
                    <a:pt x="57" y="16"/>
                    <a:pt x="74" y="8"/>
                    <a:pt x="93" y="4"/>
                  </a:cubicBezTo>
                  <a:cubicBezTo>
                    <a:pt x="112" y="0"/>
                    <a:pt x="134" y="0"/>
                    <a:pt x="157" y="5"/>
                  </a:cubicBezTo>
                  <a:cubicBezTo>
                    <a:pt x="178" y="9"/>
                    <a:pt x="197" y="16"/>
                    <a:pt x="214" y="25"/>
                  </a:cubicBezTo>
                  <a:cubicBezTo>
                    <a:pt x="231" y="35"/>
                    <a:pt x="245" y="46"/>
                    <a:pt x="258" y="59"/>
                  </a:cubicBezTo>
                  <a:cubicBezTo>
                    <a:pt x="270" y="71"/>
                    <a:pt x="280" y="86"/>
                    <a:pt x="287" y="101"/>
                  </a:cubicBezTo>
                  <a:cubicBezTo>
                    <a:pt x="295" y="117"/>
                    <a:pt x="300" y="133"/>
                    <a:pt x="303" y="150"/>
                  </a:cubicBezTo>
                  <a:cubicBezTo>
                    <a:pt x="250" y="139"/>
                    <a:pt x="250" y="139"/>
                    <a:pt x="250" y="139"/>
                  </a:cubicBezTo>
                  <a:cubicBezTo>
                    <a:pt x="247" y="129"/>
                    <a:pt x="243" y="119"/>
                    <a:pt x="238" y="109"/>
                  </a:cubicBezTo>
                  <a:cubicBezTo>
                    <a:pt x="233" y="100"/>
                    <a:pt x="226" y="91"/>
                    <a:pt x="219" y="83"/>
                  </a:cubicBezTo>
                  <a:cubicBezTo>
                    <a:pt x="211" y="75"/>
                    <a:pt x="202" y="68"/>
                    <a:pt x="192" y="63"/>
                  </a:cubicBezTo>
                  <a:cubicBezTo>
                    <a:pt x="181" y="57"/>
                    <a:pt x="170" y="53"/>
                    <a:pt x="157" y="51"/>
                  </a:cubicBezTo>
                  <a:cubicBezTo>
                    <a:pt x="142" y="48"/>
                    <a:pt x="128" y="48"/>
                    <a:pt x="115" y="50"/>
                  </a:cubicBezTo>
                  <a:cubicBezTo>
                    <a:pt x="102" y="53"/>
                    <a:pt x="91" y="59"/>
                    <a:pt x="82" y="69"/>
                  </a:cubicBezTo>
                  <a:cubicBezTo>
                    <a:pt x="72" y="78"/>
                    <a:pt x="65" y="90"/>
                    <a:pt x="60" y="105"/>
                  </a:cubicBezTo>
                  <a:cubicBezTo>
                    <a:pt x="54" y="120"/>
                    <a:pt x="52" y="138"/>
                    <a:pt x="52" y="159"/>
                  </a:cubicBezTo>
                  <a:cubicBezTo>
                    <a:pt x="52" y="185"/>
                    <a:pt x="52" y="185"/>
                    <a:pt x="52" y="185"/>
                  </a:cubicBezTo>
                  <a:cubicBezTo>
                    <a:pt x="52" y="207"/>
                    <a:pt x="54" y="227"/>
                    <a:pt x="60" y="245"/>
                  </a:cubicBezTo>
                  <a:cubicBezTo>
                    <a:pt x="65" y="263"/>
                    <a:pt x="73" y="279"/>
                    <a:pt x="82" y="292"/>
                  </a:cubicBezTo>
                  <a:cubicBezTo>
                    <a:pt x="91" y="305"/>
                    <a:pt x="102" y="315"/>
                    <a:pt x="115" y="323"/>
                  </a:cubicBezTo>
                  <a:cubicBezTo>
                    <a:pt x="128" y="332"/>
                    <a:pt x="142" y="337"/>
                    <a:pt x="157" y="340"/>
                  </a:cubicBezTo>
                  <a:cubicBezTo>
                    <a:pt x="183" y="345"/>
                    <a:pt x="203" y="342"/>
                    <a:pt x="219" y="331"/>
                  </a:cubicBezTo>
                  <a:cubicBezTo>
                    <a:pt x="234" y="321"/>
                    <a:pt x="245" y="304"/>
                    <a:pt x="250" y="283"/>
                  </a:cubicBezTo>
                  <a:cubicBezTo>
                    <a:pt x="303" y="294"/>
                    <a:pt x="303" y="294"/>
                    <a:pt x="303" y="294"/>
                  </a:cubicBezTo>
                  <a:cubicBezTo>
                    <a:pt x="300" y="311"/>
                    <a:pt x="295" y="326"/>
                    <a:pt x="287" y="339"/>
                  </a:cubicBezTo>
                  <a:cubicBezTo>
                    <a:pt x="280" y="353"/>
                    <a:pt x="270" y="363"/>
                    <a:pt x="258" y="372"/>
                  </a:cubicBezTo>
                  <a:cubicBezTo>
                    <a:pt x="245" y="380"/>
                    <a:pt x="231" y="386"/>
                    <a:pt x="214" y="388"/>
                  </a:cubicBezTo>
                  <a:cubicBezTo>
                    <a:pt x="197" y="391"/>
                    <a:pt x="178" y="390"/>
                    <a:pt x="157" y="3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sp>
          <p:nvSpPr>
            <p:cNvPr id="426" name="Google Shape;426;p21"/>
            <p:cNvSpPr/>
            <p:nvPr/>
          </p:nvSpPr>
          <p:spPr>
            <a:xfrm>
              <a:off x="11044238" y="693738"/>
              <a:ext cx="103188" cy="153988"/>
            </a:xfrm>
            <a:custGeom>
              <a:rect b="b" l="l" r="r" t="t"/>
              <a:pathLst>
                <a:path extrusionOk="0" h="97" w="65">
                  <a:moveTo>
                    <a:pt x="0" y="0"/>
                  </a:moveTo>
                  <a:lnTo>
                    <a:pt x="65" y="13"/>
                  </a:lnTo>
                  <a:lnTo>
                    <a:pt x="65" y="97"/>
                  </a:lnTo>
                  <a:lnTo>
                    <a:pt x="54" y="95"/>
                  </a:lnTo>
                  <a:lnTo>
                    <a:pt x="54" y="21"/>
                  </a:lnTo>
                  <a:lnTo>
                    <a:pt x="11" y="12"/>
                  </a:lnTo>
                  <a:lnTo>
                    <a:pt x="11" y="86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25.xml"/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27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0.xml"/><Relationship Id="rId8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7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12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attrocento Sans"/>
              <a:buNone/>
              <a:defRPr b="0" i="0" sz="2800" u="none" cap="none" strike="noStrike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grpSp>
        <p:nvGrpSpPr>
          <p:cNvPr id="539" name="Google Shape;539;p12"/>
          <p:cNvGrpSpPr/>
          <p:nvPr/>
        </p:nvGrpSpPr>
        <p:grpSpPr>
          <a:xfrm>
            <a:off x="273720" y="6214096"/>
            <a:ext cx="11657339" cy="594871"/>
            <a:chOff x="273720" y="6214096"/>
            <a:chExt cx="11657339" cy="594871"/>
          </a:xfrm>
        </p:grpSpPr>
        <p:sp>
          <p:nvSpPr>
            <p:cNvPr id="540" name="Google Shape;540;p12"/>
            <p:cNvSpPr txBox="1"/>
            <p:nvPr/>
          </p:nvSpPr>
          <p:spPr>
            <a:xfrm>
              <a:off x="6314695" y="6328460"/>
              <a:ext cx="439357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Материалы являются собственностью АО «Корпорация «МСП» </a:t>
              </a:r>
              <a:b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</a:br>
              <a:r>
                <a:rPr lang="ru-RU" sz="10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rPr>
                <a:t>и могут быть использованы с разрешения правообладателя</a:t>
              </a:r>
              <a:endParaRPr sz="10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endParaRPr>
            </a:p>
          </p:txBody>
        </p:sp>
        <p:pic>
          <p:nvPicPr>
            <p:cNvPr id="541" name="Google Shape;541;p12"/>
            <p:cNvPicPr preferRelativeResize="0"/>
            <p:nvPr/>
          </p:nvPicPr>
          <p:blipFill rotWithShape="1">
            <a:blip r:embed="rId1">
              <a:alphaModFix/>
            </a:blip>
            <a:srcRect b="0" l="0" r="0" t="0"/>
            <a:stretch/>
          </p:blipFill>
          <p:spPr>
            <a:xfrm>
              <a:off x="11085624" y="6278956"/>
              <a:ext cx="845435" cy="44198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542" name="Google Shape;542;p12"/>
            <p:cNvGrpSpPr/>
            <p:nvPr/>
          </p:nvGrpSpPr>
          <p:grpSpPr>
            <a:xfrm>
              <a:off x="273720" y="6214096"/>
              <a:ext cx="2262896" cy="594871"/>
              <a:chOff x="248318" y="365046"/>
              <a:chExt cx="4191151" cy="1101772"/>
            </a:xfrm>
          </p:grpSpPr>
          <p:grpSp>
            <p:nvGrpSpPr>
              <p:cNvPr id="543" name="Google Shape;543;p12"/>
              <p:cNvGrpSpPr/>
              <p:nvPr/>
            </p:nvGrpSpPr>
            <p:grpSpPr>
              <a:xfrm>
                <a:off x="248318" y="1260567"/>
                <a:ext cx="2947556" cy="206251"/>
                <a:chOff x="248318" y="1324067"/>
                <a:chExt cx="2947556" cy="206251"/>
              </a:xfrm>
            </p:grpSpPr>
            <p:sp>
              <p:nvSpPr>
                <p:cNvPr id="544" name="Google Shape;544;p12"/>
                <p:cNvSpPr/>
                <p:nvPr/>
              </p:nvSpPr>
              <p:spPr>
                <a:xfrm>
                  <a:off x="248318" y="1326678"/>
                  <a:ext cx="119225" cy="145333"/>
                </a:xfrm>
                <a:custGeom>
                  <a:rect b="b" l="l" r="r" t="t"/>
                  <a:pathLst>
                    <a:path extrusionOk="0" h="167" w="137">
                      <a:moveTo>
                        <a:pt x="0" y="0"/>
                      </a:moveTo>
                      <a:lnTo>
                        <a:pt x="137" y="0"/>
                      </a:lnTo>
                      <a:lnTo>
                        <a:pt x="137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0" y="28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5" name="Google Shape;545;p12"/>
                <p:cNvSpPr/>
                <p:nvPr/>
              </p:nvSpPr>
              <p:spPr>
                <a:xfrm>
                  <a:off x="411056" y="1324067"/>
                  <a:ext cx="131408" cy="206251"/>
                </a:xfrm>
                <a:custGeom>
                  <a:rect b="b" l="l" r="r" t="t"/>
                  <a:pathLst>
                    <a:path extrusionOk="0" h="224" w="142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7" y="0"/>
                        <a:pt x="96" y="2"/>
                        <a:pt x="104" y="5"/>
                      </a:cubicBezTo>
                      <a:cubicBezTo>
                        <a:pt x="112" y="9"/>
                        <a:pt x="118" y="13"/>
                        <a:pt x="124" y="20"/>
                      </a:cubicBezTo>
                      <a:cubicBezTo>
                        <a:pt x="130" y="26"/>
                        <a:pt x="134" y="34"/>
                        <a:pt x="137" y="44"/>
                      </a:cubicBezTo>
                      <a:cubicBezTo>
                        <a:pt x="140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0" y="110"/>
                        <a:pt x="137" y="120"/>
                      </a:cubicBezTo>
                      <a:cubicBezTo>
                        <a:pt x="134" y="129"/>
                        <a:pt x="129" y="137"/>
                        <a:pt x="124" y="144"/>
                      </a:cubicBezTo>
                      <a:cubicBezTo>
                        <a:pt x="118" y="150"/>
                        <a:pt x="111" y="155"/>
                        <a:pt x="104" y="159"/>
                      </a:cubicBezTo>
                      <a:cubicBezTo>
                        <a:pt x="96" y="162"/>
                        <a:pt x="87" y="164"/>
                        <a:pt x="78" y="164"/>
                      </a:cubicBezTo>
                      <a:cubicBezTo>
                        <a:pt x="67" y="164"/>
                        <a:pt x="58" y="162"/>
                        <a:pt x="50" y="158"/>
                      </a:cubicBezTo>
                      <a:cubicBezTo>
                        <a:pt x="43" y="155"/>
                        <a:pt x="35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3" y="133"/>
                        <a:pt x="101" y="125"/>
                      </a:cubicBezTo>
                      <a:cubicBezTo>
                        <a:pt x="108" y="117"/>
                        <a:pt x="112" y="104"/>
                        <a:pt x="112" y="86"/>
                      </a:cubicBezTo>
                      <a:cubicBezTo>
                        <a:pt x="112" y="78"/>
                        <a:pt x="112" y="78"/>
                        <a:pt x="112" y="78"/>
                      </a:cubicBezTo>
                      <a:cubicBezTo>
                        <a:pt x="112" y="61"/>
                        <a:pt x="108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7" y="26"/>
                        <a:pt x="47" y="31"/>
                        <a:pt x="39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7" y="133"/>
                        <a:pt x="57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6" name="Google Shape;546;p12"/>
                <p:cNvSpPr/>
                <p:nvPr/>
              </p:nvSpPr>
              <p:spPr>
                <a:xfrm>
                  <a:off x="567702" y="1324067"/>
                  <a:ext cx="131408" cy="151424"/>
                </a:xfrm>
                <a:custGeom>
                  <a:rect b="b" l="l" r="r" t="t"/>
                  <a:pathLst>
                    <a:path extrusionOk="0" h="164" w="142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1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7" name="Google Shape;547;p12"/>
                <p:cNvSpPr/>
                <p:nvPr/>
              </p:nvSpPr>
              <p:spPr>
                <a:xfrm>
                  <a:off x="713904" y="1326678"/>
                  <a:ext cx="152294" cy="183624"/>
                </a:xfrm>
                <a:custGeom>
                  <a:rect b="b" l="l" r="r" t="t"/>
                  <a:pathLst>
                    <a:path extrusionOk="0" h="199" w="166">
                      <a:moveTo>
                        <a:pt x="0" y="132"/>
                      </a:moveTo>
                      <a:cubicBezTo>
                        <a:pt x="16" y="132"/>
                        <a:pt x="16" y="132"/>
                        <a:pt x="16" y="132"/>
                      </a:cubicBezTo>
                      <a:cubicBezTo>
                        <a:pt x="19" y="127"/>
                        <a:pt x="22" y="123"/>
                        <a:pt x="24" y="117"/>
                      </a:cubicBezTo>
                      <a:cubicBezTo>
                        <a:pt x="27" y="112"/>
                        <a:pt x="28" y="106"/>
                        <a:pt x="30" y="100"/>
                      </a:cubicBezTo>
                      <a:cubicBezTo>
                        <a:pt x="31" y="94"/>
                        <a:pt x="32" y="86"/>
                        <a:pt x="33" y="78"/>
                      </a:cubicBezTo>
                      <a:cubicBezTo>
                        <a:pt x="33" y="69"/>
                        <a:pt x="33" y="59"/>
                        <a:pt x="33" y="47"/>
                      </a:cubicBezTo>
                      <a:cubicBezTo>
                        <a:pt x="33" y="0"/>
                        <a:pt x="33" y="0"/>
                        <a:pt x="33" y="0"/>
                      </a:cubicBezTo>
                      <a:cubicBezTo>
                        <a:pt x="147" y="0"/>
                        <a:pt x="147" y="0"/>
                        <a:pt x="147" y="0"/>
                      </a:cubicBezTo>
                      <a:cubicBezTo>
                        <a:pt x="147" y="132"/>
                        <a:pt x="147" y="132"/>
                        <a:pt x="147" y="132"/>
                      </a:cubicBezTo>
                      <a:cubicBezTo>
                        <a:pt x="166" y="132"/>
                        <a:pt x="166" y="132"/>
                        <a:pt x="166" y="132"/>
                      </a:cubicBezTo>
                      <a:cubicBezTo>
                        <a:pt x="166" y="199"/>
                        <a:pt x="166" y="199"/>
                        <a:pt x="166" y="199"/>
                      </a:cubicBezTo>
                      <a:cubicBezTo>
                        <a:pt x="139" y="199"/>
                        <a:pt x="139" y="199"/>
                        <a:pt x="139" y="199"/>
                      </a:cubicBezTo>
                      <a:cubicBezTo>
                        <a:pt x="139" y="158"/>
                        <a:pt x="139" y="158"/>
                        <a:pt x="139" y="158"/>
                      </a:cubicBezTo>
                      <a:cubicBezTo>
                        <a:pt x="27" y="158"/>
                        <a:pt x="27" y="158"/>
                        <a:pt x="27" y="158"/>
                      </a:cubicBezTo>
                      <a:cubicBezTo>
                        <a:pt x="27" y="199"/>
                        <a:pt x="27" y="199"/>
                        <a:pt x="27" y="199"/>
                      </a:cubicBezTo>
                      <a:cubicBezTo>
                        <a:pt x="0" y="199"/>
                        <a:pt x="0" y="199"/>
                        <a:pt x="0" y="199"/>
                      </a:cubicBezTo>
                      <a:lnTo>
                        <a:pt x="0" y="132"/>
                      </a:lnTo>
                      <a:close/>
                      <a:moveTo>
                        <a:pt x="119" y="132"/>
                      </a:moveTo>
                      <a:cubicBezTo>
                        <a:pt x="119" y="26"/>
                        <a:pt x="119" y="26"/>
                        <a:pt x="119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7"/>
                        <a:pt x="61" y="47"/>
                        <a:pt x="61" y="47"/>
                      </a:cubicBezTo>
                      <a:cubicBezTo>
                        <a:pt x="61" y="58"/>
                        <a:pt x="60" y="67"/>
                        <a:pt x="60" y="75"/>
                      </a:cubicBezTo>
                      <a:cubicBezTo>
                        <a:pt x="59" y="83"/>
                        <a:pt x="59" y="91"/>
                        <a:pt x="58" y="97"/>
                      </a:cubicBezTo>
                      <a:cubicBezTo>
                        <a:pt x="57" y="104"/>
                        <a:pt x="55" y="110"/>
                        <a:pt x="54" y="115"/>
                      </a:cubicBezTo>
                      <a:cubicBezTo>
                        <a:pt x="52" y="121"/>
                        <a:pt x="50" y="126"/>
                        <a:pt x="48" y="131"/>
                      </a:cubicBezTo>
                      <a:cubicBezTo>
                        <a:pt x="48" y="132"/>
                        <a:pt x="48" y="132"/>
                        <a:pt x="48" y="132"/>
                      </a:cubicBezTo>
                      <a:lnTo>
                        <a:pt x="119" y="132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8" name="Google Shape;548;p12"/>
                <p:cNvSpPr/>
                <p:nvPr/>
              </p:nvSpPr>
              <p:spPr>
                <a:xfrm>
                  <a:off x="894048" y="1326678"/>
                  <a:ext cx="120095" cy="145333"/>
                </a:xfrm>
                <a:custGeom>
                  <a:rect b="b" l="l" r="r" t="t"/>
                  <a:pathLst>
                    <a:path extrusionOk="0" h="167" w="138">
                      <a:moveTo>
                        <a:pt x="0" y="0"/>
                      </a:moveTo>
                      <a:lnTo>
                        <a:pt x="138" y="0"/>
                      </a:lnTo>
                      <a:lnTo>
                        <a:pt x="138" y="167"/>
                      </a:lnTo>
                      <a:lnTo>
                        <a:pt x="107" y="167"/>
                      </a:lnTo>
                      <a:lnTo>
                        <a:pt x="107" y="28"/>
                      </a:lnTo>
                      <a:lnTo>
                        <a:pt x="31" y="28"/>
                      </a:lnTo>
                      <a:lnTo>
                        <a:pt x="31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49" name="Google Shape;549;p12"/>
                <p:cNvSpPr/>
                <p:nvPr/>
              </p:nvSpPr>
              <p:spPr>
                <a:xfrm>
                  <a:off x="1056785" y="1324067"/>
                  <a:ext cx="131408" cy="206251"/>
                </a:xfrm>
                <a:custGeom>
                  <a:rect b="b" l="l" r="r" t="t"/>
                  <a:pathLst>
                    <a:path extrusionOk="0" h="224" w="142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49" y="6"/>
                      </a:cubicBezTo>
                      <a:cubicBezTo>
                        <a:pt x="57" y="2"/>
                        <a:pt x="67" y="0"/>
                        <a:pt x="78" y="0"/>
                      </a:cubicBezTo>
                      <a:cubicBezTo>
                        <a:pt x="88" y="0"/>
                        <a:pt x="96" y="2"/>
                        <a:pt x="104" y="5"/>
                      </a:cubicBezTo>
                      <a:cubicBezTo>
                        <a:pt x="112" y="9"/>
                        <a:pt x="119" y="13"/>
                        <a:pt x="125" y="20"/>
                      </a:cubicBezTo>
                      <a:cubicBezTo>
                        <a:pt x="130" y="26"/>
                        <a:pt x="135" y="34"/>
                        <a:pt x="138" y="44"/>
                      </a:cubicBezTo>
                      <a:cubicBezTo>
                        <a:pt x="141" y="54"/>
                        <a:pt x="142" y="65"/>
                        <a:pt x="142" y="78"/>
                      </a:cubicBezTo>
                      <a:cubicBezTo>
                        <a:pt x="142" y="86"/>
                        <a:pt x="142" y="86"/>
                        <a:pt x="142" y="86"/>
                      </a:cubicBezTo>
                      <a:cubicBezTo>
                        <a:pt x="142" y="99"/>
                        <a:pt x="141" y="110"/>
                        <a:pt x="137" y="120"/>
                      </a:cubicBezTo>
                      <a:cubicBezTo>
                        <a:pt x="134" y="129"/>
                        <a:pt x="130" y="137"/>
                        <a:pt x="124" y="144"/>
                      </a:cubicBezTo>
                      <a:cubicBezTo>
                        <a:pt x="119" y="150"/>
                        <a:pt x="112" y="155"/>
                        <a:pt x="104" y="159"/>
                      </a:cubicBezTo>
                      <a:cubicBezTo>
                        <a:pt x="96" y="162"/>
                        <a:pt x="88" y="164"/>
                        <a:pt x="78" y="164"/>
                      </a:cubicBezTo>
                      <a:cubicBezTo>
                        <a:pt x="68" y="164"/>
                        <a:pt x="58" y="162"/>
                        <a:pt x="51" y="158"/>
                      </a:cubicBezTo>
                      <a:cubicBezTo>
                        <a:pt x="43" y="155"/>
                        <a:pt x="36" y="150"/>
                        <a:pt x="29" y="142"/>
                      </a:cubicBezTo>
                      <a:cubicBezTo>
                        <a:pt x="28" y="142"/>
                        <a:pt x="28" y="142"/>
                        <a:pt x="28" y="142"/>
                      </a:cubicBezTo>
                      <a:cubicBezTo>
                        <a:pt x="28" y="224"/>
                        <a:pt x="28" y="224"/>
                        <a:pt x="28" y="224"/>
                      </a:cubicBezTo>
                      <a:cubicBezTo>
                        <a:pt x="0" y="224"/>
                        <a:pt x="0" y="224"/>
                        <a:pt x="0" y="224"/>
                      </a:cubicBezTo>
                      <a:lnTo>
                        <a:pt x="0" y="3"/>
                      </a:lnTo>
                      <a:close/>
                      <a:moveTo>
                        <a:pt x="70" y="138"/>
                      </a:moveTo>
                      <a:cubicBezTo>
                        <a:pt x="83" y="138"/>
                        <a:pt x="94" y="133"/>
                        <a:pt x="101" y="125"/>
                      </a:cubicBezTo>
                      <a:cubicBezTo>
                        <a:pt x="109" y="117"/>
                        <a:pt x="113" y="104"/>
                        <a:pt x="113" y="86"/>
                      </a:cubicBezTo>
                      <a:cubicBezTo>
                        <a:pt x="113" y="78"/>
                        <a:pt x="113" y="78"/>
                        <a:pt x="113" y="78"/>
                      </a:cubicBezTo>
                      <a:cubicBezTo>
                        <a:pt x="113" y="61"/>
                        <a:pt x="109" y="48"/>
                        <a:pt x="101" y="39"/>
                      </a:cubicBezTo>
                      <a:cubicBezTo>
                        <a:pt x="93" y="31"/>
                        <a:pt x="83" y="26"/>
                        <a:pt x="70" y="26"/>
                      </a:cubicBezTo>
                      <a:cubicBezTo>
                        <a:pt x="58" y="26"/>
                        <a:pt x="47" y="31"/>
                        <a:pt x="40" y="39"/>
                      </a:cubicBezTo>
                      <a:cubicBezTo>
                        <a:pt x="32" y="47"/>
                        <a:pt x="28" y="60"/>
                        <a:pt x="28" y="78"/>
                      </a:cubicBezTo>
                      <a:cubicBezTo>
                        <a:pt x="28" y="86"/>
                        <a:pt x="28" y="86"/>
                        <a:pt x="28" y="86"/>
                      </a:cubicBezTo>
                      <a:cubicBezTo>
                        <a:pt x="28" y="103"/>
                        <a:pt x="32" y="116"/>
                        <a:pt x="40" y="125"/>
                      </a:cubicBezTo>
                      <a:cubicBezTo>
                        <a:pt x="48" y="133"/>
                        <a:pt x="58" y="138"/>
                        <a:pt x="70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0" name="Google Shape;550;p12"/>
                <p:cNvSpPr/>
                <p:nvPr/>
              </p:nvSpPr>
              <p:spPr>
                <a:xfrm>
                  <a:off x="1223004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0"/>
                      </a:lnTo>
                      <a:lnTo>
                        <a:pt x="31" y="130"/>
                      </a:lnTo>
                      <a:lnTo>
                        <a:pt x="10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37"/>
                      </a:lnTo>
                      <a:lnTo>
                        <a:pt x="113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1" name="Google Shape;551;p12"/>
                <p:cNvSpPr/>
                <p:nvPr/>
              </p:nvSpPr>
              <p:spPr>
                <a:xfrm>
                  <a:off x="1391834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68"/>
                      </a:lnTo>
                      <a:lnTo>
                        <a:pt x="114" y="68"/>
                      </a:lnTo>
                      <a:lnTo>
                        <a:pt x="114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4" y="167"/>
                      </a:lnTo>
                      <a:lnTo>
                        <a:pt x="114" y="95"/>
                      </a:lnTo>
                      <a:lnTo>
                        <a:pt x="30" y="95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2" name="Google Shape;552;p12"/>
                <p:cNvSpPr/>
                <p:nvPr/>
              </p:nvSpPr>
              <p:spPr>
                <a:xfrm>
                  <a:off x="1561533" y="1326678"/>
                  <a:ext cx="125317" cy="145333"/>
                </a:xfrm>
                <a:custGeom>
                  <a:rect b="b" l="l" r="r" t="t"/>
                  <a:pathLst>
                    <a:path extrusionOk="0" h="167" w="144">
                      <a:moveTo>
                        <a:pt x="0" y="0"/>
                      </a:moveTo>
                      <a:lnTo>
                        <a:pt x="29" y="0"/>
                      </a:lnTo>
                      <a:lnTo>
                        <a:pt x="29" y="130"/>
                      </a:lnTo>
                      <a:lnTo>
                        <a:pt x="30" y="130"/>
                      </a:lnTo>
                      <a:lnTo>
                        <a:pt x="103" y="0"/>
                      </a:lnTo>
                      <a:lnTo>
                        <a:pt x="144" y="0"/>
                      </a:lnTo>
                      <a:lnTo>
                        <a:pt x="144" y="167"/>
                      </a:lnTo>
                      <a:lnTo>
                        <a:pt x="113" y="167"/>
                      </a:lnTo>
                      <a:lnTo>
                        <a:pt x="113" y="37"/>
                      </a:lnTo>
                      <a:lnTo>
                        <a:pt x="112" y="37"/>
                      </a:lnTo>
                      <a:lnTo>
                        <a:pt x="4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3" name="Google Shape;553;p12"/>
                <p:cNvSpPr/>
                <p:nvPr/>
              </p:nvSpPr>
              <p:spPr>
                <a:xfrm>
                  <a:off x="1729493" y="1326678"/>
                  <a:ext cx="154035" cy="145333"/>
                </a:xfrm>
                <a:custGeom>
                  <a:rect b="b" l="l" r="r" t="t"/>
                  <a:pathLst>
                    <a:path extrusionOk="0" h="167" w="177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89" y="95"/>
                      </a:lnTo>
                      <a:lnTo>
                        <a:pt x="90" y="95"/>
                      </a:lnTo>
                      <a:lnTo>
                        <a:pt x="135" y="0"/>
                      </a:lnTo>
                      <a:lnTo>
                        <a:pt x="177" y="0"/>
                      </a:lnTo>
                      <a:lnTo>
                        <a:pt x="177" y="167"/>
                      </a:lnTo>
                      <a:lnTo>
                        <a:pt x="147" y="167"/>
                      </a:lnTo>
                      <a:lnTo>
                        <a:pt x="147" y="37"/>
                      </a:lnTo>
                      <a:lnTo>
                        <a:pt x="146" y="37"/>
                      </a:lnTo>
                      <a:lnTo>
                        <a:pt x="104" y="129"/>
                      </a:lnTo>
                      <a:lnTo>
                        <a:pt x="73" y="129"/>
                      </a:lnTo>
                      <a:lnTo>
                        <a:pt x="31" y="37"/>
                      </a:lnTo>
                      <a:lnTo>
                        <a:pt x="30" y="37"/>
                      </a:lnTo>
                      <a:lnTo>
                        <a:pt x="30" y="167"/>
                      </a:lnTo>
                      <a:lnTo>
                        <a:pt x="0" y="16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4" name="Google Shape;554;p12"/>
                <p:cNvSpPr/>
                <p:nvPr/>
              </p:nvSpPr>
              <p:spPr>
                <a:xfrm>
                  <a:off x="1917468" y="1324067"/>
                  <a:ext cx="121836" cy="151424"/>
                </a:xfrm>
                <a:custGeom>
                  <a:rect b="b" l="l" r="r" t="t"/>
                  <a:pathLst>
                    <a:path extrusionOk="0" h="164" w="132">
                      <a:moveTo>
                        <a:pt x="53" y="164"/>
                      </a:moveTo>
                      <a:cubicBezTo>
                        <a:pt x="36" y="164"/>
                        <a:pt x="22" y="159"/>
                        <a:pt x="13" y="151"/>
                      </a:cubicBezTo>
                      <a:cubicBezTo>
                        <a:pt x="4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6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1" y="39"/>
                        <a:pt x="96" y="34"/>
                      </a:cubicBezTo>
                      <a:cubicBezTo>
                        <a:pt x="91" y="29"/>
                        <a:pt x="82" y="26"/>
                        <a:pt x="69" y="26"/>
                      </a:cubicBezTo>
                      <a:cubicBezTo>
                        <a:pt x="58" y="26"/>
                        <a:pt x="50" y="28"/>
                        <a:pt x="44" y="32"/>
                      </a:cubicBezTo>
                      <a:cubicBezTo>
                        <a:pt x="39" y="36"/>
                        <a:pt x="36" y="41"/>
                        <a:pt x="35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6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8" y="10"/>
                        <a:pt x="35" y="7"/>
                        <a:pt x="43" y="4"/>
                      </a:cubicBezTo>
                      <a:cubicBezTo>
                        <a:pt x="50" y="2"/>
                        <a:pt x="59" y="0"/>
                        <a:pt x="69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7" y="25"/>
                        <a:pt x="132" y="39"/>
                        <a:pt x="132" y="58"/>
                      </a:cubicBezTo>
                      <a:cubicBezTo>
                        <a:pt x="132" y="161"/>
                        <a:pt x="132" y="161"/>
                        <a:pt x="132" y="161"/>
                      </a:cubicBezTo>
                      <a:cubicBezTo>
                        <a:pt x="110" y="161"/>
                        <a:pt x="110" y="161"/>
                        <a:pt x="110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6" y="137"/>
                        <a:pt x="106" y="137"/>
                        <a:pt x="106" y="137"/>
                      </a:cubicBezTo>
                      <a:cubicBezTo>
                        <a:pt x="93" y="155"/>
                        <a:pt x="76" y="164"/>
                        <a:pt x="53" y="164"/>
                      </a:cubicBezTo>
                      <a:close/>
                      <a:moveTo>
                        <a:pt x="57" y="138"/>
                      </a:moveTo>
                      <a:cubicBezTo>
                        <a:pt x="63" y="138"/>
                        <a:pt x="69" y="136"/>
                        <a:pt x="75" y="134"/>
                      </a:cubicBezTo>
                      <a:cubicBezTo>
                        <a:pt x="81" y="132"/>
                        <a:pt x="86" y="129"/>
                        <a:pt x="90" y="125"/>
                      </a:cubicBezTo>
                      <a:cubicBezTo>
                        <a:pt x="95" y="121"/>
                        <a:pt x="98" y="117"/>
                        <a:pt x="100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69" y="89"/>
                        <a:pt x="69" y="89"/>
                        <a:pt x="69" y="89"/>
                      </a:cubicBezTo>
                      <a:cubicBezTo>
                        <a:pt x="54" y="89"/>
                        <a:pt x="44" y="91"/>
                        <a:pt x="38" y="96"/>
                      </a:cubicBezTo>
                      <a:cubicBezTo>
                        <a:pt x="32" y="101"/>
                        <a:pt x="29" y="108"/>
                        <a:pt x="29" y="116"/>
                      </a:cubicBezTo>
                      <a:cubicBezTo>
                        <a:pt x="29" y="122"/>
                        <a:pt x="32" y="128"/>
                        <a:pt x="36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5" name="Google Shape;555;p12"/>
                <p:cNvSpPr/>
                <p:nvPr/>
              </p:nvSpPr>
              <p:spPr>
                <a:xfrm>
                  <a:off x="2058450" y="1326678"/>
                  <a:ext cx="120095" cy="145333"/>
                </a:xfrm>
                <a:custGeom>
                  <a:rect b="b" l="l" r="r" t="t"/>
                  <a:pathLst>
                    <a:path extrusionOk="0" h="167" w="138">
                      <a:moveTo>
                        <a:pt x="54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8" y="0"/>
                      </a:lnTo>
                      <a:lnTo>
                        <a:pt x="138" y="28"/>
                      </a:lnTo>
                      <a:lnTo>
                        <a:pt x="84" y="28"/>
                      </a:lnTo>
                      <a:lnTo>
                        <a:pt x="84" y="167"/>
                      </a:lnTo>
                      <a:lnTo>
                        <a:pt x="54" y="167"/>
                      </a:lnTo>
                      <a:lnTo>
                        <a:pt x="54" y="28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6" name="Google Shape;556;p12"/>
                <p:cNvSpPr/>
                <p:nvPr/>
              </p:nvSpPr>
              <p:spPr>
                <a:xfrm>
                  <a:off x="2189858" y="1324067"/>
                  <a:ext cx="130538" cy="151424"/>
                </a:xfrm>
                <a:custGeom>
                  <a:rect b="b" l="l" r="r" t="t"/>
                  <a:pathLst>
                    <a:path extrusionOk="0" h="164" w="142">
                      <a:moveTo>
                        <a:pt x="73" y="164"/>
                      </a:moveTo>
                      <a:cubicBezTo>
                        <a:pt x="62" y="164"/>
                        <a:pt x="52" y="162"/>
                        <a:pt x="43" y="158"/>
                      </a:cubicBezTo>
                      <a:cubicBezTo>
                        <a:pt x="34" y="155"/>
                        <a:pt x="26" y="150"/>
                        <a:pt x="20" y="143"/>
                      </a:cubicBezTo>
                      <a:cubicBezTo>
                        <a:pt x="13" y="136"/>
                        <a:pt x="9" y="128"/>
                        <a:pt x="5" y="119"/>
                      </a:cubicBezTo>
                      <a:cubicBezTo>
                        <a:pt x="2" y="109"/>
                        <a:pt x="0" y="99"/>
                        <a:pt x="0" y="86"/>
                      </a:cubicBezTo>
                      <a:cubicBezTo>
                        <a:pt x="0" y="78"/>
                        <a:pt x="0" y="78"/>
                        <a:pt x="0" y="78"/>
                      </a:cubicBezTo>
                      <a:cubicBezTo>
                        <a:pt x="0" y="65"/>
                        <a:pt x="2" y="54"/>
                        <a:pt x="5" y="45"/>
                      </a:cubicBezTo>
                      <a:cubicBezTo>
                        <a:pt x="9" y="35"/>
                        <a:pt x="13" y="27"/>
                        <a:pt x="20" y="21"/>
                      </a:cubicBezTo>
                      <a:cubicBezTo>
                        <a:pt x="26" y="14"/>
                        <a:pt x="33" y="9"/>
                        <a:pt x="42" y="6"/>
                      </a:cubicBezTo>
                      <a:cubicBezTo>
                        <a:pt x="51" y="2"/>
                        <a:pt x="60" y="0"/>
                        <a:pt x="71" y="0"/>
                      </a:cubicBezTo>
                      <a:cubicBezTo>
                        <a:pt x="82" y="0"/>
                        <a:pt x="92" y="2"/>
                        <a:pt x="100" y="6"/>
                      </a:cubicBezTo>
                      <a:cubicBezTo>
                        <a:pt x="109" y="9"/>
                        <a:pt x="117" y="14"/>
                        <a:pt x="123" y="21"/>
                      </a:cubicBezTo>
                      <a:cubicBezTo>
                        <a:pt x="129" y="28"/>
                        <a:pt x="134" y="36"/>
                        <a:pt x="137" y="46"/>
                      </a:cubicBezTo>
                      <a:cubicBezTo>
                        <a:pt x="141" y="56"/>
                        <a:pt x="142" y="67"/>
                        <a:pt x="142" y="79"/>
                      </a:cubicBezTo>
                      <a:cubicBezTo>
                        <a:pt x="142" y="91"/>
                        <a:pt x="142" y="91"/>
                        <a:pt x="142" y="91"/>
                      </a:cubicBezTo>
                      <a:cubicBezTo>
                        <a:pt x="30" y="91"/>
                        <a:pt x="30" y="91"/>
                        <a:pt x="30" y="91"/>
                      </a:cubicBezTo>
                      <a:cubicBezTo>
                        <a:pt x="30" y="106"/>
                        <a:pt x="34" y="117"/>
                        <a:pt x="41" y="125"/>
                      </a:cubicBezTo>
                      <a:cubicBezTo>
                        <a:pt x="49" y="134"/>
                        <a:pt x="59" y="138"/>
                        <a:pt x="71" y="138"/>
                      </a:cubicBezTo>
                      <a:cubicBezTo>
                        <a:pt x="81" y="138"/>
                        <a:pt x="90" y="136"/>
                        <a:pt x="96" y="132"/>
                      </a:cubicBezTo>
                      <a:cubicBezTo>
                        <a:pt x="103" y="128"/>
                        <a:pt x="108" y="122"/>
                        <a:pt x="111" y="114"/>
                      </a:cubicBezTo>
                      <a:cubicBezTo>
                        <a:pt x="141" y="114"/>
                        <a:pt x="141" y="114"/>
                        <a:pt x="141" y="114"/>
                      </a:cubicBezTo>
                      <a:cubicBezTo>
                        <a:pt x="137" y="130"/>
                        <a:pt x="129" y="143"/>
                        <a:pt x="118" y="151"/>
                      </a:cubicBezTo>
                      <a:cubicBezTo>
                        <a:pt x="106" y="159"/>
                        <a:pt x="91" y="164"/>
                        <a:pt x="73" y="164"/>
                      </a:cubicBezTo>
                      <a:close/>
                      <a:moveTo>
                        <a:pt x="71" y="26"/>
                      </a:moveTo>
                      <a:cubicBezTo>
                        <a:pt x="59" y="26"/>
                        <a:pt x="50" y="30"/>
                        <a:pt x="43" y="37"/>
                      </a:cubicBezTo>
                      <a:cubicBezTo>
                        <a:pt x="36" y="44"/>
                        <a:pt x="32" y="54"/>
                        <a:pt x="30" y="67"/>
                      </a:cubicBezTo>
                      <a:cubicBezTo>
                        <a:pt x="113" y="67"/>
                        <a:pt x="113" y="67"/>
                        <a:pt x="113" y="67"/>
                      </a:cubicBezTo>
                      <a:cubicBezTo>
                        <a:pt x="110" y="40"/>
                        <a:pt x="96" y="26"/>
                        <a:pt x="71" y="26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7" name="Google Shape;557;p12"/>
                <p:cNvSpPr/>
                <p:nvPr/>
              </p:nvSpPr>
              <p:spPr>
                <a:xfrm>
                  <a:off x="2335191" y="1326678"/>
                  <a:ext cx="132279" cy="148814"/>
                </a:xfrm>
                <a:custGeom>
                  <a:rect b="b" l="l" r="r" t="t"/>
                  <a:pathLst>
                    <a:path extrusionOk="0" h="161" w="144">
                      <a:moveTo>
                        <a:pt x="0" y="135"/>
                      </a:moveTo>
                      <a:cubicBezTo>
                        <a:pt x="5" y="135"/>
                        <a:pt x="5" y="135"/>
                        <a:pt x="5" y="135"/>
                      </a:cubicBezTo>
                      <a:cubicBezTo>
                        <a:pt x="11" y="135"/>
                        <a:pt x="16" y="133"/>
                        <a:pt x="19" y="129"/>
                      </a:cubicBezTo>
                      <a:cubicBezTo>
                        <a:pt x="23" y="125"/>
                        <a:pt x="25" y="119"/>
                        <a:pt x="27" y="111"/>
                      </a:cubicBezTo>
                      <a:cubicBezTo>
                        <a:pt x="28" y="104"/>
                        <a:pt x="29" y="95"/>
                        <a:pt x="30" y="84"/>
                      </a:cubicBezTo>
                      <a:cubicBezTo>
                        <a:pt x="30" y="74"/>
                        <a:pt x="30" y="62"/>
                        <a:pt x="30" y="49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4" y="0"/>
                        <a:pt x="144" y="0"/>
                        <a:pt x="144" y="0"/>
                      </a:cubicBezTo>
                      <a:cubicBezTo>
                        <a:pt x="144" y="158"/>
                        <a:pt x="144" y="158"/>
                        <a:pt x="144" y="158"/>
                      </a:cubicBezTo>
                      <a:cubicBezTo>
                        <a:pt x="115" y="158"/>
                        <a:pt x="115" y="158"/>
                        <a:pt x="115" y="158"/>
                      </a:cubicBezTo>
                      <a:cubicBezTo>
                        <a:pt x="115" y="26"/>
                        <a:pt x="115" y="26"/>
                        <a:pt x="115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49"/>
                        <a:pt x="59" y="49"/>
                        <a:pt x="59" y="49"/>
                      </a:cubicBezTo>
                      <a:cubicBezTo>
                        <a:pt x="59" y="64"/>
                        <a:pt x="58" y="78"/>
                        <a:pt x="58" y="91"/>
                      </a:cubicBezTo>
                      <a:cubicBezTo>
                        <a:pt x="57" y="104"/>
                        <a:pt x="55" y="116"/>
                        <a:pt x="52" y="127"/>
                      </a:cubicBezTo>
                      <a:cubicBezTo>
                        <a:pt x="48" y="137"/>
                        <a:pt x="43" y="145"/>
                        <a:pt x="36" y="151"/>
                      </a:cubicBezTo>
                      <a:cubicBezTo>
                        <a:pt x="28" y="157"/>
                        <a:pt x="18" y="161"/>
                        <a:pt x="5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0" y="135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8" name="Google Shape;558;p12"/>
                <p:cNvSpPr/>
                <p:nvPr/>
              </p:nvSpPr>
              <p:spPr>
                <a:xfrm>
                  <a:off x="2510983" y="1326678"/>
                  <a:ext cx="114003" cy="145333"/>
                </a:xfrm>
                <a:custGeom>
                  <a:rect b="b" l="l" r="r" t="t"/>
                  <a:pathLst>
                    <a:path extrusionOk="0" h="158" w="124">
                      <a:moveTo>
                        <a:pt x="0" y="0"/>
                      </a:moveTo>
                      <a:cubicBezTo>
                        <a:pt x="29" y="0"/>
                        <a:pt x="29" y="0"/>
                        <a:pt x="29" y="0"/>
                      </a:cubicBezTo>
                      <a:cubicBezTo>
                        <a:pt x="29" y="51"/>
                        <a:pt x="29" y="51"/>
                        <a:pt x="29" y="51"/>
                      </a:cubicBezTo>
                      <a:cubicBezTo>
                        <a:pt x="60" y="51"/>
                        <a:pt x="60" y="51"/>
                        <a:pt x="60" y="51"/>
                      </a:cubicBezTo>
                      <a:cubicBezTo>
                        <a:pt x="82" y="51"/>
                        <a:pt x="98" y="55"/>
                        <a:pt x="108" y="65"/>
                      </a:cubicBezTo>
                      <a:cubicBezTo>
                        <a:pt x="118" y="74"/>
                        <a:pt x="124" y="87"/>
                        <a:pt x="124" y="104"/>
                      </a:cubicBezTo>
                      <a:cubicBezTo>
                        <a:pt x="124" y="121"/>
                        <a:pt x="118" y="134"/>
                        <a:pt x="108" y="144"/>
                      </a:cubicBezTo>
                      <a:cubicBezTo>
                        <a:pt x="98" y="153"/>
                        <a:pt x="82" y="158"/>
                        <a:pt x="60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29" y="76"/>
                      </a:moveTo>
                      <a:cubicBezTo>
                        <a:pt x="29" y="132"/>
                        <a:pt x="29" y="132"/>
                        <a:pt x="29" y="132"/>
                      </a:cubicBezTo>
                      <a:cubicBezTo>
                        <a:pt x="59" y="132"/>
                        <a:pt x="59" y="132"/>
                        <a:pt x="59" y="132"/>
                      </a:cubicBezTo>
                      <a:cubicBezTo>
                        <a:pt x="72" y="132"/>
                        <a:pt x="81" y="130"/>
                        <a:pt x="86" y="125"/>
                      </a:cubicBezTo>
                      <a:cubicBezTo>
                        <a:pt x="91" y="120"/>
                        <a:pt x="94" y="114"/>
                        <a:pt x="94" y="104"/>
                      </a:cubicBezTo>
                      <a:cubicBezTo>
                        <a:pt x="94" y="95"/>
                        <a:pt x="91" y="88"/>
                        <a:pt x="86" y="84"/>
                      </a:cubicBezTo>
                      <a:cubicBezTo>
                        <a:pt x="80" y="79"/>
                        <a:pt x="71" y="76"/>
                        <a:pt x="59" y="76"/>
                      </a:cubicBezTo>
                      <a:lnTo>
                        <a:pt x="29" y="76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59" name="Google Shape;559;p12"/>
                <p:cNvSpPr/>
                <p:nvPr/>
              </p:nvSpPr>
              <p:spPr>
                <a:xfrm>
                  <a:off x="2648483" y="1324067"/>
                  <a:ext cx="125317" cy="151424"/>
                </a:xfrm>
                <a:custGeom>
                  <a:rect b="b" l="l" r="r" t="t"/>
                  <a:pathLst>
                    <a:path extrusionOk="0" h="164" w="136">
                      <a:moveTo>
                        <a:pt x="69" y="164"/>
                      </a:moveTo>
                      <a:cubicBezTo>
                        <a:pt x="48" y="164"/>
                        <a:pt x="31" y="157"/>
                        <a:pt x="19" y="144"/>
                      </a:cubicBezTo>
                      <a:cubicBezTo>
                        <a:pt x="6" y="130"/>
                        <a:pt x="0" y="111"/>
                        <a:pt x="0" y="85"/>
                      </a:cubicBezTo>
                      <a:cubicBezTo>
                        <a:pt x="0" y="76"/>
                        <a:pt x="0" y="76"/>
                        <a:pt x="0" y="76"/>
                      </a:cubicBezTo>
                      <a:cubicBezTo>
                        <a:pt x="0" y="64"/>
                        <a:pt x="1" y="53"/>
                        <a:pt x="5" y="44"/>
                      </a:cubicBezTo>
                      <a:cubicBezTo>
                        <a:pt x="8" y="35"/>
                        <a:pt x="13" y="27"/>
                        <a:pt x="19" y="20"/>
                      </a:cubicBezTo>
                      <a:cubicBezTo>
                        <a:pt x="25" y="14"/>
                        <a:pt x="32" y="9"/>
                        <a:pt x="41" y="6"/>
                      </a:cubicBezTo>
                      <a:cubicBezTo>
                        <a:pt x="49" y="2"/>
                        <a:pt x="59" y="0"/>
                        <a:pt x="69" y="0"/>
                      </a:cubicBezTo>
                      <a:cubicBezTo>
                        <a:pt x="79" y="0"/>
                        <a:pt x="88" y="2"/>
                        <a:pt x="96" y="4"/>
                      </a:cubicBezTo>
                      <a:cubicBezTo>
                        <a:pt x="103" y="7"/>
                        <a:pt x="110" y="11"/>
                        <a:pt x="115" y="15"/>
                      </a:cubicBezTo>
                      <a:cubicBezTo>
                        <a:pt x="121" y="19"/>
                        <a:pt x="125" y="25"/>
                        <a:pt x="129" y="31"/>
                      </a:cubicBezTo>
                      <a:cubicBezTo>
                        <a:pt x="132" y="37"/>
                        <a:pt x="134" y="43"/>
                        <a:pt x="136" y="50"/>
                      </a:cubicBezTo>
                      <a:cubicBezTo>
                        <a:pt x="106" y="50"/>
                        <a:pt x="106" y="50"/>
                        <a:pt x="106" y="50"/>
                      </a:cubicBezTo>
                      <a:cubicBezTo>
                        <a:pt x="104" y="44"/>
                        <a:pt x="100" y="38"/>
                        <a:pt x="94" y="33"/>
                      </a:cubicBezTo>
                      <a:cubicBezTo>
                        <a:pt x="89" y="29"/>
                        <a:pt x="81" y="26"/>
                        <a:pt x="71" y="26"/>
                      </a:cubicBezTo>
                      <a:cubicBezTo>
                        <a:pt x="58" y="26"/>
                        <a:pt x="48" y="30"/>
                        <a:pt x="41" y="39"/>
                      </a:cubicBezTo>
                      <a:cubicBezTo>
                        <a:pt x="33" y="47"/>
                        <a:pt x="30" y="59"/>
                        <a:pt x="30" y="76"/>
                      </a:cubicBezTo>
                      <a:cubicBezTo>
                        <a:pt x="30" y="85"/>
                        <a:pt x="30" y="85"/>
                        <a:pt x="30" y="85"/>
                      </a:cubicBezTo>
                      <a:cubicBezTo>
                        <a:pt x="30" y="103"/>
                        <a:pt x="33" y="117"/>
                        <a:pt x="41" y="125"/>
                      </a:cubicBezTo>
                      <a:cubicBezTo>
                        <a:pt x="48" y="133"/>
                        <a:pt x="58" y="138"/>
                        <a:pt x="71" y="138"/>
                      </a:cubicBezTo>
                      <a:cubicBezTo>
                        <a:pt x="81" y="138"/>
                        <a:pt x="89" y="135"/>
                        <a:pt x="94" y="130"/>
                      </a:cubicBezTo>
                      <a:cubicBezTo>
                        <a:pt x="100" y="125"/>
                        <a:pt x="104" y="119"/>
                        <a:pt x="106" y="110"/>
                      </a:cubicBezTo>
                      <a:cubicBezTo>
                        <a:pt x="136" y="110"/>
                        <a:pt x="136" y="110"/>
                        <a:pt x="136" y="110"/>
                      </a:cubicBezTo>
                      <a:cubicBezTo>
                        <a:pt x="134" y="118"/>
                        <a:pt x="132" y="125"/>
                        <a:pt x="129" y="132"/>
                      </a:cubicBezTo>
                      <a:cubicBezTo>
                        <a:pt x="125" y="138"/>
                        <a:pt x="121" y="144"/>
                        <a:pt x="115" y="149"/>
                      </a:cubicBezTo>
                      <a:cubicBezTo>
                        <a:pt x="110" y="153"/>
                        <a:pt x="103" y="157"/>
                        <a:pt x="96" y="160"/>
                      </a:cubicBezTo>
                      <a:cubicBezTo>
                        <a:pt x="88" y="162"/>
                        <a:pt x="79" y="164"/>
                        <a:pt x="69" y="164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60" name="Google Shape;560;p12"/>
                <p:cNvSpPr/>
                <p:nvPr/>
              </p:nvSpPr>
              <p:spPr>
                <a:xfrm>
                  <a:off x="2786853" y="1326678"/>
                  <a:ext cx="118355" cy="145333"/>
                </a:xfrm>
                <a:custGeom>
                  <a:rect b="b" l="l" r="r" t="t"/>
                  <a:pathLst>
                    <a:path extrusionOk="0" h="167" w="136">
                      <a:moveTo>
                        <a:pt x="52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36" y="0"/>
                      </a:lnTo>
                      <a:lnTo>
                        <a:pt x="136" y="28"/>
                      </a:lnTo>
                      <a:lnTo>
                        <a:pt x="83" y="28"/>
                      </a:lnTo>
                      <a:lnTo>
                        <a:pt x="83" y="167"/>
                      </a:lnTo>
                      <a:lnTo>
                        <a:pt x="52" y="167"/>
                      </a:lnTo>
                      <a:lnTo>
                        <a:pt x="52" y="28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61" name="Google Shape;561;p12"/>
                <p:cNvSpPr/>
                <p:nvPr/>
              </p:nvSpPr>
              <p:spPr>
                <a:xfrm>
                  <a:off x="2932186" y="1326678"/>
                  <a:ext cx="115744" cy="145333"/>
                </a:xfrm>
                <a:custGeom>
                  <a:rect b="b" l="l" r="r" t="t"/>
                  <a:pathLst>
                    <a:path extrusionOk="0" h="158" w="126">
                      <a:moveTo>
                        <a:pt x="0" y="0"/>
                      </a:moveTo>
                      <a:cubicBezTo>
                        <a:pt x="61" y="0"/>
                        <a:pt x="61" y="0"/>
                        <a:pt x="61" y="0"/>
                      </a:cubicBezTo>
                      <a:cubicBezTo>
                        <a:pt x="82" y="0"/>
                        <a:pt x="97" y="4"/>
                        <a:pt x="106" y="12"/>
                      </a:cubicBezTo>
                      <a:cubicBezTo>
                        <a:pt x="115" y="20"/>
                        <a:pt x="120" y="31"/>
                        <a:pt x="120" y="44"/>
                      </a:cubicBezTo>
                      <a:cubicBezTo>
                        <a:pt x="120" y="51"/>
                        <a:pt x="118" y="57"/>
                        <a:pt x="115" y="62"/>
                      </a:cubicBezTo>
                      <a:cubicBezTo>
                        <a:pt x="112" y="67"/>
                        <a:pt x="107" y="72"/>
                        <a:pt x="100" y="75"/>
                      </a:cubicBezTo>
                      <a:cubicBezTo>
                        <a:pt x="100" y="76"/>
                        <a:pt x="100" y="76"/>
                        <a:pt x="100" y="76"/>
                      </a:cubicBezTo>
                      <a:cubicBezTo>
                        <a:pt x="109" y="79"/>
                        <a:pt x="115" y="84"/>
                        <a:pt x="119" y="90"/>
                      </a:cubicBezTo>
                      <a:cubicBezTo>
                        <a:pt x="124" y="97"/>
                        <a:pt x="126" y="104"/>
                        <a:pt x="126" y="112"/>
                      </a:cubicBezTo>
                      <a:cubicBezTo>
                        <a:pt x="126" y="126"/>
                        <a:pt x="122" y="138"/>
                        <a:pt x="113" y="146"/>
                      </a:cubicBezTo>
                      <a:cubicBezTo>
                        <a:pt x="103" y="154"/>
                        <a:pt x="88" y="158"/>
                        <a:pt x="68" y="158"/>
                      </a:cubicBezTo>
                      <a:cubicBezTo>
                        <a:pt x="0" y="158"/>
                        <a:pt x="0" y="158"/>
                        <a:pt x="0" y="158"/>
                      </a:cubicBezTo>
                      <a:lnTo>
                        <a:pt x="0" y="0"/>
                      </a:lnTo>
                      <a:close/>
                      <a:moveTo>
                        <a:pt x="90" y="46"/>
                      </a:moveTo>
                      <a:cubicBezTo>
                        <a:pt x="90" y="39"/>
                        <a:pt x="88" y="35"/>
                        <a:pt x="84" y="31"/>
                      </a:cubicBezTo>
                      <a:cubicBezTo>
                        <a:pt x="79" y="28"/>
                        <a:pt x="71" y="26"/>
                        <a:pt x="60" y="26"/>
                      </a:cubicBezTo>
                      <a:cubicBezTo>
                        <a:pt x="28" y="26"/>
                        <a:pt x="28" y="26"/>
                        <a:pt x="28" y="26"/>
                      </a:cubicBezTo>
                      <a:cubicBezTo>
                        <a:pt x="28" y="65"/>
                        <a:pt x="28" y="65"/>
                        <a:pt x="28" y="65"/>
                      </a:cubicBezTo>
                      <a:cubicBezTo>
                        <a:pt x="60" y="65"/>
                        <a:pt x="60" y="65"/>
                        <a:pt x="60" y="65"/>
                      </a:cubicBezTo>
                      <a:cubicBezTo>
                        <a:pt x="71" y="65"/>
                        <a:pt x="79" y="64"/>
                        <a:pt x="84" y="60"/>
                      </a:cubicBezTo>
                      <a:cubicBezTo>
                        <a:pt x="88" y="57"/>
                        <a:pt x="90" y="52"/>
                        <a:pt x="90" y="46"/>
                      </a:cubicBezTo>
                      <a:close/>
                      <a:moveTo>
                        <a:pt x="97" y="110"/>
                      </a:moveTo>
                      <a:cubicBezTo>
                        <a:pt x="97" y="104"/>
                        <a:pt x="94" y="98"/>
                        <a:pt x="90" y="95"/>
                      </a:cubicBezTo>
                      <a:cubicBezTo>
                        <a:pt x="85" y="91"/>
                        <a:pt x="78" y="89"/>
                        <a:pt x="66" y="89"/>
                      </a:cubicBezTo>
                      <a:cubicBezTo>
                        <a:pt x="28" y="89"/>
                        <a:pt x="28" y="89"/>
                        <a:pt x="28" y="89"/>
                      </a:cubicBezTo>
                      <a:cubicBezTo>
                        <a:pt x="28" y="132"/>
                        <a:pt x="28" y="132"/>
                        <a:pt x="28" y="132"/>
                      </a:cubicBezTo>
                      <a:cubicBezTo>
                        <a:pt x="66" y="132"/>
                        <a:pt x="66" y="132"/>
                        <a:pt x="66" y="132"/>
                      </a:cubicBezTo>
                      <a:cubicBezTo>
                        <a:pt x="78" y="132"/>
                        <a:pt x="85" y="130"/>
                        <a:pt x="90" y="127"/>
                      </a:cubicBezTo>
                      <a:cubicBezTo>
                        <a:pt x="94" y="123"/>
                        <a:pt x="97" y="117"/>
                        <a:pt x="97" y="11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  <p:sp>
              <p:nvSpPr>
                <p:cNvPr id="562" name="Google Shape;562;p12"/>
                <p:cNvSpPr/>
                <p:nvPr/>
              </p:nvSpPr>
              <p:spPr>
                <a:xfrm>
                  <a:off x="3073168" y="1324067"/>
                  <a:ext cx="122706" cy="151424"/>
                </a:xfrm>
                <a:custGeom>
                  <a:rect b="b" l="l" r="r" t="t"/>
                  <a:pathLst>
                    <a:path extrusionOk="0" h="164" w="133">
                      <a:moveTo>
                        <a:pt x="54" y="164"/>
                      </a:moveTo>
                      <a:cubicBezTo>
                        <a:pt x="36" y="164"/>
                        <a:pt x="22" y="159"/>
                        <a:pt x="14" y="151"/>
                      </a:cubicBezTo>
                      <a:cubicBezTo>
                        <a:pt x="5" y="142"/>
                        <a:pt x="0" y="131"/>
                        <a:pt x="0" y="116"/>
                      </a:cubicBezTo>
                      <a:cubicBezTo>
                        <a:pt x="0" y="101"/>
                        <a:pt x="5" y="88"/>
                        <a:pt x="16" y="79"/>
                      </a:cubicBezTo>
                      <a:cubicBezTo>
                        <a:pt x="27" y="70"/>
                        <a:pt x="44" y="65"/>
                        <a:pt x="68" y="65"/>
                      </a:cubicBezTo>
                      <a:cubicBezTo>
                        <a:pt x="104" y="65"/>
                        <a:pt x="104" y="65"/>
                        <a:pt x="104" y="65"/>
                      </a:cubicBezTo>
                      <a:cubicBezTo>
                        <a:pt x="104" y="57"/>
                        <a:pt x="104" y="57"/>
                        <a:pt x="104" y="57"/>
                      </a:cubicBezTo>
                      <a:cubicBezTo>
                        <a:pt x="104" y="46"/>
                        <a:pt x="102" y="39"/>
                        <a:pt x="96" y="34"/>
                      </a:cubicBezTo>
                      <a:cubicBezTo>
                        <a:pt x="91" y="29"/>
                        <a:pt x="82" y="26"/>
                        <a:pt x="70" y="26"/>
                      </a:cubicBezTo>
                      <a:cubicBezTo>
                        <a:pt x="58" y="26"/>
                        <a:pt x="50" y="28"/>
                        <a:pt x="45" y="32"/>
                      </a:cubicBezTo>
                      <a:cubicBezTo>
                        <a:pt x="39" y="36"/>
                        <a:pt x="36" y="41"/>
                        <a:pt x="36" y="47"/>
                      </a:cubicBezTo>
                      <a:cubicBezTo>
                        <a:pt x="6" y="47"/>
                        <a:pt x="6" y="47"/>
                        <a:pt x="6" y="47"/>
                      </a:cubicBezTo>
                      <a:cubicBezTo>
                        <a:pt x="7" y="41"/>
                        <a:pt x="8" y="35"/>
                        <a:pt x="11" y="29"/>
                      </a:cubicBezTo>
                      <a:cubicBezTo>
                        <a:pt x="14" y="23"/>
                        <a:pt x="18" y="18"/>
                        <a:pt x="23" y="14"/>
                      </a:cubicBezTo>
                      <a:cubicBezTo>
                        <a:pt x="29" y="10"/>
                        <a:pt x="35" y="7"/>
                        <a:pt x="43" y="4"/>
                      </a:cubicBezTo>
                      <a:cubicBezTo>
                        <a:pt x="51" y="2"/>
                        <a:pt x="60" y="0"/>
                        <a:pt x="70" y="0"/>
                      </a:cubicBezTo>
                      <a:cubicBezTo>
                        <a:pt x="91" y="0"/>
                        <a:pt x="107" y="5"/>
                        <a:pt x="117" y="15"/>
                      </a:cubicBezTo>
                      <a:cubicBezTo>
                        <a:pt x="128" y="25"/>
                        <a:pt x="133" y="39"/>
                        <a:pt x="133" y="58"/>
                      </a:cubicBezTo>
                      <a:cubicBezTo>
                        <a:pt x="133" y="161"/>
                        <a:pt x="133" y="161"/>
                        <a:pt x="133" y="161"/>
                      </a:cubicBezTo>
                      <a:cubicBezTo>
                        <a:pt x="111" y="161"/>
                        <a:pt x="111" y="161"/>
                        <a:pt x="111" y="161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107" y="137"/>
                        <a:pt x="107" y="137"/>
                        <a:pt x="107" y="137"/>
                      </a:cubicBezTo>
                      <a:cubicBezTo>
                        <a:pt x="94" y="155"/>
                        <a:pt x="76" y="164"/>
                        <a:pt x="54" y="164"/>
                      </a:cubicBezTo>
                      <a:close/>
                      <a:moveTo>
                        <a:pt x="57" y="138"/>
                      </a:moveTo>
                      <a:cubicBezTo>
                        <a:pt x="64" y="138"/>
                        <a:pt x="70" y="136"/>
                        <a:pt x="75" y="134"/>
                      </a:cubicBezTo>
                      <a:cubicBezTo>
                        <a:pt x="81" y="132"/>
                        <a:pt x="86" y="129"/>
                        <a:pt x="91" y="125"/>
                      </a:cubicBezTo>
                      <a:cubicBezTo>
                        <a:pt x="95" y="121"/>
                        <a:pt x="98" y="117"/>
                        <a:pt x="101" y="111"/>
                      </a:cubicBezTo>
                      <a:cubicBezTo>
                        <a:pt x="103" y="106"/>
                        <a:pt x="104" y="101"/>
                        <a:pt x="104" y="95"/>
                      </a:cubicBezTo>
                      <a:cubicBezTo>
                        <a:pt x="104" y="89"/>
                        <a:pt x="104" y="89"/>
                        <a:pt x="104" y="89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55" y="89"/>
                        <a:pt x="45" y="91"/>
                        <a:pt x="39" y="96"/>
                      </a:cubicBezTo>
                      <a:cubicBezTo>
                        <a:pt x="33" y="101"/>
                        <a:pt x="30" y="108"/>
                        <a:pt x="30" y="116"/>
                      </a:cubicBezTo>
                      <a:cubicBezTo>
                        <a:pt x="30" y="122"/>
                        <a:pt x="32" y="128"/>
                        <a:pt x="37" y="132"/>
                      </a:cubicBezTo>
                      <a:cubicBezTo>
                        <a:pt x="41" y="136"/>
                        <a:pt x="48" y="138"/>
                        <a:pt x="57" y="138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anchorCtr="0" anchor="t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chemeClr val="dk1"/>
                    </a:solidFill>
                    <a:latin typeface="Quattrocento Sans"/>
                    <a:ea typeface="Quattrocento Sans"/>
                    <a:cs typeface="Quattrocento Sans"/>
                    <a:sym typeface="Quattrocento Sans"/>
                  </a:endParaRPr>
                </a:p>
              </p:txBody>
            </p:sp>
          </p:grpSp>
          <p:sp>
            <p:nvSpPr>
              <p:cNvPr id="563" name="Google Shape;563;p12"/>
              <p:cNvSpPr/>
              <p:nvPr/>
            </p:nvSpPr>
            <p:spPr>
              <a:xfrm>
                <a:off x="2809480" y="390284"/>
                <a:ext cx="737977" cy="651821"/>
              </a:xfrm>
              <a:custGeom>
                <a:rect b="b" l="l" r="r" t="t"/>
                <a:pathLst>
                  <a:path extrusionOk="0" h="707" w="801">
                    <a:moveTo>
                      <a:pt x="164" y="473"/>
                    </a:moveTo>
                    <a:cubicBezTo>
                      <a:pt x="152" y="587"/>
                      <a:pt x="91" y="610"/>
                      <a:pt x="0" y="613"/>
                    </a:cubicBezTo>
                    <a:cubicBezTo>
                      <a:pt x="0" y="704"/>
                      <a:pt x="0" y="704"/>
                      <a:pt x="0" y="704"/>
                    </a:cubicBezTo>
                    <a:cubicBezTo>
                      <a:pt x="137" y="707"/>
                      <a:pt x="225" y="655"/>
                      <a:pt x="252" y="533"/>
                    </a:cubicBezTo>
                    <a:cubicBezTo>
                      <a:pt x="273" y="442"/>
                      <a:pt x="302" y="87"/>
                      <a:pt x="302" y="87"/>
                    </a:cubicBezTo>
                    <a:cubicBezTo>
                      <a:pt x="704" y="87"/>
                      <a:pt x="704" y="87"/>
                      <a:pt x="704" y="87"/>
                    </a:cubicBezTo>
                    <a:cubicBezTo>
                      <a:pt x="704" y="698"/>
                      <a:pt x="704" y="698"/>
                      <a:pt x="704" y="698"/>
                    </a:cubicBezTo>
                    <a:cubicBezTo>
                      <a:pt x="801" y="698"/>
                      <a:pt x="801" y="698"/>
                      <a:pt x="801" y="698"/>
                    </a:cubicBezTo>
                    <a:cubicBezTo>
                      <a:pt x="801" y="0"/>
                      <a:pt x="801" y="0"/>
                      <a:pt x="801" y="0"/>
                    </a:cubicBezTo>
                    <a:cubicBezTo>
                      <a:pt x="211" y="0"/>
                      <a:pt x="211" y="0"/>
                      <a:pt x="211" y="0"/>
                    </a:cubicBezTo>
                    <a:cubicBezTo>
                      <a:pt x="211" y="0"/>
                      <a:pt x="181" y="324"/>
                      <a:pt x="164" y="47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64" name="Google Shape;564;p12"/>
              <p:cNvSpPr/>
              <p:nvPr/>
            </p:nvSpPr>
            <p:spPr>
              <a:xfrm>
                <a:off x="1337007" y="390284"/>
                <a:ext cx="755382" cy="643119"/>
              </a:xfrm>
              <a:custGeom>
                <a:rect b="b" l="l" r="r" t="t"/>
                <a:pathLst>
                  <a:path extrusionOk="0" h="698" w="820">
                    <a:moveTo>
                      <a:pt x="779" y="0"/>
                    </a:moveTo>
                    <a:cubicBezTo>
                      <a:pt x="656" y="0"/>
                      <a:pt x="656" y="0"/>
                      <a:pt x="656" y="0"/>
                    </a:cubicBezTo>
                    <a:cubicBezTo>
                      <a:pt x="469" y="242"/>
                      <a:pt x="469" y="242"/>
                      <a:pt x="469" y="242"/>
                    </a:cubicBezTo>
                    <a:cubicBezTo>
                      <a:pt x="439" y="280"/>
                      <a:pt x="394" y="302"/>
                      <a:pt x="347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5" y="0"/>
                      <a:pt x="95" y="0"/>
                      <a:pt x="9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94" y="698"/>
                      <a:pt x="94" y="698"/>
                      <a:pt x="94" y="698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420" y="399"/>
                      <a:pt x="420" y="399"/>
                      <a:pt x="420" y="399"/>
                    </a:cubicBezTo>
                    <a:cubicBezTo>
                      <a:pt x="681" y="698"/>
                      <a:pt x="681" y="698"/>
                      <a:pt x="681" y="698"/>
                    </a:cubicBezTo>
                    <a:cubicBezTo>
                      <a:pt x="820" y="698"/>
                      <a:pt x="820" y="698"/>
                      <a:pt x="820" y="698"/>
                    </a:cubicBezTo>
                    <a:cubicBezTo>
                      <a:pt x="513" y="343"/>
                      <a:pt x="513" y="343"/>
                      <a:pt x="513" y="343"/>
                    </a:cubicBezTo>
                    <a:lnTo>
                      <a:pt x="77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65" name="Google Shape;565;p12"/>
              <p:cNvSpPr/>
              <p:nvPr/>
            </p:nvSpPr>
            <p:spPr>
              <a:xfrm>
                <a:off x="2055839" y="365046"/>
                <a:ext cx="757122" cy="691853"/>
              </a:xfrm>
              <a:custGeom>
                <a:rect b="b" l="l" r="r" t="t"/>
                <a:pathLst>
                  <a:path extrusionOk="0" h="751" w="822">
                    <a:moveTo>
                      <a:pt x="411" y="0"/>
                    </a:moveTo>
                    <a:cubicBezTo>
                      <a:pt x="184" y="0"/>
                      <a:pt x="0" y="122"/>
                      <a:pt x="0" y="376"/>
                    </a:cubicBezTo>
                    <a:cubicBezTo>
                      <a:pt x="0" y="646"/>
                      <a:pt x="184" y="751"/>
                      <a:pt x="411" y="751"/>
                    </a:cubicBezTo>
                    <a:cubicBezTo>
                      <a:pt x="638" y="751"/>
                      <a:pt x="822" y="645"/>
                      <a:pt x="822" y="376"/>
                    </a:cubicBezTo>
                    <a:cubicBezTo>
                      <a:pt x="822" y="119"/>
                      <a:pt x="638" y="0"/>
                      <a:pt x="411" y="0"/>
                    </a:cubicBezTo>
                    <a:close/>
                    <a:moveTo>
                      <a:pt x="411" y="662"/>
                    </a:moveTo>
                    <a:cubicBezTo>
                      <a:pt x="229" y="662"/>
                      <a:pt x="101" y="582"/>
                      <a:pt x="101" y="376"/>
                    </a:cubicBezTo>
                    <a:cubicBezTo>
                      <a:pt x="101" y="182"/>
                      <a:pt x="229" y="89"/>
                      <a:pt x="411" y="89"/>
                    </a:cubicBezTo>
                    <a:cubicBezTo>
                      <a:pt x="592" y="89"/>
                      <a:pt x="720" y="180"/>
                      <a:pt x="721" y="376"/>
                    </a:cubicBezTo>
                    <a:cubicBezTo>
                      <a:pt x="721" y="581"/>
                      <a:pt x="592" y="662"/>
                      <a:pt x="411" y="66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66" name="Google Shape;566;p12"/>
              <p:cNvSpPr/>
              <p:nvPr/>
            </p:nvSpPr>
            <p:spPr>
              <a:xfrm>
                <a:off x="248318" y="390284"/>
                <a:ext cx="966854" cy="643119"/>
              </a:xfrm>
              <a:custGeom>
                <a:rect b="b" l="l" r="r" t="t"/>
                <a:pathLst>
                  <a:path extrusionOk="0" h="698" w="1049">
                    <a:moveTo>
                      <a:pt x="956" y="605"/>
                    </a:moveTo>
                    <a:cubicBezTo>
                      <a:pt x="571" y="605"/>
                      <a:pt x="571" y="605"/>
                      <a:pt x="571" y="605"/>
                    </a:cubicBezTo>
                    <a:cubicBezTo>
                      <a:pt x="571" y="283"/>
                      <a:pt x="571" y="283"/>
                      <a:pt x="571" y="283"/>
                    </a:cubicBezTo>
                    <a:cubicBezTo>
                      <a:pt x="571" y="0"/>
                      <a:pt x="571" y="0"/>
                      <a:pt x="571" y="0"/>
                    </a:cubicBezTo>
                    <a:cubicBezTo>
                      <a:pt x="478" y="0"/>
                      <a:pt x="478" y="0"/>
                      <a:pt x="478" y="0"/>
                    </a:cubicBezTo>
                    <a:cubicBezTo>
                      <a:pt x="478" y="283"/>
                      <a:pt x="478" y="283"/>
                      <a:pt x="478" y="283"/>
                    </a:cubicBezTo>
                    <a:cubicBezTo>
                      <a:pt x="478" y="461"/>
                      <a:pt x="334" y="605"/>
                      <a:pt x="156" y="605"/>
                    </a:cubicBezTo>
                    <a:cubicBezTo>
                      <a:pt x="93" y="605"/>
                      <a:pt x="93" y="605"/>
                      <a:pt x="93" y="605"/>
                    </a:cubicBezTo>
                    <a:cubicBezTo>
                      <a:pt x="93" y="0"/>
                      <a:pt x="93" y="0"/>
                      <a:pt x="9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56" y="698"/>
                      <a:pt x="156" y="698"/>
                      <a:pt x="156" y="698"/>
                    </a:cubicBezTo>
                    <a:cubicBezTo>
                      <a:pt x="286" y="698"/>
                      <a:pt x="402" y="639"/>
                      <a:pt x="478" y="545"/>
                    </a:cubicBezTo>
                    <a:cubicBezTo>
                      <a:pt x="478" y="698"/>
                      <a:pt x="478" y="698"/>
                      <a:pt x="478" y="698"/>
                    </a:cubicBezTo>
                    <a:cubicBezTo>
                      <a:pt x="1049" y="698"/>
                      <a:pt x="1049" y="698"/>
                      <a:pt x="1049" y="698"/>
                    </a:cubicBezTo>
                    <a:cubicBezTo>
                      <a:pt x="1049" y="0"/>
                      <a:pt x="1049" y="0"/>
                      <a:pt x="1049" y="0"/>
                    </a:cubicBezTo>
                    <a:cubicBezTo>
                      <a:pt x="956" y="0"/>
                      <a:pt x="956" y="0"/>
                      <a:pt x="956" y="0"/>
                    </a:cubicBezTo>
                    <a:lnTo>
                      <a:pt x="956" y="60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  <p:sp>
            <p:nvSpPr>
              <p:cNvPr id="567" name="Google Shape;567;p12"/>
              <p:cNvSpPr/>
              <p:nvPr/>
            </p:nvSpPr>
            <p:spPr>
              <a:xfrm>
                <a:off x="3621429" y="390284"/>
                <a:ext cx="818040" cy="645729"/>
              </a:xfrm>
              <a:custGeom>
                <a:rect b="b" l="l" r="r" t="t"/>
                <a:pathLst>
                  <a:path extrusionOk="0" h="700" w="888">
                    <a:moveTo>
                      <a:pt x="809" y="46"/>
                    </a:moveTo>
                    <a:cubicBezTo>
                      <a:pt x="809" y="0"/>
                      <a:pt x="809" y="0"/>
                      <a:pt x="809" y="0"/>
                    </a:cubicBezTo>
                    <a:cubicBezTo>
                      <a:pt x="715" y="0"/>
                      <a:pt x="715" y="0"/>
                      <a:pt x="715" y="0"/>
                    </a:cubicBezTo>
                    <a:cubicBezTo>
                      <a:pt x="715" y="46"/>
                      <a:pt x="715" y="46"/>
                      <a:pt x="715" y="46"/>
                    </a:cubicBezTo>
                    <a:cubicBezTo>
                      <a:pt x="715" y="124"/>
                      <a:pt x="699" y="199"/>
                      <a:pt x="670" y="267"/>
                    </a:cubicBezTo>
                    <a:cubicBezTo>
                      <a:pt x="585" y="100"/>
                      <a:pt x="585" y="100"/>
                      <a:pt x="585" y="100"/>
                    </a:cubicBezTo>
                    <a:cubicBezTo>
                      <a:pt x="554" y="39"/>
                      <a:pt x="490" y="0"/>
                      <a:pt x="421" y="0"/>
                    </a:cubicBezTo>
                    <a:cubicBezTo>
                      <a:pt x="610" y="372"/>
                      <a:pt x="610" y="372"/>
                      <a:pt x="610" y="372"/>
                    </a:cubicBezTo>
                    <a:cubicBezTo>
                      <a:pt x="508" y="514"/>
                      <a:pt x="342" y="606"/>
                      <a:pt x="155" y="606"/>
                    </a:cubicBezTo>
                    <a:cubicBezTo>
                      <a:pt x="113" y="606"/>
                      <a:pt x="113" y="606"/>
                      <a:pt x="113" y="606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421" y="0"/>
                      <a:pt x="421" y="0"/>
                      <a:pt x="421" y="0"/>
                    </a:cubicBezTo>
                    <a:cubicBezTo>
                      <a:pt x="352" y="0"/>
                      <a:pt x="288" y="39"/>
                      <a:pt x="257" y="100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606"/>
                      <a:pt x="0" y="606"/>
                      <a:pt x="0" y="606"/>
                    </a:cubicBezTo>
                    <a:cubicBezTo>
                      <a:pt x="0" y="700"/>
                      <a:pt x="0" y="700"/>
                      <a:pt x="0" y="700"/>
                    </a:cubicBezTo>
                    <a:cubicBezTo>
                      <a:pt x="155" y="700"/>
                      <a:pt x="155" y="700"/>
                      <a:pt x="155" y="700"/>
                    </a:cubicBezTo>
                    <a:cubicBezTo>
                      <a:pt x="356" y="700"/>
                      <a:pt x="537" y="608"/>
                      <a:pt x="657" y="464"/>
                    </a:cubicBezTo>
                    <a:cubicBezTo>
                      <a:pt x="681" y="511"/>
                      <a:pt x="681" y="511"/>
                      <a:pt x="681" y="511"/>
                    </a:cubicBezTo>
                    <a:cubicBezTo>
                      <a:pt x="776" y="698"/>
                      <a:pt x="776" y="698"/>
                      <a:pt x="776" y="698"/>
                    </a:cubicBezTo>
                    <a:cubicBezTo>
                      <a:pt x="888" y="698"/>
                      <a:pt x="888" y="698"/>
                      <a:pt x="888" y="698"/>
                    </a:cubicBezTo>
                    <a:cubicBezTo>
                      <a:pt x="722" y="371"/>
                      <a:pt x="722" y="371"/>
                      <a:pt x="722" y="371"/>
                    </a:cubicBezTo>
                    <a:cubicBezTo>
                      <a:pt x="777" y="275"/>
                      <a:pt x="809" y="164"/>
                      <a:pt x="809" y="4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Quattrocento Sans"/>
                  <a:ea typeface="Quattrocento Sans"/>
                  <a:cs typeface="Quattrocento Sans"/>
                  <a:sym typeface="Quattrocento Sans"/>
                </a:endParaRPr>
              </a:p>
            </p:txBody>
          </p:sp>
        </p:grp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7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1"/>
          <p:cNvSpPr/>
          <p:nvPr/>
        </p:nvSpPr>
        <p:spPr>
          <a:xfrm>
            <a:off x="247650" y="5934075"/>
            <a:ext cx="3893029" cy="447675"/>
          </a:xfrm>
          <a:prstGeom prst="roundRect">
            <a:avLst>
              <a:gd fmla="val 50000" name="adj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2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59" name="Google Shape;659;p1"/>
          <p:cNvSpPr txBox="1"/>
          <p:nvPr>
            <p:ph type="ctrTitle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Quattrocento Sans"/>
              <a:buNone/>
            </a:pPr>
            <a:r>
              <a:rPr lang="ru-RU"/>
              <a:t>Тренинг «Школа предпринимательства»</a:t>
            </a:r>
            <a:endParaRPr/>
          </a:p>
        </p:txBody>
      </p:sp>
      <p:sp>
        <p:nvSpPr>
          <p:cNvPr id="660" name="Google Shape;660;p1"/>
          <p:cNvSpPr txBox="1"/>
          <p:nvPr>
            <p:ph idx="1" type="body"/>
          </p:nvPr>
        </p:nvSpPr>
        <p:spPr>
          <a:xfrm>
            <a:off x="10077189" y="5428527"/>
            <a:ext cx="1418687" cy="496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r>
              <a:rPr lang="ru-RU"/>
              <a:t>дд/мм/гг</a:t>
            </a:r>
            <a:endParaRPr/>
          </a:p>
        </p:txBody>
      </p:sp>
      <p:sp>
        <p:nvSpPr>
          <p:cNvPr id="661" name="Google Shape;661;p1"/>
          <p:cNvSpPr txBox="1"/>
          <p:nvPr>
            <p:ph idx="2" type="subTitle"/>
          </p:nvPr>
        </p:nvSpPr>
        <p:spPr>
          <a:xfrm>
            <a:off x="317080" y="5979467"/>
            <a:ext cx="6426926" cy="5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</a:pPr>
            <a:r>
              <a:rPr lang="ru-RU">
                <a:solidFill>
                  <a:schemeClr val="lt2"/>
                </a:solidFill>
              </a:rPr>
              <a:t>день 2 — </a:t>
            </a:r>
            <a:r>
              <a:rPr lang="ru-RU"/>
              <a:t>ключевые шаги клиента</a:t>
            </a:r>
            <a:endParaRPr sz="1800">
              <a:solidFill>
                <a:schemeClr val="lt2"/>
              </a:solidFill>
            </a:endParaRPr>
          </a:p>
        </p:txBody>
      </p:sp>
      <p:grpSp>
        <p:nvGrpSpPr>
          <p:cNvPr id="662" name="Google Shape;662;p1"/>
          <p:cNvGrpSpPr/>
          <p:nvPr/>
        </p:nvGrpSpPr>
        <p:grpSpPr>
          <a:xfrm>
            <a:off x="0" y="0"/>
            <a:ext cx="12192000" cy="5752097"/>
            <a:chOff x="0" y="0"/>
            <a:chExt cx="12192000" cy="5752097"/>
          </a:xfrm>
        </p:grpSpPr>
        <p:cxnSp>
          <p:nvCxnSpPr>
            <p:cNvPr id="663" name="Google Shape;663;p1"/>
            <p:cNvCxnSpPr/>
            <p:nvPr/>
          </p:nvCxnSpPr>
          <p:spPr>
            <a:xfrm>
              <a:off x="0" y="5752097"/>
              <a:ext cx="9592574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64" name="Google Shape;664;p1"/>
            <p:cNvCxnSpPr/>
            <p:nvPr/>
          </p:nvCxnSpPr>
          <p:spPr>
            <a:xfrm flipH="1">
              <a:off x="7524753" y="0"/>
              <a:ext cx="2622820" cy="3966815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65" name="Google Shape;665;p1"/>
            <p:cNvCxnSpPr/>
            <p:nvPr/>
          </p:nvCxnSpPr>
          <p:spPr>
            <a:xfrm flipH="1">
              <a:off x="4246715" y="0"/>
              <a:ext cx="2622820" cy="3966815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cxnSp>
          <p:nvCxnSpPr>
            <p:cNvPr id="666" name="Google Shape;666;p1"/>
            <p:cNvCxnSpPr/>
            <p:nvPr/>
          </p:nvCxnSpPr>
          <p:spPr>
            <a:xfrm>
              <a:off x="11818189" y="5752097"/>
              <a:ext cx="373811" cy="0"/>
            </a:xfrm>
            <a:prstGeom prst="straightConnector1">
              <a:avLst/>
            </a:prstGeom>
            <a:noFill/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0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9"/>
          <p:cNvSpPr txBox="1"/>
          <p:nvPr>
            <p:ph idx="1" type="subTitle"/>
          </p:nvPr>
        </p:nvSpPr>
        <p:spPr>
          <a:xfrm>
            <a:off x="254001" y="140267"/>
            <a:ext cx="6426926" cy="334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</a:pPr>
            <a:r>
              <a:rPr lang="ru-RU"/>
              <a:t>день 2                         ключевые шаги клиента</a:t>
            </a:r>
            <a:endParaRPr/>
          </a:p>
        </p:txBody>
      </p:sp>
      <p:cxnSp>
        <p:nvCxnSpPr>
          <p:cNvPr id="672" name="Google Shape;672;p9"/>
          <p:cNvCxnSpPr/>
          <p:nvPr/>
        </p:nvCxnSpPr>
        <p:spPr>
          <a:xfrm>
            <a:off x="1038409" y="304800"/>
            <a:ext cx="11811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673" name="Google Shape;673;p9"/>
          <p:cNvSpPr txBox="1"/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Quattrocento Sans"/>
              <a:buNone/>
            </a:pPr>
            <a:r>
              <a:rPr lang="ru-RU"/>
              <a:t>Путь клиента </a:t>
            </a:r>
            <a:endParaRPr/>
          </a:p>
        </p:txBody>
      </p:sp>
      <p:sp>
        <p:nvSpPr>
          <p:cNvPr id="674" name="Google Shape;674;p9"/>
          <p:cNvSpPr/>
          <p:nvPr/>
        </p:nvSpPr>
        <p:spPr>
          <a:xfrm>
            <a:off x="254001" y="1314698"/>
            <a:ext cx="110973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Стадия</a:t>
            </a:r>
            <a:endParaRPr sz="12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75" name="Google Shape;675;p9"/>
          <p:cNvSpPr/>
          <p:nvPr/>
        </p:nvSpPr>
        <p:spPr>
          <a:xfrm>
            <a:off x="1708381" y="1439893"/>
            <a:ext cx="4063769" cy="548434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76" name="Google Shape;676;p9"/>
          <p:cNvSpPr/>
          <p:nvPr/>
        </p:nvSpPr>
        <p:spPr>
          <a:xfrm>
            <a:off x="1708381" y="2414791"/>
            <a:ext cx="4063769" cy="711227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77" name="Google Shape;677;p9"/>
          <p:cNvSpPr/>
          <p:nvPr/>
        </p:nvSpPr>
        <p:spPr>
          <a:xfrm>
            <a:off x="1708381" y="3549095"/>
            <a:ext cx="4063769" cy="693096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78" name="Google Shape;678;p9"/>
          <p:cNvSpPr/>
          <p:nvPr/>
        </p:nvSpPr>
        <p:spPr>
          <a:xfrm>
            <a:off x="254001" y="2281532"/>
            <a:ext cx="1109730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Цель покупателя</a:t>
            </a:r>
            <a:endParaRPr/>
          </a:p>
        </p:txBody>
      </p:sp>
      <p:sp>
        <p:nvSpPr>
          <p:cNvPr id="679" name="Google Shape;679;p9"/>
          <p:cNvSpPr/>
          <p:nvPr/>
        </p:nvSpPr>
        <p:spPr>
          <a:xfrm>
            <a:off x="254001" y="3327507"/>
            <a:ext cx="129857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Точки контакта</a:t>
            </a:r>
            <a:endParaRPr/>
          </a:p>
        </p:txBody>
      </p:sp>
      <p:sp>
        <p:nvSpPr>
          <p:cNvPr id="680" name="Google Shape;680;p9"/>
          <p:cNvSpPr/>
          <p:nvPr/>
        </p:nvSpPr>
        <p:spPr>
          <a:xfrm>
            <a:off x="254001" y="4690163"/>
            <a:ext cx="137643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Задача маркетолога</a:t>
            </a:r>
            <a:br>
              <a:rPr lang="ru-RU" sz="12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i="1" lang="ru-RU" sz="12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заполнение при необходимости</a:t>
            </a:r>
            <a:endParaRPr/>
          </a:p>
        </p:txBody>
      </p:sp>
      <p:sp>
        <p:nvSpPr>
          <p:cNvPr id="681" name="Google Shape;681;p9"/>
          <p:cNvSpPr/>
          <p:nvPr/>
        </p:nvSpPr>
        <p:spPr>
          <a:xfrm>
            <a:off x="1629006" y="1246026"/>
            <a:ext cx="4143144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-RU" sz="8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Пример: </a:t>
            </a:r>
            <a:r>
              <a:rPr lang="ru-RU" sz="8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Доставка, установка, гарантийное обслуживание</a:t>
            </a:r>
            <a:endParaRPr sz="80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82" name="Google Shape;682;p9"/>
          <p:cNvSpPr/>
          <p:nvPr/>
        </p:nvSpPr>
        <p:spPr>
          <a:xfrm>
            <a:off x="1624217" y="2069473"/>
            <a:ext cx="4147933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-RU" sz="8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Пример: </a:t>
            </a:r>
            <a:r>
              <a:rPr lang="ru-RU" sz="8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Получить уже свой товар быстро и удобно. Получить собранную мебель. Получить гарантию на мебель, обслуживание от компании</a:t>
            </a:r>
            <a:endParaRPr sz="80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83" name="Google Shape;683;p9"/>
          <p:cNvSpPr/>
          <p:nvPr/>
        </p:nvSpPr>
        <p:spPr>
          <a:xfrm>
            <a:off x="1629006" y="3210541"/>
            <a:ext cx="414314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-RU" sz="8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Пример: </a:t>
            </a:r>
            <a:r>
              <a:rPr lang="ru-RU" sz="8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Сотрудники службы доставки, сотрудники, устанавливающие мебель, менеджеры магазина</a:t>
            </a:r>
            <a:endParaRPr sz="80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84" name="Google Shape;684;p9"/>
          <p:cNvSpPr/>
          <p:nvPr/>
        </p:nvSpPr>
        <p:spPr>
          <a:xfrm>
            <a:off x="1708381" y="4759095"/>
            <a:ext cx="4063769" cy="1302751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85" name="Google Shape;685;p9"/>
          <p:cNvSpPr/>
          <p:nvPr/>
        </p:nvSpPr>
        <p:spPr>
          <a:xfrm>
            <a:off x="1629006" y="4420542"/>
            <a:ext cx="4143144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-RU" sz="8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Пример: </a:t>
            </a:r>
            <a:r>
              <a:rPr lang="ru-RU" sz="8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Подтолкнуть клиента к покупке, обозначить способы оплаты на сайте и в рекламе (если есть преимущества, акции и рассрочки)</a:t>
            </a:r>
            <a:endParaRPr sz="80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86" name="Google Shape;686;p9"/>
          <p:cNvSpPr/>
          <p:nvPr/>
        </p:nvSpPr>
        <p:spPr>
          <a:xfrm>
            <a:off x="7043028" y="1246157"/>
            <a:ext cx="4887371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Пример: </a:t>
            </a:r>
            <a:br>
              <a:rPr i="1"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1) клиент не нашел информацию о выгодных условиях доставки или установки и решил не заказывать; </a:t>
            </a:r>
            <a:br>
              <a:rPr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2) не доставили вовремя или повредили мебель;</a:t>
            </a:r>
            <a:br>
              <a:rPr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3) что-то сломалось в процессе использования</a:t>
            </a:r>
            <a:endParaRPr sz="70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87" name="Google Shape;687;p9"/>
          <p:cNvSpPr/>
          <p:nvPr/>
        </p:nvSpPr>
        <p:spPr>
          <a:xfrm>
            <a:off x="6032636" y="1685866"/>
            <a:ext cx="110973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Барьеры</a:t>
            </a:r>
            <a:endParaRPr sz="1200">
              <a:solidFill>
                <a:schemeClr val="dk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88" name="Google Shape;688;p9"/>
          <p:cNvSpPr/>
          <p:nvPr/>
        </p:nvSpPr>
        <p:spPr>
          <a:xfrm>
            <a:off x="6032636" y="3593427"/>
            <a:ext cx="129857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Что можно сделать для преодоления барьеров</a:t>
            </a:r>
            <a:endParaRPr/>
          </a:p>
        </p:txBody>
      </p:sp>
      <p:sp>
        <p:nvSpPr>
          <p:cNvPr id="689" name="Google Shape;689;p9"/>
          <p:cNvSpPr/>
          <p:nvPr/>
        </p:nvSpPr>
        <p:spPr>
          <a:xfrm>
            <a:off x="6032636" y="5742528"/>
            <a:ext cx="1376430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>
                <a:solidFill>
                  <a:schemeClr val="dk1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Дополнения</a:t>
            </a:r>
            <a:endParaRPr/>
          </a:p>
        </p:txBody>
      </p:sp>
      <p:sp>
        <p:nvSpPr>
          <p:cNvPr id="690" name="Google Shape;690;p9"/>
          <p:cNvSpPr/>
          <p:nvPr/>
        </p:nvSpPr>
        <p:spPr>
          <a:xfrm>
            <a:off x="7125348" y="1769377"/>
            <a:ext cx="4559301" cy="1154185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91" name="Google Shape;691;p9"/>
          <p:cNvSpPr/>
          <p:nvPr/>
        </p:nvSpPr>
        <p:spPr>
          <a:xfrm>
            <a:off x="7049733" y="3029305"/>
            <a:ext cx="4880666" cy="6309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Пример: </a:t>
            </a:r>
            <a:br>
              <a:rPr i="1"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1) четко прописать предложения по доставке, установке и гарантии. Сделать их яркими и заметными. Напомнить сотрудникам проговаривать эту информацию; </a:t>
            </a:r>
            <a:br>
              <a:rPr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2) извиниться перед клиентом и заменить товар или предоставить скидку; </a:t>
            </a:r>
            <a:br>
              <a:rPr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</a:br>
            <a:r>
              <a:rPr lang="ru-RU" sz="700">
                <a:solidFill>
                  <a:srgbClr val="A5A5A5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3) обеспечить ремонт, детально разъяснить правила эксплуатации товара</a:t>
            </a:r>
            <a:endParaRPr sz="700">
              <a:solidFill>
                <a:srgbClr val="A5A5A5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92" name="Google Shape;692;p9"/>
          <p:cNvSpPr/>
          <p:nvPr/>
        </p:nvSpPr>
        <p:spPr>
          <a:xfrm>
            <a:off x="7125348" y="3681094"/>
            <a:ext cx="4559301" cy="1840066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  <p:sp>
        <p:nvSpPr>
          <p:cNvPr id="693" name="Google Shape;693;p9"/>
          <p:cNvSpPr/>
          <p:nvPr/>
        </p:nvSpPr>
        <p:spPr>
          <a:xfrm>
            <a:off x="7125348" y="5704428"/>
            <a:ext cx="4559301" cy="357419"/>
          </a:xfrm>
          <a:prstGeom prst="rect">
            <a:avLst/>
          </a:prstGeom>
          <a:noFill/>
          <a:ln cap="flat" cmpd="sng" w="12700">
            <a:solidFill>
              <a:srgbClr val="BFBFB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Quattrocento Sans"/>
              <a:ea typeface="Quattrocento Sans"/>
              <a:cs typeface="Quattrocento Sans"/>
              <a:sym typeface="Quattrocento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Разделители и титулы">
  <a:themeElements>
    <a:clrScheme name="Школа предпринимательства">
      <a:dk1>
        <a:srgbClr val="000000"/>
      </a:dk1>
      <a:lt1>
        <a:srgbClr val="FFFFFF"/>
      </a:lt1>
      <a:dk2>
        <a:srgbClr val="4BC882"/>
      </a:dk2>
      <a:lt2>
        <a:srgbClr val="E6E6E6"/>
      </a:lt2>
      <a:accent1>
        <a:srgbClr val="006EF0"/>
      </a:accent1>
      <a:accent2>
        <a:srgbClr val="000000"/>
      </a:accent2>
      <a:accent3>
        <a:srgbClr val="4BC882"/>
      </a:accent3>
      <a:accent4>
        <a:srgbClr val="006EF0"/>
      </a:accent4>
      <a:accent5>
        <a:srgbClr val="79B6FF"/>
      </a:accent5>
      <a:accent6>
        <a:srgbClr val="ABD1FF"/>
      </a:accent6>
      <a:hlink>
        <a:srgbClr val="4BC882"/>
      </a:hlink>
      <a:folHlink>
        <a:srgbClr val="BFBFB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Основные слайды">
  <a:themeElements>
    <a:clrScheme name="Школа предпринимательства">
      <a:dk1>
        <a:srgbClr val="000000"/>
      </a:dk1>
      <a:lt1>
        <a:srgbClr val="FFFFFF"/>
      </a:lt1>
      <a:dk2>
        <a:srgbClr val="4BC882"/>
      </a:dk2>
      <a:lt2>
        <a:srgbClr val="E6E6E6"/>
      </a:lt2>
      <a:accent1>
        <a:srgbClr val="006EF0"/>
      </a:accent1>
      <a:accent2>
        <a:srgbClr val="000000"/>
      </a:accent2>
      <a:accent3>
        <a:srgbClr val="4BC882"/>
      </a:accent3>
      <a:accent4>
        <a:srgbClr val="006EF0"/>
      </a:accent4>
      <a:accent5>
        <a:srgbClr val="79B6FF"/>
      </a:accent5>
      <a:accent6>
        <a:srgbClr val="ABD1FF"/>
      </a:accent6>
      <a:hlink>
        <a:srgbClr val="4BC882"/>
      </a:hlink>
      <a:folHlink>
        <a:srgbClr val="BFBFB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2022-03-19T16:20:21Z</dcterms:created>
  <dc:creator>Лисята</dc:creator>
</cp:coreProperties>
</file>