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4" r:id="rId2"/>
  </p:sldMasterIdLst>
  <p:notesMasterIdLst>
    <p:notesMasterId r:id="rId5"/>
  </p:notesMasterIdLst>
  <p:handoutMasterIdLst>
    <p:handoutMasterId r:id="rId6"/>
  </p:handoutMasterIdLst>
  <p:sldIdLst>
    <p:sldId id="271" r:id="rId3"/>
    <p:sldId id="279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E9E4"/>
    <a:srgbClr val="E8EEEA"/>
    <a:srgbClr val="E6E6E6"/>
    <a:srgbClr val="B1D99B"/>
    <a:srgbClr val="B7B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94" autoAdjust="0"/>
    <p:restoredTop sz="96395" autoAdjust="0"/>
  </p:normalViewPr>
  <p:slideViewPr>
    <p:cSldViewPr snapToGrid="0" showGuides="1">
      <p:cViewPr varScale="1">
        <p:scale>
          <a:sx n="111" d="100"/>
          <a:sy n="111" d="100"/>
        </p:scale>
        <p:origin x="378" y="114"/>
      </p:cViewPr>
      <p:guideLst/>
    </p:cSldViewPr>
  </p:slideViewPr>
  <p:outlineViewPr>
    <p:cViewPr>
      <p:scale>
        <a:sx n="33" d="100"/>
        <a:sy n="33" d="100"/>
      </p:scale>
      <p:origin x="0" y="-223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5FDED4-63F9-468A-8806-E60DD80EA0AB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60BF1-3AAC-48F6-A9C6-C2BFF26B52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439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24A22-89BD-4637-A9F1-D46FEFA55FAC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0B74E7-D8E1-4611-9EFF-EB5CC85A86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111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bg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bg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grpSp>
        <p:nvGrpSpPr>
          <p:cNvPr id="75" name="Группа 74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</p:grpSpPr>
        <p:sp>
          <p:nvSpPr>
            <p:cNvPr id="7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3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4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3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4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1" name="Группа 100"/>
          <p:cNvGrpSpPr/>
          <p:nvPr userDrawn="1"/>
        </p:nvGrpSpPr>
        <p:grpSpPr>
          <a:xfrm>
            <a:off x="248318" y="365046"/>
            <a:ext cx="4191151" cy="1101772"/>
            <a:chOff x="248318" y="365046"/>
            <a:chExt cx="4191151" cy="1101772"/>
          </a:xfrm>
          <a:solidFill>
            <a:schemeClr val="tx2"/>
          </a:solidFill>
        </p:grpSpPr>
        <p:grpSp>
          <p:nvGrpSpPr>
            <p:cNvPr id="102" name="Группа 101"/>
            <p:cNvGrpSpPr/>
            <p:nvPr userDrawn="1"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  <a:grpFill/>
          </p:grpSpPr>
          <p:sp>
            <p:nvSpPr>
              <p:cNvPr id="108" name="Freeform 13"/>
              <p:cNvSpPr>
                <a:spLocks/>
              </p:cNvSpPr>
              <p:nvPr userDrawn="1"/>
            </p:nvSpPr>
            <p:spPr bwMode="auto">
              <a:xfrm>
                <a:off x="248318" y="1326678"/>
                <a:ext cx="119225" cy="145333"/>
              </a:xfrm>
              <a:custGeom>
                <a:avLst/>
                <a:gdLst>
                  <a:gd name="T0" fmla="*/ 0 w 137"/>
                  <a:gd name="T1" fmla="*/ 0 h 167"/>
                  <a:gd name="T2" fmla="*/ 137 w 137"/>
                  <a:gd name="T3" fmla="*/ 0 h 167"/>
                  <a:gd name="T4" fmla="*/ 137 w 137"/>
                  <a:gd name="T5" fmla="*/ 167 h 167"/>
                  <a:gd name="T6" fmla="*/ 107 w 137"/>
                  <a:gd name="T7" fmla="*/ 167 h 167"/>
                  <a:gd name="T8" fmla="*/ 107 w 137"/>
                  <a:gd name="T9" fmla="*/ 28 h 167"/>
                  <a:gd name="T10" fmla="*/ 30 w 137"/>
                  <a:gd name="T11" fmla="*/ 28 h 167"/>
                  <a:gd name="T12" fmla="*/ 30 w 137"/>
                  <a:gd name="T13" fmla="*/ 167 h 167"/>
                  <a:gd name="T14" fmla="*/ 0 w 137"/>
                  <a:gd name="T15" fmla="*/ 167 h 167"/>
                  <a:gd name="T16" fmla="*/ 0 w 137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" h="16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9" name="Freeform 14"/>
              <p:cNvSpPr>
                <a:spLocks noEditPoints="1"/>
              </p:cNvSpPr>
              <p:nvPr userDrawn="1"/>
            </p:nvSpPr>
            <p:spPr bwMode="auto">
              <a:xfrm>
                <a:off x="411056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5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4 w 142"/>
                  <a:gd name="T15" fmla="*/ 20 h 224"/>
                  <a:gd name="T16" fmla="*/ 137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0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2 w 142"/>
                  <a:gd name="T47" fmla="*/ 86 h 224"/>
                  <a:gd name="T48" fmla="*/ 112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39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0" name="Freeform 15"/>
              <p:cNvSpPr>
                <a:spLocks noEditPoints="1"/>
              </p:cNvSpPr>
              <p:nvPr userDrawn="1"/>
            </p:nvSpPr>
            <p:spPr bwMode="auto">
              <a:xfrm>
                <a:off x="567702" y="1324067"/>
                <a:ext cx="13140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1" name="Freeform 16"/>
              <p:cNvSpPr>
                <a:spLocks noEditPoints="1"/>
              </p:cNvSpPr>
              <p:nvPr userDrawn="1"/>
            </p:nvSpPr>
            <p:spPr bwMode="auto">
              <a:xfrm>
                <a:off x="713904" y="1326678"/>
                <a:ext cx="152294" cy="183624"/>
              </a:xfrm>
              <a:custGeom>
                <a:avLst/>
                <a:gdLst>
                  <a:gd name="T0" fmla="*/ 0 w 166"/>
                  <a:gd name="T1" fmla="*/ 132 h 199"/>
                  <a:gd name="T2" fmla="*/ 16 w 166"/>
                  <a:gd name="T3" fmla="*/ 132 h 199"/>
                  <a:gd name="T4" fmla="*/ 24 w 166"/>
                  <a:gd name="T5" fmla="*/ 117 h 199"/>
                  <a:gd name="T6" fmla="*/ 30 w 166"/>
                  <a:gd name="T7" fmla="*/ 100 h 199"/>
                  <a:gd name="T8" fmla="*/ 33 w 166"/>
                  <a:gd name="T9" fmla="*/ 78 h 199"/>
                  <a:gd name="T10" fmla="*/ 33 w 166"/>
                  <a:gd name="T11" fmla="*/ 47 h 199"/>
                  <a:gd name="T12" fmla="*/ 33 w 166"/>
                  <a:gd name="T13" fmla="*/ 0 h 199"/>
                  <a:gd name="T14" fmla="*/ 147 w 166"/>
                  <a:gd name="T15" fmla="*/ 0 h 199"/>
                  <a:gd name="T16" fmla="*/ 147 w 166"/>
                  <a:gd name="T17" fmla="*/ 132 h 199"/>
                  <a:gd name="T18" fmla="*/ 166 w 166"/>
                  <a:gd name="T19" fmla="*/ 132 h 199"/>
                  <a:gd name="T20" fmla="*/ 166 w 166"/>
                  <a:gd name="T21" fmla="*/ 199 h 199"/>
                  <a:gd name="T22" fmla="*/ 139 w 166"/>
                  <a:gd name="T23" fmla="*/ 199 h 199"/>
                  <a:gd name="T24" fmla="*/ 139 w 166"/>
                  <a:gd name="T25" fmla="*/ 158 h 199"/>
                  <a:gd name="T26" fmla="*/ 27 w 166"/>
                  <a:gd name="T27" fmla="*/ 158 h 199"/>
                  <a:gd name="T28" fmla="*/ 27 w 166"/>
                  <a:gd name="T29" fmla="*/ 199 h 199"/>
                  <a:gd name="T30" fmla="*/ 0 w 166"/>
                  <a:gd name="T31" fmla="*/ 199 h 199"/>
                  <a:gd name="T32" fmla="*/ 0 w 166"/>
                  <a:gd name="T33" fmla="*/ 132 h 199"/>
                  <a:gd name="T34" fmla="*/ 119 w 166"/>
                  <a:gd name="T35" fmla="*/ 132 h 199"/>
                  <a:gd name="T36" fmla="*/ 119 w 166"/>
                  <a:gd name="T37" fmla="*/ 26 h 199"/>
                  <a:gd name="T38" fmla="*/ 61 w 166"/>
                  <a:gd name="T39" fmla="*/ 26 h 199"/>
                  <a:gd name="T40" fmla="*/ 61 w 166"/>
                  <a:gd name="T41" fmla="*/ 47 h 199"/>
                  <a:gd name="T42" fmla="*/ 60 w 166"/>
                  <a:gd name="T43" fmla="*/ 75 h 199"/>
                  <a:gd name="T44" fmla="*/ 58 w 166"/>
                  <a:gd name="T45" fmla="*/ 97 h 199"/>
                  <a:gd name="T46" fmla="*/ 54 w 166"/>
                  <a:gd name="T47" fmla="*/ 115 h 199"/>
                  <a:gd name="T48" fmla="*/ 48 w 166"/>
                  <a:gd name="T49" fmla="*/ 131 h 199"/>
                  <a:gd name="T50" fmla="*/ 48 w 166"/>
                  <a:gd name="T51" fmla="*/ 132 h 199"/>
                  <a:gd name="T52" fmla="*/ 119 w 166"/>
                  <a:gd name="T53" fmla="*/ 132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6" h="199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2" name="Freeform 17"/>
              <p:cNvSpPr>
                <a:spLocks/>
              </p:cNvSpPr>
              <p:nvPr userDrawn="1"/>
            </p:nvSpPr>
            <p:spPr bwMode="auto">
              <a:xfrm>
                <a:off x="894048" y="1326678"/>
                <a:ext cx="120095" cy="145333"/>
              </a:xfrm>
              <a:custGeom>
                <a:avLst/>
                <a:gdLst>
                  <a:gd name="T0" fmla="*/ 0 w 138"/>
                  <a:gd name="T1" fmla="*/ 0 h 167"/>
                  <a:gd name="T2" fmla="*/ 138 w 138"/>
                  <a:gd name="T3" fmla="*/ 0 h 167"/>
                  <a:gd name="T4" fmla="*/ 138 w 138"/>
                  <a:gd name="T5" fmla="*/ 167 h 167"/>
                  <a:gd name="T6" fmla="*/ 107 w 138"/>
                  <a:gd name="T7" fmla="*/ 167 h 167"/>
                  <a:gd name="T8" fmla="*/ 107 w 138"/>
                  <a:gd name="T9" fmla="*/ 28 h 167"/>
                  <a:gd name="T10" fmla="*/ 31 w 138"/>
                  <a:gd name="T11" fmla="*/ 28 h 167"/>
                  <a:gd name="T12" fmla="*/ 31 w 138"/>
                  <a:gd name="T13" fmla="*/ 167 h 167"/>
                  <a:gd name="T14" fmla="*/ 0 w 138"/>
                  <a:gd name="T15" fmla="*/ 167 h 167"/>
                  <a:gd name="T16" fmla="*/ 0 w 138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3" name="Freeform 18"/>
              <p:cNvSpPr>
                <a:spLocks noEditPoints="1"/>
              </p:cNvSpPr>
              <p:nvPr userDrawn="1"/>
            </p:nvSpPr>
            <p:spPr bwMode="auto">
              <a:xfrm>
                <a:off x="1056785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6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5 w 142"/>
                  <a:gd name="T15" fmla="*/ 20 h 224"/>
                  <a:gd name="T16" fmla="*/ 138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1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3 w 142"/>
                  <a:gd name="T47" fmla="*/ 86 h 224"/>
                  <a:gd name="T48" fmla="*/ 113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40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4" name="Freeform 19"/>
              <p:cNvSpPr>
                <a:spLocks/>
              </p:cNvSpPr>
              <p:nvPr userDrawn="1"/>
            </p:nvSpPr>
            <p:spPr bwMode="auto">
              <a:xfrm>
                <a:off x="122300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1 w 144"/>
                  <a:gd name="T3" fmla="*/ 0 h 167"/>
                  <a:gd name="T4" fmla="*/ 31 w 144"/>
                  <a:gd name="T5" fmla="*/ 130 h 167"/>
                  <a:gd name="T6" fmla="*/ 31 w 144"/>
                  <a:gd name="T7" fmla="*/ 130 h 167"/>
                  <a:gd name="T8" fmla="*/ 10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37 h 167"/>
                  <a:gd name="T18" fmla="*/ 113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5" name="Freeform 20"/>
              <p:cNvSpPr>
                <a:spLocks/>
              </p:cNvSpPr>
              <p:nvPr userDrawn="1"/>
            </p:nvSpPr>
            <p:spPr bwMode="auto">
              <a:xfrm>
                <a:off x="139183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0 w 144"/>
                  <a:gd name="T3" fmla="*/ 0 h 167"/>
                  <a:gd name="T4" fmla="*/ 30 w 144"/>
                  <a:gd name="T5" fmla="*/ 68 h 167"/>
                  <a:gd name="T6" fmla="*/ 114 w 144"/>
                  <a:gd name="T7" fmla="*/ 68 h 167"/>
                  <a:gd name="T8" fmla="*/ 11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95 h 167"/>
                  <a:gd name="T18" fmla="*/ 30 w 144"/>
                  <a:gd name="T19" fmla="*/ 95 h 167"/>
                  <a:gd name="T20" fmla="*/ 3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6" name="Freeform 21"/>
              <p:cNvSpPr>
                <a:spLocks/>
              </p:cNvSpPr>
              <p:nvPr userDrawn="1"/>
            </p:nvSpPr>
            <p:spPr bwMode="auto">
              <a:xfrm>
                <a:off x="1561533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29 w 144"/>
                  <a:gd name="T3" fmla="*/ 0 h 167"/>
                  <a:gd name="T4" fmla="*/ 29 w 144"/>
                  <a:gd name="T5" fmla="*/ 130 h 167"/>
                  <a:gd name="T6" fmla="*/ 30 w 144"/>
                  <a:gd name="T7" fmla="*/ 130 h 167"/>
                  <a:gd name="T8" fmla="*/ 103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3 w 144"/>
                  <a:gd name="T15" fmla="*/ 167 h 167"/>
                  <a:gd name="T16" fmla="*/ 113 w 144"/>
                  <a:gd name="T17" fmla="*/ 37 h 167"/>
                  <a:gd name="T18" fmla="*/ 112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7" name="Freeform 22"/>
              <p:cNvSpPr>
                <a:spLocks/>
              </p:cNvSpPr>
              <p:nvPr userDrawn="1"/>
            </p:nvSpPr>
            <p:spPr bwMode="auto">
              <a:xfrm>
                <a:off x="1729493" y="1326678"/>
                <a:ext cx="154035" cy="145333"/>
              </a:xfrm>
              <a:custGeom>
                <a:avLst/>
                <a:gdLst>
                  <a:gd name="T0" fmla="*/ 0 w 177"/>
                  <a:gd name="T1" fmla="*/ 0 h 167"/>
                  <a:gd name="T2" fmla="*/ 45 w 177"/>
                  <a:gd name="T3" fmla="*/ 0 h 167"/>
                  <a:gd name="T4" fmla="*/ 89 w 177"/>
                  <a:gd name="T5" fmla="*/ 95 h 167"/>
                  <a:gd name="T6" fmla="*/ 90 w 177"/>
                  <a:gd name="T7" fmla="*/ 95 h 167"/>
                  <a:gd name="T8" fmla="*/ 135 w 177"/>
                  <a:gd name="T9" fmla="*/ 0 h 167"/>
                  <a:gd name="T10" fmla="*/ 177 w 177"/>
                  <a:gd name="T11" fmla="*/ 0 h 167"/>
                  <a:gd name="T12" fmla="*/ 177 w 177"/>
                  <a:gd name="T13" fmla="*/ 167 h 167"/>
                  <a:gd name="T14" fmla="*/ 147 w 177"/>
                  <a:gd name="T15" fmla="*/ 167 h 167"/>
                  <a:gd name="T16" fmla="*/ 147 w 177"/>
                  <a:gd name="T17" fmla="*/ 37 h 167"/>
                  <a:gd name="T18" fmla="*/ 146 w 177"/>
                  <a:gd name="T19" fmla="*/ 37 h 167"/>
                  <a:gd name="T20" fmla="*/ 104 w 177"/>
                  <a:gd name="T21" fmla="*/ 129 h 167"/>
                  <a:gd name="T22" fmla="*/ 73 w 177"/>
                  <a:gd name="T23" fmla="*/ 129 h 167"/>
                  <a:gd name="T24" fmla="*/ 31 w 177"/>
                  <a:gd name="T25" fmla="*/ 37 h 167"/>
                  <a:gd name="T26" fmla="*/ 30 w 177"/>
                  <a:gd name="T27" fmla="*/ 37 h 167"/>
                  <a:gd name="T28" fmla="*/ 30 w 177"/>
                  <a:gd name="T29" fmla="*/ 167 h 167"/>
                  <a:gd name="T30" fmla="*/ 0 w 177"/>
                  <a:gd name="T31" fmla="*/ 167 h 167"/>
                  <a:gd name="T32" fmla="*/ 0 w 177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7" h="16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8" name="Freeform 23"/>
              <p:cNvSpPr>
                <a:spLocks noEditPoints="1"/>
              </p:cNvSpPr>
              <p:nvPr userDrawn="1"/>
            </p:nvSpPr>
            <p:spPr bwMode="auto">
              <a:xfrm>
                <a:off x="1917468" y="1324067"/>
                <a:ext cx="121836" cy="151424"/>
              </a:xfrm>
              <a:custGeom>
                <a:avLst/>
                <a:gdLst>
                  <a:gd name="T0" fmla="*/ 53 w 132"/>
                  <a:gd name="T1" fmla="*/ 164 h 164"/>
                  <a:gd name="T2" fmla="*/ 13 w 132"/>
                  <a:gd name="T3" fmla="*/ 151 h 164"/>
                  <a:gd name="T4" fmla="*/ 0 w 132"/>
                  <a:gd name="T5" fmla="*/ 116 h 164"/>
                  <a:gd name="T6" fmla="*/ 16 w 132"/>
                  <a:gd name="T7" fmla="*/ 79 h 164"/>
                  <a:gd name="T8" fmla="*/ 68 w 132"/>
                  <a:gd name="T9" fmla="*/ 65 h 164"/>
                  <a:gd name="T10" fmla="*/ 104 w 132"/>
                  <a:gd name="T11" fmla="*/ 65 h 164"/>
                  <a:gd name="T12" fmla="*/ 104 w 132"/>
                  <a:gd name="T13" fmla="*/ 57 h 164"/>
                  <a:gd name="T14" fmla="*/ 96 w 132"/>
                  <a:gd name="T15" fmla="*/ 34 h 164"/>
                  <a:gd name="T16" fmla="*/ 69 w 132"/>
                  <a:gd name="T17" fmla="*/ 26 h 164"/>
                  <a:gd name="T18" fmla="*/ 44 w 132"/>
                  <a:gd name="T19" fmla="*/ 32 h 164"/>
                  <a:gd name="T20" fmla="*/ 35 w 132"/>
                  <a:gd name="T21" fmla="*/ 47 h 164"/>
                  <a:gd name="T22" fmla="*/ 6 w 132"/>
                  <a:gd name="T23" fmla="*/ 47 h 164"/>
                  <a:gd name="T24" fmla="*/ 11 w 132"/>
                  <a:gd name="T25" fmla="*/ 29 h 164"/>
                  <a:gd name="T26" fmla="*/ 23 w 132"/>
                  <a:gd name="T27" fmla="*/ 14 h 164"/>
                  <a:gd name="T28" fmla="*/ 43 w 132"/>
                  <a:gd name="T29" fmla="*/ 4 h 164"/>
                  <a:gd name="T30" fmla="*/ 69 w 132"/>
                  <a:gd name="T31" fmla="*/ 0 h 164"/>
                  <a:gd name="T32" fmla="*/ 117 w 132"/>
                  <a:gd name="T33" fmla="*/ 15 h 164"/>
                  <a:gd name="T34" fmla="*/ 132 w 132"/>
                  <a:gd name="T35" fmla="*/ 58 h 164"/>
                  <a:gd name="T36" fmla="*/ 132 w 132"/>
                  <a:gd name="T37" fmla="*/ 161 h 164"/>
                  <a:gd name="T38" fmla="*/ 110 w 132"/>
                  <a:gd name="T39" fmla="*/ 161 h 164"/>
                  <a:gd name="T40" fmla="*/ 107 w 132"/>
                  <a:gd name="T41" fmla="*/ 137 h 164"/>
                  <a:gd name="T42" fmla="*/ 106 w 132"/>
                  <a:gd name="T43" fmla="*/ 137 h 164"/>
                  <a:gd name="T44" fmla="*/ 53 w 132"/>
                  <a:gd name="T45" fmla="*/ 164 h 164"/>
                  <a:gd name="T46" fmla="*/ 57 w 132"/>
                  <a:gd name="T47" fmla="*/ 138 h 164"/>
                  <a:gd name="T48" fmla="*/ 75 w 132"/>
                  <a:gd name="T49" fmla="*/ 134 h 164"/>
                  <a:gd name="T50" fmla="*/ 90 w 132"/>
                  <a:gd name="T51" fmla="*/ 125 h 164"/>
                  <a:gd name="T52" fmla="*/ 100 w 132"/>
                  <a:gd name="T53" fmla="*/ 111 h 164"/>
                  <a:gd name="T54" fmla="*/ 104 w 132"/>
                  <a:gd name="T55" fmla="*/ 95 h 164"/>
                  <a:gd name="T56" fmla="*/ 104 w 132"/>
                  <a:gd name="T57" fmla="*/ 89 h 164"/>
                  <a:gd name="T58" fmla="*/ 69 w 132"/>
                  <a:gd name="T59" fmla="*/ 89 h 164"/>
                  <a:gd name="T60" fmla="*/ 38 w 132"/>
                  <a:gd name="T61" fmla="*/ 96 h 164"/>
                  <a:gd name="T62" fmla="*/ 29 w 132"/>
                  <a:gd name="T63" fmla="*/ 116 h 164"/>
                  <a:gd name="T64" fmla="*/ 36 w 132"/>
                  <a:gd name="T65" fmla="*/ 132 h 164"/>
                  <a:gd name="T66" fmla="*/ 57 w 132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2" h="164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9" name="Freeform 24"/>
              <p:cNvSpPr>
                <a:spLocks/>
              </p:cNvSpPr>
              <p:nvPr userDrawn="1"/>
            </p:nvSpPr>
            <p:spPr bwMode="auto">
              <a:xfrm>
                <a:off x="2058450" y="1326678"/>
                <a:ext cx="120095" cy="145333"/>
              </a:xfrm>
              <a:custGeom>
                <a:avLst/>
                <a:gdLst>
                  <a:gd name="T0" fmla="*/ 54 w 138"/>
                  <a:gd name="T1" fmla="*/ 28 h 167"/>
                  <a:gd name="T2" fmla="*/ 0 w 138"/>
                  <a:gd name="T3" fmla="*/ 28 h 167"/>
                  <a:gd name="T4" fmla="*/ 0 w 138"/>
                  <a:gd name="T5" fmla="*/ 0 h 167"/>
                  <a:gd name="T6" fmla="*/ 138 w 138"/>
                  <a:gd name="T7" fmla="*/ 0 h 167"/>
                  <a:gd name="T8" fmla="*/ 138 w 138"/>
                  <a:gd name="T9" fmla="*/ 28 h 167"/>
                  <a:gd name="T10" fmla="*/ 84 w 138"/>
                  <a:gd name="T11" fmla="*/ 28 h 167"/>
                  <a:gd name="T12" fmla="*/ 84 w 138"/>
                  <a:gd name="T13" fmla="*/ 167 h 167"/>
                  <a:gd name="T14" fmla="*/ 54 w 138"/>
                  <a:gd name="T15" fmla="*/ 167 h 167"/>
                  <a:gd name="T16" fmla="*/ 54 w 138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0" name="Freeform 25"/>
              <p:cNvSpPr>
                <a:spLocks noEditPoints="1"/>
              </p:cNvSpPr>
              <p:nvPr userDrawn="1"/>
            </p:nvSpPr>
            <p:spPr bwMode="auto">
              <a:xfrm>
                <a:off x="2189858" y="1324067"/>
                <a:ext cx="13053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1" name="Freeform 26"/>
              <p:cNvSpPr>
                <a:spLocks/>
              </p:cNvSpPr>
              <p:nvPr userDrawn="1"/>
            </p:nvSpPr>
            <p:spPr bwMode="auto">
              <a:xfrm>
                <a:off x="2335191" y="1326678"/>
                <a:ext cx="132279" cy="148814"/>
              </a:xfrm>
              <a:custGeom>
                <a:avLst/>
                <a:gdLst>
                  <a:gd name="T0" fmla="*/ 0 w 144"/>
                  <a:gd name="T1" fmla="*/ 135 h 161"/>
                  <a:gd name="T2" fmla="*/ 5 w 144"/>
                  <a:gd name="T3" fmla="*/ 135 h 161"/>
                  <a:gd name="T4" fmla="*/ 19 w 144"/>
                  <a:gd name="T5" fmla="*/ 129 h 161"/>
                  <a:gd name="T6" fmla="*/ 27 w 144"/>
                  <a:gd name="T7" fmla="*/ 111 h 161"/>
                  <a:gd name="T8" fmla="*/ 30 w 144"/>
                  <a:gd name="T9" fmla="*/ 84 h 161"/>
                  <a:gd name="T10" fmla="*/ 30 w 144"/>
                  <a:gd name="T11" fmla="*/ 49 h 161"/>
                  <a:gd name="T12" fmla="*/ 30 w 144"/>
                  <a:gd name="T13" fmla="*/ 0 h 161"/>
                  <a:gd name="T14" fmla="*/ 144 w 144"/>
                  <a:gd name="T15" fmla="*/ 0 h 161"/>
                  <a:gd name="T16" fmla="*/ 144 w 144"/>
                  <a:gd name="T17" fmla="*/ 158 h 161"/>
                  <a:gd name="T18" fmla="*/ 115 w 144"/>
                  <a:gd name="T19" fmla="*/ 158 h 161"/>
                  <a:gd name="T20" fmla="*/ 115 w 144"/>
                  <a:gd name="T21" fmla="*/ 26 h 161"/>
                  <a:gd name="T22" fmla="*/ 59 w 144"/>
                  <a:gd name="T23" fmla="*/ 26 h 161"/>
                  <a:gd name="T24" fmla="*/ 59 w 144"/>
                  <a:gd name="T25" fmla="*/ 49 h 161"/>
                  <a:gd name="T26" fmla="*/ 58 w 144"/>
                  <a:gd name="T27" fmla="*/ 91 h 161"/>
                  <a:gd name="T28" fmla="*/ 52 w 144"/>
                  <a:gd name="T29" fmla="*/ 127 h 161"/>
                  <a:gd name="T30" fmla="*/ 36 w 144"/>
                  <a:gd name="T31" fmla="*/ 151 h 161"/>
                  <a:gd name="T32" fmla="*/ 5 w 144"/>
                  <a:gd name="T33" fmla="*/ 161 h 161"/>
                  <a:gd name="T34" fmla="*/ 0 w 144"/>
                  <a:gd name="T35" fmla="*/ 161 h 161"/>
                  <a:gd name="T36" fmla="*/ 0 w 144"/>
                  <a:gd name="T37" fmla="*/ 13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4" h="161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2" name="Freeform 27"/>
              <p:cNvSpPr>
                <a:spLocks noEditPoints="1"/>
              </p:cNvSpPr>
              <p:nvPr userDrawn="1"/>
            </p:nvSpPr>
            <p:spPr bwMode="auto">
              <a:xfrm>
                <a:off x="2510983" y="1326678"/>
                <a:ext cx="114003" cy="145333"/>
              </a:xfrm>
              <a:custGeom>
                <a:avLst/>
                <a:gdLst>
                  <a:gd name="T0" fmla="*/ 0 w 124"/>
                  <a:gd name="T1" fmla="*/ 0 h 158"/>
                  <a:gd name="T2" fmla="*/ 29 w 124"/>
                  <a:gd name="T3" fmla="*/ 0 h 158"/>
                  <a:gd name="T4" fmla="*/ 29 w 124"/>
                  <a:gd name="T5" fmla="*/ 51 h 158"/>
                  <a:gd name="T6" fmla="*/ 60 w 124"/>
                  <a:gd name="T7" fmla="*/ 51 h 158"/>
                  <a:gd name="T8" fmla="*/ 108 w 124"/>
                  <a:gd name="T9" fmla="*/ 65 h 158"/>
                  <a:gd name="T10" fmla="*/ 124 w 124"/>
                  <a:gd name="T11" fmla="*/ 104 h 158"/>
                  <a:gd name="T12" fmla="*/ 108 w 124"/>
                  <a:gd name="T13" fmla="*/ 144 h 158"/>
                  <a:gd name="T14" fmla="*/ 60 w 124"/>
                  <a:gd name="T15" fmla="*/ 158 h 158"/>
                  <a:gd name="T16" fmla="*/ 0 w 124"/>
                  <a:gd name="T17" fmla="*/ 158 h 158"/>
                  <a:gd name="T18" fmla="*/ 0 w 124"/>
                  <a:gd name="T19" fmla="*/ 0 h 158"/>
                  <a:gd name="T20" fmla="*/ 29 w 124"/>
                  <a:gd name="T21" fmla="*/ 76 h 158"/>
                  <a:gd name="T22" fmla="*/ 29 w 124"/>
                  <a:gd name="T23" fmla="*/ 132 h 158"/>
                  <a:gd name="T24" fmla="*/ 59 w 124"/>
                  <a:gd name="T25" fmla="*/ 132 h 158"/>
                  <a:gd name="T26" fmla="*/ 86 w 124"/>
                  <a:gd name="T27" fmla="*/ 125 h 158"/>
                  <a:gd name="T28" fmla="*/ 94 w 124"/>
                  <a:gd name="T29" fmla="*/ 104 h 158"/>
                  <a:gd name="T30" fmla="*/ 86 w 124"/>
                  <a:gd name="T31" fmla="*/ 84 h 158"/>
                  <a:gd name="T32" fmla="*/ 59 w 124"/>
                  <a:gd name="T33" fmla="*/ 76 h 158"/>
                  <a:gd name="T34" fmla="*/ 29 w 124"/>
                  <a:gd name="T35" fmla="*/ 7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4" h="158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3" name="Freeform 28"/>
              <p:cNvSpPr>
                <a:spLocks/>
              </p:cNvSpPr>
              <p:nvPr userDrawn="1"/>
            </p:nvSpPr>
            <p:spPr bwMode="auto">
              <a:xfrm>
                <a:off x="2648483" y="1324067"/>
                <a:ext cx="125317" cy="151424"/>
              </a:xfrm>
              <a:custGeom>
                <a:avLst/>
                <a:gdLst>
                  <a:gd name="T0" fmla="*/ 69 w 136"/>
                  <a:gd name="T1" fmla="*/ 164 h 164"/>
                  <a:gd name="T2" fmla="*/ 19 w 136"/>
                  <a:gd name="T3" fmla="*/ 144 h 164"/>
                  <a:gd name="T4" fmla="*/ 0 w 136"/>
                  <a:gd name="T5" fmla="*/ 85 h 164"/>
                  <a:gd name="T6" fmla="*/ 0 w 136"/>
                  <a:gd name="T7" fmla="*/ 76 h 164"/>
                  <a:gd name="T8" fmla="*/ 5 w 136"/>
                  <a:gd name="T9" fmla="*/ 44 h 164"/>
                  <a:gd name="T10" fmla="*/ 19 w 136"/>
                  <a:gd name="T11" fmla="*/ 20 h 164"/>
                  <a:gd name="T12" fmla="*/ 41 w 136"/>
                  <a:gd name="T13" fmla="*/ 6 h 164"/>
                  <a:gd name="T14" fmla="*/ 69 w 136"/>
                  <a:gd name="T15" fmla="*/ 0 h 164"/>
                  <a:gd name="T16" fmla="*/ 96 w 136"/>
                  <a:gd name="T17" fmla="*/ 4 h 164"/>
                  <a:gd name="T18" fmla="*/ 115 w 136"/>
                  <a:gd name="T19" fmla="*/ 15 h 164"/>
                  <a:gd name="T20" fmla="*/ 129 w 136"/>
                  <a:gd name="T21" fmla="*/ 31 h 164"/>
                  <a:gd name="T22" fmla="*/ 136 w 136"/>
                  <a:gd name="T23" fmla="*/ 50 h 164"/>
                  <a:gd name="T24" fmla="*/ 106 w 136"/>
                  <a:gd name="T25" fmla="*/ 50 h 164"/>
                  <a:gd name="T26" fmla="*/ 94 w 136"/>
                  <a:gd name="T27" fmla="*/ 33 h 164"/>
                  <a:gd name="T28" fmla="*/ 71 w 136"/>
                  <a:gd name="T29" fmla="*/ 26 h 164"/>
                  <a:gd name="T30" fmla="*/ 41 w 136"/>
                  <a:gd name="T31" fmla="*/ 39 h 164"/>
                  <a:gd name="T32" fmla="*/ 30 w 136"/>
                  <a:gd name="T33" fmla="*/ 76 h 164"/>
                  <a:gd name="T34" fmla="*/ 30 w 136"/>
                  <a:gd name="T35" fmla="*/ 85 h 164"/>
                  <a:gd name="T36" fmla="*/ 41 w 136"/>
                  <a:gd name="T37" fmla="*/ 125 h 164"/>
                  <a:gd name="T38" fmla="*/ 71 w 136"/>
                  <a:gd name="T39" fmla="*/ 138 h 164"/>
                  <a:gd name="T40" fmla="*/ 94 w 136"/>
                  <a:gd name="T41" fmla="*/ 130 h 164"/>
                  <a:gd name="T42" fmla="*/ 106 w 136"/>
                  <a:gd name="T43" fmla="*/ 110 h 164"/>
                  <a:gd name="T44" fmla="*/ 136 w 136"/>
                  <a:gd name="T45" fmla="*/ 110 h 164"/>
                  <a:gd name="T46" fmla="*/ 129 w 136"/>
                  <a:gd name="T47" fmla="*/ 132 h 164"/>
                  <a:gd name="T48" fmla="*/ 115 w 136"/>
                  <a:gd name="T49" fmla="*/ 149 h 164"/>
                  <a:gd name="T50" fmla="*/ 96 w 136"/>
                  <a:gd name="T51" fmla="*/ 160 h 164"/>
                  <a:gd name="T52" fmla="*/ 69 w 136"/>
                  <a:gd name="T53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36" h="164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4" name="Freeform 29"/>
              <p:cNvSpPr>
                <a:spLocks/>
              </p:cNvSpPr>
              <p:nvPr userDrawn="1"/>
            </p:nvSpPr>
            <p:spPr bwMode="auto">
              <a:xfrm>
                <a:off x="2786853" y="1326678"/>
                <a:ext cx="118355" cy="145333"/>
              </a:xfrm>
              <a:custGeom>
                <a:avLst/>
                <a:gdLst>
                  <a:gd name="T0" fmla="*/ 52 w 136"/>
                  <a:gd name="T1" fmla="*/ 28 h 167"/>
                  <a:gd name="T2" fmla="*/ 0 w 136"/>
                  <a:gd name="T3" fmla="*/ 28 h 167"/>
                  <a:gd name="T4" fmla="*/ 0 w 136"/>
                  <a:gd name="T5" fmla="*/ 0 h 167"/>
                  <a:gd name="T6" fmla="*/ 136 w 136"/>
                  <a:gd name="T7" fmla="*/ 0 h 167"/>
                  <a:gd name="T8" fmla="*/ 136 w 136"/>
                  <a:gd name="T9" fmla="*/ 28 h 167"/>
                  <a:gd name="T10" fmla="*/ 83 w 136"/>
                  <a:gd name="T11" fmla="*/ 28 h 167"/>
                  <a:gd name="T12" fmla="*/ 83 w 136"/>
                  <a:gd name="T13" fmla="*/ 167 h 167"/>
                  <a:gd name="T14" fmla="*/ 52 w 136"/>
                  <a:gd name="T15" fmla="*/ 167 h 167"/>
                  <a:gd name="T16" fmla="*/ 52 w 136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6" h="167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5" name="Freeform 30"/>
              <p:cNvSpPr>
                <a:spLocks noEditPoints="1"/>
              </p:cNvSpPr>
              <p:nvPr userDrawn="1"/>
            </p:nvSpPr>
            <p:spPr bwMode="auto">
              <a:xfrm>
                <a:off x="2932186" y="1326678"/>
                <a:ext cx="115744" cy="145333"/>
              </a:xfrm>
              <a:custGeom>
                <a:avLst/>
                <a:gdLst>
                  <a:gd name="T0" fmla="*/ 0 w 126"/>
                  <a:gd name="T1" fmla="*/ 0 h 158"/>
                  <a:gd name="T2" fmla="*/ 61 w 126"/>
                  <a:gd name="T3" fmla="*/ 0 h 158"/>
                  <a:gd name="T4" fmla="*/ 106 w 126"/>
                  <a:gd name="T5" fmla="*/ 12 h 158"/>
                  <a:gd name="T6" fmla="*/ 120 w 126"/>
                  <a:gd name="T7" fmla="*/ 44 h 158"/>
                  <a:gd name="T8" fmla="*/ 115 w 126"/>
                  <a:gd name="T9" fmla="*/ 62 h 158"/>
                  <a:gd name="T10" fmla="*/ 100 w 126"/>
                  <a:gd name="T11" fmla="*/ 75 h 158"/>
                  <a:gd name="T12" fmla="*/ 100 w 126"/>
                  <a:gd name="T13" fmla="*/ 76 h 158"/>
                  <a:gd name="T14" fmla="*/ 119 w 126"/>
                  <a:gd name="T15" fmla="*/ 90 h 158"/>
                  <a:gd name="T16" fmla="*/ 126 w 126"/>
                  <a:gd name="T17" fmla="*/ 112 h 158"/>
                  <a:gd name="T18" fmla="*/ 113 w 126"/>
                  <a:gd name="T19" fmla="*/ 146 h 158"/>
                  <a:gd name="T20" fmla="*/ 68 w 126"/>
                  <a:gd name="T21" fmla="*/ 158 h 158"/>
                  <a:gd name="T22" fmla="*/ 0 w 126"/>
                  <a:gd name="T23" fmla="*/ 158 h 158"/>
                  <a:gd name="T24" fmla="*/ 0 w 126"/>
                  <a:gd name="T25" fmla="*/ 0 h 158"/>
                  <a:gd name="T26" fmla="*/ 90 w 126"/>
                  <a:gd name="T27" fmla="*/ 46 h 158"/>
                  <a:gd name="T28" fmla="*/ 84 w 126"/>
                  <a:gd name="T29" fmla="*/ 31 h 158"/>
                  <a:gd name="T30" fmla="*/ 60 w 126"/>
                  <a:gd name="T31" fmla="*/ 26 h 158"/>
                  <a:gd name="T32" fmla="*/ 28 w 126"/>
                  <a:gd name="T33" fmla="*/ 26 h 158"/>
                  <a:gd name="T34" fmla="*/ 28 w 126"/>
                  <a:gd name="T35" fmla="*/ 65 h 158"/>
                  <a:gd name="T36" fmla="*/ 60 w 126"/>
                  <a:gd name="T37" fmla="*/ 65 h 158"/>
                  <a:gd name="T38" fmla="*/ 84 w 126"/>
                  <a:gd name="T39" fmla="*/ 60 h 158"/>
                  <a:gd name="T40" fmla="*/ 90 w 126"/>
                  <a:gd name="T41" fmla="*/ 46 h 158"/>
                  <a:gd name="T42" fmla="*/ 97 w 126"/>
                  <a:gd name="T43" fmla="*/ 110 h 158"/>
                  <a:gd name="T44" fmla="*/ 90 w 126"/>
                  <a:gd name="T45" fmla="*/ 95 h 158"/>
                  <a:gd name="T46" fmla="*/ 66 w 126"/>
                  <a:gd name="T47" fmla="*/ 89 h 158"/>
                  <a:gd name="T48" fmla="*/ 28 w 126"/>
                  <a:gd name="T49" fmla="*/ 89 h 158"/>
                  <a:gd name="T50" fmla="*/ 28 w 126"/>
                  <a:gd name="T51" fmla="*/ 132 h 158"/>
                  <a:gd name="T52" fmla="*/ 66 w 126"/>
                  <a:gd name="T53" fmla="*/ 132 h 158"/>
                  <a:gd name="T54" fmla="*/ 90 w 126"/>
                  <a:gd name="T55" fmla="*/ 127 h 158"/>
                  <a:gd name="T56" fmla="*/ 97 w 126"/>
                  <a:gd name="T57" fmla="*/ 11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26" h="158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6" name="Freeform 31"/>
              <p:cNvSpPr>
                <a:spLocks noEditPoints="1"/>
              </p:cNvSpPr>
              <p:nvPr userDrawn="1"/>
            </p:nvSpPr>
            <p:spPr bwMode="auto">
              <a:xfrm>
                <a:off x="3073168" y="1324067"/>
                <a:ext cx="122706" cy="151424"/>
              </a:xfrm>
              <a:custGeom>
                <a:avLst/>
                <a:gdLst>
                  <a:gd name="T0" fmla="*/ 54 w 133"/>
                  <a:gd name="T1" fmla="*/ 164 h 164"/>
                  <a:gd name="T2" fmla="*/ 14 w 133"/>
                  <a:gd name="T3" fmla="*/ 151 h 164"/>
                  <a:gd name="T4" fmla="*/ 0 w 133"/>
                  <a:gd name="T5" fmla="*/ 116 h 164"/>
                  <a:gd name="T6" fmla="*/ 16 w 133"/>
                  <a:gd name="T7" fmla="*/ 79 h 164"/>
                  <a:gd name="T8" fmla="*/ 68 w 133"/>
                  <a:gd name="T9" fmla="*/ 65 h 164"/>
                  <a:gd name="T10" fmla="*/ 104 w 133"/>
                  <a:gd name="T11" fmla="*/ 65 h 164"/>
                  <a:gd name="T12" fmla="*/ 104 w 133"/>
                  <a:gd name="T13" fmla="*/ 57 h 164"/>
                  <a:gd name="T14" fmla="*/ 96 w 133"/>
                  <a:gd name="T15" fmla="*/ 34 h 164"/>
                  <a:gd name="T16" fmla="*/ 70 w 133"/>
                  <a:gd name="T17" fmla="*/ 26 h 164"/>
                  <a:gd name="T18" fmla="*/ 45 w 133"/>
                  <a:gd name="T19" fmla="*/ 32 h 164"/>
                  <a:gd name="T20" fmla="*/ 36 w 133"/>
                  <a:gd name="T21" fmla="*/ 47 h 164"/>
                  <a:gd name="T22" fmla="*/ 6 w 133"/>
                  <a:gd name="T23" fmla="*/ 47 h 164"/>
                  <a:gd name="T24" fmla="*/ 11 w 133"/>
                  <a:gd name="T25" fmla="*/ 29 h 164"/>
                  <a:gd name="T26" fmla="*/ 23 w 133"/>
                  <a:gd name="T27" fmla="*/ 14 h 164"/>
                  <a:gd name="T28" fmla="*/ 43 w 133"/>
                  <a:gd name="T29" fmla="*/ 4 h 164"/>
                  <a:gd name="T30" fmla="*/ 70 w 133"/>
                  <a:gd name="T31" fmla="*/ 0 h 164"/>
                  <a:gd name="T32" fmla="*/ 117 w 133"/>
                  <a:gd name="T33" fmla="*/ 15 h 164"/>
                  <a:gd name="T34" fmla="*/ 133 w 133"/>
                  <a:gd name="T35" fmla="*/ 58 h 164"/>
                  <a:gd name="T36" fmla="*/ 133 w 133"/>
                  <a:gd name="T37" fmla="*/ 161 h 164"/>
                  <a:gd name="T38" fmla="*/ 111 w 133"/>
                  <a:gd name="T39" fmla="*/ 161 h 164"/>
                  <a:gd name="T40" fmla="*/ 107 w 133"/>
                  <a:gd name="T41" fmla="*/ 137 h 164"/>
                  <a:gd name="T42" fmla="*/ 107 w 133"/>
                  <a:gd name="T43" fmla="*/ 137 h 164"/>
                  <a:gd name="T44" fmla="*/ 54 w 133"/>
                  <a:gd name="T45" fmla="*/ 164 h 164"/>
                  <a:gd name="T46" fmla="*/ 57 w 133"/>
                  <a:gd name="T47" fmla="*/ 138 h 164"/>
                  <a:gd name="T48" fmla="*/ 75 w 133"/>
                  <a:gd name="T49" fmla="*/ 134 h 164"/>
                  <a:gd name="T50" fmla="*/ 91 w 133"/>
                  <a:gd name="T51" fmla="*/ 125 h 164"/>
                  <a:gd name="T52" fmla="*/ 101 w 133"/>
                  <a:gd name="T53" fmla="*/ 111 h 164"/>
                  <a:gd name="T54" fmla="*/ 104 w 133"/>
                  <a:gd name="T55" fmla="*/ 95 h 164"/>
                  <a:gd name="T56" fmla="*/ 104 w 133"/>
                  <a:gd name="T57" fmla="*/ 89 h 164"/>
                  <a:gd name="T58" fmla="*/ 70 w 133"/>
                  <a:gd name="T59" fmla="*/ 89 h 164"/>
                  <a:gd name="T60" fmla="*/ 39 w 133"/>
                  <a:gd name="T61" fmla="*/ 96 h 164"/>
                  <a:gd name="T62" fmla="*/ 30 w 133"/>
                  <a:gd name="T63" fmla="*/ 116 h 164"/>
                  <a:gd name="T64" fmla="*/ 37 w 133"/>
                  <a:gd name="T65" fmla="*/ 132 h 164"/>
                  <a:gd name="T66" fmla="*/ 57 w 133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3" h="164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3" name="Freeform 47"/>
            <p:cNvSpPr>
              <a:spLocks/>
            </p:cNvSpPr>
            <p:nvPr userDrawn="1"/>
          </p:nvSpPr>
          <p:spPr bwMode="auto">
            <a:xfrm>
              <a:off x="2809480" y="390284"/>
              <a:ext cx="737977" cy="651821"/>
            </a:xfrm>
            <a:custGeom>
              <a:avLst/>
              <a:gdLst>
                <a:gd name="T0" fmla="*/ 164 w 801"/>
                <a:gd name="T1" fmla="*/ 473 h 707"/>
                <a:gd name="T2" fmla="*/ 0 w 801"/>
                <a:gd name="T3" fmla="*/ 613 h 707"/>
                <a:gd name="T4" fmla="*/ 0 w 801"/>
                <a:gd name="T5" fmla="*/ 704 h 707"/>
                <a:gd name="T6" fmla="*/ 252 w 801"/>
                <a:gd name="T7" fmla="*/ 533 h 707"/>
                <a:gd name="T8" fmla="*/ 302 w 801"/>
                <a:gd name="T9" fmla="*/ 87 h 707"/>
                <a:gd name="T10" fmla="*/ 704 w 801"/>
                <a:gd name="T11" fmla="*/ 87 h 707"/>
                <a:gd name="T12" fmla="*/ 704 w 801"/>
                <a:gd name="T13" fmla="*/ 698 h 707"/>
                <a:gd name="T14" fmla="*/ 801 w 801"/>
                <a:gd name="T15" fmla="*/ 698 h 707"/>
                <a:gd name="T16" fmla="*/ 801 w 801"/>
                <a:gd name="T17" fmla="*/ 0 h 707"/>
                <a:gd name="T18" fmla="*/ 211 w 801"/>
                <a:gd name="T19" fmla="*/ 0 h 707"/>
                <a:gd name="T20" fmla="*/ 164 w 801"/>
                <a:gd name="T21" fmla="*/ 473 h 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1" h="707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" name="Freeform 48"/>
            <p:cNvSpPr>
              <a:spLocks/>
            </p:cNvSpPr>
            <p:nvPr userDrawn="1"/>
          </p:nvSpPr>
          <p:spPr bwMode="auto">
            <a:xfrm>
              <a:off x="1337007" y="390284"/>
              <a:ext cx="755382" cy="643119"/>
            </a:xfrm>
            <a:custGeom>
              <a:avLst/>
              <a:gdLst>
                <a:gd name="T0" fmla="*/ 779 w 820"/>
                <a:gd name="T1" fmla="*/ 0 h 698"/>
                <a:gd name="T2" fmla="*/ 656 w 820"/>
                <a:gd name="T3" fmla="*/ 0 h 698"/>
                <a:gd name="T4" fmla="*/ 469 w 820"/>
                <a:gd name="T5" fmla="*/ 242 h 698"/>
                <a:gd name="T6" fmla="*/ 347 w 820"/>
                <a:gd name="T7" fmla="*/ 302 h 698"/>
                <a:gd name="T8" fmla="*/ 95 w 820"/>
                <a:gd name="T9" fmla="*/ 302 h 698"/>
                <a:gd name="T10" fmla="*/ 95 w 820"/>
                <a:gd name="T11" fmla="*/ 0 h 698"/>
                <a:gd name="T12" fmla="*/ 0 w 820"/>
                <a:gd name="T13" fmla="*/ 0 h 698"/>
                <a:gd name="T14" fmla="*/ 0 w 820"/>
                <a:gd name="T15" fmla="*/ 698 h 698"/>
                <a:gd name="T16" fmla="*/ 94 w 820"/>
                <a:gd name="T17" fmla="*/ 698 h 698"/>
                <a:gd name="T18" fmla="*/ 95 w 820"/>
                <a:gd name="T19" fmla="*/ 399 h 698"/>
                <a:gd name="T20" fmla="*/ 420 w 820"/>
                <a:gd name="T21" fmla="*/ 399 h 698"/>
                <a:gd name="T22" fmla="*/ 681 w 820"/>
                <a:gd name="T23" fmla="*/ 698 h 698"/>
                <a:gd name="T24" fmla="*/ 820 w 820"/>
                <a:gd name="T25" fmla="*/ 698 h 698"/>
                <a:gd name="T26" fmla="*/ 513 w 820"/>
                <a:gd name="T27" fmla="*/ 343 h 698"/>
                <a:gd name="T28" fmla="*/ 779 w 820"/>
                <a:gd name="T29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0" h="698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" name="Freeform 49"/>
            <p:cNvSpPr>
              <a:spLocks noEditPoints="1"/>
            </p:cNvSpPr>
            <p:nvPr userDrawn="1"/>
          </p:nvSpPr>
          <p:spPr bwMode="auto">
            <a:xfrm>
              <a:off x="2055839" y="365046"/>
              <a:ext cx="757122" cy="691853"/>
            </a:xfrm>
            <a:custGeom>
              <a:avLst/>
              <a:gdLst>
                <a:gd name="T0" fmla="*/ 411 w 822"/>
                <a:gd name="T1" fmla="*/ 0 h 751"/>
                <a:gd name="T2" fmla="*/ 0 w 822"/>
                <a:gd name="T3" fmla="*/ 376 h 751"/>
                <a:gd name="T4" fmla="*/ 411 w 822"/>
                <a:gd name="T5" fmla="*/ 751 h 751"/>
                <a:gd name="T6" fmla="*/ 822 w 822"/>
                <a:gd name="T7" fmla="*/ 376 h 751"/>
                <a:gd name="T8" fmla="*/ 411 w 822"/>
                <a:gd name="T9" fmla="*/ 0 h 751"/>
                <a:gd name="T10" fmla="*/ 411 w 822"/>
                <a:gd name="T11" fmla="*/ 662 h 751"/>
                <a:gd name="T12" fmla="*/ 101 w 822"/>
                <a:gd name="T13" fmla="*/ 376 h 751"/>
                <a:gd name="T14" fmla="*/ 411 w 822"/>
                <a:gd name="T15" fmla="*/ 89 h 751"/>
                <a:gd name="T16" fmla="*/ 721 w 822"/>
                <a:gd name="T17" fmla="*/ 376 h 751"/>
                <a:gd name="T18" fmla="*/ 411 w 822"/>
                <a:gd name="T19" fmla="*/ 662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2" h="751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" name="Freeform 50"/>
            <p:cNvSpPr>
              <a:spLocks/>
            </p:cNvSpPr>
            <p:nvPr userDrawn="1"/>
          </p:nvSpPr>
          <p:spPr bwMode="auto">
            <a:xfrm>
              <a:off x="248318" y="390284"/>
              <a:ext cx="966854" cy="643119"/>
            </a:xfrm>
            <a:custGeom>
              <a:avLst/>
              <a:gdLst>
                <a:gd name="T0" fmla="*/ 956 w 1049"/>
                <a:gd name="T1" fmla="*/ 605 h 698"/>
                <a:gd name="T2" fmla="*/ 571 w 1049"/>
                <a:gd name="T3" fmla="*/ 605 h 698"/>
                <a:gd name="T4" fmla="*/ 571 w 1049"/>
                <a:gd name="T5" fmla="*/ 283 h 698"/>
                <a:gd name="T6" fmla="*/ 571 w 1049"/>
                <a:gd name="T7" fmla="*/ 0 h 698"/>
                <a:gd name="T8" fmla="*/ 478 w 1049"/>
                <a:gd name="T9" fmla="*/ 0 h 698"/>
                <a:gd name="T10" fmla="*/ 478 w 1049"/>
                <a:gd name="T11" fmla="*/ 283 h 698"/>
                <a:gd name="T12" fmla="*/ 156 w 1049"/>
                <a:gd name="T13" fmla="*/ 605 h 698"/>
                <a:gd name="T14" fmla="*/ 93 w 1049"/>
                <a:gd name="T15" fmla="*/ 605 h 698"/>
                <a:gd name="T16" fmla="*/ 93 w 1049"/>
                <a:gd name="T17" fmla="*/ 0 h 698"/>
                <a:gd name="T18" fmla="*/ 0 w 1049"/>
                <a:gd name="T19" fmla="*/ 0 h 698"/>
                <a:gd name="T20" fmla="*/ 0 w 1049"/>
                <a:gd name="T21" fmla="*/ 698 h 698"/>
                <a:gd name="T22" fmla="*/ 156 w 1049"/>
                <a:gd name="T23" fmla="*/ 698 h 698"/>
                <a:gd name="T24" fmla="*/ 478 w 1049"/>
                <a:gd name="T25" fmla="*/ 545 h 698"/>
                <a:gd name="T26" fmla="*/ 478 w 1049"/>
                <a:gd name="T27" fmla="*/ 698 h 698"/>
                <a:gd name="T28" fmla="*/ 1049 w 1049"/>
                <a:gd name="T29" fmla="*/ 698 h 698"/>
                <a:gd name="T30" fmla="*/ 1049 w 1049"/>
                <a:gd name="T31" fmla="*/ 0 h 698"/>
                <a:gd name="T32" fmla="*/ 956 w 1049"/>
                <a:gd name="T33" fmla="*/ 0 h 698"/>
                <a:gd name="T34" fmla="*/ 956 w 1049"/>
                <a:gd name="T35" fmla="*/ 605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49" h="698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" name="Freeform 51"/>
            <p:cNvSpPr>
              <a:spLocks/>
            </p:cNvSpPr>
            <p:nvPr userDrawn="1"/>
          </p:nvSpPr>
          <p:spPr bwMode="auto">
            <a:xfrm>
              <a:off x="3621429" y="390284"/>
              <a:ext cx="818040" cy="645729"/>
            </a:xfrm>
            <a:custGeom>
              <a:avLst/>
              <a:gdLst>
                <a:gd name="T0" fmla="*/ 809 w 888"/>
                <a:gd name="T1" fmla="*/ 46 h 700"/>
                <a:gd name="T2" fmla="*/ 809 w 888"/>
                <a:gd name="T3" fmla="*/ 0 h 700"/>
                <a:gd name="T4" fmla="*/ 715 w 888"/>
                <a:gd name="T5" fmla="*/ 0 h 700"/>
                <a:gd name="T6" fmla="*/ 715 w 888"/>
                <a:gd name="T7" fmla="*/ 46 h 700"/>
                <a:gd name="T8" fmla="*/ 670 w 888"/>
                <a:gd name="T9" fmla="*/ 267 h 700"/>
                <a:gd name="T10" fmla="*/ 585 w 888"/>
                <a:gd name="T11" fmla="*/ 100 h 700"/>
                <a:gd name="T12" fmla="*/ 421 w 888"/>
                <a:gd name="T13" fmla="*/ 0 h 700"/>
                <a:gd name="T14" fmla="*/ 610 w 888"/>
                <a:gd name="T15" fmla="*/ 372 h 700"/>
                <a:gd name="T16" fmla="*/ 155 w 888"/>
                <a:gd name="T17" fmla="*/ 606 h 700"/>
                <a:gd name="T18" fmla="*/ 113 w 888"/>
                <a:gd name="T19" fmla="*/ 606 h 700"/>
                <a:gd name="T20" fmla="*/ 421 w 888"/>
                <a:gd name="T21" fmla="*/ 0 h 700"/>
                <a:gd name="T22" fmla="*/ 421 w 888"/>
                <a:gd name="T23" fmla="*/ 0 h 700"/>
                <a:gd name="T24" fmla="*/ 257 w 888"/>
                <a:gd name="T25" fmla="*/ 100 h 700"/>
                <a:gd name="T26" fmla="*/ 0 w 888"/>
                <a:gd name="T27" fmla="*/ 606 h 700"/>
                <a:gd name="T28" fmla="*/ 0 w 888"/>
                <a:gd name="T29" fmla="*/ 606 h 700"/>
                <a:gd name="T30" fmla="*/ 0 w 888"/>
                <a:gd name="T31" fmla="*/ 700 h 700"/>
                <a:gd name="T32" fmla="*/ 155 w 888"/>
                <a:gd name="T33" fmla="*/ 700 h 700"/>
                <a:gd name="T34" fmla="*/ 657 w 888"/>
                <a:gd name="T35" fmla="*/ 464 h 700"/>
                <a:gd name="T36" fmla="*/ 681 w 888"/>
                <a:gd name="T37" fmla="*/ 511 h 700"/>
                <a:gd name="T38" fmla="*/ 776 w 888"/>
                <a:gd name="T39" fmla="*/ 698 h 700"/>
                <a:gd name="T40" fmla="*/ 888 w 888"/>
                <a:gd name="T41" fmla="*/ 698 h 700"/>
                <a:gd name="T42" fmla="*/ 722 w 888"/>
                <a:gd name="T43" fmla="*/ 371 h 700"/>
                <a:gd name="T44" fmla="*/ 809 w 888"/>
                <a:gd name="T45" fmla="*/ 46 h 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88" h="700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463053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Контакты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-837" y="0"/>
            <a:ext cx="12193674" cy="6142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74205" y="1813056"/>
            <a:ext cx="9144000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bg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контакты</a:t>
            </a:r>
            <a:endParaRPr lang="ru-RU" dirty="0"/>
          </a:p>
        </p:txBody>
      </p:sp>
      <p:grpSp>
        <p:nvGrpSpPr>
          <p:cNvPr id="56" name="Группа 55"/>
          <p:cNvGrpSpPr/>
          <p:nvPr userDrawn="1"/>
        </p:nvGrpSpPr>
        <p:grpSpPr>
          <a:xfrm>
            <a:off x="273720" y="6214096"/>
            <a:ext cx="11657339" cy="594871"/>
            <a:chOff x="273720" y="6214096"/>
            <a:chExt cx="11657339" cy="594871"/>
          </a:xfrm>
        </p:grpSpPr>
        <p:sp>
          <p:nvSpPr>
            <p:cNvPr id="57" name="TextBox 56"/>
            <p:cNvSpPr txBox="1"/>
            <p:nvPr userDrawn="1"/>
          </p:nvSpPr>
          <p:spPr>
            <a:xfrm>
              <a:off x="6314695" y="6328460"/>
              <a:ext cx="43935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не могут использоваться без согласования с АО «Корпорация «МСП»</a:t>
              </a:r>
              <a:endParaRPr lang="ru-RU" sz="10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61" name="Рисунок 60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5624" y="6278956"/>
              <a:ext cx="845435" cy="441987"/>
            </a:xfrm>
            <a:prstGeom prst="rect">
              <a:avLst/>
            </a:prstGeom>
          </p:spPr>
        </p:pic>
        <p:grpSp>
          <p:nvGrpSpPr>
            <p:cNvPr id="62" name="Группа 61"/>
            <p:cNvGrpSpPr/>
            <p:nvPr userDrawn="1"/>
          </p:nvGrpSpPr>
          <p:grpSpPr>
            <a:xfrm>
              <a:off x="273720" y="6214096"/>
              <a:ext cx="2262896" cy="594871"/>
              <a:chOff x="248318" y="365046"/>
              <a:chExt cx="4191151" cy="1101772"/>
            </a:xfrm>
          </p:grpSpPr>
          <p:grpSp>
            <p:nvGrpSpPr>
              <p:cNvPr id="63" name="Группа 62"/>
              <p:cNvGrpSpPr/>
              <p:nvPr userDrawn="1"/>
            </p:nvGrpSpPr>
            <p:grpSpPr>
              <a:xfrm>
                <a:off x="248318" y="1260567"/>
                <a:ext cx="2947556" cy="206251"/>
                <a:chOff x="248318" y="1324067"/>
                <a:chExt cx="2947556" cy="206251"/>
              </a:xfrm>
            </p:grpSpPr>
            <p:sp>
              <p:nvSpPr>
                <p:cNvPr id="69" name="Freeform 13"/>
                <p:cNvSpPr>
                  <a:spLocks/>
                </p:cNvSpPr>
                <p:nvPr userDrawn="1"/>
              </p:nvSpPr>
              <p:spPr bwMode="auto">
                <a:xfrm>
                  <a:off x="248318" y="1326678"/>
                  <a:ext cx="119225" cy="145333"/>
                </a:xfrm>
                <a:custGeom>
                  <a:avLst/>
                  <a:gdLst>
                    <a:gd name="T0" fmla="*/ 0 w 137"/>
                    <a:gd name="T1" fmla="*/ 0 h 167"/>
                    <a:gd name="T2" fmla="*/ 137 w 137"/>
                    <a:gd name="T3" fmla="*/ 0 h 167"/>
                    <a:gd name="T4" fmla="*/ 137 w 137"/>
                    <a:gd name="T5" fmla="*/ 167 h 167"/>
                    <a:gd name="T6" fmla="*/ 107 w 137"/>
                    <a:gd name="T7" fmla="*/ 167 h 167"/>
                    <a:gd name="T8" fmla="*/ 107 w 137"/>
                    <a:gd name="T9" fmla="*/ 28 h 167"/>
                    <a:gd name="T10" fmla="*/ 30 w 137"/>
                    <a:gd name="T11" fmla="*/ 28 h 167"/>
                    <a:gd name="T12" fmla="*/ 30 w 137"/>
                    <a:gd name="T13" fmla="*/ 167 h 167"/>
                    <a:gd name="T14" fmla="*/ 0 w 137"/>
                    <a:gd name="T15" fmla="*/ 167 h 167"/>
                    <a:gd name="T16" fmla="*/ 0 w 137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7" h="167">
                      <a:moveTo>
                        <a:pt x="0" y="0"/>
                      </a:moveTo>
                      <a:lnTo>
                        <a:pt x="137" y="0"/>
                      </a:lnTo>
                      <a:lnTo>
                        <a:pt x="137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0" y="28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0" name="Freeform 14"/>
                <p:cNvSpPr>
                  <a:spLocks noEditPoints="1"/>
                </p:cNvSpPr>
                <p:nvPr userDrawn="1"/>
              </p:nvSpPr>
              <p:spPr bwMode="auto">
                <a:xfrm>
                  <a:off x="411056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5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4 w 142"/>
                    <a:gd name="T15" fmla="*/ 20 h 224"/>
                    <a:gd name="T16" fmla="*/ 137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0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2 w 142"/>
                    <a:gd name="T47" fmla="*/ 86 h 224"/>
                    <a:gd name="T48" fmla="*/ 112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39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7" y="0"/>
                        <a:pt x="96" y="2"/>
                        <a:pt x="104" y="5"/>
                      </a:cubicBezTo>
                      <a:cubicBezTo>
                        <a:pt x="112" y="9"/>
                        <a:pt x="118" y="13"/>
                        <a:pt x="124" y="20"/>
                      </a:cubicBezTo>
                      <a:cubicBezTo>
                        <a:pt x="130" y="26"/>
                        <a:pt x="134" y="34"/>
                        <a:pt x="137" y="44"/>
                      </a:cubicBezTo>
                      <a:cubicBezTo>
                        <a:pt x="140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0" y="110"/>
                        <a:pt x="137" y="120"/>
                      </a:cubicBezTo>
                      <a:cubicBezTo>
                        <a:pt x="134" y="129"/>
                        <a:pt x="129" y="137"/>
                        <a:pt x="124" y="144"/>
                      </a:cubicBezTo>
                      <a:cubicBezTo>
                        <a:pt x="118" y="150"/>
                        <a:pt x="111" y="155"/>
                        <a:pt x="104" y="159"/>
                      </a:cubicBezTo>
                      <a:cubicBezTo>
                        <a:pt x="96" y="162"/>
                        <a:pt x="87" y="164"/>
                        <a:pt x="78" y="164"/>
                      </a:cubicBezTo>
                      <a:cubicBezTo>
                        <a:pt x="67" y="164"/>
                        <a:pt x="58" y="162"/>
                        <a:pt x="50" y="158"/>
                      </a:cubicBezTo>
                      <a:cubicBezTo>
                        <a:pt x="43" y="155"/>
                        <a:pt x="35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3" y="133"/>
                        <a:pt x="101" y="125"/>
                      </a:cubicBezTo>
                      <a:cubicBezTo>
                        <a:pt x="108" y="117"/>
                        <a:pt x="112" y="104"/>
                        <a:pt x="112" y="86"/>
                      </a:cubicBezTo>
                      <a:cubicBezTo>
                        <a:pt x="112" y="78"/>
                        <a:pt x="112" y="78"/>
                        <a:pt x="112" y="78"/>
                      </a:cubicBezTo>
                      <a:cubicBezTo>
                        <a:pt x="112" y="61"/>
                        <a:pt x="108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7" y="26"/>
                        <a:pt x="47" y="31"/>
                        <a:pt x="39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7" y="133"/>
                        <a:pt x="57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1" name="Freeform 15"/>
                <p:cNvSpPr>
                  <a:spLocks noEditPoints="1"/>
                </p:cNvSpPr>
                <p:nvPr userDrawn="1"/>
              </p:nvSpPr>
              <p:spPr bwMode="auto">
                <a:xfrm>
                  <a:off x="567702" y="1324067"/>
                  <a:ext cx="13140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1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2" name="Freeform 16"/>
                <p:cNvSpPr>
                  <a:spLocks noEditPoints="1"/>
                </p:cNvSpPr>
                <p:nvPr userDrawn="1"/>
              </p:nvSpPr>
              <p:spPr bwMode="auto">
                <a:xfrm>
                  <a:off x="713904" y="1326678"/>
                  <a:ext cx="152294" cy="183624"/>
                </a:xfrm>
                <a:custGeom>
                  <a:avLst/>
                  <a:gdLst>
                    <a:gd name="T0" fmla="*/ 0 w 166"/>
                    <a:gd name="T1" fmla="*/ 132 h 199"/>
                    <a:gd name="T2" fmla="*/ 16 w 166"/>
                    <a:gd name="T3" fmla="*/ 132 h 199"/>
                    <a:gd name="T4" fmla="*/ 24 w 166"/>
                    <a:gd name="T5" fmla="*/ 117 h 199"/>
                    <a:gd name="T6" fmla="*/ 30 w 166"/>
                    <a:gd name="T7" fmla="*/ 100 h 199"/>
                    <a:gd name="T8" fmla="*/ 33 w 166"/>
                    <a:gd name="T9" fmla="*/ 78 h 199"/>
                    <a:gd name="T10" fmla="*/ 33 w 166"/>
                    <a:gd name="T11" fmla="*/ 47 h 199"/>
                    <a:gd name="T12" fmla="*/ 33 w 166"/>
                    <a:gd name="T13" fmla="*/ 0 h 199"/>
                    <a:gd name="T14" fmla="*/ 147 w 166"/>
                    <a:gd name="T15" fmla="*/ 0 h 199"/>
                    <a:gd name="T16" fmla="*/ 147 w 166"/>
                    <a:gd name="T17" fmla="*/ 132 h 199"/>
                    <a:gd name="T18" fmla="*/ 166 w 166"/>
                    <a:gd name="T19" fmla="*/ 132 h 199"/>
                    <a:gd name="T20" fmla="*/ 166 w 166"/>
                    <a:gd name="T21" fmla="*/ 199 h 199"/>
                    <a:gd name="T22" fmla="*/ 139 w 166"/>
                    <a:gd name="T23" fmla="*/ 199 h 199"/>
                    <a:gd name="T24" fmla="*/ 139 w 166"/>
                    <a:gd name="T25" fmla="*/ 158 h 199"/>
                    <a:gd name="T26" fmla="*/ 27 w 166"/>
                    <a:gd name="T27" fmla="*/ 158 h 199"/>
                    <a:gd name="T28" fmla="*/ 27 w 166"/>
                    <a:gd name="T29" fmla="*/ 199 h 199"/>
                    <a:gd name="T30" fmla="*/ 0 w 166"/>
                    <a:gd name="T31" fmla="*/ 199 h 199"/>
                    <a:gd name="T32" fmla="*/ 0 w 166"/>
                    <a:gd name="T33" fmla="*/ 132 h 199"/>
                    <a:gd name="T34" fmla="*/ 119 w 166"/>
                    <a:gd name="T35" fmla="*/ 132 h 199"/>
                    <a:gd name="T36" fmla="*/ 119 w 166"/>
                    <a:gd name="T37" fmla="*/ 26 h 199"/>
                    <a:gd name="T38" fmla="*/ 61 w 166"/>
                    <a:gd name="T39" fmla="*/ 26 h 199"/>
                    <a:gd name="T40" fmla="*/ 61 w 166"/>
                    <a:gd name="T41" fmla="*/ 47 h 199"/>
                    <a:gd name="T42" fmla="*/ 60 w 166"/>
                    <a:gd name="T43" fmla="*/ 75 h 199"/>
                    <a:gd name="T44" fmla="*/ 58 w 166"/>
                    <a:gd name="T45" fmla="*/ 97 h 199"/>
                    <a:gd name="T46" fmla="*/ 54 w 166"/>
                    <a:gd name="T47" fmla="*/ 115 h 199"/>
                    <a:gd name="T48" fmla="*/ 48 w 166"/>
                    <a:gd name="T49" fmla="*/ 131 h 199"/>
                    <a:gd name="T50" fmla="*/ 48 w 166"/>
                    <a:gd name="T51" fmla="*/ 132 h 199"/>
                    <a:gd name="T52" fmla="*/ 119 w 166"/>
                    <a:gd name="T53" fmla="*/ 132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6" h="199">
                      <a:moveTo>
                        <a:pt x="0" y="132"/>
                      </a:moveTo>
                      <a:cubicBezTo>
                        <a:pt x="16" y="132"/>
                        <a:pt x="16" y="132"/>
                        <a:pt x="16" y="132"/>
                      </a:cubicBezTo>
                      <a:cubicBezTo>
                        <a:pt x="19" y="127"/>
                        <a:pt x="22" y="123"/>
                        <a:pt x="24" y="117"/>
                      </a:cubicBezTo>
                      <a:cubicBezTo>
                        <a:pt x="27" y="112"/>
                        <a:pt x="28" y="106"/>
                        <a:pt x="30" y="100"/>
                      </a:cubicBezTo>
                      <a:cubicBezTo>
                        <a:pt x="31" y="94"/>
                        <a:pt x="32" y="86"/>
                        <a:pt x="33" y="78"/>
                      </a:cubicBezTo>
                      <a:cubicBezTo>
                        <a:pt x="33" y="69"/>
                        <a:pt x="33" y="59"/>
                        <a:pt x="33" y="47"/>
                      </a:cubicBez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147" y="0"/>
                        <a:pt x="147" y="0"/>
                        <a:pt x="147" y="0"/>
                      </a:cubicBezTo>
                      <a:cubicBezTo>
                        <a:pt x="147" y="132"/>
                        <a:pt x="147" y="132"/>
                        <a:pt x="147" y="132"/>
                      </a:cubicBezTo>
                      <a:cubicBezTo>
                        <a:pt x="166" y="132"/>
                        <a:pt x="166" y="132"/>
                        <a:pt x="166" y="132"/>
                      </a:cubicBezTo>
                      <a:cubicBezTo>
                        <a:pt x="166" y="199"/>
                        <a:pt x="166" y="199"/>
                        <a:pt x="166" y="199"/>
                      </a:cubicBezTo>
                      <a:cubicBezTo>
                        <a:pt x="139" y="199"/>
                        <a:pt x="139" y="199"/>
                        <a:pt x="139" y="199"/>
                      </a:cubicBezTo>
                      <a:cubicBezTo>
                        <a:pt x="139" y="158"/>
                        <a:pt x="139" y="158"/>
                        <a:pt x="139" y="158"/>
                      </a:cubicBezTo>
                      <a:cubicBezTo>
                        <a:pt x="27" y="158"/>
                        <a:pt x="27" y="158"/>
                        <a:pt x="27" y="158"/>
                      </a:cubicBezTo>
                      <a:cubicBezTo>
                        <a:pt x="27" y="199"/>
                        <a:pt x="27" y="199"/>
                        <a:pt x="27" y="199"/>
                      </a:cubicBezTo>
                      <a:cubicBezTo>
                        <a:pt x="0" y="199"/>
                        <a:pt x="0" y="199"/>
                        <a:pt x="0" y="199"/>
                      </a:cubicBezTo>
                      <a:lnTo>
                        <a:pt x="0" y="132"/>
                      </a:lnTo>
                      <a:close/>
                      <a:moveTo>
                        <a:pt x="119" y="132"/>
                      </a:moveTo>
                      <a:cubicBezTo>
                        <a:pt x="119" y="26"/>
                        <a:pt x="119" y="26"/>
                        <a:pt x="119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7"/>
                        <a:pt x="61" y="47"/>
                        <a:pt x="61" y="47"/>
                      </a:cubicBezTo>
                      <a:cubicBezTo>
                        <a:pt x="61" y="58"/>
                        <a:pt x="60" y="67"/>
                        <a:pt x="60" y="75"/>
                      </a:cubicBezTo>
                      <a:cubicBezTo>
                        <a:pt x="59" y="83"/>
                        <a:pt x="59" y="91"/>
                        <a:pt x="58" y="97"/>
                      </a:cubicBezTo>
                      <a:cubicBezTo>
                        <a:pt x="57" y="104"/>
                        <a:pt x="55" y="110"/>
                        <a:pt x="54" y="115"/>
                      </a:cubicBezTo>
                      <a:cubicBezTo>
                        <a:pt x="52" y="121"/>
                        <a:pt x="50" y="126"/>
                        <a:pt x="48" y="131"/>
                      </a:cubicBezTo>
                      <a:cubicBezTo>
                        <a:pt x="48" y="132"/>
                        <a:pt x="48" y="132"/>
                        <a:pt x="48" y="132"/>
                      </a:cubicBezTo>
                      <a:lnTo>
                        <a:pt x="119" y="13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3" name="Freeform 17"/>
                <p:cNvSpPr>
                  <a:spLocks/>
                </p:cNvSpPr>
                <p:nvPr userDrawn="1"/>
              </p:nvSpPr>
              <p:spPr bwMode="auto">
                <a:xfrm>
                  <a:off x="894048" y="1326678"/>
                  <a:ext cx="120095" cy="145333"/>
                </a:xfrm>
                <a:custGeom>
                  <a:avLst/>
                  <a:gdLst>
                    <a:gd name="T0" fmla="*/ 0 w 138"/>
                    <a:gd name="T1" fmla="*/ 0 h 167"/>
                    <a:gd name="T2" fmla="*/ 138 w 138"/>
                    <a:gd name="T3" fmla="*/ 0 h 167"/>
                    <a:gd name="T4" fmla="*/ 138 w 138"/>
                    <a:gd name="T5" fmla="*/ 167 h 167"/>
                    <a:gd name="T6" fmla="*/ 107 w 138"/>
                    <a:gd name="T7" fmla="*/ 167 h 167"/>
                    <a:gd name="T8" fmla="*/ 107 w 138"/>
                    <a:gd name="T9" fmla="*/ 28 h 167"/>
                    <a:gd name="T10" fmla="*/ 31 w 138"/>
                    <a:gd name="T11" fmla="*/ 28 h 167"/>
                    <a:gd name="T12" fmla="*/ 31 w 138"/>
                    <a:gd name="T13" fmla="*/ 167 h 167"/>
                    <a:gd name="T14" fmla="*/ 0 w 138"/>
                    <a:gd name="T15" fmla="*/ 167 h 167"/>
                    <a:gd name="T16" fmla="*/ 0 w 138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0" y="0"/>
                      </a:moveTo>
                      <a:lnTo>
                        <a:pt x="138" y="0"/>
                      </a:lnTo>
                      <a:lnTo>
                        <a:pt x="138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1" y="28"/>
                      </a:lnTo>
                      <a:lnTo>
                        <a:pt x="31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4" name="Freeform 18"/>
                <p:cNvSpPr>
                  <a:spLocks noEditPoints="1"/>
                </p:cNvSpPr>
                <p:nvPr userDrawn="1"/>
              </p:nvSpPr>
              <p:spPr bwMode="auto">
                <a:xfrm>
                  <a:off x="1056785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6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5 w 142"/>
                    <a:gd name="T15" fmla="*/ 20 h 224"/>
                    <a:gd name="T16" fmla="*/ 138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1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3 w 142"/>
                    <a:gd name="T47" fmla="*/ 86 h 224"/>
                    <a:gd name="T48" fmla="*/ 113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40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8" y="0"/>
                        <a:pt x="96" y="2"/>
                        <a:pt x="104" y="5"/>
                      </a:cubicBezTo>
                      <a:cubicBezTo>
                        <a:pt x="112" y="9"/>
                        <a:pt x="119" y="13"/>
                        <a:pt x="125" y="20"/>
                      </a:cubicBezTo>
                      <a:cubicBezTo>
                        <a:pt x="130" y="26"/>
                        <a:pt x="135" y="34"/>
                        <a:pt x="138" y="44"/>
                      </a:cubicBezTo>
                      <a:cubicBezTo>
                        <a:pt x="141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1" y="110"/>
                        <a:pt x="137" y="120"/>
                      </a:cubicBezTo>
                      <a:cubicBezTo>
                        <a:pt x="134" y="129"/>
                        <a:pt x="130" y="137"/>
                        <a:pt x="124" y="144"/>
                      </a:cubicBezTo>
                      <a:cubicBezTo>
                        <a:pt x="119" y="150"/>
                        <a:pt x="112" y="155"/>
                        <a:pt x="104" y="159"/>
                      </a:cubicBezTo>
                      <a:cubicBezTo>
                        <a:pt x="96" y="162"/>
                        <a:pt x="88" y="164"/>
                        <a:pt x="78" y="164"/>
                      </a:cubicBezTo>
                      <a:cubicBezTo>
                        <a:pt x="68" y="164"/>
                        <a:pt x="58" y="162"/>
                        <a:pt x="51" y="158"/>
                      </a:cubicBezTo>
                      <a:cubicBezTo>
                        <a:pt x="43" y="155"/>
                        <a:pt x="36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4" y="133"/>
                        <a:pt x="101" y="125"/>
                      </a:cubicBezTo>
                      <a:cubicBezTo>
                        <a:pt x="109" y="117"/>
                        <a:pt x="113" y="104"/>
                        <a:pt x="113" y="86"/>
                      </a:cubicBezTo>
                      <a:cubicBezTo>
                        <a:pt x="113" y="78"/>
                        <a:pt x="113" y="78"/>
                        <a:pt x="113" y="78"/>
                      </a:cubicBezTo>
                      <a:cubicBezTo>
                        <a:pt x="113" y="61"/>
                        <a:pt x="109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8" y="26"/>
                        <a:pt x="47" y="31"/>
                        <a:pt x="40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8" y="133"/>
                        <a:pt x="58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5" name="Freeform 19"/>
                <p:cNvSpPr>
                  <a:spLocks/>
                </p:cNvSpPr>
                <p:nvPr userDrawn="1"/>
              </p:nvSpPr>
              <p:spPr bwMode="auto">
                <a:xfrm>
                  <a:off x="122300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1 w 144"/>
                    <a:gd name="T3" fmla="*/ 0 h 167"/>
                    <a:gd name="T4" fmla="*/ 31 w 144"/>
                    <a:gd name="T5" fmla="*/ 130 h 167"/>
                    <a:gd name="T6" fmla="*/ 31 w 144"/>
                    <a:gd name="T7" fmla="*/ 130 h 167"/>
                    <a:gd name="T8" fmla="*/ 10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37 h 167"/>
                    <a:gd name="T18" fmla="*/ 113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0"/>
                      </a:lnTo>
                      <a:lnTo>
                        <a:pt x="31" y="130"/>
                      </a:lnTo>
                      <a:lnTo>
                        <a:pt x="10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37"/>
                      </a:lnTo>
                      <a:lnTo>
                        <a:pt x="113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6" name="Freeform 20"/>
                <p:cNvSpPr>
                  <a:spLocks/>
                </p:cNvSpPr>
                <p:nvPr userDrawn="1"/>
              </p:nvSpPr>
              <p:spPr bwMode="auto">
                <a:xfrm>
                  <a:off x="139183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0 w 144"/>
                    <a:gd name="T3" fmla="*/ 0 h 167"/>
                    <a:gd name="T4" fmla="*/ 30 w 144"/>
                    <a:gd name="T5" fmla="*/ 68 h 167"/>
                    <a:gd name="T6" fmla="*/ 114 w 144"/>
                    <a:gd name="T7" fmla="*/ 68 h 167"/>
                    <a:gd name="T8" fmla="*/ 11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95 h 167"/>
                    <a:gd name="T18" fmla="*/ 30 w 144"/>
                    <a:gd name="T19" fmla="*/ 95 h 167"/>
                    <a:gd name="T20" fmla="*/ 3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68"/>
                      </a:lnTo>
                      <a:lnTo>
                        <a:pt x="114" y="68"/>
                      </a:lnTo>
                      <a:lnTo>
                        <a:pt x="11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95"/>
                      </a:lnTo>
                      <a:lnTo>
                        <a:pt x="30" y="95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7" name="Freeform 21"/>
                <p:cNvSpPr>
                  <a:spLocks/>
                </p:cNvSpPr>
                <p:nvPr userDrawn="1"/>
              </p:nvSpPr>
              <p:spPr bwMode="auto">
                <a:xfrm>
                  <a:off x="1561533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29 w 144"/>
                    <a:gd name="T3" fmla="*/ 0 h 167"/>
                    <a:gd name="T4" fmla="*/ 29 w 144"/>
                    <a:gd name="T5" fmla="*/ 130 h 167"/>
                    <a:gd name="T6" fmla="*/ 30 w 144"/>
                    <a:gd name="T7" fmla="*/ 130 h 167"/>
                    <a:gd name="T8" fmla="*/ 103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3 w 144"/>
                    <a:gd name="T15" fmla="*/ 167 h 167"/>
                    <a:gd name="T16" fmla="*/ 113 w 144"/>
                    <a:gd name="T17" fmla="*/ 37 h 167"/>
                    <a:gd name="T18" fmla="*/ 112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29" y="0"/>
                      </a:lnTo>
                      <a:lnTo>
                        <a:pt x="29" y="130"/>
                      </a:lnTo>
                      <a:lnTo>
                        <a:pt x="30" y="130"/>
                      </a:lnTo>
                      <a:lnTo>
                        <a:pt x="103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3" y="167"/>
                      </a:lnTo>
                      <a:lnTo>
                        <a:pt x="113" y="37"/>
                      </a:lnTo>
                      <a:lnTo>
                        <a:pt x="112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8" name="Freeform 22"/>
                <p:cNvSpPr>
                  <a:spLocks/>
                </p:cNvSpPr>
                <p:nvPr userDrawn="1"/>
              </p:nvSpPr>
              <p:spPr bwMode="auto">
                <a:xfrm>
                  <a:off x="1729493" y="1326678"/>
                  <a:ext cx="154035" cy="145333"/>
                </a:xfrm>
                <a:custGeom>
                  <a:avLst/>
                  <a:gdLst>
                    <a:gd name="T0" fmla="*/ 0 w 177"/>
                    <a:gd name="T1" fmla="*/ 0 h 167"/>
                    <a:gd name="T2" fmla="*/ 45 w 177"/>
                    <a:gd name="T3" fmla="*/ 0 h 167"/>
                    <a:gd name="T4" fmla="*/ 89 w 177"/>
                    <a:gd name="T5" fmla="*/ 95 h 167"/>
                    <a:gd name="T6" fmla="*/ 90 w 177"/>
                    <a:gd name="T7" fmla="*/ 95 h 167"/>
                    <a:gd name="T8" fmla="*/ 135 w 177"/>
                    <a:gd name="T9" fmla="*/ 0 h 167"/>
                    <a:gd name="T10" fmla="*/ 177 w 177"/>
                    <a:gd name="T11" fmla="*/ 0 h 167"/>
                    <a:gd name="T12" fmla="*/ 177 w 177"/>
                    <a:gd name="T13" fmla="*/ 167 h 167"/>
                    <a:gd name="T14" fmla="*/ 147 w 177"/>
                    <a:gd name="T15" fmla="*/ 167 h 167"/>
                    <a:gd name="T16" fmla="*/ 147 w 177"/>
                    <a:gd name="T17" fmla="*/ 37 h 167"/>
                    <a:gd name="T18" fmla="*/ 146 w 177"/>
                    <a:gd name="T19" fmla="*/ 37 h 167"/>
                    <a:gd name="T20" fmla="*/ 104 w 177"/>
                    <a:gd name="T21" fmla="*/ 129 h 167"/>
                    <a:gd name="T22" fmla="*/ 73 w 177"/>
                    <a:gd name="T23" fmla="*/ 129 h 167"/>
                    <a:gd name="T24" fmla="*/ 31 w 177"/>
                    <a:gd name="T25" fmla="*/ 37 h 167"/>
                    <a:gd name="T26" fmla="*/ 30 w 177"/>
                    <a:gd name="T27" fmla="*/ 37 h 167"/>
                    <a:gd name="T28" fmla="*/ 30 w 177"/>
                    <a:gd name="T29" fmla="*/ 167 h 167"/>
                    <a:gd name="T30" fmla="*/ 0 w 177"/>
                    <a:gd name="T31" fmla="*/ 167 h 167"/>
                    <a:gd name="T32" fmla="*/ 0 w 177"/>
                    <a:gd name="T33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77" h="167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89" y="95"/>
                      </a:lnTo>
                      <a:lnTo>
                        <a:pt x="90" y="95"/>
                      </a:lnTo>
                      <a:lnTo>
                        <a:pt x="135" y="0"/>
                      </a:lnTo>
                      <a:lnTo>
                        <a:pt x="177" y="0"/>
                      </a:lnTo>
                      <a:lnTo>
                        <a:pt x="177" y="167"/>
                      </a:lnTo>
                      <a:lnTo>
                        <a:pt x="147" y="167"/>
                      </a:lnTo>
                      <a:lnTo>
                        <a:pt x="147" y="37"/>
                      </a:lnTo>
                      <a:lnTo>
                        <a:pt x="146" y="37"/>
                      </a:lnTo>
                      <a:lnTo>
                        <a:pt x="104" y="129"/>
                      </a:lnTo>
                      <a:lnTo>
                        <a:pt x="73" y="129"/>
                      </a:lnTo>
                      <a:lnTo>
                        <a:pt x="31" y="37"/>
                      </a:lnTo>
                      <a:lnTo>
                        <a:pt x="30" y="37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9" name="Freeform 23"/>
                <p:cNvSpPr>
                  <a:spLocks noEditPoints="1"/>
                </p:cNvSpPr>
                <p:nvPr userDrawn="1"/>
              </p:nvSpPr>
              <p:spPr bwMode="auto">
                <a:xfrm>
                  <a:off x="1917468" y="1324067"/>
                  <a:ext cx="121836" cy="151424"/>
                </a:xfrm>
                <a:custGeom>
                  <a:avLst/>
                  <a:gdLst>
                    <a:gd name="T0" fmla="*/ 53 w 132"/>
                    <a:gd name="T1" fmla="*/ 164 h 164"/>
                    <a:gd name="T2" fmla="*/ 13 w 132"/>
                    <a:gd name="T3" fmla="*/ 151 h 164"/>
                    <a:gd name="T4" fmla="*/ 0 w 132"/>
                    <a:gd name="T5" fmla="*/ 116 h 164"/>
                    <a:gd name="T6" fmla="*/ 16 w 132"/>
                    <a:gd name="T7" fmla="*/ 79 h 164"/>
                    <a:gd name="T8" fmla="*/ 68 w 132"/>
                    <a:gd name="T9" fmla="*/ 65 h 164"/>
                    <a:gd name="T10" fmla="*/ 104 w 132"/>
                    <a:gd name="T11" fmla="*/ 65 h 164"/>
                    <a:gd name="T12" fmla="*/ 104 w 132"/>
                    <a:gd name="T13" fmla="*/ 57 h 164"/>
                    <a:gd name="T14" fmla="*/ 96 w 132"/>
                    <a:gd name="T15" fmla="*/ 34 h 164"/>
                    <a:gd name="T16" fmla="*/ 69 w 132"/>
                    <a:gd name="T17" fmla="*/ 26 h 164"/>
                    <a:gd name="T18" fmla="*/ 44 w 132"/>
                    <a:gd name="T19" fmla="*/ 32 h 164"/>
                    <a:gd name="T20" fmla="*/ 35 w 132"/>
                    <a:gd name="T21" fmla="*/ 47 h 164"/>
                    <a:gd name="T22" fmla="*/ 6 w 132"/>
                    <a:gd name="T23" fmla="*/ 47 h 164"/>
                    <a:gd name="T24" fmla="*/ 11 w 132"/>
                    <a:gd name="T25" fmla="*/ 29 h 164"/>
                    <a:gd name="T26" fmla="*/ 23 w 132"/>
                    <a:gd name="T27" fmla="*/ 14 h 164"/>
                    <a:gd name="T28" fmla="*/ 43 w 132"/>
                    <a:gd name="T29" fmla="*/ 4 h 164"/>
                    <a:gd name="T30" fmla="*/ 69 w 132"/>
                    <a:gd name="T31" fmla="*/ 0 h 164"/>
                    <a:gd name="T32" fmla="*/ 117 w 132"/>
                    <a:gd name="T33" fmla="*/ 15 h 164"/>
                    <a:gd name="T34" fmla="*/ 132 w 132"/>
                    <a:gd name="T35" fmla="*/ 58 h 164"/>
                    <a:gd name="T36" fmla="*/ 132 w 132"/>
                    <a:gd name="T37" fmla="*/ 161 h 164"/>
                    <a:gd name="T38" fmla="*/ 110 w 132"/>
                    <a:gd name="T39" fmla="*/ 161 h 164"/>
                    <a:gd name="T40" fmla="*/ 107 w 132"/>
                    <a:gd name="T41" fmla="*/ 137 h 164"/>
                    <a:gd name="T42" fmla="*/ 106 w 132"/>
                    <a:gd name="T43" fmla="*/ 137 h 164"/>
                    <a:gd name="T44" fmla="*/ 53 w 132"/>
                    <a:gd name="T45" fmla="*/ 164 h 164"/>
                    <a:gd name="T46" fmla="*/ 57 w 132"/>
                    <a:gd name="T47" fmla="*/ 138 h 164"/>
                    <a:gd name="T48" fmla="*/ 75 w 132"/>
                    <a:gd name="T49" fmla="*/ 134 h 164"/>
                    <a:gd name="T50" fmla="*/ 90 w 132"/>
                    <a:gd name="T51" fmla="*/ 125 h 164"/>
                    <a:gd name="T52" fmla="*/ 100 w 132"/>
                    <a:gd name="T53" fmla="*/ 111 h 164"/>
                    <a:gd name="T54" fmla="*/ 104 w 132"/>
                    <a:gd name="T55" fmla="*/ 95 h 164"/>
                    <a:gd name="T56" fmla="*/ 104 w 132"/>
                    <a:gd name="T57" fmla="*/ 89 h 164"/>
                    <a:gd name="T58" fmla="*/ 69 w 132"/>
                    <a:gd name="T59" fmla="*/ 89 h 164"/>
                    <a:gd name="T60" fmla="*/ 38 w 132"/>
                    <a:gd name="T61" fmla="*/ 96 h 164"/>
                    <a:gd name="T62" fmla="*/ 29 w 132"/>
                    <a:gd name="T63" fmla="*/ 116 h 164"/>
                    <a:gd name="T64" fmla="*/ 36 w 132"/>
                    <a:gd name="T65" fmla="*/ 132 h 164"/>
                    <a:gd name="T66" fmla="*/ 57 w 132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2" h="164">
                      <a:moveTo>
                        <a:pt x="53" y="164"/>
                      </a:moveTo>
                      <a:cubicBezTo>
                        <a:pt x="36" y="164"/>
                        <a:pt x="22" y="159"/>
                        <a:pt x="13" y="151"/>
                      </a:cubicBezTo>
                      <a:cubicBezTo>
                        <a:pt x="4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6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1" y="39"/>
                        <a:pt x="96" y="34"/>
                      </a:cubicBezTo>
                      <a:cubicBezTo>
                        <a:pt x="91" y="29"/>
                        <a:pt x="82" y="26"/>
                        <a:pt x="69" y="26"/>
                      </a:cubicBezTo>
                      <a:cubicBezTo>
                        <a:pt x="58" y="26"/>
                        <a:pt x="50" y="28"/>
                        <a:pt x="44" y="32"/>
                      </a:cubicBezTo>
                      <a:cubicBezTo>
                        <a:pt x="39" y="36"/>
                        <a:pt x="36" y="41"/>
                        <a:pt x="35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6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8" y="10"/>
                        <a:pt x="35" y="7"/>
                        <a:pt x="43" y="4"/>
                      </a:cubicBezTo>
                      <a:cubicBezTo>
                        <a:pt x="50" y="2"/>
                        <a:pt x="59" y="0"/>
                        <a:pt x="69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7" y="25"/>
                        <a:pt x="132" y="39"/>
                        <a:pt x="132" y="58"/>
                      </a:cubicBezTo>
                      <a:cubicBezTo>
                        <a:pt x="132" y="161"/>
                        <a:pt x="132" y="161"/>
                        <a:pt x="132" y="161"/>
                      </a:cubicBezTo>
                      <a:cubicBezTo>
                        <a:pt x="110" y="161"/>
                        <a:pt x="110" y="161"/>
                        <a:pt x="110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6" y="137"/>
                        <a:pt x="106" y="137"/>
                        <a:pt x="106" y="137"/>
                      </a:cubicBezTo>
                      <a:cubicBezTo>
                        <a:pt x="93" y="155"/>
                        <a:pt x="76" y="164"/>
                        <a:pt x="53" y="164"/>
                      </a:cubicBezTo>
                      <a:close/>
                      <a:moveTo>
                        <a:pt x="57" y="138"/>
                      </a:moveTo>
                      <a:cubicBezTo>
                        <a:pt x="63" y="138"/>
                        <a:pt x="69" y="136"/>
                        <a:pt x="75" y="134"/>
                      </a:cubicBezTo>
                      <a:cubicBezTo>
                        <a:pt x="81" y="132"/>
                        <a:pt x="86" y="129"/>
                        <a:pt x="90" y="125"/>
                      </a:cubicBezTo>
                      <a:cubicBezTo>
                        <a:pt x="95" y="121"/>
                        <a:pt x="98" y="117"/>
                        <a:pt x="100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69" y="89"/>
                        <a:pt x="69" y="89"/>
                        <a:pt x="69" y="89"/>
                      </a:cubicBezTo>
                      <a:cubicBezTo>
                        <a:pt x="54" y="89"/>
                        <a:pt x="44" y="91"/>
                        <a:pt x="38" y="96"/>
                      </a:cubicBezTo>
                      <a:cubicBezTo>
                        <a:pt x="32" y="101"/>
                        <a:pt x="29" y="108"/>
                        <a:pt x="29" y="116"/>
                      </a:cubicBezTo>
                      <a:cubicBezTo>
                        <a:pt x="29" y="122"/>
                        <a:pt x="32" y="128"/>
                        <a:pt x="36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0" name="Freeform 24"/>
                <p:cNvSpPr>
                  <a:spLocks/>
                </p:cNvSpPr>
                <p:nvPr userDrawn="1"/>
              </p:nvSpPr>
              <p:spPr bwMode="auto">
                <a:xfrm>
                  <a:off x="2058450" y="1326678"/>
                  <a:ext cx="120095" cy="145333"/>
                </a:xfrm>
                <a:custGeom>
                  <a:avLst/>
                  <a:gdLst>
                    <a:gd name="T0" fmla="*/ 54 w 138"/>
                    <a:gd name="T1" fmla="*/ 28 h 167"/>
                    <a:gd name="T2" fmla="*/ 0 w 138"/>
                    <a:gd name="T3" fmla="*/ 28 h 167"/>
                    <a:gd name="T4" fmla="*/ 0 w 138"/>
                    <a:gd name="T5" fmla="*/ 0 h 167"/>
                    <a:gd name="T6" fmla="*/ 138 w 138"/>
                    <a:gd name="T7" fmla="*/ 0 h 167"/>
                    <a:gd name="T8" fmla="*/ 138 w 138"/>
                    <a:gd name="T9" fmla="*/ 28 h 167"/>
                    <a:gd name="T10" fmla="*/ 84 w 138"/>
                    <a:gd name="T11" fmla="*/ 28 h 167"/>
                    <a:gd name="T12" fmla="*/ 84 w 138"/>
                    <a:gd name="T13" fmla="*/ 167 h 167"/>
                    <a:gd name="T14" fmla="*/ 54 w 138"/>
                    <a:gd name="T15" fmla="*/ 167 h 167"/>
                    <a:gd name="T16" fmla="*/ 54 w 138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54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8" y="0"/>
                      </a:lnTo>
                      <a:lnTo>
                        <a:pt x="138" y="28"/>
                      </a:lnTo>
                      <a:lnTo>
                        <a:pt x="84" y="28"/>
                      </a:lnTo>
                      <a:lnTo>
                        <a:pt x="84" y="167"/>
                      </a:lnTo>
                      <a:lnTo>
                        <a:pt x="54" y="167"/>
                      </a:lnTo>
                      <a:lnTo>
                        <a:pt x="54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1" name="Freeform 25"/>
                <p:cNvSpPr>
                  <a:spLocks noEditPoints="1"/>
                </p:cNvSpPr>
                <p:nvPr userDrawn="1"/>
              </p:nvSpPr>
              <p:spPr bwMode="auto">
                <a:xfrm>
                  <a:off x="2189858" y="1324067"/>
                  <a:ext cx="13053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0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2" name="Freeform 26"/>
                <p:cNvSpPr>
                  <a:spLocks/>
                </p:cNvSpPr>
                <p:nvPr userDrawn="1"/>
              </p:nvSpPr>
              <p:spPr bwMode="auto">
                <a:xfrm>
                  <a:off x="2335191" y="1326678"/>
                  <a:ext cx="132279" cy="148814"/>
                </a:xfrm>
                <a:custGeom>
                  <a:avLst/>
                  <a:gdLst>
                    <a:gd name="T0" fmla="*/ 0 w 144"/>
                    <a:gd name="T1" fmla="*/ 135 h 161"/>
                    <a:gd name="T2" fmla="*/ 5 w 144"/>
                    <a:gd name="T3" fmla="*/ 135 h 161"/>
                    <a:gd name="T4" fmla="*/ 19 w 144"/>
                    <a:gd name="T5" fmla="*/ 129 h 161"/>
                    <a:gd name="T6" fmla="*/ 27 w 144"/>
                    <a:gd name="T7" fmla="*/ 111 h 161"/>
                    <a:gd name="T8" fmla="*/ 30 w 144"/>
                    <a:gd name="T9" fmla="*/ 84 h 161"/>
                    <a:gd name="T10" fmla="*/ 30 w 144"/>
                    <a:gd name="T11" fmla="*/ 49 h 161"/>
                    <a:gd name="T12" fmla="*/ 30 w 144"/>
                    <a:gd name="T13" fmla="*/ 0 h 161"/>
                    <a:gd name="T14" fmla="*/ 144 w 144"/>
                    <a:gd name="T15" fmla="*/ 0 h 161"/>
                    <a:gd name="T16" fmla="*/ 144 w 144"/>
                    <a:gd name="T17" fmla="*/ 158 h 161"/>
                    <a:gd name="T18" fmla="*/ 115 w 144"/>
                    <a:gd name="T19" fmla="*/ 158 h 161"/>
                    <a:gd name="T20" fmla="*/ 115 w 144"/>
                    <a:gd name="T21" fmla="*/ 26 h 161"/>
                    <a:gd name="T22" fmla="*/ 59 w 144"/>
                    <a:gd name="T23" fmla="*/ 26 h 161"/>
                    <a:gd name="T24" fmla="*/ 59 w 144"/>
                    <a:gd name="T25" fmla="*/ 49 h 161"/>
                    <a:gd name="T26" fmla="*/ 58 w 144"/>
                    <a:gd name="T27" fmla="*/ 91 h 161"/>
                    <a:gd name="T28" fmla="*/ 52 w 144"/>
                    <a:gd name="T29" fmla="*/ 127 h 161"/>
                    <a:gd name="T30" fmla="*/ 36 w 144"/>
                    <a:gd name="T31" fmla="*/ 151 h 161"/>
                    <a:gd name="T32" fmla="*/ 5 w 144"/>
                    <a:gd name="T33" fmla="*/ 161 h 161"/>
                    <a:gd name="T34" fmla="*/ 0 w 144"/>
                    <a:gd name="T35" fmla="*/ 161 h 161"/>
                    <a:gd name="T36" fmla="*/ 0 w 144"/>
                    <a:gd name="T37" fmla="*/ 135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4" h="161">
                      <a:moveTo>
                        <a:pt x="0" y="135"/>
                      </a:moveTo>
                      <a:cubicBezTo>
                        <a:pt x="5" y="135"/>
                        <a:pt x="5" y="135"/>
                        <a:pt x="5" y="135"/>
                      </a:cubicBezTo>
                      <a:cubicBezTo>
                        <a:pt x="11" y="135"/>
                        <a:pt x="16" y="133"/>
                        <a:pt x="19" y="129"/>
                      </a:cubicBezTo>
                      <a:cubicBezTo>
                        <a:pt x="23" y="125"/>
                        <a:pt x="25" y="119"/>
                        <a:pt x="27" y="111"/>
                      </a:cubicBezTo>
                      <a:cubicBezTo>
                        <a:pt x="28" y="104"/>
                        <a:pt x="29" y="95"/>
                        <a:pt x="30" y="84"/>
                      </a:cubicBezTo>
                      <a:cubicBezTo>
                        <a:pt x="30" y="74"/>
                        <a:pt x="30" y="62"/>
                        <a:pt x="30" y="49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4" y="0"/>
                        <a:pt x="144" y="0"/>
                        <a:pt x="144" y="0"/>
                      </a:cubicBezTo>
                      <a:cubicBezTo>
                        <a:pt x="144" y="158"/>
                        <a:pt x="144" y="158"/>
                        <a:pt x="144" y="158"/>
                      </a:cubicBezTo>
                      <a:cubicBezTo>
                        <a:pt x="115" y="158"/>
                        <a:pt x="115" y="158"/>
                        <a:pt x="115" y="158"/>
                      </a:cubicBezTo>
                      <a:cubicBezTo>
                        <a:pt x="115" y="26"/>
                        <a:pt x="115" y="26"/>
                        <a:pt x="115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49"/>
                        <a:pt x="59" y="49"/>
                        <a:pt x="59" y="49"/>
                      </a:cubicBezTo>
                      <a:cubicBezTo>
                        <a:pt x="59" y="64"/>
                        <a:pt x="58" y="78"/>
                        <a:pt x="58" y="91"/>
                      </a:cubicBezTo>
                      <a:cubicBezTo>
                        <a:pt x="57" y="104"/>
                        <a:pt x="55" y="116"/>
                        <a:pt x="52" y="127"/>
                      </a:cubicBezTo>
                      <a:cubicBezTo>
                        <a:pt x="48" y="137"/>
                        <a:pt x="43" y="145"/>
                        <a:pt x="36" y="151"/>
                      </a:cubicBezTo>
                      <a:cubicBezTo>
                        <a:pt x="28" y="157"/>
                        <a:pt x="18" y="161"/>
                        <a:pt x="5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0" y="135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3" name="Freeform 27"/>
                <p:cNvSpPr>
                  <a:spLocks noEditPoints="1"/>
                </p:cNvSpPr>
                <p:nvPr userDrawn="1"/>
              </p:nvSpPr>
              <p:spPr bwMode="auto">
                <a:xfrm>
                  <a:off x="2510983" y="1326678"/>
                  <a:ext cx="114003" cy="145333"/>
                </a:xfrm>
                <a:custGeom>
                  <a:avLst/>
                  <a:gdLst>
                    <a:gd name="T0" fmla="*/ 0 w 124"/>
                    <a:gd name="T1" fmla="*/ 0 h 158"/>
                    <a:gd name="T2" fmla="*/ 29 w 124"/>
                    <a:gd name="T3" fmla="*/ 0 h 158"/>
                    <a:gd name="T4" fmla="*/ 29 w 124"/>
                    <a:gd name="T5" fmla="*/ 51 h 158"/>
                    <a:gd name="T6" fmla="*/ 60 w 124"/>
                    <a:gd name="T7" fmla="*/ 51 h 158"/>
                    <a:gd name="T8" fmla="*/ 108 w 124"/>
                    <a:gd name="T9" fmla="*/ 65 h 158"/>
                    <a:gd name="T10" fmla="*/ 124 w 124"/>
                    <a:gd name="T11" fmla="*/ 104 h 158"/>
                    <a:gd name="T12" fmla="*/ 108 w 124"/>
                    <a:gd name="T13" fmla="*/ 144 h 158"/>
                    <a:gd name="T14" fmla="*/ 60 w 124"/>
                    <a:gd name="T15" fmla="*/ 158 h 158"/>
                    <a:gd name="T16" fmla="*/ 0 w 124"/>
                    <a:gd name="T17" fmla="*/ 158 h 158"/>
                    <a:gd name="T18" fmla="*/ 0 w 124"/>
                    <a:gd name="T19" fmla="*/ 0 h 158"/>
                    <a:gd name="T20" fmla="*/ 29 w 124"/>
                    <a:gd name="T21" fmla="*/ 76 h 158"/>
                    <a:gd name="T22" fmla="*/ 29 w 124"/>
                    <a:gd name="T23" fmla="*/ 132 h 158"/>
                    <a:gd name="T24" fmla="*/ 59 w 124"/>
                    <a:gd name="T25" fmla="*/ 132 h 158"/>
                    <a:gd name="T26" fmla="*/ 86 w 124"/>
                    <a:gd name="T27" fmla="*/ 125 h 158"/>
                    <a:gd name="T28" fmla="*/ 94 w 124"/>
                    <a:gd name="T29" fmla="*/ 104 h 158"/>
                    <a:gd name="T30" fmla="*/ 86 w 124"/>
                    <a:gd name="T31" fmla="*/ 84 h 158"/>
                    <a:gd name="T32" fmla="*/ 59 w 124"/>
                    <a:gd name="T33" fmla="*/ 76 h 158"/>
                    <a:gd name="T34" fmla="*/ 29 w 124"/>
                    <a:gd name="T35" fmla="*/ 76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24" h="158">
                      <a:moveTo>
                        <a:pt x="0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51"/>
                        <a:pt x="29" y="51"/>
                        <a:pt x="29" y="51"/>
                      </a:cubicBezTo>
                      <a:cubicBezTo>
                        <a:pt x="60" y="51"/>
                        <a:pt x="60" y="51"/>
                        <a:pt x="60" y="51"/>
                      </a:cubicBezTo>
                      <a:cubicBezTo>
                        <a:pt x="82" y="51"/>
                        <a:pt x="98" y="55"/>
                        <a:pt x="108" y="65"/>
                      </a:cubicBezTo>
                      <a:cubicBezTo>
                        <a:pt x="118" y="74"/>
                        <a:pt x="124" y="87"/>
                        <a:pt x="124" y="104"/>
                      </a:cubicBezTo>
                      <a:cubicBezTo>
                        <a:pt x="124" y="121"/>
                        <a:pt x="118" y="134"/>
                        <a:pt x="108" y="144"/>
                      </a:cubicBezTo>
                      <a:cubicBezTo>
                        <a:pt x="98" y="153"/>
                        <a:pt x="82" y="158"/>
                        <a:pt x="60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29" y="76"/>
                      </a:moveTo>
                      <a:cubicBezTo>
                        <a:pt x="29" y="132"/>
                        <a:pt x="29" y="132"/>
                        <a:pt x="29" y="132"/>
                      </a:cubicBezTo>
                      <a:cubicBezTo>
                        <a:pt x="59" y="132"/>
                        <a:pt x="59" y="132"/>
                        <a:pt x="59" y="132"/>
                      </a:cubicBezTo>
                      <a:cubicBezTo>
                        <a:pt x="72" y="132"/>
                        <a:pt x="81" y="130"/>
                        <a:pt x="86" y="125"/>
                      </a:cubicBezTo>
                      <a:cubicBezTo>
                        <a:pt x="91" y="120"/>
                        <a:pt x="94" y="114"/>
                        <a:pt x="94" y="104"/>
                      </a:cubicBezTo>
                      <a:cubicBezTo>
                        <a:pt x="94" y="95"/>
                        <a:pt x="91" y="88"/>
                        <a:pt x="86" y="84"/>
                      </a:cubicBezTo>
                      <a:cubicBezTo>
                        <a:pt x="80" y="79"/>
                        <a:pt x="71" y="76"/>
                        <a:pt x="59" y="76"/>
                      </a:cubicBezTo>
                      <a:lnTo>
                        <a:pt x="29" y="76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4" name="Freeform 28"/>
                <p:cNvSpPr>
                  <a:spLocks/>
                </p:cNvSpPr>
                <p:nvPr userDrawn="1"/>
              </p:nvSpPr>
              <p:spPr bwMode="auto">
                <a:xfrm>
                  <a:off x="2648483" y="1324067"/>
                  <a:ext cx="125317" cy="151424"/>
                </a:xfrm>
                <a:custGeom>
                  <a:avLst/>
                  <a:gdLst>
                    <a:gd name="T0" fmla="*/ 69 w 136"/>
                    <a:gd name="T1" fmla="*/ 164 h 164"/>
                    <a:gd name="T2" fmla="*/ 19 w 136"/>
                    <a:gd name="T3" fmla="*/ 144 h 164"/>
                    <a:gd name="T4" fmla="*/ 0 w 136"/>
                    <a:gd name="T5" fmla="*/ 85 h 164"/>
                    <a:gd name="T6" fmla="*/ 0 w 136"/>
                    <a:gd name="T7" fmla="*/ 76 h 164"/>
                    <a:gd name="T8" fmla="*/ 5 w 136"/>
                    <a:gd name="T9" fmla="*/ 44 h 164"/>
                    <a:gd name="T10" fmla="*/ 19 w 136"/>
                    <a:gd name="T11" fmla="*/ 20 h 164"/>
                    <a:gd name="T12" fmla="*/ 41 w 136"/>
                    <a:gd name="T13" fmla="*/ 6 h 164"/>
                    <a:gd name="T14" fmla="*/ 69 w 136"/>
                    <a:gd name="T15" fmla="*/ 0 h 164"/>
                    <a:gd name="T16" fmla="*/ 96 w 136"/>
                    <a:gd name="T17" fmla="*/ 4 h 164"/>
                    <a:gd name="T18" fmla="*/ 115 w 136"/>
                    <a:gd name="T19" fmla="*/ 15 h 164"/>
                    <a:gd name="T20" fmla="*/ 129 w 136"/>
                    <a:gd name="T21" fmla="*/ 31 h 164"/>
                    <a:gd name="T22" fmla="*/ 136 w 136"/>
                    <a:gd name="T23" fmla="*/ 50 h 164"/>
                    <a:gd name="T24" fmla="*/ 106 w 136"/>
                    <a:gd name="T25" fmla="*/ 50 h 164"/>
                    <a:gd name="T26" fmla="*/ 94 w 136"/>
                    <a:gd name="T27" fmla="*/ 33 h 164"/>
                    <a:gd name="T28" fmla="*/ 71 w 136"/>
                    <a:gd name="T29" fmla="*/ 26 h 164"/>
                    <a:gd name="T30" fmla="*/ 41 w 136"/>
                    <a:gd name="T31" fmla="*/ 39 h 164"/>
                    <a:gd name="T32" fmla="*/ 30 w 136"/>
                    <a:gd name="T33" fmla="*/ 76 h 164"/>
                    <a:gd name="T34" fmla="*/ 30 w 136"/>
                    <a:gd name="T35" fmla="*/ 85 h 164"/>
                    <a:gd name="T36" fmla="*/ 41 w 136"/>
                    <a:gd name="T37" fmla="*/ 125 h 164"/>
                    <a:gd name="T38" fmla="*/ 71 w 136"/>
                    <a:gd name="T39" fmla="*/ 138 h 164"/>
                    <a:gd name="T40" fmla="*/ 94 w 136"/>
                    <a:gd name="T41" fmla="*/ 130 h 164"/>
                    <a:gd name="T42" fmla="*/ 106 w 136"/>
                    <a:gd name="T43" fmla="*/ 110 h 164"/>
                    <a:gd name="T44" fmla="*/ 136 w 136"/>
                    <a:gd name="T45" fmla="*/ 110 h 164"/>
                    <a:gd name="T46" fmla="*/ 129 w 136"/>
                    <a:gd name="T47" fmla="*/ 132 h 164"/>
                    <a:gd name="T48" fmla="*/ 115 w 136"/>
                    <a:gd name="T49" fmla="*/ 149 h 164"/>
                    <a:gd name="T50" fmla="*/ 96 w 136"/>
                    <a:gd name="T51" fmla="*/ 160 h 164"/>
                    <a:gd name="T52" fmla="*/ 69 w 136"/>
                    <a:gd name="T53" fmla="*/ 164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36" h="164">
                      <a:moveTo>
                        <a:pt x="69" y="164"/>
                      </a:moveTo>
                      <a:cubicBezTo>
                        <a:pt x="48" y="164"/>
                        <a:pt x="31" y="157"/>
                        <a:pt x="19" y="144"/>
                      </a:cubicBezTo>
                      <a:cubicBezTo>
                        <a:pt x="6" y="130"/>
                        <a:pt x="0" y="111"/>
                        <a:pt x="0" y="85"/>
                      </a:cubicBezTo>
                      <a:cubicBezTo>
                        <a:pt x="0" y="76"/>
                        <a:pt x="0" y="76"/>
                        <a:pt x="0" y="76"/>
                      </a:cubicBezTo>
                      <a:cubicBezTo>
                        <a:pt x="0" y="64"/>
                        <a:pt x="1" y="53"/>
                        <a:pt x="5" y="44"/>
                      </a:cubicBezTo>
                      <a:cubicBezTo>
                        <a:pt x="8" y="35"/>
                        <a:pt x="13" y="27"/>
                        <a:pt x="19" y="20"/>
                      </a:cubicBezTo>
                      <a:cubicBezTo>
                        <a:pt x="25" y="14"/>
                        <a:pt x="32" y="9"/>
                        <a:pt x="41" y="6"/>
                      </a:cubicBezTo>
                      <a:cubicBezTo>
                        <a:pt x="49" y="2"/>
                        <a:pt x="59" y="0"/>
                        <a:pt x="69" y="0"/>
                      </a:cubicBezTo>
                      <a:cubicBezTo>
                        <a:pt x="79" y="0"/>
                        <a:pt x="88" y="2"/>
                        <a:pt x="96" y="4"/>
                      </a:cubicBezTo>
                      <a:cubicBezTo>
                        <a:pt x="103" y="7"/>
                        <a:pt x="110" y="11"/>
                        <a:pt x="115" y="15"/>
                      </a:cubicBezTo>
                      <a:cubicBezTo>
                        <a:pt x="121" y="19"/>
                        <a:pt x="125" y="25"/>
                        <a:pt x="129" y="31"/>
                      </a:cubicBezTo>
                      <a:cubicBezTo>
                        <a:pt x="132" y="37"/>
                        <a:pt x="134" y="43"/>
                        <a:pt x="136" y="50"/>
                      </a:cubicBezTo>
                      <a:cubicBezTo>
                        <a:pt x="106" y="50"/>
                        <a:pt x="106" y="50"/>
                        <a:pt x="106" y="50"/>
                      </a:cubicBezTo>
                      <a:cubicBezTo>
                        <a:pt x="104" y="44"/>
                        <a:pt x="100" y="38"/>
                        <a:pt x="94" y="33"/>
                      </a:cubicBezTo>
                      <a:cubicBezTo>
                        <a:pt x="89" y="29"/>
                        <a:pt x="81" y="26"/>
                        <a:pt x="71" y="26"/>
                      </a:cubicBezTo>
                      <a:cubicBezTo>
                        <a:pt x="58" y="26"/>
                        <a:pt x="48" y="30"/>
                        <a:pt x="41" y="39"/>
                      </a:cubicBezTo>
                      <a:cubicBezTo>
                        <a:pt x="33" y="47"/>
                        <a:pt x="30" y="59"/>
                        <a:pt x="30" y="76"/>
                      </a:cubicBezTo>
                      <a:cubicBezTo>
                        <a:pt x="30" y="85"/>
                        <a:pt x="30" y="85"/>
                        <a:pt x="30" y="85"/>
                      </a:cubicBezTo>
                      <a:cubicBezTo>
                        <a:pt x="30" y="103"/>
                        <a:pt x="33" y="117"/>
                        <a:pt x="41" y="125"/>
                      </a:cubicBezTo>
                      <a:cubicBezTo>
                        <a:pt x="48" y="133"/>
                        <a:pt x="58" y="138"/>
                        <a:pt x="71" y="138"/>
                      </a:cubicBezTo>
                      <a:cubicBezTo>
                        <a:pt x="81" y="138"/>
                        <a:pt x="89" y="135"/>
                        <a:pt x="94" y="130"/>
                      </a:cubicBezTo>
                      <a:cubicBezTo>
                        <a:pt x="100" y="125"/>
                        <a:pt x="104" y="119"/>
                        <a:pt x="106" y="110"/>
                      </a:cubicBezTo>
                      <a:cubicBezTo>
                        <a:pt x="136" y="110"/>
                        <a:pt x="136" y="110"/>
                        <a:pt x="136" y="110"/>
                      </a:cubicBezTo>
                      <a:cubicBezTo>
                        <a:pt x="134" y="118"/>
                        <a:pt x="132" y="125"/>
                        <a:pt x="129" y="132"/>
                      </a:cubicBezTo>
                      <a:cubicBezTo>
                        <a:pt x="125" y="138"/>
                        <a:pt x="121" y="144"/>
                        <a:pt x="115" y="149"/>
                      </a:cubicBezTo>
                      <a:cubicBezTo>
                        <a:pt x="110" y="153"/>
                        <a:pt x="103" y="157"/>
                        <a:pt x="96" y="160"/>
                      </a:cubicBezTo>
                      <a:cubicBezTo>
                        <a:pt x="88" y="162"/>
                        <a:pt x="79" y="164"/>
                        <a:pt x="69" y="164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5" name="Freeform 29"/>
                <p:cNvSpPr>
                  <a:spLocks/>
                </p:cNvSpPr>
                <p:nvPr userDrawn="1"/>
              </p:nvSpPr>
              <p:spPr bwMode="auto">
                <a:xfrm>
                  <a:off x="2786853" y="1326678"/>
                  <a:ext cx="118355" cy="145333"/>
                </a:xfrm>
                <a:custGeom>
                  <a:avLst/>
                  <a:gdLst>
                    <a:gd name="T0" fmla="*/ 52 w 136"/>
                    <a:gd name="T1" fmla="*/ 28 h 167"/>
                    <a:gd name="T2" fmla="*/ 0 w 136"/>
                    <a:gd name="T3" fmla="*/ 28 h 167"/>
                    <a:gd name="T4" fmla="*/ 0 w 136"/>
                    <a:gd name="T5" fmla="*/ 0 h 167"/>
                    <a:gd name="T6" fmla="*/ 136 w 136"/>
                    <a:gd name="T7" fmla="*/ 0 h 167"/>
                    <a:gd name="T8" fmla="*/ 136 w 136"/>
                    <a:gd name="T9" fmla="*/ 28 h 167"/>
                    <a:gd name="T10" fmla="*/ 83 w 136"/>
                    <a:gd name="T11" fmla="*/ 28 h 167"/>
                    <a:gd name="T12" fmla="*/ 83 w 136"/>
                    <a:gd name="T13" fmla="*/ 167 h 167"/>
                    <a:gd name="T14" fmla="*/ 52 w 136"/>
                    <a:gd name="T15" fmla="*/ 167 h 167"/>
                    <a:gd name="T16" fmla="*/ 52 w 136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6" h="167">
                      <a:moveTo>
                        <a:pt x="52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6" y="0"/>
                      </a:lnTo>
                      <a:lnTo>
                        <a:pt x="136" y="28"/>
                      </a:lnTo>
                      <a:lnTo>
                        <a:pt x="83" y="28"/>
                      </a:lnTo>
                      <a:lnTo>
                        <a:pt x="83" y="167"/>
                      </a:lnTo>
                      <a:lnTo>
                        <a:pt x="52" y="167"/>
                      </a:lnTo>
                      <a:lnTo>
                        <a:pt x="52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6" name="Freeform 30"/>
                <p:cNvSpPr>
                  <a:spLocks noEditPoints="1"/>
                </p:cNvSpPr>
                <p:nvPr userDrawn="1"/>
              </p:nvSpPr>
              <p:spPr bwMode="auto">
                <a:xfrm>
                  <a:off x="2932186" y="1326678"/>
                  <a:ext cx="115744" cy="145333"/>
                </a:xfrm>
                <a:custGeom>
                  <a:avLst/>
                  <a:gdLst>
                    <a:gd name="T0" fmla="*/ 0 w 126"/>
                    <a:gd name="T1" fmla="*/ 0 h 158"/>
                    <a:gd name="T2" fmla="*/ 61 w 126"/>
                    <a:gd name="T3" fmla="*/ 0 h 158"/>
                    <a:gd name="T4" fmla="*/ 106 w 126"/>
                    <a:gd name="T5" fmla="*/ 12 h 158"/>
                    <a:gd name="T6" fmla="*/ 120 w 126"/>
                    <a:gd name="T7" fmla="*/ 44 h 158"/>
                    <a:gd name="T8" fmla="*/ 115 w 126"/>
                    <a:gd name="T9" fmla="*/ 62 h 158"/>
                    <a:gd name="T10" fmla="*/ 100 w 126"/>
                    <a:gd name="T11" fmla="*/ 75 h 158"/>
                    <a:gd name="T12" fmla="*/ 100 w 126"/>
                    <a:gd name="T13" fmla="*/ 76 h 158"/>
                    <a:gd name="T14" fmla="*/ 119 w 126"/>
                    <a:gd name="T15" fmla="*/ 90 h 158"/>
                    <a:gd name="T16" fmla="*/ 126 w 126"/>
                    <a:gd name="T17" fmla="*/ 112 h 158"/>
                    <a:gd name="T18" fmla="*/ 113 w 126"/>
                    <a:gd name="T19" fmla="*/ 146 h 158"/>
                    <a:gd name="T20" fmla="*/ 68 w 126"/>
                    <a:gd name="T21" fmla="*/ 158 h 158"/>
                    <a:gd name="T22" fmla="*/ 0 w 126"/>
                    <a:gd name="T23" fmla="*/ 158 h 158"/>
                    <a:gd name="T24" fmla="*/ 0 w 126"/>
                    <a:gd name="T25" fmla="*/ 0 h 158"/>
                    <a:gd name="T26" fmla="*/ 90 w 126"/>
                    <a:gd name="T27" fmla="*/ 46 h 158"/>
                    <a:gd name="T28" fmla="*/ 84 w 126"/>
                    <a:gd name="T29" fmla="*/ 31 h 158"/>
                    <a:gd name="T30" fmla="*/ 60 w 126"/>
                    <a:gd name="T31" fmla="*/ 26 h 158"/>
                    <a:gd name="T32" fmla="*/ 28 w 126"/>
                    <a:gd name="T33" fmla="*/ 26 h 158"/>
                    <a:gd name="T34" fmla="*/ 28 w 126"/>
                    <a:gd name="T35" fmla="*/ 65 h 158"/>
                    <a:gd name="T36" fmla="*/ 60 w 126"/>
                    <a:gd name="T37" fmla="*/ 65 h 158"/>
                    <a:gd name="T38" fmla="*/ 84 w 126"/>
                    <a:gd name="T39" fmla="*/ 60 h 158"/>
                    <a:gd name="T40" fmla="*/ 90 w 126"/>
                    <a:gd name="T41" fmla="*/ 46 h 158"/>
                    <a:gd name="T42" fmla="*/ 97 w 126"/>
                    <a:gd name="T43" fmla="*/ 110 h 158"/>
                    <a:gd name="T44" fmla="*/ 90 w 126"/>
                    <a:gd name="T45" fmla="*/ 95 h 158"/>
                    <a:gd name="T46" fmla="*/ 66 w 126"/>
                    <a:gd name="T47" fmla="*/ 89 h 158"/>
                    <a:gd name="T48" fmla="*/ 28 w 126"/>
                    <a:gd name="T49" fmla="*/ 89 h 158"/>
                    <a:gd name="T50" fmla="*/ 28 w 126"/>
                    <a:gd name="T51" fmla="*/ 132 h 158"/>
                    <a:gd name="T52" fmla="*/ 66 w 126"/>
                    <a:gd name="T53" fmla="*/ 132 h 158"/>
                    <a:gd name="T54" fmla="*/ 90 w 126"/>
                    <a:gd name="T55" fmla="*/ 127 h 158"/>
                    <a:gd name="T56" fmla="*/ 97 w 126"/>
                    <a:gd name="T57" fmla="*/ 110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6" h="158">
                      <a:moveTo>
                        <a:pt x="0" y="0"/>
                      </a:moveTo>
                      <a:cubicBezTo>
                        <a:pt x="61" y="0"/>
                        <a:pt x="61" y="0"/>
                        <a:pt x="61" y="0"/>
                      </a:cubicBezTo>
                      <a:cubicBezTo>
                        <a:pt x="82" y="0"/>
                        <a:pt x="97" y="4"/>
                        <a:pt x="106" y="12"/>
                      </a:cubicBezTo>
                      <a:cubicBezTo>
                        <a:pt x="115" y="20"/>
                        <a:pt x="120" y="31"/>
                        <a:pt x="120" y="44"/>
                      </a:cubicBezTo>
                      <a:cubicBezTo>
                        <a:pt x="120" y="51"/>
                        <a:pt x="118" y="57"/>
                        <a:pt x="115" y="62"/>
                      </a:cubicBezTo>
                      <a:cubicBezTo>
                        <a:pt x="112" y="67"/>
                        <a:pt x="107" y="72"/>
                        <a:pt x="100" y="75"/>
                      </a:cubicBezTo>
                      <a:cubicBezTo>
                        <a:pt x="100" y="76"/>
                        <a:pt x="100" y="76"/>
                        <a:pt x="100" y="76"/>
                      </a:cubicBezTo>
                      <a:cubicBezTo>
                        <a:pt x="109" y="79"/>
                        <a:pt x="115" y="84"/>
                        <a:pt x="119" y="90"/>
                      </a:cubicBezTo>
                      <a:cubicBezTo>
                        <a:pt x="124" y="97"/>
                        <a:pt x="126" y="104"/>
                        <a:pt x="126" y="112"/>
                      </a:cubicBezTo>
                      <a:cubicBezTo>
                        <a:pt x="126" y="126"/>
                        <a:pt x="122" y="138"/>
                        <a:pt x="113" y="146"/>
                      </a:cubicBezTo>
                      <a:cubicBezTo>
                        <a:pt x="103" y="154"/>
                        <a:pt x="88" y="158"/>
                        <a:pt x="68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90" y="46"/>
                      </a:moveTo>
                      <a:cubicBezTo>
                        <a:pt x="90" y="39"/>
                        <a:pt x="88" y="35"/>
                        <a:pt x="84" y="31"/>
                      </a:cubicBezTo>
                      <a:cubicBezTo>
                        <a:pt x="79" y="28"/>
                        <a:pt x="71" y="26"/>
                        <a:pt x="60" y="26"/>
                      </a:cubicBezTo>
                      <a:cubicBezTo>
                        <a:pt x="28" y="26"/>
                        <a:pt x="28" y="26"/>
                        <a:pt x="28" y="26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60" y="65"/>
                        <a:pt x="60" y="65"/>
                        <a:pt x="60" y="65"/>
                      </a:cubicBezTo>
                      <a:cubicBezTo>
                        <a:pt x="71" y="65"/>
                        <a:pt x="79" y="64"/>
                        <a:pt x="84" y="60"/>
                      </a:cubicBezTo>
                      <a:cubicBezTo>
                        <a:pt x="88" y="57"/>
                        <a:pt x="90" y="52"/>
                        <a:pt x="90" y="46"/>
                      </a:cubicBezTo>
                      <a:close/>
                      <a:moveTo>
                        <a:pt x="97" y="110"/>
                      </a:moveTo>
                      <a:cubicBezTo>
                        <a:pt x="97" y="104"/>
                        <a:pt x="94" y="98"/>
                        <a:pt x="90" y="95"/>
                      </a:cubicBezTo>
                      <a:cubicBezTo>
                        <a:pt x="85" y="91"/>
                        <a:pt x="78" y="89"/>
                        <a:pt x="66" y="89"/>
                      </a:cubicBezTo>
                      <a:cubicBezTo>
                        <a:pt x="28" y="89"/>
                        <a:pt x="28" y="89"/>
                        <a:pt x="28" y="89"/>
                      </a:cubicBezTo>
                      <a:cubicBezTo>
                        <a:pt x="28" y="132"/>
                        <a:pt x="28" y="132"/>
                        <a:pt x="28" y="132"/>
                      </a:cubicBezTo>
                      <a:cubicBezTo>
                        <a:pt x="66" y="132"/>
                        <a:pt x="66" y="132"/>
                        <a:pt x="66" y="132"/>
                      </a:cubicBezTo>
                      <a:cubicBezTo>
                        <a:pt x="78" y="132"/>
                        <a:pt x="85" y="130"/>
                        <a:pt x="90" y="127"/>
                      </a:cubicBezTo>
                      <a:cubicBezTo>
                        <a:pt x="94" y="123"/>
                        <a:pt x="97" y="117"/>
                        <a:pt x="97" y="110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7" name="Freeform 31"/>
                <p:cNvSpPr>
                  <a:spLocks noEditPoints="1"/>
                </p:cNvSpPr>
                <p:nvPr userDrawn="1"/>
              </p:nvSpPr>
              <p:spPr bwMode="auto">
                <a:xfrm>
                  <a:off x="3073168" y="1324067"/>
                  <a:ext cx="122706" cy="151424"/>
                </a:xfrm>
                <a:custGeom>
                  <a:avLst/>
                  <a:gdLst>
                    <a:gd name="T0" fmla="*/ 54 w 133"/>
                    <a:gd name="T1" fmla="*/ 164 h 164"/>
                    <a:gd name="T2" fmla="*/ 14 w 133"/>
                    <a:gd name="T3" fmla="*/ 151 h 164"/>
                    <a:gd name="T4" fmla="*/ 0 w 133"/>
                    <a:gd name="T5" fmla="*/ 116 h 164"/>
                    <a:gd name="T6" fmla="*/ 16 w 133"/>
                    <a:gd name="T7" fmla="*/ 79 h 164"/>
                    <a:gd name="T8" fmla="*/ 68 w 133"/>
                    <a:gd name="T9" fmla="*/ 65 h 164"/>
                    <a:gd name="T10" fmla="*/ 104 w 133"/>
                    <a:gd name="T11" fmla="*/ 65 h 164"/>
                    <a:gd name="T12" fmla="*/ 104 w 133"/>
                    <a:gd name="T13" fmla="*/ 57 h 164"/>
                    <a:gd name="T14" fmla="*/ 96 w 133"/>
                    <a:gd name="T15" fmla="*/ 34 h 164"/>
                    <a:gd name="T16" fmla="*/ 70 w 133"/>
                    <a:gd name="T17" fmla="*/ 26 h 164"/>
                    <a:gd name="T18" fmla="*/ 45 w 133"/>
                    <a:gd name="T19" fmla="*/ 32 h 164"/>
                    <a:gd name="T20" fmla="*/ 36 w 133"/>
                    <a:gd name="T21" fmla="*/ 47 h 164"/>
                    <a:gd name="T22" fmla="*/ 6 w 133"/>
                    <a:gd name="T23" fmla="*/ 47 h 164"/>
                    <a:gd name="T24" fmla="*/ 11 w 133"/>
                    <a:gd name="T25" fmla="*/ 29 h 164"/>
                    <a:gd name="T26" fmla="*/ 23 w 133"/>
                    <a:gd name="T27" fmla="*/ 14 h 164"/>
                    <a:gd name="T28" fmla="*/ 43 w 133"/>
                    <a:gd name="T29" fmla="*/ 4 h 164"/>
                    <a:gd name="T30" fmla="*/ 70 w 133"/>
                    <a:gd name="T31" fmla="*/ 0 h 164"/>
                    <a:gd name="T32" fmla="*/ 117 w 133"/>
                    <a:gd name="T33" fmla="*/ 15 h 164"/>
                    <a:gd name="T34" fmla="*/ 133 w 133"/>
                    <a:gd name="T35" fmla="*/ 58 h 164"/>
                    <a:gd name="T36" fmla="*/ 133 w 133"/>
                    <a:gd name="T37" fmla="*/ 161 h 164"/>
                    <a:gd name="T38" fmla="*/ 111 w 133"/>
                    <a:gd name="T39" fmla="*/ 161 h 164"/>
                    <a:gd name="T40" fmla="*/ 107 w 133"/>
                    <a:gd name="T41" fmla="*/ 137 h 164"/>
                    <a:gd name="T42" fmla="*/ 107 w 133"/>
                    <a:gd name="T43" fmla="*/ 137 h 164"/>
                    <a:gd name="T44" fmla="*/ 54 w 133"/>
                    <a:gd name="T45" fmla="*/ 164 h 164"/>
                    <a:gd name="T46" fmla="*/ 57 w 133"/>
                    <a:gd name="T47" fmla="*/ 138 h 164"/>
                    <a:gd name="T48" fmla="*/ 75 w 133"/>
                    <a:gd name="T49" fmla="*/ 134 h 164"/>
                    <a:gd name="T50" fmla="*/ 91 w 133"/>
                    <a:gd name="T51" fmla="*/ 125 h 164"/>
                    <a:gd name="T52" fmla="*/ 101 w 133"/>
                    <a:gd name="T53" fmla="*/ 111 h 164"/>
                    <a:gd name="T54" fmla="*/ 104 w 133"/>
                    <a:gd name="T55" fmla="*/ 95 h 164"/>
                    <a:gd name="T56" fmla="*/ 104 w 133"/>
                    <a:gd name="T57" fmla="*/ 89 h 164"/>
                    <a:gd name="T58" fmla="*/ 70 w 133"/>
                    <a:gd name="T59" fmla="*/ 89 h 164"/>
                    <a:gd name="T60" fmla="*/ 39 w 133"/>
                    <a:gd name="T61" fmla="*/ 96 h 164"/>
                    <a:gd name="T62" fmla="*/ 30 w 133"/>
                    <a:gd name="T63" fmla="*/ 116 h 164"/>
                    <a:gd name="T64" fmla="*/ 37 w 133"/>
                    <a:gd name="T65" fmla="*/ 132 h 164"/>
                    <a:gd name="T66" fmla="*/ 57 w 133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3" h="164">
                      <a:moveTo>
                        <a:pt x="54" y="164"/>
                      </a:moveTo>
                      <a:cubicBezTo>
                        <a:pt x="36" y="164"/>
                        <a:pt x="22" y="159"/>
                        <a:pt x="14" y="151"/>
                      </a:cubicBezTo>
                      <a:cubicBezTo>
                        <a:pt x="5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7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2" y="39"/>
                        <a:pt x="96" y="34"/>
                      </a:cubicBezTo>
                      <a:cubicBezTo>
                        <a:pt x="91" y="29"/>
                        <a:pt x="82" y="26"/>
                        <a:pt x="70" y="26"/>
                      </a:cubicBezTo>
                      <a:cubicBezTo>
                        <a:pt x="58" y="26"/>
                        <a:pt x="50" y="28"/>
                        <a:pt x="45" y="32"/>
                      </a:cubicBezTo>
                      <a:cubicBezTo>
                        <a:pt x="39" y="36"/>
                        <a:pt x="36" y="41"/>
                        <a:pt x="36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7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9" y="10"/>
                        <a:pt x="35" y="7"/>
                        <a:pt x="43" y="4"/>
                      </a:cubicBezTo>
                      <a:cubicBezTo>
                        <a:pt x="51" y="2"/>
                        <a:pt x="60" y="0"/>
                        <a:pt x="70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8" y="25"/>
                        <a:pt x="133" y="39"/>
                        <a:pt x="133" y="58"/>
                      </a:cubicBezTo>
                      <a:cubicBezTo>
                        <a:pt x="133" y="161"/>
                        <a:pt x="133" y="161"/>
                        <a:pt x="133" y="161"/>
                      </a:cubicBezTo>
                      <a:cubicBezTo>
                        <a:pt x="111" y="161"/>
                        <a:pt x="111" y="161"/>
                        <a:pt x="111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94" y="155"/>
                        <a:pt x="76" y="164"/>
                        <a:pt x="54" y="164"/>
                      </a:cubicBezTo>
                      <a:close/>
                      <a:moveTo>
                        <a:pt x="57" y="138"/>
                      </a:moveTo>
                      <a:cubicBezTo>
                        <a:pt x="64" y="138"/>
                        <a:pt x="70" y="136"/>
                        <a:pt x="75" y="134"/>
                      </a:cubicBezTo>
                      <a:cubicBezTo>
                        <a:pt x="81" y="132"/>
                        <a:pt x="86" y="129"/>
                        <a:pt x="91" y="125"/>
                      </a:cubicBezTo>
                      <a:cubicBezTo>
                        <a:pt x="95" y="121"/>
                        <a:pt x="98" y="117"/>
                        <a:pt x="101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55" y="89"/>
                        <a:pt x="45" y="91"/>
                        <a:pt x="39" y="96"/>
                      </a:cubicBezTo>
                      <a:cubicBezTo>
                        <a:pt x="33" y="101"/>
                        <a:pt x="30" y="108"/>
                        <a:pt x="30" y="116"/>
                      </a:cubicBezTo>
                      <a:cubicBezTo>
                        <a:pt x="30" y="122"/>
                        <a:pt x="32" y="128"/>
                        <a:pt x="37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64" name="Freeform 47"/>
              <p:cNvSpPr>
                <a:spLocks/>
              </p:cNvSpPr>
              <p:nvPr userDrawn="1"/>
            </p:nvSpPr>
            <p:spPr bwMode="auto">
              <a:xfrm>
                <a:off x="2809480" y="390284"/>
                <a:ext cx="737977" cy="651821"/>
              </a:xfrm>
              <a:custGeom>
                <a:avLst/>
                <a:gdLst>
                  <a:gd name="T0" fmla="*/ 164 w 801"/>
                  <a:gd name="T1" fmla="*/ 473 h 707"/>
                  <a:gd name="T2" fmla="*/ 0 w 801"/>
                  <a:gd name="T3" fmla="*/ 613 h 707"/>
                  <a:gd name="T4" fmla="*/ 0 w 801"/>
                  <a:gd name="T5" fmla="*/ 704 h 707"/>
                  <a:gd name="T6" fmla="*/ 252 w 801"/>
                  <a:gd name="T7" fmla="*/ 533 h 707"/>
                  <a:gd name="T8" fmla="*/ 302 w 801"/>
                  <a:gd name="T9" fmla="*/ 87 h 707"/>
                  <a:gd name="T10" fmla="*/ 704 w 801"/>
                  <a:gd name="T11" fmla="*/ 87 h 707"/>
                  <a:gd name="T12" fmla="*/ 704 w 801"/>
                  <a:gd name="T13" fmla="*/ 698 h 707"/>
                  <a:gd name="T14" fmla="*/ 801 w 801"/>
                  <a:gd name="T15" fmla="*/ 698 h 707"/>
                  <a:gd name="T16" fmla="*/ 801 w 801"/>
                  <a:gd name="T17" fmla="*/ 0 h 707"/>
                  <a:gd name="T18" fmla="*/ 211 w 801"/>
                  <a:gd name="T19" fmla="*/ 0 h 707"/>
                  <a:gd name="T20" fmla="*/ 164 w 801"/>
                  <a:gd name="T21" fmla="*/ 473 h 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1" h="707">
                    <a:moveTo>
                      <a:pt x="164" y="473"/>
                    </a:moveTo>
                    <a:cubicBezTo>
                      <a:pt x="152" y="587"/>
                      <a:pt x="91" y="610"/>
                      <a:pt x="0" y="613"/>
                    </a:cubicBezTo>
                    <a:cubicBezTo>
                      <a:pt x="0" y="704"/>
                      <a:pt x="0" y="704"/>
                      <a:pt x="0" y="704"/>
                    </a:cubicBezTo>
                    <a:cubicBezTo>
                      <a:pt x="137" y="707"/>
                      <a:pt x="225" y="655"/>
                      <a:pt x="252" y="533"/>
                    </a:cubicBezTo>
                    <a:cubicBezTo>
                      <a:pt x="273" y="442"/>
                      <a:pt x="302" y="87"/>
                      <a:pt x="302" y="87"/>
                    </a:cubicBezTo>
                    <a:cubicBezTo>
                      <a:pt x="704" y="87"/>
                      <a:pt x="704" y="87"/>
                      <a:pt x="704" y="87"/>
                    </a:cubicBezTo>
                    <a:cubicBezTo>
                      <a:pt x="704" y="698"/>
                      <a:pt x="704" y="698"/>
                      <a:pt x="704" y="698"/>
                    </a:cubicBezTo>
                    <a:cubicBezTo>
                      <a:pt x="801" y="698"/>
                      <a:pt x="801" y="698"/>
                      <a:pt x="801" y="698"/>
                    </a:cubicBezTo>
                    <a:cubicBezTo>
                      <a:pt x="801" y="0"/>
                      <a:pt x="801" y="0"/>
                      <a:pt x="801" y="0"/>
                    </a:cubicBezTo>
                    <a:cubicBezTo>
                      <a:pt x="211" y="0"/>
                      <a:pt x="211" y="0"/>
                      <a:pt x="211" y="0"/>
                    </a:cubicBezTo>
                    <a:cubicBezTo>
                      <a:pt x="211" y="0"/>
                      <a:pt x="181" y="324"/>
                      <a:pt x="164" y="473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5" name="Freeform 48"/>
              <p:cNvSpPr>
                <a:spLocks/>
              </p:cNvSpPr>
              <p:nvPr userDrawn="1"/>
            </p:nvSpPr>
            <p:spPr bwMode="auto">
              <a:xfrm>
                <a:off x="1337007" y="390284"/>
                <a:ext cx="755382" cy="643119"/>
              </a:xfrm>
              <a:custGeom>
                <a:avLst/>
                <a:gdLst>
                  <a:gd name="T0" fmla="*/ 779 w 820"/>
                  <a:gd name="T1" fmla="*/ 0 h 698"/>
                  <a:gd name="T2" fmla="*/ 656 w 820"/>
                  <a:gd name="T3" fmla="*/ 0 h 698"/>
                  <a:gd name="T4" fmla="*/ 469 w 820"/>
                  <a:gd name="T5" fmla="*/ 242 h 698"/>
                  <a:gd name="T6" fmla="*/ 347 w 820"/>
                  <a:gd name="T7" fmla="*/ 302 h 698"/>
                  <a:gd name="T8" fmla="*/ 95 w 820"/>
                  <a:gd name="T9" fmla="*/ 302 h 698"/>
                  <a:gd name="T10" fmla="*/ 95 w 820"/>
                  <a:gd name="T11" fmla="*/ 0 h 698"/>
                  <a:gd name="T12" fmla="*/ 0 w 820"/>
                  <a:gd name="T13" fmla="*/ 0 h 698"/>
                  <a:gd name="T14" fmla="*/ 0 w 820"/>
                  <a:gd name="T15" fmla="*/ 698 h 698"/>
                  <a:gd name="T16" fmla="*/ 94 w 820"/>
                  <a:gd name="T17" fmla="*/ 698 h 698"/>
                  <a:gd name="T18" fmla="*/ 95 w 820"/>
                  <a:gd name="T19" fmla="*/ 399 h 698"/>
                  <a:gd name="T20" fmla="*/ 420 w 820"/>
                  <a:gd name="T21" fmla="*/ 399 h 698"/>
                  <a:gd name="T22" fmla="*/ 681 w 820"/>
                  <a:gd name="T23" fmla="*/ 698 h 698"/>
                  <a:gd name="T24" fmla="*/ 820 w 820"/>
                  <a:gd name="T25" fmla="*/ 698 h 698"/>
                  <a:gd name="T26" fmla="*/ 513 w 820"/>
                  <a:gd name="T27" fmla="*/ 343 h 698"/>
                  <a:gd name="T28" fmla="*/ 779 w 820"/>
                  <a:gd name="T29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20" h="698">
                    <a:moveTo>
                      <a:pt x="779" y="0"/>
                    </a:moveTo>
                    <a:cubicBezTo>
                      <a:pt x="656" y="0"/>
                      <a:pt x="656" y="0"/>
                      <a:pt x="656" y="0"/>
                    </a:cubicBezTo>
                    <a:cubicBezTo>
                      <a:pt x="469" y="242"/>
                      <a:pt x="469" y="242"/>
                      <a:pt x="469" y="242"/>
                    </a:cubicBezTo>
                    <a:cubicBezTo>
                      <a:pt x="439" y="280"/>
                      <a:pt x="394" y="302"/>
                      <a:pt x="347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94" y="698"/>
                      <a:pt x="94" y="698"/>
                      <a:pt x="94" y="698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420" y="399"/>
                      <a:pt x="420" y="399"/>
                      <a:pt x="420" y="399"/>
                    </a:cubicBezTo>
                    <a:cubicBezTo>
                      <a:pt x="681" y="698"/>
                      <a:pt x="681" y="698"/>
                      <a:pt x="681" y="698"/>
                    </a:cubicBezTo>
                    <a:cubicBezTo>
                      <a:pt x="820" y="698"/>
                      <a:pt x="820" y="698"/>
                      <a:pt x="820" y="698"/>
                    </a:cubicBezTo>
                    <a:cubicBezTo>
                      <a:pt x="513" y="343"/>
                      <a:pt x="513" y="343"/>
                      <a:pt x="513" y="343"/>
                    </a:cubicBezTo>
                    <a:lnTo>
                      <a:pt x="779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6" name="Freeform 49"/>
              <p:cNvSpPr>
                <a:spLocks noEditPoints="1"/>
              </p:cNvSpPr>
              <p:nvPr userDrawn="1"/>
            </p:nvSpPr>
            <p:spPr bwMode="auto">
              <a:xfrm>
                <a:off x="2055839" y="365046"/>
                <a:ext cx="757122" cy="691853"/>
              </a:xfrm>
              <a:custGeom>
                <a:avLst/>
                <a:gdLst>
                  <a:gd name="T0" fmla="*/ 411 w 822"/>
                  <a:gd name="T1" fmla="*/ 0 h 751"/>
                  <a:gd name="T2" fmla="*/ 0 w 822"/>
                  <a:gd name="T3" fmla="*/ 376 h 751"/>
                  <a:gd name="T4" fmla="*/ 411 w 822"/>
                  <a:gd name="T5" fmla="*/ 751 h 751"/>
                  <a:gd name="T6" fmla="*/ 822 w 822"/>
                  <a:gd name="T7" fmla="*/ 376 h 751"/>
                  <a:gd name="T8" fmla="*/ 411 w 822"/>
                  <a:gd name="T9" fmla="*/ 0 h 751"/>
                  <a:gd name="T10" fmla="*/ 411 w 822"/>
                  <a:gd name="T11" fmla="*/ 662 h 751"/>
                  <a:gd name="T12" fmla="*/ 101 w 822"/>
                  <a:gd name="T13" fmla="*/ 376 h 751"/>
                  <a:gd name="T14" fmla="*/ 411 w 822"/>
                  <a:gd name="T15" fmla="*/ 89 h 751"/>
                  <a:gd name="T16" fmla="*/ 721 w 822"/>
                  <a:gd name="T17" fmla="*/ 376 h 751"/>
                  <a:gd name="T18" fmla="*/ 411 w 822"/>
                  <a:gd name="T19" fmla="*/ 662 h 7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22" h="751">
                    <a:moveTo>
                      <a:pt x="411" y="0"/>
                    </a:moveTo>
                    <a:cubicBezTo>
                      <a:pt x="184" y="0"/>
                      <a:pt x="0" y="122"/>
                      <a:pt x="0" y="376"/>
                    </a:cubicBezTo>
                    <a:cubicBezTo>
                      <a:pt x="0" y="646"/>
                      <a:pt x="184" y="751"/>
                      <a:pt x="411" y="751"/>
                    </a:cubicBezTo>
                    <a:cubicBezTo>
                      <a:pt x="638" y="751"/>
                      <a:pt x="822" y="645"/>
                      <a:pt x="822" y="376"/>
                    </a:cubicBezTo>
                    <a:cubicBezTo>
                      <a:pt x="822" y="119"/>
                      <a:pt x="638" y="0"/>
                      <a:pt x="411" y="0"/>
                    </a:cubicBezTo>
                    <a:close/>
                    <a:moveTo>
                      <a:pt x="411" y="662"/>
                    </a:moveTo>
                    <a:cubicBezTo>
                      <a:pt x="229" y="662"/>
                      <a:pt x="101" y="582"/>
                      <a:pt x="101" y="376"/>
                    </a:cubicBezTo>
                    <a:cubicBezTo>
                      <a:pt x="101" y="182"/>
                      <a:pt x="229" y="89"/>
                      <a:pt x="411" y="89"/>
                    </a:cubicBezTo>
                    <a:cubicBezTo>
                      <a:pt x="592" y="89"/>
                      <a:pt x="720" y="180"/>
                      <a:pt x="721" y="376"/>
                    </a:cubicBezTo>
                    <a:cubicBezTo>
                      <a:pt x="721" y="581"/>
                      <a:pt x="592" y="662"/>
                      <a:pt x="411" y="662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7" name="Freeform 50"/>
              <p:cNvSpPr>
                <a:spLocks/>
              </p:cNvSpPr>
              <p:nvPr userDrawn="1"/>
            </p:nvSpPr>
            <p:spPr bwMode="auto">
              <a:xfrm>
                <a:off x="248318" y="390284"/>
                <a:ext cx="966854" cy="643119"/>
              </a:xfrm>
              <a:custGeom>
                <a:avLst/>
                <a:gdLst>
                  <a:gd name="T0" fmla="*/ 956 w 1049"/>
                  <a:gd name="T1" fmla="*/ 605 h 698"/>
                  <a:gd name="T2" fmla="*/ 571 w 1049"/>
                  <a:gd name="T3" fmla="*/ 605 h 698"/>
                  <a:gd name="T4" fmla="*/ 571 w 1049"/>
                  <a:gd name="T5" fmla="*/ 283 h 698"/>
                  <a:gd name="T6" fmla="*/ 571 w 1049"/>
                  <a:gd name="T7" fmla="*/ 0 h 698"/>
                  <a:gd name="T8" fmla="*/ 478 w 1049"/>
                  <a:gd name="T9" fmla="*/ 0 h 698"/>
                  <a:gd name="T10" fmla="*/ 478 w 1049"/>
                  <a:gd name="T11" fmla="*/ 283 h 698"/>
                  <a:gd name="T12" fmla="*/ 156 w 1049"/>
                  <a:gd name="T13" fmla="*/ 605 h 698"/>
                  <a:gd name="T14" fmla="*/ 93 w 1049"/>
                  <a:gd name="T15" fmla="*/ 605 h 698"/>
                  <a:gd name="T16" fmla="*/ 93 w 1049"/>
                  <a:gd name="T17" fmla="*/ 0 h 698"/>
                  <a:gd name="T18" fmla="*/ 0 w 1049"/>
                  <a:gd name="T19" fmla="*/ 0 h 698"/>
                  <a:gd name="T20" fmla="*/ 0 w 1049"/>
                  <a:gd name="T21" fmla="*/ 698 h 698"/>
                  <a:gd name="T22" fmla="*/ 156 w 1049"/>
                  <a:gd name="T23" fmla="*/ 698 h 698"/>
                  <a:gd name="T24" fmla="*/ 478 w 1049"/>
                  <a:gd name="T25" fmla="*/ 545 h 698"/>
                  <a:gd name="T26" fmla="*/ 478 w 1049"/>
                  <a:gd name="T27" fmla="*/ 698 h 698"/>
                  <a:gd name="T28" fmla="*/ 1049 w 1049"/>
                  <a:gd name="T29" fmla="*/ 698 h 698"/>
                  <a:gd name="T30" fmla="*/ 1049 w 1049"/>
                  <a:gd name="T31" fmla="*/ 0 h 698"/>
                  <a:gd name="T32" fmla="*/ 956 w 1049"/>
                  <a:gd name="T33" fmla="*/ 0 h 698"/>
                  <a:gd name="T34" fmla="*/ 956 w 1049"/>
                  <a:gd name="T35" fmla="*/ 605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49" h="698">
                    <a:moveTo>
                      <a:pt x="956" y="605"/>
                    </a:moveTo>
                    <a:cubicBezTo>
                      <a:pt x="571" y="605"/>
                      <a:pt x="571" y="605"/>
                      <a:pt x="571" y="605"/>
                    </a:cubicBezTo>
                    <a:cubicBezTo>
                      <a:pt x="571" y="283"/>
                      <a:pt x="571" y="283"/>
                      <a:pt x="571" y="283"/>
                    </a:cubicBezTo>
                    <a:cubicBezTo>
                      <a:pt x="571" y="0"/>
                      <a:pt x="571" y="0"/>
                      <a:pt x="571" y="0"/>
                    </a:cubicBezTo>
                    <a:cubicBezTo>
                      <a:pt x="478" y="0"/>
                      <a:pt x="478" y="0"/>
                      <a:pt x="478" y="0"/>
                    </a:cubicBezTo>
                    <a:cubicBezTo>
                      <a:pt x="478" y="283"/>
                      <a:pt x="478" y="283"/>
                      <a:pt x="478" y="283"/>
                    </a:cubicBezTo>
                    <a:cubicBezTo>
                      <a:pt x="478" y="461"/>
                      <a:pt x="334" y="605"/>
                      <a:pt x="156" y="605"/>
                    </a:cubicBezTo>
                    <a:cubicBezTo>
                      <a:pt x="93" y="605"/>
                      <a:pt x="93" y="605"/>
                      <a:pt x="93" y="605"/>
                    </a:cubicBezTo>
                    <a:cubicBezTo>
                      <a:pt x="93" y="0"/>
                      <a:pt x="93" y="0"/>
                      <a:pt x="9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56" y="698"/>
                      <a:pt x="156" y="698"/>
                      <a:pt x="156" y="698"/>
                    </a:cubicBezTo>
                    <a:cubicBezTo>
                      <a:pt x="286" y="698"/>
                      <a:pt x="402" y="639"/>
                      <a:pt x="478" y="545"/>
                    </a:cubicBezTo>
                    <a:cubicBezTo>
                      <a:pt x="478" y="698"/>
                      <a:pt x="478" y="698"/>
                      <a:pt x="478" y="698"/>
                    </a:cubicBezTo>
                    <a:cubicBezTo>
                      <a:pt x="1049" y="698"/>
                      <a:pt x="1049" y="698"/>
                      <a:pt x="1049" y="698"/>
                    </a:cubicBezTo>
                    <a:cubicBezTo>
                      <a:pt x="1049" y="0"/>
                      <a:pt x="1049" y="0"/>
                      <a:pt x="1049" y="0"/>
                    </a:cubicBezTo>
                    <a:cubicBezTo>
                      <a:pt x="956" y="0"/>
                      <a:pt x="956" y="0"/>
                      <a:pt x="956" y="0"/>
                    </a:cubicBezTo>
                    <a:lnTo>
                      <a:pt x="956" y="60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8" name="Freeform 51"/>
              <p:cNvSpPr>
                <a:spLocks/>
              </p:cNvSpPr>
              <p:nvPr userDrawn="1"/>
            </p:nvSpPr>
            <p:spPr bwMode="auto">
              <a:xfrm>
                <a:off x="3621429" y="390284"/>
                <a:ext cx="818040" cy="645729"/>
              </a:xfrm>
              <a:custGeom>
                <a:avLst/>
                <a:gdLst>
                  <a:gd name="T0" fmla="*/ 809 w 888"/>
                  <a:gd name="T1" fmla="*/ 46 h 700"/>
                  <a:gd name="T2" fmla="*/ 809 w 888"/>
                  <a:gd name="T3" fmla="*/ 0 h 700"/>
                  <a:gd name="T4" fmla="*/ 715 w 888"/>
                  <a:gd name="T5" fmla="*/ 0 h 700"/>
                  <a:gd name="T6" fmla="*/ 715 w 888"/>
                  <a:gd name="T7" fmla="*/ 46 h 700"/>
                  <a:gd name="T8" fmla="*/ 670 w 888"/>
                  <a:gd name="T9" fmla="*/ 267 h 700"/>
                  <a:gd name="T10" fmla="*/ 585 w 888"/>
                  <a:gd name="T11" fmla="*/ 100 h 700"/>
                  <a:gd name="T12" fmla="*/ 421 w 888"/>
                  <a:gd name="T13" fmla="*/ 0 h 700"/>
                  <a:gd name="T14" fmla="*/ 610 w 888"/>
                  <a:gd name="T15" fmla="*/ 372 h 700"/>
                  <a:gd name="T16" fmla="*/ 155 w 888"/>
                  <a:gd name="T17" fmla="*/ 606 h 700"/>
                  <a:gd name="T18" fmla="*/ 113 w 888"/>
                  <a:gd name="T19" fmla="*/ 606 h 700"/>
                  <a:gd name="T20" fmla="*/ 421 w 888"/>
                  <a:gd name="T21" fmla="*/ 0 h 700"/>
                  <a:gd name="T22" fmla="*/ 421 w 888"/>
                  <a:gd name="T23" fmla="*/ 0 h 700"/>
                  <a:gd name="T24" fmla="*/ 257 w 888"/>
                  <a:gd name="T25" fmla="*/ 100 h 700"/>
                  <a:gd name="T26" fmla="*/ 0 w 888"/>
                  <a:gd name="T27" fmla="*/ 606 h 700"/>
                  <a:gd name="T28" fmla="*/ 0 w 888"/>
                  <a:gd name="T29" fmla="*/ 606 h 700"/>
                  <a:gd name="T30" fmla="*/ 0 w 888"/>
                  <a:gd name="T31" fmla="*/ 700 h 700"/>
                  <a:gd name="T32" fmla="*/ 155 w 888"/>
                  <a:gd name="T33" fmla="*/ 700 h 700"/>
                  <a:gd name="T34" fmla="*/ 657 w 888"/>
                  <a:gd name="T35" fmla="*/ 464 h 700"/>
                  <a:gd name="T36" fmla="*/ 681 w 888"/>
                  <a:gd name="T37" fmla="*/ 511 h 700"/>
                  <a:gd name="T38" fmla="*/ 776 w 888"/>
                  <a:gd name="T39" fmla="*/ 698 h 700"/>
                  <a:gd name="T40" fmla="*/ 888 w 888"/>
                  <a:gd name="T41" fmla="*/ 698 h 700"/>
                  <a:gd name="T42" fmla="*/ 722 w 888"/>
                  <a:gd name="T43" fmla="*/ 371 h 700"/>
                  <a:gd name="T44" fmla="*/ 809 w 888"/>
                  <a:gd name="T45" fmla="*/ 46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88" h="700">
                    <a:moveTo>
                      <a:pt x="809" y="46"/>
                    </a:moveTo>
                    <a:cubicBezTo>
                      <a:pt x="809" y="0"/>
                      <a:pt x="809" y="0"/>
                      <a:pt x="809" y="0"/>
                    </a:cubicBezTo>
                    <a:cubicBezTo>
                      <a:pt x="715" y="0"/>
                      <a:pt x="715" y="0"/>
                      <a:pt x="715" y="0"/>
                    </a:cubicBezTo>
                    <a:cubicBezTo>
                      <a:pt x="715" y="46"/>
                      <a:pt x="715" y="46"/>
                      <a:pt x="715" y="46"/>
                    </a:cubicBezTo>
                    <a:cubicBezTo>
                      <a:pt x="715" y="124"/>
                      <a:pt x="699" y="199"/>
                      <a:pt x="670" y="267"/>
                    </a:cubicBezTo>
                    <a:cubicBezTo>
                      <a:pt x="585" y="100"/>
                      <a:pt x="585" y="100"/>
                      <a:pt x="585" y="100"/>
                    </a:cubicBezTo>
                    <a:cubicBezTo>
                      <a:pt x="554" y="39"/>
                      <a:pt x="490" y="0"/>
                      <a:pt x="421" y="0"/>
                    </a:cubicBezTo>
                    <a:cubicBezTo>
                      <a:pt x="610" y="372"/>
                      <a:pt x="610" y="372"/>
                      <a:pt x="610" y="372"/>
                    </a:cubicBezTo>
                    <a:cubicBezTo>
                      <a:pt x="508" y="514"/>
                      <a:pt x="342" y="606"/>
                      <a:pt x="155" y="606"/>
                    </a:cubicBezTo>
                    <a:cubicBezTo>
                      <a:pt x="113" y="606"/>
                      <a:pt x="113" y="606"/>
                      <a:pt x="113" y="606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352" y="0"/>
                      <a:pt x="288" y="39"/>
                      <a:pt x="257" y="100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700"/>
                      <a:pt x="0" y="700"/>
                      <a:pt x="0" y="700"/>
                    </a:cubicBezTo>
                    <a:cubicBezTo>
                      <a:pt x="155" y="700"/>
                      <a:pt x="155" y="700"/>
                      <a:pt x="155" y="700"/>
                    </a:cubicBezTo>
                    <a:cubicBezTo>
                      <a:pt x="356" y="700"/>
                      <a:pt x="537" y="608"/>
                      <a:pt x="657" y="464"/>
                    </a:cubicBezTo>
                    <a:cubicBezTo>
                      <a:pt x="681" y="511"/>
                      <a:pt x="681" y="511"/>
                      <a:pt x="681" y="511"/>
                    </a:cubicBezTo>
                    <a:cubicBezTo>
                      <a:pt x="776" y="698"/>
                      <a:pt x="776" y="698"/>
                      <a:pt x="776" y="698"/>
                    </a:cubicBezTo>
                    <a:cubicBezTo>
                      <a:pt x="888" y="698"/>
                      <a:pt x="888" y="698"/>
                      <a:pt x="888" y="698"/>
                    </a:cubicBezTo>
                    <a:cubicBezTo>
                      <a:pt x="722" y="371"/>
                      <a:pt x="722" y="371"/>
                      <a:pt x="722" y="371"/>
                    </a:cubicBezTo>
                    <a:cubicBezTo>
                      <a:pt x="777" y="275"/>
                      <a:pt x="809" y="164"/>
                      <a:pt x="809" y="4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310684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Контакты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-837" y="0"/>
            <a:ext cx="12193674" cy="614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74205" y="1813056"/>
            <a:ext cx="9144000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контакты</a:t>
            </a:r>
            <a:endParaRPr lang="ru-RU" dirty="0"/>
          </a:p>
        </p:txBody>
      </p:sp>
      <p:grpSp>
        <p:nvGrpSpPr>
          <p:cNvPr id="56" name="Группа 55"/>
          <p:cNvGrpSpPr/>
          <p:nvPr userDrawn="1"/>
        </p:nvGrpSpPr>
        <p:grpSpPr>
          <a:xfrm>
            <a:off x="273720" y="6214096"/>
            <a:ext cx="11657339" cy="594871"/>
            <a:chOff x="273720" y="6214096"/>
            <a:chExt cx="11657339" cy="594871"/>
          </a:xfrm>
        </p:grpSpPr>
        <p:sp>
          <p:nvSpPr>
            <p:cNvPr id="57" name="TextBox 56"/>
            <p:cNvSpPr txBox="1"/>
            <p:nvPr userDrawn="1"/>
          </p:nvSpPr>
          <p:spPr>
            <a:xfrm>
              <a:off x="6314695" y="6328460"/>
              <a:ext cx="43935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не могут использоваться без согласования с АО «Корпорация «МСП»</a:t>
              </a:r>
              <a:endParaRPr lang="ru-RU" sz="10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61" name="Рисунок 60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5624" y="6278956"/>
              <a:ext cx="845435" cy="441987"/>
            </a:xfrm>
            <a:prstGeom prst="rect">
              <a:avLst/>
            </a:prstGeom>
          </p:spPr>
        </p:pic>
        <p:grpSp>
          <p:nvGrpSpPr>
            <p:cNvPr id="62" name="Группа 61"/>
            <p:cNvGrpSpPr/>
            <p:nvPr userDrawn="1"/>
          </p:nvGrpSpPr>
          <p:grpSpPr>
            <a:xfrm>
              <a:off x="273720" y="6214096"/>
              <a:ext cx="2262896" cy="594871"/>
              <a:chOff x="248318" y="365046"/>
              <a:chExt cx="4191151" cy="1101772"/>
            </a:xfrm>
          </p:grpSpPr>
          <p:grpSp>
            <p:nvGrpSpPr>
              <p:cNvPr id="63" name="Группа 62"/>
              <p:cNvGrpSpPr/>
              <p:nvPr userDrawn="1"/>
            </p:nvGrpSpPr>
            <p:grpSpPr>
              <a:xfrm>
                <a:off x="248318" y="1260567"/>
                <a:ext cx="2947556" cy="206251"/>
                <a:chOff x="248318" y="1324067"/>
                <a:chExt cx="2947556" cy="206251"/>
              </a:xfrm>
            </p:grpSpPr>
            <p:sp>
              <p:nvSpPr>
                <p:cNvPr id="69" name="Freeform 13"/>
                <p:cNvSpPr>
                  <a:spLocks/>
                </p:cNvSpPr>
                <p:nvPr userDrawn="1"/>
              </p:nvSpPr>
              <p:spPr bwMode="auto">
                <a:xfrm>
                  <a:off x="248318" y="1326678"/>
                  <a:ext cx="119225" cy="145333"/>
                </a:xfrm>
                <a:custGeom>
                  <a:avLst/>
                  <a:gdLst>
                    <a:gd name="T0" fmla="*/ 0 w 137"/>
                    <a:gd name="T1" fmla="*/ 0 h 167"/>
                    <a:gd name="T2" fmla="*/ 137 w 137"/>
                    <a:gd name="T3" fmla="*/ 0 h 167"/>
                    <a:gd name="T4" fmla="*/ 137 w 137"/>
                    <a:gd name="T5" fmla="*/ 167 h 167"/>
                    <a:gd name="T6" fmla="*/ 107 w 137"/>
                    <a:gd name="T7" fmla="*/ 167 h 167"/>
                    <a:gd name="T8" fmla="*/ 107 w 137"/>
                    <a:gd name="T9" fmla="*/ 28 h 167"/>
                    <a:gd name="T10" fmla="*/ 30 w 137"/>
                    <a:gd name="T11" fmla="*/ 28 h 167"/>
                    <a:gd name="T12" fmla="*/ 30 w 137"/>
                    <a:gd name="T13" fmla="*/ 167 h 167"/>
                    <a:gd name="T14" fmla="*/ 0 w 137"/>
                    <a:gd name="T15" fmla="*/ 167 h 167"/>
                    <a:gd name="T16" fmla="*/ 0 w 137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7" h="167">
                      <a:moveTo>
                        <a:pt x="0" y="0"/>
                      </a:moveTo>
                      <a:lnTo>
                        <a:pt x="137" y="0"/>
                      </a:lnTo>
                      <a:lnTo>
                        <a:pt x="137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0" y="28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0" name="Freeform 14"/>
                <p:cNvSpPr>
                  <a:spLocks noEditPoints="1"/>
                </p:cNvSpPr>
                <p:nvPr userDrawn="1"/>
              </p:nvSpPr>
              <p:spPr bwMode="auto">
                <a:xfrm>
                  <a:off x="411056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5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4 w 142"/>
                    <a:gd name="T15" fmla="*/ 20 h 224"/>
                    <a:gd name="T16" fmla="*/ 137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0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2 w 142"/>
                    <a:gd name="T47" fmla="*/ 86 h 224"/>
                    <a:gd name="T48" fmla="*/ 112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39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7" y="0"/>
                        <a:pt x="96" y="2"/>
                        <a:pt x="104" y="5"/>
                      </a:cubicBezTo>
                      <a:cubicBezTo>
                        <a:pt x="112" y="9"/>
                        <a:pt x="118" y="13"/>
                        <a:pt x="124" y="20"/>
                      </a:cubicBezTo>
                      <a:cubicBezTo>
                        <a:pt x="130" y="26"/>
                        <a:pt x="134" y="34"/>
                        <a:pt x="137" y="44"/>
                      </a:cubicBezTo>
                      <a:cubicBezTo>
                        <a:pt x="140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0" y="110"/>
                        <a:pt x="137" y="120"/>
                      </a:cubicBezTo>
                      <a:cubicBezTo>
                        <a:pt x="134" y="129"/>
                        <a:pt x="129" y="137"/>
                        <a:pt x="124" y="144"/>
                      </a:cubicBezTo>
                      <a:cubicBezTo>
                        <a:pt x="118" y="150"/>
                        <a:pt x="111" y="155"/>
                        <a:pt x="104" y="159"/>
                      </a:cubicBezTo>
                      <a:cubicBezTo>
                        <a:pt x="96" y="162"/>
                        <a:pt x="87" y="164"/>
                        <a:pt x="78" y="164"/>
                      </a:cubicBezTo>
                      <a:cubicBezTo>
                        <a:pt x="67" y="164"/>
                        <a:pt x="58" y="162"/>
                        <a:pt x="50" y="158"/>
                      </a:cubicBezTo>
                      <a:cubicBezTo>
                        <a:pt x="43" y="155"/>
                        <a:pt x="35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3" y="133"/>
                        <a:pt x="101" y="125"/>
                      </a:cubicBezTo>
                      <a:cubicBezTo>
                        <a:pt x="108" y="117"/>
                        <a:pt x="112" y="104"/>
                        <a:pt x="112" y="86"/>
                      </a:cubicBezTo>
                      <a:cubicBezTo>
                        <a:pt x="112" y="78"/>
                        <a:pt x="112" y="78"/>
                        <a:pt x="112" y="78"/>
                      </a:cubicBezTo>
                      <a:cubicBezTo>
                        <a:pt x="112" y="61"/>
                        <a:pt x="108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7" y="26"/>
                        <a:pt x="47" y="31"/>
                        <a:pt x="39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7" y="133"/>
                        <a:pt x="57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1" name="Freeform 15"/>
                <p:cNvSpPr>
                  <a:spLocks noEditPoints="1"/>
                </p:cNvSpPr>
                <p:nvPr userDrawn="1"/>
              </p:nvSpPr>
              <p:spPr bwMode="auto">
                <a:xfrm>
                  <a:off x="567702" y="1324067"/>
                  <a:ext cx="13140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1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2" name="Freeform 16"/>
                <p:cNvSpPr>
                  <a:spLocks noEditPoints="1"/>
                </p:cNvSpPr>
                <p:nvPr userDrawn="1"/>
              </p:nvSpPr>
              <p:spPr bwMode="auto">
                <a:xfrm>
                  <a:off x="713904" y="1326678"/>
                  <a:ext cx="152294" cy="183624"/>
                </a:xfrm>
                <a:custGeom>
                  <a:avLst/>
                  <a:gdLst>
                    <a:gd name="T0" fmla="*/ 0 w 166"/>
                    <a:gd name="T1" fmla="*/ 132 h 199"/>
                    <a:gd name="T2" fmla="*/ 16 w 166"/>
                    <a:gd name="T3" fmla="*/ 132 h 199"/>
                    <a:gd name="T4" fmla="*/ 24 w 166"/>
                    <a:gd name="T5" fmla="*/ 117 h 199"/>
                    <a:gd name="T6" fmla="*/ 30 w 166"/>
                    <a:gd name="T7" fmla="*/ 100 h 199"/>
                    <a:gd name="T8" fmla="*/ 33 w 166"/>
                    <a:gd name="T9" fmla="*/ 78 h 199"/>
                    <a:gd name="T10" fmla="*/ 33 w 166"/>
                    <a:gd name="T11" fmla="*/ 47 h 199"/>
                    <a:gd name="T12" fmla="*/ 33 w 166"/>
                    <a:gd name="T13" fmla="*/ 0 h 199"/>
                    <a:gd name="T14" fmla="*/ 147 w 166"/>
                    <a:gd name="T15" fmla="*/ 0 h 199"/>
                    <a:gd name="T16" fmla="*/ 147 w 166"/>
                    <a:gd name="T17" fmla="*/ 132 h 199"/>
                    <a:gd name="T18" fmla="*/ 166 w 166"/>
                    <a:gd name="T19" fmla="*/ 132 h 199"/>
                    <a:gd name="T20" fmla="*/ 166 w 166"/>
                    <a:gd name="T21" fmla="*/ 199 h 199"/>
                    <a:gd name="T22" fmla="*/ 139 w 166"/>
                    <a:gd name="T23" fmla="*/ 199 h 199"/>
                    <a:gd name="T24" fmla="*/ 139 w 166"/>
                    <a:gd name="T25" fmla="*/ 158 h 199"/>
                    <a:gd name="T26" fmla="*/ 27 w 166"/>
                    <a:gd name="T27" fmla="*/ 158 h 199"/>
                    <a:gd name="T28" fmla="*/ 27 w 166"/>
                    <a:gd name="T29" fmla="*/ 199 h 199"/>
                    <a:gd name="T30" fmla="*/ 0 w 166"/>
                    <a:gd name="T31" fmla="*/ 199 h 199"/>
                    <a:gd name="T32" fmla="*/ 0 w 166"/>
                    <a:gd name="T33" fmla="*/ 132 h 199"/>
                    <a:gd name="T34" fmla="*/ 119 w 166"/>
                    <a:gd name="T35" fmla="*/ 132 h 199"/>
                    <a:gd name="T36" fmla="*/ 119 w 166"/>
                    <a:gd name="T37" fmla="*/ 26 h 199"/>
                    <a:gd name="T38" fmla="*/ 61 w 166"/>
                    <a:gd name="T39" fmla="*/ 26 h 199"/>
                    <a:gd name="T40" fmla="*/ 61 w 166"/>
                    <a:gd name="T41" fmla="*/ 47 h 199"/>
                    <a:gd name="T42" fmla="*/ 60 w 166"/>
                    <a:gd name="T43" fmla="*/ 75 h 199"/>
                    <a:gd name="T44" fmla="*/ 58 w 166"/>
                    <a:gd name="T45" fmla="*/ 97 h 199"/>
                    <a:gd name="T46" fmla="*/ 54 w 166"/>
                    <a:gd name="T47" fmla="*/ 115 h 199"/>
                    <a:gd name="T48" fmla="*/ 48 w 166"/>
                    <a:gd name="T49" fmla="*/ 131 h 199"/>
                    <a:gd name="T50" fmla="*/ 48 w 166"/>
                    <a:gd name="T51" fmla="*/ 132 h 199"/>
                    <a:gd name="T52" fmla="*/ 119 w 166"/>
                    <a:gd name="T53" fmla="*/ 132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6" h="199">
                      <a:moveTo>
                        <a:pt x="0" y="132"/>
                      </a:moveTo>
                      <a:cubicBezTo>
                        <a:pt x="16" y="132"/>
                        <a:pt x="16" y="132"/>
                        <a:pt x="16" y="132"/>
                      </a:cubicBezTo>
                      <a:cubicBezTo>
                        <a:pt x="19" y="127"/>
                        <a:pt x="22" y="123"/>
                        <a:pt x="24" y="117"/>
                      </a:cubicBezTo>
                      <a:cubicBezTo>
                        <a:pt x="27" y="112"/>
                        <a:pt x="28" y="106"/>
                        <a:pt x="30" y="100"/>
                      </a:cubicBezTo>
                      <a:cubicBezTo>
                        <a:pt x="31" y="94"/>
                        <a:pt x="32" y="86"/>
                        <a:pt x="33" y="78"/>
                      </a:cubicBezTo>
                      <a:cubicBezTo>
                        <a:pt x="33" y="69"/>
                        <a:pt x="33" y="59"/>
                        <a:pt x="33" y="47"/>
                      </a:cubicBez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147" y="0"/>
                        <a:pt x="147" y="0"/>
                        <a:pt x="147" y="0"/>
                      </a:cubicBezTo>
                      <a:cubicBezTo>
                        <a:pt x="147" y="132"/>
                        <a:pt x="147" y="132"/>
                        <a:pt x="147" y="132"/>
                      </a:cubicBezTo>
                      <a:cubicBezTo>
                        <a:pt x="166" y="132"/>
                        <a:pt x="166" y="132"/>
                        <a:pt x="166" y="132"/>
                      </a:cubicBezTo>
                      <a:cubicBezTo>
                        <a:pt x="166" y="199"/>
                        <a:pt x="166" y="199"/>
                        <a:pt x="166" y="199"/>
                      </a:cubicBezTo>
                      <a:cubicBezTo>
                        <a:pt x="139" y="199"/>
                        <a:pt x="139" y="199"/>
                        <a:pt x="139" y="199"/>
                      </a:cubicBezTo>
                      <a:cubicBezTo>
                        <a:pt x="139" y="158"/>
                        <a:pt x="139" y="158"/>
                        <a:pt x="139" y="158"/>
                      </a:cubicBezTo>
                      <a:cubicBezTo>
                        <a:pt x="27" y="158"/>
                        <a:pt x="27" y="158"/>
                        <a:pt x="27" y="158"/>
                      </a:cubicBezTo>
                      <a:cubicBezTo>
                        <a:pt x="27" y="199"/>
                        <a:pt x="27" y="199"/>
                        <a:pt x="27" y="199"/>
                      </a:cubicBezTo>
                      <a:cubicBezTo>
                        <a:pt x="0" y="199"/>
                        <a:pt x="0" y="199"/>
                        <a:pt x="0" y="199"/>
                      </a:cubicBezTo>
                      <a:lnTo>
                        <a:pt x="0" y="132"/>
                      </a:lnTo>
                      <a:close/>
                      <a:moveTo>
                        <a:pt x="119" y="132"/>
                      </a:moveTo>
                      <a:cubicBezTo>
                        <a:pt x="119" y="26"/>
                        <a:pt x="119" y="26"/>
                        <a:pt x="119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7"/>
                        <a:pt x="61" y="47"/>
                        <a:pt x="61" y="47"/>
                      </a:cubicBezTo>
                      <a:cubicBezTo>
                        <a:pt x="61" y="58"/>
                        <a:pt x="60" y="67"/>
                        <a:pt x="60" y="75"/>
                      </a:cubicBezTo>
                      <a:cubicBezTo>
                        <a:pt x="59" y="83"/>
                        <a:pt x="59" y="91"/>
                        <a:pt x="58" y="97"/>
                      </a:cubicBezTo>
                      <a:cubicBezTo>
                        <a:pt x="57" y="104"/>
                        <a:pt x="55" y="110"/>
                        <a:pt x="54" y="115"/>
                      </a:cubicBezTo>
                      <a:cubicBezTo>
                        <a:pt x="52" y="121"/>
                        <a:pt x="50" y="126"/>
                        <a:pt x="48" y="131"/>
                      </a:cubicBezTo>
                      <a:cubicBezTo>
                        <a:pt x="48" y="132"/>
                        <a:pt x="48" y="132"/>
                        <a:pt x="48" y="132"/>
                      </a:cubicBezTo>
                      <a:lnTo>
                        <a:pt x="119" y="13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3" name="Freeform 17"/>
                <p:cNvSpPr>
                  <a:spLocks/>
                </p:cNvSpPr>
                <p:nvPr userDrawn="1"/>
              </p:nvSpPr>
              <p:spPr bwMode="auto">
                <a:xfrm>
                  <a:off x="894048" y="1326678"/>
                  <a:ext cx="120095" cy="145333"/>
                </a:xfrm>
                <a:custGeom>
                  <a:avLst/>
                  <a:gdLst>
                    <a:gd name="T0" fmla="*/ 0 w 138"/>
                    <a:gd name="T1" fmla="*/ 0 h 167"/>
                    <a:gd name="T2" fmla="*/ 138 w 138"/>
                    <a:gd name="T3" fmla="*/ 0 h 167"/>
                    <a:gd name="T4" fmla="*/ 138 w 138"/>
                    <a:gd name="T5" fmla="*/ 167 h 167"/>
                    <a:gd name="T6" fmla="*/ 107 w 138"/>
                    <a:gd name="T7" fmla="*/ 167 h 167"/>
                    <a:gd name="T8" fmla="*/ 107 w 138"/>
                    <a:gd name="T9" fmla="*/ 28 h 167"/>
                    <a:gd name="T10" fmla="*/ 31 w 138"/>
                    <a:gd name="T11" fmla="*/ 28 h 167"/>
                    <a:gd name="T12" fmla="*/ 31 w 138"/>
                    <a:gd name="T13" fmla="*/ 167 h 167"/>
                    <a:gd name="T14" fmla="*/ 0 w 138"/>
                    <a:gd name="T15" fmla="*/ 167 h 167"/>
                    <a:gd name="T16" fmla="*/ 0 w 138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0" y="0"/>
                      </a:moveTo>
                      <a:lnTo>
                        <a:pt x="138" y="0"/>
                      </a:lnTo>
                      <a:lnTo>
                        <a:pt x="138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1" y="28"/>
                      </a:lnTo>
                      <a:lnTo>
                        <a:pt x="31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4" name="Freeform 18"/>
                <p:cNvSpPr>
                  <a:spLocks noEditPoints="1"/>
                </p:cNvSpPr>
                <p:nvPr userDrawn="1"/>
              </p:nvSpPr>
              <p:spPr bwMode="auto">
                <a:xfrm>
                  <a:off x="1056785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6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5 w 142"/>
                    <a:gd name="T15" fmla="*/ 20 h 224"/>
                    <a:gd name="T16" fmla="*/ 138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1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3 w 142"/>
                    <a:gd name="T47" fmla="*/ 86 h 224"/>
                    <a:gd name="T48" fmla="*/ 113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40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8" y="0"/>
                        <a:pt x="96" y="2"/>
                        <a:pt x="104" y="5"/>
                      </a:cubicBezTo>
                      <a:cubicBezTo>
                        <a:pt x="112" y="9"/>
                        <a:pt x="119" y="13"/>
                        <a:pt x="125" y="20"/>
                      </a:cubicBezTo>
                      <a:cubicBezTo>
                        <a:pt x="130" y="26"/>
                        <a:pt x="135" y="34"/>
                        <a:pt x="138" y="44"/>
                      </a:cubicBezTo>
                      <a:cubicBezTo>
                        <a:pt x="141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1" y="110"/>
                        <a:pt x="137" y="120"/>
                      </a:cubicBezTo>
                      <a:cubicBezTo>
                        <a:pt x="134" y="129"/>
                        <a:pt x="130" y="137"/>
                        <a:pt x="124" y="144"/>
                      </a:cubicBezTo>
                      <a:cubicBezTo>
                        <a:pt x="119" y="150"/>
                        <a:pt x="112" y="155"/>
                        <a:pt x="104" y="159"/>
                      </a:cubicBezTo>
                      <a:cubicBezTo>
                        <a:pt x="96" y="162"/>
                        <a:pt x="88" y="164"/>
                        <a:pt x="78" y="164"/>
                      </a:cubicBezTo>
                      <a:cubicBezTo>
                        <a:pt x="68" y="164"/>
                        <a:pt x="58" y="162"/>
                        <a:pt x="51" y="158"/>
                      </a:cubicBezTo>
                      <a:cubicBezTo>
                        <a:pt x="43" y="155"/>
                        <a:pt x="36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4" y="133"/>
                        <a:pt x="101" y="125"/>
                      </a:cubicBezTo>
                      <a:cubicBezTo>
                        <a:pt x="109" y="117"/>
                        <a:pt x="113" y="104"/>
                        <a:pt x="113" y="86"/>
                      </a:cubicBezTo>
                      <a:cubicBezTo>
                        <a:pt x="113" y="78"/>
                        <a:pt x="113" y="78"/>
                        <a:pt x="113" y="78"/>
                      </a:cubicBezTo>
                      <a:cubicBezTo>
                        <a:pt x="113" y="61"/>
                        <a:pt x="109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8" y="26"/>
                        <a:pt x="47" y="31"/>
                        <a:pt x="40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8" y="133"/>
                        <a:pt x="58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5" name="Freeform 19"/>
                <p:cNvSpPr>
                  <a:spLocks/>
                </p:cNvSpPr>
                <p:nvPr userDrawn="1"/>
              </p:nvSpPr>
              <p:spPr bwMode="auto">
                <a:xfrm>
                  <a:off x="122300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1 w 144"/>
                    <a:gd name="T3" fmla="*/ 0 h 167"/>
                    <a:gd name="T4" fmla="*/ 31 w 144"/>
                    <a:gd name="T5" fmla="*/ 130 h 167"/>
                    <a:gd name="T6" fmla="*/ 31 w 144"/>
                    <a:gd name="T7" fmla="*/ 130 h 167"/>
                    <a:gd name="T8" fmla="*/ 10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37 h 167"/>
                    <a:gd name="T18" fmla="*/ 113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0"/>
                      </a:lnTo>
                      <a:lnTo>
                        <a:pt x="31" y="130"/>
                      </a:lnTo>
                      <a:lnTo>
                        <a:pt x="10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37"/>
                      </a:lnTo>
                      <a:lnTo>
                        <a:pt x="113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6" name="Freeform 20"/>
                <p:cNvSpPr>
                  <a:spLocks/>
                </p:cNvSpPr>
                <p:nvPr userDrawn="1"/>
              </p:nvSpPr>
              <p:spPr bwMode="auto">
                <a:xfrm>
                  <a:off x="139183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0 w 144"/>
                    <a:gd name="T3" fmla="*/ 0 h 167"/>
                    <a:gd name="T4" fmla="*/ 30 w 144"/>
                    <a:gd name="T5" fmla="*/ 68 h 167"/>
                    <a:gd name="T6" fmla="*/ 114 w 144"/>
                    <a:gd name="T7" fmla="*/ 68 h 167"/>
                    <a:gd name="T8" fmla="*/ 11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95 h 167"/>
                    <a:gd name="T18" fmla="*/ 30 w 144"/>
                    <a:gd name="T19" fmla="*/ 95 h 167"/>
                    <a:gd name="T20" fmla="*/ 3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68"/>
                      </a:lnTo>
                      <a:lnTo>
                        <a:pt x="114" y="68"/>
                      </a:lnTo>
                      <a:lnTo>
                        <a:pt x="11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95"/>
                      </a:lnTo>
                      <a:lnTo>
                        <a:pt x="30" y="95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7" name="Freeform 21"/>
                <p:cNvSpPr>
                  <a:spLocks/>
                </p:cNvSpPr>
                <p:nvPr userDrawn="1"/>
              </p:nvSpPr>
              <p:spPr bwMode="auto">
                <a:xfrm>
                  <a:off x="1561533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29 w 144"/>
                    <a:gd name="T3" fmla="*/ 0 h 167"/>
                    <a:gd name="T4" fmla="*/ 29 w 144"/>
                    <a:gd name="T5" fmla="*/ 130 h 167"/>
                    <a:gd name="T6" fmla="*/ 30 w 144"/>
                    <a:gd name="T7" fmla="*/ 130 h 167"/>
                    <a:gd name="T8" fmla="*/ 103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3 w 144"/>
                    <a:gd name="T15" fmla="*/ 167 h 167"/>
                    <a:gd name="T16" fmla="*/ 113 w 144"/>
                    <a:gd name="T17" fmla="*/ 37 h 167"/>
                    <a:gd name="T18" fmla="*/ 112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29" y="0"/>
                      </a:lnTo>
                      <a:lnTo>
                        <a:pt x="29" y="130"/>
                      </a:lnTo>
                      <a:lnTo>
                        <a:pt x="30" y="130"/>
                      </a:lnTo>
                      <a:lnTo>
                        <a:pt x="103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3" y="167"/>
                      </a:lnTo>
                      <a:lnTo>
                        <a:pt x="113" y="37"/>
                      </a:lnTo>
                      <a:lnTo>
                        <a:pt x="112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8" name="Freeform 22"/>
                <p:cNvSpPr>
                  <a:spLocks/>
                </p:cNvSpPr>
                <p:nvPr userDrawn="1"/>
              </p:nvSpPr>
              <p:spPr bwMode="auto">
                <a:xfrm>
                  <a:off x="1729493" y="1326678"/>
                  <a:ext cx="154035" cy="145333"/>
                </a:xfrm>
                <a:custGeom>
                  <a:avLst/>
                  <a:gdLst>
                    <a:gd name="T0" fmla="*/ 0 w 177"/>
                    <a:gd name="T1" fmla="*/ 0 h 167"/>
                    <a:gd name="T2" fmla="*/ 45 w 177"/>
                    <a:gd name="T3" fmla="*/ 0 h 167"/>
                    <a:gd name="T4" fmla="*/ 89 w 177"/>
                    <a:gd name="T5" fmla="*/ 95 h 167"/>
                    <a:gd name="T6" fmla="*/ 90 w 177"/>
                    <a:gd name="T7" fmla="*/ 95 h 167"/>
                    <a:gd name="T8" fmla="*/ 135 w 177"/>
                    <a:gd name="T9" fmla="*/ 0 h 167"/>
                    <a:gd name="T10" fmla="*/ 177 w 177"/>
                    <a:gd name="T11" fmla="*/ 0 h 167"/>
                    <a:gd name="T12" fmla="*/ 177 w 177"/>
                    <a:gd name="T13" fmla="*/ 167 h 167"/>
                    <a:gd name="T14" fmla="*/ 147 w 177"/>
                    <a:gd name="T15" fmla="*/ 167 h 167"/>
                    <a:gd name="T16" fmla="*/ 147 w 177"/>
                    <a:gd name="T17" fmla="*/ 37 h 167"/>
                    <a:gd name="T18" fmla="*/ 146 w 177"/>
                    <a:gd name="T19" fmla="*/ 37 h 167"/>
                    <a:gd name="T20" fmla="*/ 104 w 177"/>
                    <a:gd name="T21" fmla="*/ 129 h 167"/>
                    <a:gd name="T22" fmla="*/ 73 w 177"/>
                    <a:gd name="T23" fmla="*/ 129 h 167"/>
                    <a:gd name="T24" fmla="*/ 31 w 177"/>
                    <a:gd name="T25" fmla="*/ 37 h 167"/>
                    <a:gd name="T26" fmla="*/ 30 w 177"/>
                    <a:gd name="T27" fmla="*/ 37 h 167"/>
                    <a:gd name="T28" fmla="*/ 30 w 177"/>
                    <a:gd name="T29" fmla="*/ 167 h 167"/>
                    <a:gd name="T30" fmla="*/ 0 w 177"/>
                    <a:gd name="T31" fmla="*/ 167 h 167"/>
                    <a:gd name="T32" fmla="*/ 0 w 177"/>
                    <a:gd name="T33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77" h="167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89" y="95"/>
                      </a:lnTo>
                      <a:lnTo>
                        <a:pt x="90" y="95"/>
                      </a:lnTo>
                      <a:lnTo>
                        <a:pt x="135" y="0"/>
                      </a:lnTo>
                      <a:lnTo>
                        <a:pt x="177" y="0"/>
                      </a:lnTo>
                      <a:lnTo>
                        <a:pt x="177" y="167"/>
                      </a:lnTo>
                      <a:lnTo>
                        <a:pt x="147" y="167"/>
                      </a:lnTo>
                      <a:lnTo>
                        <a:pt x="147" y="37"/>
                      </a:lnTo>
                      <a:lnTo>
                        <a:pt x="146" y="37"/>
                      </a:lnTo>
                      <a:lnTo>
                        <a:pt x="104" y="129"/>
                      </a:lnTo>
                      <a:lnTo>
                        <a:pt x="73" y="129"/>
                      </a:lnTo>
                      <a:lnTo>
                        <a:pt x="31" y="37"/>
                      </a:lnTo>
                      <a:lnTo>
                        <a:pt x="30" y="37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9" name="Freeform 23"/>
                <p:cNvSpPr>
                  <a:spLocks noEditPoints="1"/>
                </p:cNvSpPr>
                <p:nvPr userDrawn="1"/>
              </p:nvSpPr>
              <p:spPr bwMode="auto">
                <a:xfrm>
                  <a:off x="1917468" y="1324067"/>
                  <a:ext cx="121836" cy="151424"/>
                </a:xfrm>
                <a:custGeom>
                  <a:avLst/>
                  <a:gdLst>
                    <a:gd name="T0" fmla="*/ 53 w 132"/>
                    <a:gd name="T1" fmla="*/ 164 h 164"/>
                    <a:gd name="T2" fmla="*/ 13 w 132"/>
                    <a:gd name="T3" fmla="*/ 151 h 164"/>
                    <a:gd name="T4" fmla="*/ 0 w 132"/>
                    <a:gd name="T5" fmla="*/ 116 h 164"/>
                    <a:gd name="T6" fmla="*/ 16 w 132"/>
                    <a:gd name="T7" fmla="*/ 79 h 164"/>
                    <a:gd name="T8" fmla="*/ 68 w 132"/>
                    <a:gd name="T9" fmla="*/ 65 h 164"/>
                    <a:gd name="T10" fmla="*/ 104 w 132"/>
                    <a:gd name="T11" fmla="*/ 65 h 164"/>
                    <a:gd name="T12" fmla="*/ 104 w 132"/>
                    <a:gd name="T13" fmla="*/ 57 h 164"/>
                    <a:gd name="T14" fmla="*/ 96 w 132"/>
                    <a:gd name="T15" fmla="*/ 34 h 164"/>
                    <a:gd name="T16" fmla="*/ 69 w 132"/>
                    <a:gd name="T17" fmla="*/ 26 h 164"/>
                    <a:gd name="T18" fmla="*/ 44 w 132"/>
                    <a:gd name="T19" fmla="*/ 32 h 164"/>
                    <a:gd name="T20" fmla="*/ 35 w 132"/>
                    <a:gd name="T21" fmla="*/ 47 h 164"/>
                    <a:gd name="T22" fmla="*/ 6 w 132"/>
                    <a:gd name="T23" fmla="*/ 47 h 164"/>
                    <a:gd name="T24" fmla="*/ 11 w 132"/>
                    <a:gd name="T25" fmla="*/ 29 h 164"/>
                    <a:gd name="T26" fmla="*/ 23 w 132"/>
                    <a:gd name="T27" fmla="*/ 14 h 164"/>
                    <a:gd name="T28" fmla="*/ 43 w 132"/>
                    <a:gd name="T29" fmla="*/ 4 h 164"/>
                    <a:gd name="T30" fmla="*/ 69 w 132"/>
                    <a:gd name="T31" fmla="*/ 0 h 164"/>
                    <a:gd name="T32" fmla="*/ 117 w 132"/>
                    <a:gd name="T33" fmla="*/ 15 h 164"/>
                    <a:gd name="T34" fmla="*/ 132 w 132"/>
                    <a:gd name="T35" fmla="*/ 58 h 164"/>
                    <a:gd name="T36" fmla="*/ 132 w 132"/>
                    <a:gd name="T37" fmla="*/ 161 h 164"/>
                    <a:gd name="T38" fmla="*/ 110 w 132"/>
                    <a:gd name="T39" fmla="*/ 161 h 164"/>
                    <a:gd name="T40" fmla="*/ 107 w 132"/>
                    <a:gd name="T41" fmla="*/ 137 h 164"/>
                    <a:gd name="T42" fmla="*/ 106 w 132"/>
                    <a:gd name="T43" fmla="*/ 137 h 164"/>
                    <a:gd name="T44" fmla="*/ 53 w 132"/>
                    <a:gd name="T45" fmla="*/ 164 h 164"/>
                    <a:gd name="T46" fmla="*/ 57 w 132"/>
                    <a:gd name="T47" fmla="*/ 138 h 164"/>
                    <a:gd name="T48" fmla="*/ 75 w 132"/>
                    <a:gd name="T49" fmla="*/ 134 h 164"/>
                    <a:gd name="T50" fmla="*/ 90 w 132"/>
                    <a:gd name="T51" fmla="*/ 125 h 164"/>
                    <a:gd name="T52" fmla="*/ 100 w 132"/>
                    <a:gd name="T53" fmla="*/ 111 h 164"/>
                    <a:gd name="T54" fmla="*/ 104 w 132"/>
                    <a:gd name="T55" fmla="*/ 95 h 164"/>
                    <a:gd name="T56" fmla="*/ 104 w 132"/>
                    <a:gd name="T57" fmla="*/ 89 h 164"/>
                    <a:gd name="T58" fmla="*/ 69 w 132"/>
                    <a:gd name="T59" fmla="*/ 89 h 164"/>
                    <a:gd name="T60" fmla="*/ 38 w 132"/>
                    <a:gd name="T61" fmla="*/ 96 h 164"/>
                    <a:gd name="T62" fmla="*/ 29 w 132"/>
                    <a:gd name="T63" fmla="*/ 116 h 164"/>
                    <a:gd name="T64" fmla="*/ 36 w 132"/>
                    <a:gd name="T65" fmla="*/ 132 h 164"/>
                    <a:gd name="T66" fmla="*/ 57 w 132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2" h="164">
                      <a:moveTo>
                        <a:pt x="53" y="164"/>
                      </a:moveTo>
                      <a:cubicBezTo>
                        <a:pt x="36" y="164"/>
                        <a:pt x="22" y="159"/>
                        <a:pt x="13" y="151"/>
                      </a:cubicBezTo>
                      <a:cubicBezTo>
                        <a:pt x="4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6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1" y="39"/>
                        <a:pt x="96" y="34"/>
                      </a:cubicBezTo>
                      <a:cubicBezTo>
                        <a:pt x="91" y="29"/>
                        <a:pt x="82" y="26"/>
                        <a:pt x="69" y="26"/>
                      </a:cubicBezTo>
                      <a:cubicBezTo>
                        <a:pt x="58" y="26"/>
                        <a:pt x="50" y="28"/>
                        <a:pt x="44" y="32"/>
                      </a:cubicBezTo>
                      <a:cubicBezTo>
                        <a:pt x="39" y="36"/>
                        <a:pt x="36" y="41"/>
                        <a:pt x="35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6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8" y="10"/>
                        <a:pt x="35" y="7"/>
                        <a:pt x="43" y="4"/>
                      </a:cubicBezTo>
                      <a:cubicBezTo>
                        <a:pt x="50" y="2"/>
                        <a:pt x="59" y="0"/>
                        <a:pt x="69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7" y="25"/>
                        <a:pt x="132" y="39"/>
                        <a:pt x="132" y="58"/>
                      </a:cubicBezTo>
                      <a:cubicBezTo>
                        <a:pt x="132" y="161"/>
                        <a:pt x="132" y="161"/>
                        <a:pt x="132" y="161"/>
                      </a:cubicBezTo>
                      <a:cubicBezTo>
                        <a:pt x="110" y="161"/>
                        <a:pt x="110" y="161"/>
                        <a:pt x="110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6" y="137"/>
                        <a:pt x="106" y="137"/>
                        <a:pt x="106" y="137"/>
                      </a:cubicBezTo>
                      <a:cubicBezTo>
                        <a:pt x="93" y="155"/>
                        <a:pt x="76" y="164"/>
                        <a:pt x="53" y="164"/>
                      </a:cubicBezTo>
                      <a:close/>
                      <a:moveTo>
                        <a:pt x="57" y="138"/>
                      </a:moveTo>
                      <a:cubicBezTo>
                        <a:pt x="63" y="138"/>
                        <a:pt x="69" y="136"/>
                        <a:pt x="75" y="134"/>
                      </a:cubicBezTo>
                      <a:cubicBezTo>
                        <a:pt x="81" y="132"/>
                        <a:pt x="86" y="129"/>
                        <a:pt x="90" y="125"/>
                      </a:cubicBezTo>
                      <a:cubicBezTo>
                        <a:pt x="95" y="121"/>
                        <a:pt x="98" y="117"/>
                        <a:pt x="100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69" y="89"/>
                        <a:pt x="69" y="89"/>
                        <a:pt x="69" y="89"/>
                      </a:cubicBezTo>
                      <a:cubicBezTo>
                        <a:pt x="54" y="89"/>
                        <a:pt x="44" y="91"/>
                        <a:pt x="38" y="96"/>
                      </a:cubicBezTo>
                      <a:cubicBezTo>
                        <a:pt x="32" y="101"/>
                        <a:pt x="29" y="108"/>
                        <a:pt x="29" y="116"/>
                      </a:cubicBezTo>
                      <a:cubicBezTo>
                        <a:pt x="29" y="122"/>
                        <a:pt x="32" y="128"/>
                        <a:pt x="36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0" name="Freeform 24"/>
                <p:cNvSpPr>
                  <a:spLocks/>
                </p:cNvSpPr>
                <p:nvPr userDrawn="1"/>
              </p:nvSpPr>
              <p:spPr bwMode="auto">
                <a:xfrm>
                  <a:off x="2058450" y="1326678"/>
                  <a:ext cx="120095" cy="145333"/>
                </a:xfrm>
                <a:custGeom>
                  <a:avLst/>
                  <a:gdLst>
                    <a:gd name="T0" fmla="*/ 54 w 138"/>
                    <a:gd name="T1" fmla="*/ 28 h 167"/>
                    <a:gd name="T2" fmla="*/ 0 w 138"/>
                    <a:gd name="T3" fmla="*/ 28 h 167"/>
                    <a:gd name="T4" fmla="*/ 0 w 138"/>
                    <a:gd name="T5" fmla="*/ 0 h 167"/>
                    <a:gd name="T6" fmla="*/ 138 w 138"/>
                    <a:gd name="T7" fmla="*/ 0 h 167"/>
                    <a:gd name="T8" fmla="*/ 138 w 138"/>
                    <a:gd name="T9" fmla="*/ 28 h 167"/>
                    <a:gd name="T10" fmla="*/ 84 w 138"/>
                    <a:gd name="T11" fmla="*/ 28 h 167"/>
                    <a:gd name="T12" fmla="*/ 84 w 138"/>
                    <a:gd name="T13" fmla="*/ 167 h 167"/>
                    <a:gd name="T14" fmla="*/ 54 w 138"/>
                    <a:gd name="T15" fmla="*/ 167 h 167"/>
                    <a:gd name="T16" fmla="*/ 54 w 138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54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8" y="0"/>
                      </a:lnTo>
                      <a:lnTo>
                        <a:pt x="138" y="28"/>
                      </a:lnTo>
                      <a:lnTo>
                        <a:pt x="84" y="28"/>
                      </a:lnTo>
                      <a:lnTo>
                        <a:pt x="84" y="167"/>
                      </a:lnTo>
                      <a:lnTo>
                        <a:pt x="54" y="167"/>
                      </a:lnTo>
                      <a:lnTo>
                        <a:pt x="54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1" name="Freeform 25"/>
                <p:cNvSpPr>
                  <a:spLocks noEditPoints="1"/>
                </p:cNvSpPr>
                <p:nvPr userDrawn="1"/>
              </p:nvSpPr>
              <p:spPr bwMode="auto">
                <a:xfrm>
                  <a:off x="2189858" y="1324067"/>
                  <a:ext cx="13053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0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2" name="Freeform 26"/>
                <p:cNvSpPr>
                  <a:spLocks/>
                </p:cNvSpPr>
                <p:nvPr userDrawn="1"/>
              </p:nvSpPr>
              <p:spPr bwMode="auto">
                <a:xfrm>
                  <a:off x="2335191" y="1326678"/>
                  <a:ext cx="132279" cy="148814"/>
                </a:xfrm>
                <a:custGeom>
                  <a:avLst/>
                  <a:gdLst>
                    <a:gd name="T0" fmla="*/ 0 w 144"/>
                    <a:gd name="T1" fmla="*/ 135 h 161"/>
                    <a:gd name="T2" fmla="*/ 5 w 144"/>
                    <a:gd name="T3" fmla="*/ 135 h 161"/>
                    <a:gd name="T4" fmla="*/ 19 w 144"/>
                    <a:gd name="T5" fmla="*/ 129 h 161"/>
                    <a:gd name="T6" fmla="*/ 27 w 144"/>
                    <a:gd name="T7" fmla="*/ 111 h 161"/>
                    <a:gd name="T8" fmla="*/ 30 w 144"/>
                    <a:gd name="T9" fmla="*/ 84 h 161"/>
                    <a:gd name="T10" fmla="*/ 30 w 144"/>
                    <a:gd name="T11" fmla="*/ 49 h 161"/>
                    <a:gd name="T12" fmla="*/ 30 w 144"/>
                    <a:gd name="T13" fmla="*/ 0 h 161"/>
                    <a:gd name="T14" fmla="*/ 144 w 144"/>
                    <a:gd name="T15" fmla="*/ 0 h 161"/>
                    <a:gd name="T16" fmla="*/ 144 w 144"/>
                    <a:gd name="T17" fmla="*/ 158 h 161"/>
                    <a:gd name="T18" fmla="*/ 115 w 144"/>
                    <a:gd name="T19" fmla="*/ 158 h 161"/>
                    <a:gd name="T20" fmla="*/ 115 w 144"/>
                    <a:gd name="T21" fmla="*/ 26 h 161"/>
                    <a:gd name="T22" fmla="*/ 59 w 144"/>
                    <a:gd name="T23" fmla="*/ 26 h 161"/>
                    <a:gd name="T24" fmla="*/ 59 w 144"/>
                    <a:gd name="T25" fmla="*/ 49 h 161"/>
                    <a:gd name="T26" fmla="*/ 58 w 144"/>
                    <a:gd name="T27" fmla="*/ 91 h 161"/>
                    <a:gd name="T28" fmla="*/ 52 w 144"/>
                    <a:gd name="T29" fmla="*/ 127 h 161"/>
                    <a:gd name="T30" fmla="*/ 36 w 144"/>
                    <a:gd name="T31" fmla="*/ 151 h 161"/>
                    <a:gd name="T32" fmla="*/ 5 w 144"/>
                    <a:gd name="T33" fmla="*/ 161 h 161"/>
                    <a:gd name="T34" fmla="*/ 0 w 144"/>
                    <a:gd name="T35" fmla="*/ 161 h 161"/>
                    <a:gd name="T36" fmla="*/ 0 w 144"/>
                    <a:gd name="T37" fmla="*/ 135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4" h="161">
                      <a:moveTo>
                        <a:pt x="0" y="135"/>
                      </a:moveTo>
                      <a:cubicBezTo>
                        <a:pt x="5" y="135"/>
                        <a:pt x="5" y="135"/>
                        <a:pt x="5" y="135"/>
                      </a:cubicBezTo>
                      <a:cubicBezTo>
                        <a:pt x="11" y="135"/>
                        <a:pt x="16" y="133"/>
                        <a:pt x="19" y="129"/>
                      </a:cubicBezTo>
                      <a:cubicBezTo>
                        <a:pt x="23" y="125"/>
                        <a:pt x="25" y="119"/>
                        <a:pt x="27" y="111"/>
                      </a:cubicBezTo>
                      <a:cubicBezTo>
                        <a:pt x="28" y="104"/>
                        <a:pt x="29" y="95"/>
                        <a:pt x="30" y="84"/>
                      </a:cubicBezTo>
                      <a:cubicBezTo>
                        <a:pt x="30" y="74"/>
                        <a:pt x="30" y="62"/>
                        <a:pt x="30" y="49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4" y="0"/>
                        <a:pt x="144" y="0"/>
                        <a:pt x="144" y="0"/>
                      </a:cubicBezTo>
                      <a:cubicBezTo>
                        <a:pt x="144" y="158"/>
                        <a:pt x="144" y="158"/>
                        <a:pt x="144" y="158"/>
                      </a:cubicBezTo>
                      <a:cubicBezTo>
                        <a:pt x="115" y="158"/>
                        <a:pt x="115" y="158"/>
                        <a:pt x="115" y="158"/>
                      </a:cubicBezTo>
                      <a:cubicBezTo>
                        <a:pt x="115" y="26"/>
                        <a:pt x="115" y="26"/>
                        <a:pt x="115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49"/>
                        <a:pt x="59" y="49"/>
                        <a:pt x="59" y="49"/>
                      </a:cubicBezTo>
                      <a:cubicBezTo>
                        <a:pt x="59" y="64"/>
                        <a:pt x="58" y="78"/>
                        <a:pt x="58" y="91"/>
                      </a:cubicBezTo>
                      <a:cubicBezTo>
                        <a:pt x="57" y="104"/>
                        <a:pt x="55" y="116"/>
                        <a:pt x="52" y="127"/>
                      </a:cubicBezTo>
                      <a:cubicBezTo>
                        <a:pt x="48" y="137"/>
                        <a:pt x="43" y="145"/>
                        <a:pt x="36" y="151"/>
                      </a:cubicBezTo>
                      <a:cubicBezTo>
                        <a:pt x="28" y="157"/>
                        <a:pt x="18" y="161"/>
                        <a:pt x="5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0" y="135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3" name="Freeform 27"/>
                <p:cNvSpPr>
                  <a:spLocks noEditPoints="1"/>
                </p:cNvSpPr>
                <p:nvPr userDrawn="1"/>
              </p:nvSpPr>
              <p:spPr bwMode="auto">
                <a:xfrm>
                  <a:off x="2510983" y="1326678"/>
                  <a:ext cx="114003" cy="145333"/>
                </a:xfrm>
                <a:custGeom>
                  <a:avLst/>
                  <a:gdLst>
                    <a:gd name="T0" fmla="*/ 0 w 124"/>
                    <a:gd name="T1" fmla="*/ 0 h 158"/>
                    <a:gd name="T2" fmla="*/ 29 w 124"/>
                    <a:gd name="T3" fmla="*/ 0 h 158"/>
                    <a:gd name="T4" fmla="*/ 29 w 124"/>
                    <a:gd name="T5" fmla="*/ 51 h 158"/>
                    <a:gd name="T6" fmla="*/ 60 w 124"/>
                    <a:gd name="T7" fmla="*/ 51 h 158"/>
                    <a:gd name="T8" fmla="*/ 108 w 124"/>
                    <a:gd name="T9" fmla="*/ 65 h 158"/>
                    <a:gd name="T10" fmla="*/ 124 w 124"/>
                    <a:gd name="T11" fmla="*/ 104 h 158"/>
                    <a:gd name="T12" fmla="*/ 108 w 124"/>
                    <a:gd name="T13" fmla="*/ 144 h 158"/>
                    <a:gd name="T14" fmla="*/ 60 w 124"/>
                    <a:gd name="T15" fmla="*/ 158 h 158"/>
                    <a:gd name="T16" fmla="*/ 0 w 124"/>
                    <a:gd name="T17" fmla="*/ 158 h 158"/>
                    <a:gd name="T18" fmla="*/ 0 w 124"/>
                    <a:gd name="T19" fmla="*/ 0 h 158"/>
                    <a:gd name="T20" fmla="*/ 29 w 124"/>
                    <a:gd name="T21" fmla="*/ 76 h 158"/>
                    <a:gd name="T22" fmla="*/ 29 w 124"/>
                    <a:gd name="T23" fmla="*/ 132 h 158"/>
                    <a:gd name="T24" fmla="*/ 59 w 124"/>
                    <a:gd name="T25" fmla="*/ 132 h 158"/>
                    <a:gd name="T26" fmla="*/ 86 w 124"/>
                    <a:gd name="T27" fmla="*/ 125 h 158"/>
                    <a:gd name="T28" fmla="*/ 94 w 124"/>
                    <a:gd name="T29" fmla="*/ 104 h 158"/>
                    <a:gd name="T30" fmla="*/ 86 w 124"/>
                    <a:gd name="T31" fmla="*/ 84 h 158"/>
                    <a:gd name="T32" fmla="*/ 59 w 124"/>
                    <a:gd name="T33" fmla="*/ 76 h 158"/>
                    <a:gd name="T34" fmla="*/ 29 w 124"/>
                    <a:gd name="T35" fmla="*/ 76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24" h="158">
                      <a:moveTo>
                        <a:pt x="0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51"/>
                        <a:pt x="29" y="51"/>
                        <a:pt x="29" y="51"/>
                      </a:cubicBezTo>
                      <a:cubicBezTo>
                        <a:pt x="60" y="51"/>
                        <a:pt x="60" y="51"/>
                        <a:pt x="60" y="51"/>
                      </a:cubicBezTo>
                      <a:cubicBezTo>
                        <a:pt x="82" y="51"/>
                        <a:pt x="98" y="55"/>
                        <a:pt x="108" y="65"/>
                      </a:cubicBezTo>
                      <a:cubicBezTo>
                        <a:pt x="118" y="74"/>
                        <a:pt x="124" y="87"/>
                        <a:pt x="124" y="104"/>
                      </a:cubicBezTo>
                      <a:cubicBezTo>
                        <a:pt x="124" y="121"/>
                        <a:pt x="118" y="134"/>
                        <a:pt x="108" y="144"/>
                      </a:cubicBezTo>
                      <a:cubicBezTo>
                        <a:pt x="98" y="153"/>
                        <a:pt x="82" y="158"/>
                        <a:pt x="60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29" y="76"/>
                      </a:moveTo>
                      <a:cubicBezTo>
                        <a:pt x="29" y="132"/>
                        <a:pt x="29" y="132"/>
                        <a:pt x="29" y="132"/>
                      </a:cubicBezTo>
                      <a:cubicBezTo>
                        <a:pt x="59" y="132"/>
                        <a:pt x="59" y="132"/>
                        <a:pt x="59" y="132"/>
                      </a:cubicBezTo>
                      <a:cubicBezTo>
                        <a:pt x="72" y="132"/>
                        <a:pt x="81" y="130"/>
                        <a:pt x="86" y="125"/>
                      </a:cubicBezTo>
                      <a:cubicBezTo>
                        <a:pt x="91" y="120"/>
                        <a:pt x="94" y="114"/>
                        <a:pt x="94" y="104"/>
                      </a:cubicBezTo>
                      <a:cubicBezTo>
                        <a:pt x="94" y="95"/>
                        <a:pt x="91" y="88"/>
                        <a:pt x="86" y="84"/>
                      </a:cubicBezTo>
                      <a:cubicBezTo>
                        <a:pt x="80" y="79"/>
                        <a:pt x="71" y="76"/>
                        <a:pt x="59" y="76"/>
                      </a:cubicBezTo>
                      <a:lnTo>
                        <a:pt x="29" y="76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4" name="Freeform 28"/>
                <p:cNvSpPr>
                  <a:spLocks/>
                </p:cNvSpPr>
                <p:nvPr userDrawn="1"/>
              </p:nvSpPr>
              <p:spPr bwMode="auto">
                <a:xfrm>
                  <a:off x="2648483" y="1324067"/>
                  <a:ext cx="125317" cy="151424"/>
                </a:xfrm>
                <a:custGeom>
                  <a:avLst/>
                  <a:gdLst>
                    <a:gd name="T0" fmla="*/ 69 w 136"/>
                    <a:gd name="T1" fmla="*/ 164 h 164"/>
                    <a:gd name="T2" fmla="*/ 19 w 136"/>
                    <a:gd name="T3" fmla="*/ 144 h 164"/>
                    <a:gd name="T4" fmla="*/ 0 w 136"/>
                    <a:gd name="T5" fmla="*/ 85 h 164"/>
                    <a:gd name="T6" fmla="*/ 0 w 136"/>
                    <a:gd name="T7" fmla="*/ 76 h 164"/>
                    <a:gd name="T8" fmla="*/ 5 w 136"/>
                    <a:gd name="T9" fmla="*/ 44 h 164"/>
                    <a:gd name="T10" fmla="*/ 19 w 136"/>
                    <a:gd name="T11" fmla="*/ 20 h 164"/>
                    <a:gd name="T12" fmla="*/ 41 w 136"/>
                    <a:gd name="T13" fmla="*/ 6 h 164"/>
                    <a:gd name="T14" fmla="*/ 69 w 136"/>
                    <a:gd name="T15" fmla="*/ 0 h 164"/>
                    <a:gd name="T16" fmla="*/ 96 w 136"/>
                    <a:gd name="T17" fmla="*/ 4 h 164"/>
                    <a:gd name="T18" fmla="*/ 115 w 136"/>
                    <a:gd name="T19" fmla="*/ 15 h 164"/>
                    <a:gd name="T20" fmla="*/ 129 w 136"/>
                    <a:gd name="T21" fmla="*/ 31 h 164"/>
                    <a:gd name="T22" fmla="*/ 136 w 136"/>
                    <a:gd name="T23" fmla="*/ 50 h 164"/>
                    <a:gd name="T24" fmla="*/ 106 w 136"/>
                    <a:gd name="T25" fmla="*/ 50 h 164"/>
                    <a:gd name="T26" fmla="*/ 94 w 136"/>
                    <a:gd name="T27" fmla="*/ 33 h 164"/>
                    <a:gd name="T28" fmla="*/ 71 w 136"/>
                    <a:gd name="T29" fmla="*/ 26 h 164"/>
                    <a:gd name="T30" fmla="*/ 41 w 136"/>
                    <a:gd name="T31" fmla="*/ 39 h 164"/>
                    <a:gd name="T32" fmla="*/ 30 w 136"/>
                    <a:gd name="T33" fmla="*/ 76 h 164"/>
                    <a:gd name="T34" fmla="*/ 30 w 136"/>
                    <a:gd name="T35" fmla="*/ 85 h 164"/>
                    <a:gd name="T36" fmla="*/ 41 w 136"/>
                    <a:gd name="T37" fmla="*/ 125 h 164"/>
                    <a:gd name="T38" fmla="*/ 71 w 136"/>
                    <a:gd name="T39" fmla="*/ 138 h 164"/>
                    <a:gd name="T40" fmla="*/ 94 w 136"/>
                    <a:gd name="T41" fmla="*/ 130 h 164"/>
                    <a:gd name="T42" fmla="*/ 106 w 136"/>
                    <a:gd name="T43" fmla="*/ 110 h 164"/>
                    <a:gd name="T44" fmla="*/ 136 w 136"/>
                    <a:gd name="T45" fmla="*/ 110 h 164"/>
                    <a:gd name="T46" fmla="*/ 129 w 136"/>
                    <a:gd name="T47" fmla="*/ 132 h 164"/>
                    <a:gd name="T48" fmla="*/ 115 w 136"/>
                    <a:gd name="T49" fmla="*/ 149 h 164"/>
                    <a:gd name="T50" fmla="*/ 96 w 136"/>
                    <a:gd name="T51" fmla="*/ 160 h 164"/>
                    <a:gd name="T52" fmla="*/ 69 w 136"/>
                    <a:gd name="T53" fmla="*/ 164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36" h="164">
                      <a:moveTo>
                        <a:pt x="69" y="164"/>
                      </a:moveTo>
                      <a:cubicBezTo>
                        <a:pt x="48" y="164"/>
                        <a:pt x="31" y="157"/>
                        <a:pt x="19" y="144"/>
                      </a:cubicBezTo>
                      <a:cubicBezTo>
                        <a:pt x="6" y="130"/>
                        <a:pt x="0" y="111"/>
                        <a:pt x="0" y="85"/>
                      </a:cubicBezTo>
                      <a:cubicBezTo>
                        <a:pt x="0" y="76"/>
                        <a:pt x="0" y="76"/>
                        <a:pt x="0" y="76"/>
                      </a:cubicBezTo>
                      <a:cubicBezTo>
                        <a:pt x="0" y="64"/>
                        <a:pt x="1" y="53"/>
                        <a:pt x="5" y="44"/>
                      </a:cubicBezTo>
                      <a:cubicBezTo>
                        <a:pt x="8" y="35"/>
                        <a:pt x="13" y="27"/>
                        <a:pt x="19" y="20"/>
                      </a:cubicBezTo>
                      <a:cubicBezTo>
                        <a:pt x="25" y="14"/>
                        <a:pt x="32" y="9"/>
                        <a:pt x="41" y="6"/>
                      </a:cubicBezTo>
                      <a:cubicBezTo>
                        <a:pt x="49" y="2"/>
                        <a:pt x="59" y="0"/>
                        <a:pt x="69" y="0"/>
                      </a:cubicBezTo>
                      <a:cubicBezTo>
                        <a:pt x="79" y="0"/>
                        <a:pt x="88" y="2"/>
                        <a:pt x="96" y="4"/>
                      </a:cubicBezTo>
                      <a:cubicBezTo>
                        <a:pt x="103" y="7"/>
                        <a:pt x="110" y="11"/>
                        <a:pt x="115" y="15"/>
                      </a:cubicBezTo>
                      <a:cubicBezTo>
                        <a:pt x="121" y="19"/>
                        <a:pt x="125" y="25"/>
                        <a:pt x="129" y="31"/>
                      </a:cubicBezTo>
                      <a:cubicBezTo>
                        <a:pt x="132" y="37"/>
                        <a:pt x="134" y="43"/>
                        <a:pt x="136" y="50"/>
                      </a:cubicBezTo>
                      <a:cubicBezTo>
                        <a:pt x="106" y="50"/>
                        <a:pt x="106" y="50"/>
                        <a:pt x="106" y="50"/>
                      </a:cubicBezTo>
                      <a:cubicBezTo>
                        <a:pt x="104" y="44"/>
                        <a:pt x="100" y="38"/>
                        <a:pt x="94" y="33"/>
                      </a:cubicBezTo>
                      <a:cubicBezTo>
                        <a:pt x="89" y="29"/>
                        <a:pt x="81" y="26"/>
                        <a:pt x="71" y="26"/>
                      </a:cubicBezTo>
                      <a:cubicBezTo>
                        <a:pt x="58" y="26"/>
                        <a:pt x="48" y="30"/>
                        <a:pt x="41" y="39"/>
                      </a:cubicBezTo>
                      <a:cubicBezTo>
                        <a:pt x="33" y="47"/>
                        <a:pt x="30" y="59"/>
                        <a:pt x="30" y="76"/>
                      </a:cubicBezTo>
                      <a:cubicBezTo>
                        <a:pt x="30" y="85"/>
                        <a:pt x="30" y="85"/>
                        <a:pt x="30" y="85"/>
                      </a:cubicBezTo>
                      <a:cubicBezTo>
                        <a:pt x="30" y="103"/>
                        <a:pt x="33" y="117"/>
                        <a:pt x="41" y="125"/>
                      </a:cubicBezTo>
                      <a:cubicBezTo>
                        <a:pt x="48" y="133"/>
                        <a:pt x="58" y="138"/>
                        <a:pt x="71" y="138"/>
                      </a:cubicBezTo>
                      <a:cubicBezTo>
                        <a:pt x="81" y="138"/>
                        <a:pt x="89" y="135"/>
                        <a:pt x="94" y="130"/>
                      </a:cubicBezTo>
                      <a:cubicBezTo>
                        <a:pt x="100" y="125"/>
                        <a:pt x="104" y="119"/>
                        <a:pt x="106" y="110"/>
                      </a:cubicBezTo>
                      <a:cubicBezTo>
                        <a:pt x="136" y="110"/>
                        <a:pt x="136" y="110"/>
                        <a:pt x="136" y="110"/>
                      </a:cubicBezTo>
                      <a:cubicBezTo>
                        <a:pt x="134" y="118"/>
                        <a:pt x="132" y="125"/>
                        <a:pt x="129" y="132"/>
                      </a:cubicBezTo>
                      <a:cubicBezTo>
                        <a:pt x="125" y="138"/>
                        <a:pt x="121" y="144"/>
                        <a:pt x="115" y="149"/>
                      </a:cubicBezTo>
                      <a:cubicBezTo>
                        <a:pt x="110" y="153"/>
                        <a:pt x="103" y="157"/>
                        <a:pt x="96" y="160"/>
                      </a:cubicBezTo>
                      <a:cubicBezTo>
                        <a:pt x="88" y="162"/>
                        <a:pt x="79" y="164"/>
                        <a:pt x="69" y="164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5" name="Freeform 29"/>
                <p:cNvSpPr>
                  <a:spLocks/>
                </p:cNvSpPr>
                <p:nvPr userDrawn="1"/>
              </p:nvSpPr>
              <p:spPr bwMode="auto">
                <a:xfrm>
                  <a:off x="2786853" y="1326678"/>
                  <a:ext cx="118355" cy="145333"/>
                </a:xfrm>
                <a:custGeom>
                  <a:avLst/>
                  <a:gdLst>
                    <a:gd name="T0" fmla="*/ 52 w 136"/>
                    <a:gd name="T1" fmla="*/ 28 h 167"/>
                    <a:gd name="T2" fmla="*/ 0 w 136"/>
                    <a:gd name="T3" fmla="*/ 28 h 167"/>
                    <a:gd name="T4" fmla="*/ 0 w 136"/>
                    <a:gd name="T5" fmla="*/ 0 h 167"/>
                    <a:gd name="T6" fmla="*/ 136 w 136"/>
                    <a:gd name="T7" fmla="*/ 0 h 167"/>
                    <a:gd name="T8" fmla="*/ 136 w 136"/>
                    <a:gd name="T9" fmla="*/ 28 h 167"/>
                    <a:gd name="T10" fmla="*/ 83 w 136"/>
                    <a:gd name="T11" fmla="*/ 28 h 167"/>
                    <a:gd name="T12" fmla="*/ 83 w 136"/>
                    <a:gd name="T13" fmla="*/ 167 h 167"/>
                    <a:gd name="T14" fmla="*/ 52 w 136"/>
                    <a:gd name="T15" fmla="*/ 167 h 167"/>
                    <a:gd name="T16" fmla="*/ 52 w 136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6" h="167">
                      <a:moveTo>
                        <a:pt x="52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6" y="0"/>
                      </a:lnTo>
                      <a:lnTo>
                        <a:pt x="136" y="28"/>
                      </a:lnTo>
                      <a:lnTo>
                        <a:pt x="83" y="28"/>
                      </a:lnTo>
                      <a:lnTo>
                        <a:pt x="83" y="167"/>
                      </a:lnTo>
                      <a:lnTo>
                        <a:pt x="52" y="167"/>
                      </a:lnTo>
                      <a:lnTo>
                        <a:pt x="52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6" name="Freeform 30"/>
                <p:cNvSpPr>
                  <a:spLocks noEditPoints="1"/>
                </p:cNvSpPr>
                <p:nvPr userDrawn="1"/>
              </p:nvSpPr>
              <p:spPr bwMode="auto">
                <a:xfrm>
                  <a:off x="2932186" y="1326678"/>
                  <a:ext cx="115744" cy="145333"/>
                </a:xfrm>
                <a:custGeom>
                  <a:avLst/>
                  <a:gdLst>
                    <a:gd name="T0" fmla="*/ 0 w 126"/>
                    <a:gd name="T1" fmla="*/ 0 h 158"/>
                    <a:gd name="T2" fmla="*/ 61 w 126"/>
                    <a:gd name="T3" fmla="*/ 0 h 158"/>
                    <a:gd name="T4" fmla="*/ 106 w 126"/>
                    <a:gd name="T5" fmla="*/ 12 h 158"/>
                    <a:gd name="T6" fmla="*/ 120 w 126"/>
                    <a:gd name="T7" fmla="*/ 44 h 158"/>
                    <a:gd name="T8" fmla="*/ 115 w 126"/>
                    <a:gd name="T9" fmla="*/ 62 h 158"/>
                    <a:gd name="T10" fmla="*/ 100 w 126"/>
                    <a:gd name="T11" fmla="*/ 75 h 158"/>
                    <a:gd name="T12" fmla="*/ 100 w 126"/>
                    <a:gd name="T13" fmla="*/ 76 h 158"/>
                    <a:gd name="T14" fmla="*/ 119 w 126"/>
                    <a:gd name="T15" fmla="*/ 90 h 158"/>
                    <a:gd name="T16" fmla="*/ 126 w 126"/>
                    <a:gd name="T17" fmla="*/ 112 h 158"/>
                    <a:gd name="T18" fmla="*/ 113 w 126"/>
                    <a:gd name="T19" fmla="*/ 146 h 158"/>
                    <a:gd name="T20" fmla="*/ 68 w 126"/>
                    <a:gd name="T21" fmla="*/ 158 h 158"/>
                    <a:gd name="T22" fmla="*/ 0 w 126"/>
                    <a:gd name="T23" fmla="*/ 158 h 158"/>
                    <a:gd name="T24" fmla="*/ 0 w 126"/>
                    <a:gd name="T25" fmla="*/ 0 h 158"/>
                    <a:gd name="T26" fmla="*/ 90 w 126"/>
                    <a:gd name="T27" fmla="*/ 46 h 158"/>
                    <a:gd name="T28" fmla="*/ 84 w 126"/>
                    <a:gd name="T29" fmla="*/ 31 h 158"/>
                    <a:gd name="T30" fmla="*/ 60 w 126"/>
                    <a:gd name="T31" fmla="*/ 26 h 158"/>
                    <a:gd name="T32" fmla="*/ 28 w 126"/>
                    <a:gd name="T33" fmla="*/ 26 h 158"/>
                    <a:gd name="T34" fmla="*/ 28 w 126"/>
                    <a:gd name="T35" fmla="*/ 65 h 158"/>
                    <a:gd name="T36" fmla="*/ 60 w 126"/>
                    <a:gd name="T37" fmla="*/ 65 h 158"/>
                    <a:gd name="T38" fmla="*/ 84 w 126"/>
                    <a:gd name="T39" fmla="*/ 60 h 158"/>
                    <a:gd name="T40" fmla="*/ 90 w 126"/>
                    <a:gd name="T41" fmla="*/ 46 h 158"/>
                    <a:gd name="T42" fmla="*/ 97 w 126"/>
                    <a:gd name="T43" fmla="*/ 110 h 158"/>
                    <a:gd name="T44" fmla="*/ 90 w 126"/>
                    <a:gd name="T45" fmla="*/ 95 h 158"/>
                    <a:gd name="T46" fmla="*/ 66 w 126"/>
                    <a:gd name="T47" fmla="*/ 89 h 158"/>
                    <a:gd name="T48" fmla="*/ 28 w 126"/>
                    <a:gd name="T49" fmla="*/ 89 h 158"/>
                    <a:gd name="T50" fmla="*/ 28 w 126"/>
                    <a:gd name="T51" fmla="*/ 132 h 158"/>
                    <a:gd name="T52" fmla="*/ 66 w 126"/>
                    <a:gd name="T53" fmla="*/ 132 h 158"/>
                    <a:gd name="T54" fmla="*/ 90 w 126"/>
                    <a:gd name="T55" fmla="*/ 127 h 158"/>
                    <a:gd name="T56" fmla="*/ 97 w 126"/>
                    <a:gd name="T57" fmla="*/ 110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6" h="158">
                      <a:moveTo>
                        <a:pt x="0" y="0"/>
                      </a:moveTo>
                      <a:cubicBezTo>
                        <a:pt x="61" y="0"/>
                        <a:pt x="61" y="0"/>
                        <a:pt x="61" y="0"/>
                      </a:cubicBezTo>
                      <a:cubicBezTo>
                        <a:pt x="82" y="0"/>
                        <a:pt x="97" y="4"/>
                        <a:pt x="106" y="12"/>
                      </a:cubicBezTo>
                      <a:cubicBezTo>
                        <a:pt x="115" y="20"/>
                        <a:pt x="120" y="31"/>
                        <a:pt x="120" y="44"/>
                      </a:cubicBezTo>
                      <a:cubicBezTo>
                        <a:pt x="120" y="51"/>
                        <a:pt x="118" y="57"/>
                        <a:pt x="115" y="62"/>
                      </a:cubicBezTo>
                      <a:cubicBezTo>
                        <a:pt x="112" y="67"/>
                        <a:pt x="107" y="72"/>
                        <a:pt x="100" y="75"/>
                      </a:cubicBezTo>
                      <a:cubicBezTo>
                        <a:pt x="100" y="76"/>
                        <a:pt x="100" y="76"/>
                        <a:pt x="100" y="76"/>
                      </a:cubicBezTo>
                      <a:cubicBezTo>
                        <a:pt x="109" y="79"/>
                        <a:pt x="115" y="84"/>
                        <a:pt x="119" y="90"/>
                      </a:cubicBezTo>
                      <a:cubicBezTo>
                        <a:pt x="124" y="97"/>
                        <a:pt x="126" y="104"/>
                        <a:pt x="126" y="112"/>
                      </a:cubicBezTo>
                      <a:cubicBezTo>
                        <a:pt x="126" y="126"/>
                        <a:pt x="122" y="138"/>
                        <a:pt x="113" y="146"/>
                      </a:cubicBezTo>
                      <a:cubicBezTo>
                        <a:pt x="103" y="154"/>
                        <a:pt x="88" y="158"/>
                        <a:pt x="68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90" y="46"/>
                      </a:moveTo>
                      <a:cubicBezTo>
                        <a:pt x="90" y="39"/>
                        <a:pt x="88" y="35"/>
                        <a:pt x="84" y="31"/>
                      </a:cubicBezTo>
                      <a:cubicBezTo>
                        <a:pt x="79" y="28"/>
                        <a:pt x="71" y="26"/>
                        <a:pt x="60" y="26"/>
                      </a:cubicBezTo>
                      <a:cubicBezTo>
                        <a:pt x="28" y="26"/>
                        <a:pt x="28" y="26"/>
                        <a:pt x="28" y="26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60" y="65"/>
                        <a:pt x="60" y="65"/>
                        <a:pt x="60" y="65"/>
                      </a:cubicBezTo>
                      <a:cubicBezTo>
                        <a:pt x="71" y="65"/>
                        <a:pt x="79" y="64"/>
                        <a:pt x="84" y="60"/>
                      </a:cubicBezTo>
                      <a:cubicBezTo>
                        <a:pt x="88" y="57"/>
                        <a:pt x="90" y="52"/>
                        <a:pt x="90" y="46"/>
                      </a:cubicBezTo>
                      <a:close/>
                      <a:moveTo>
                        <a:pt x="97" y="110"/>
                      </a:moveTo>
                      <a:cubicBezTo>
                        <a:pt x="97" y="104"/>
                        <a:pt x="94" y="98"/>
                        <a:pt x="90" y="95"/>
                      </a:cubicBezTo>
                      <a:cubicBezTo>
                        <a:pt x="85" y="91"/>
                        <a:pt x="78" y="89"/>
                        <a:pt x="66" y="89"/>
                      </a:cubicBezTo>
                      <a:cubicBezTo>
                        <a:pt x="28" y="89"/>
                        <a:pt x="28" y="89"/>
                        <a:pt x="28" y="89"/>
                      </a:cubicBezTo>
                      <a:cubicBezTo>
                        <a:pt x="28" y="132"/>
                        <a:pt x="28" y="132"/>
                        <a:pt x="28" y="132"/>
                      </a:cubicBezTo>
                      <a:cubicBezTo>
                        <a:pt x="66" y="132"/>
                        <a:pt x="66" y="132"/>
                        <a:pt x="66" y="132"/>
                      </a:cubicBezTo>
                      <a:cubicBezTo>
                        <a:pt x="78" y="132"/>
                        <a:pt x="85" y="130"/>
                        <a:pt x="90" y="127"/>
                      </a:cubicBezTo>
                      <a:cubicBezTo>
                        <a:pt x="94" y="123"/>
                        <a:pt x="97" y="117"/>
                        <a:pt x="97" y="110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7" name="Freeform 31"/>
                <p:cNvSpPr>
                  <a:spLocks noEditPoints="1"/>
                </p:cNvSpPr>
                <p:nvPr userDrawn="1"/>
              </p:nvSpPr>
              <p:spPr bwMode="auto">
                <a:xfrm>
                  <a:off x="3073168" y="1324067"/>
                  <a:ext cx="122706" cy="151424"/>
                </a:xfrm>
                <a:custGeom>
                  <a:avLst/>
                  <a:gdLst>
                    <a:gd name="T0" fmla="*/ 54 w 133"/>
                    <a:gd name="T1" fmla="*/ 164 h 164"/>
                    <a:gd name="T2" fmla="*/ 14 w 133"/>
                    <a:gd name="T3" fmla="*/ 151 h 164"/>
                    <a:gd name="T4" fmla="*/ 0 w 133"/>
                    <a:gd name="T5" fmla="*/ 116 h 164"/>
                    <a:gd name="T6" fmla="*/ 16 w 133"/>
                    <a:gd name="T7" fmla="*/ 79 h 164"/>
                    <a:gd name="T8" fmla="*/ 68 w 133"/>
                    <a:gd name="T9" fmla="*/ 65 h 164"/>
                    <a:gd name="T10" fmla="*/ 104 w 133"/>
                    <a:gd name="T11" fmla="*/ 65 h 164"/>
                    <a:gd name="T12" fmla="*/ 104 w 133"/>
                    <a:gd name="T13" fmla="*/ 57 h 164"/>
                    <a:gd name="T14" fmla="*/ 96 w 133"/>
                    <a:gd name="T15" fmla="*/ 34 h 164"/>
                    <a:gd name="T16" fmla="*/ 70 w 133"/>
                    <a:gd name="T17" fmla="*/ 26 h 164"/>
                    <a:gd name="T18" fmla="*/ 45 w 133"/>
                    <a:gd name="T19" fmla="*/ 32 h 164"/>
                    <a:gd name="T20" fmla="*/ 36 w 133"/>
                    <a:gd name="T21" fmla="*/ 47 h 164"/>
                    <a:gd name="T22" fmla="*/ 6 w 133"/>
                    <a:gd name="T23" fmla="*/ 47 h 164"/>
                    <a:gd name="T24" fmla="*/ 11 w 133"/>
                    <a:gd name="T25" fmla="*/ 29 h 164"/>
                    <a:gd name="T26" fmla="*/ 23 w 133"/>
                    <a:gd name="T27" fmla="*/ 14 h 164"/>
                    <a:gd name="T28" fmla="*/ 43 w 133"/>
                    <a:gd name="T29" fmla="*/ 4 h 164"/>
                    <a:gd name="T30" fmla="*/ 70 w 133"/>
                    <a:gd name="T31" fmla="*/ 0 h 164"/>
                    <a:gd name="T32" fmla="*/ 117 w 133"/>
                    <a:gd name="T33" fmla="*/ 15 h 164"/>
                    <a:gd name="T34" fmla="*/ 133 w 133"/>
                    <a:gd name="T35" fmla="*/ 58 h 164"/>
                    <a:gd name="T36" fmla="*/ 133 w 133"/>
                    <a:gd name="T37" fmla="*/ 161 h 164"/>
                    <a:gd name="T38" fmla="*/ 111 w 133"/>
                    <a:gd name="T39" fmla="*/ 161 h 164"/>
                    <a:gd name="T40" fmla="*/ 107 w 133"/>
                    <a:gd name="T41" fmla="*/ 137 h 164"/>
                    <a:gd name="T42" fmla="*/ 107 w 133"/>
                    <a:gd name="T43" fmla="*/ 137 h 164"/>
                    <a:gd name="T44" fmla="*/ 54 w 133"/>
                    <a:gd name="T45" fmla="*/ 164 h 164"/>
                    <a:gd name="T46" fmla="*/ 57 w 133"/>
                    <a:gd name="T47" fmla="*/ 138 h 164"/>
                    <a:gd name="T48" fmla="*/ 75 w 133"/>
                    <a:gd name="T49" fmla="*/ 134 h 164"/>
                    <a:gd name="T50" fmla="*/ 91 w 133"/>
                    <a:gd name="T51" fmla="*/ 125 h 164"/>
                    <a:gd name="T52" fmla="*/ 101 w 133"/>
                    <a:gd name="T53" fmla="*/ 111 h 164"/>
                    <a:gd name="T54" fmla="*/ 104 w 133"/>
                    <a:gd name="T55" fmla="*/ 95 h 164"/>
                    <a:gd name="T56" fmla="*/ 104 w 133"/>
                    <a:gd name="T57" fmla="*/ 89 h 164"/>
                    <a:gd name="T58" fmla="*/ 70 w 133"/>
                    <a:gd name="T59" fmla="*/ 89 h 164"/>
                    <a:gd name="T60" fmla="*/ 39 w 133"/>
                    <a:gd name="T61" fmla="*/ 96 h 164"/>
                    <a:gd name="T62" fmla="*/ 30 w 133"/>
                    <a:gd name="T63" fmla="*/ 116 h 164"/>
                    <a:gd name="T64" fmla="*/ 37 w 133"/>
                    <a:gd name="T65" fmla="*/ 132 h 164"/>
                    <a:gd name="T66" fmla="*/ 57 w 133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3" h="164">
                      <a:moveTo>
                        <a:pt x="54" y="164"/>
                      </a:moveTo>
                      <a:cubicBezTo>
                        <a:pt x="36" y="164"/>
                        <a:pt x="22" y="159"/>
                        <a:pt x="14" y="151"/>
                      </a:cubicBezTo>
                      <a:cubicBezTo>
                        <a:pt x="5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7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2" y="39"/>
                        <a:pt x="96" y="34"/>
                      </a:cubicBezTo>
                      <a:cubicBezTo>
                        <a:pt x="91" y="29"/>
                        <a:pt x="82" y="26"/>
                        <a:pt x="70" y="26"/>
                      </a:cubicBezTo>
                      <a:cubicBezTo>
                        <a:pt x="58" y="26"/>
                        <a:pt x="50" y="28"/>
                        <a:pt x="45" y="32"/>
                      </a:cubicBezTo>
                      <a:cubicBezTo>
                        <a:pt x="39" y="36"/>
                        <a:pt x="36" y="41"/>
                        <a:pt x="36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7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9" y="10"/>
                        <a:pt x="35" y="7"/>
                        <a:pt x="43" y="4"/>
                      </a:cubicBezTo>
                      <a:cubicBezTo>
                        <a:pt x="51" y="2"/>
                        <a:pt x="60" y="0"/>
                        <a:pt x="70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8" y="25"/>
                        <a:pt x="133" y="39"/>
                        <a:pt x="133" y="58"/>
                      </a:cubicBezTo>
                      <a:cubicBezTo>
                        <a:pt x="133" y="161"/>
                        <a:pt x="133" y="161"/>
                        <a:pt x="133" y="161"/>
                      </a:cubicBezTo>
                      <a:cubicBezTo>
                        <a:pt x="111" y="161"/>
                        <a:pt x="111" y="161"/>
                        <a:pt x="111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94" y="155"/>
                        <a:pt x="76" y="164"/>
                        <a:pt x="54" y="164"/>
                      </a:cubicBezTo>
                      <a:close/>
                      <a:moveTo>
                        <a:pt x="57" y="138"/>
                      </a:moveTo>
                      <a:cubicBezTo>
                        <a:pt x="64" y="138"/>
                        <a:pt x="70" y="136"/>
                        <a:pt x="75" y="134"/>
                      </a:cubicBezTo>
                      <a:cubicBezTo>
                        <a:pt x="81" y="132"/>
                        <a:pt x="86" y="129"/>
                        <a:pt x="91" y="125"/>
                      </a:cubicBezTo>
                      <a:cubicBezTo>
                        <a:pt x="95" y="121"/>
                        <a:pt x="98" y="117"/>
                        <a:pt x="101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55" y="89"/>
                        <a:pt x="45" y="91"/>
                        <a:pt x="39" y="96"/>
                      </a:cubicBezTo>
                      <a:cubicBezTo>
                        <a:pt x="33" y="101"/>
                        <a:pt x="30" y="108"/>
                        <a:pt x="30" y="116"/>
                      </a:cubicBezTo>
                      <a:cubicBezTo>
                        <a:pt x="30" y="122"/>
                        <a:pt x="32" y="128"/>
                        <a:pt x="37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64" name="Freeform 47"/>
              <p:cNvSpPr>
                <a:spLocks/>
              </p:cNvSpPr>
              <p:nvPr userDrawn="1"/>
            </p:nvSpPr>
            <p:spPr bwMode="auto">
              <a:xfrm>
                <a:off x="2809480" y="390284"/>
                <a:ext cx="737977" cy="651821"/>
              </a:xfrm>
              <a:custGeom>
                <a:avLst/>
                <a:gdLst>
                  <a:gd name="T0" fmla="*/ 164 w 801"/>
                  <a:gd name="T1" fmla="*/ 473 h 707"/>
                  <a:gd name="T2" fmla="*/ 0 w 801"/>
                  <a:gd name="T3" fmla="*/ 613 h 707"/>
                  <a:gd name="T4" fmla="*/ 0 w 801"/>
                  <a:gd name="T5" fmla="*/ 704 h 707"/>
                  <a:gd name="T6" fmla="*/ 252 w 801"/>
                  <a:gd name="T7" fmla="*/ 533 h 707"/>
                  <a:gd name="T8" fmla="*/ 302 w 801"/>
                  <a:gd name="T9" fmla="*/ 87 h 707"/>
                  <a:gd name="T10" fmla="*/ 704 w 801"/>
                  <a:gd name="T11" fmla="*/ 87 h 707"/>
                  <a:gd name="T12" fmla="*/ 704 w 801"/>
                  <a:gd name="T13" fmla="*/ 698 h 707"/>
                  <a:gd name="T14" fmla="*/ 801 w 801"/>
                  <a:gd name="T15" fmla="*/ 698 h 707"/>
                  <a:gd name="T16" fmla="*/ 801 w 801"/>
                  <a:gd name="T17" fmla="*/ 0 h 707"/>
                  <a:gd name="T18" fmla="*/ 211 w 801"/>
                  <a:gd name="T19" fmla="*/ 0 h 707"/>
                  <a:gd name="T20" fmla="*/ 164 w 801"/>
                  <a:gd name="T21" fmla="*/ 473 h 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1" h="707">
                    <a:moveTo>
                      <a:pt x="164" y="473"/>
                    </a:moveTo>
                    <a:cubicBezTo>
                      <a:pt x="152" y="587"/>
                      <a:pt x="91" y="610"/>
                      <a:pt x="0" y="613"/>
                    </a:cubicBezTo>
                    <a:cubicBezTo>
                      <a:pt x="0" y="704"/>
                      <a:pt x="0" y="704"/>
                      <a:pt x="0" y="704"/>
                    </a:cubicBezTo>
                    <a:cubicBezTo>
                      <a:pt x="137" y="707"/>
                      <a:pt x="225" y="655"/>
                      <a:pt x="252" y="533"/>
                    </a:cubicBezTo>
                    <a:cubicBezTo>
                      <a:pt x="273" y="442"/>
                      <a:pt x="302" y="87"/>
                      <a:pt x="302" y="87"/>
                    </a:cubicBezTo>
                    <a:cubicBezTo>
                      <a:pt x="704" y="87"/>
                      <a:pt x="704" y="87"/>
                      <a:pt x="704" y="87"/>
                    </a:cubicBezTo>
                    <a:cubicBezTo>
                      <a:pt x="704" y="698"/>
                      <a:pt x="704" y="698"/>
                      <a:pt x="704" y="698"/>
                    </a:cubicBezTo>
                    <a:cubicBezTo>
                      <a:pt x="801" y="698"/>
                      <a:pt x="801" y="698"/>
                      <a:pt x="801" y="698"/>
                    </a:cubicBezTo>
                    <a:cubicBezTo>
                      <a:pt x="801" y="0"/>
                      <a:pt x="801" y="0"/>
                      <a:pt x="801" y="0"/>
                    </a:cubicBezTo>
                    <a:cubicBezTo>
                      <a:pt x="211" y="0"/>
                      <a:pt x="211" y="0"/>
                      <a:pt x="211" y="0"/>
                    </a:cubicBezTo>
                    <a:cubicBezTo>
                      <a:pt x="211" y="0"/>
                      <a:pt x="181" y="324"/>
                      <a:pt x="164" y="473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5" name="Freeform 48"/>
              <p:cNvSpPr>
                <a:spLocks/>
              </p:cNvSpPr>
              <p:nvPr userDrawn="1"/>
            </p:nvSpPr>
            <p:spPr bwMode="auto">
              <a:xfrm>
                <a:off x="1337007" y="390284"/>
                <a:ext cx="755382" cy="643119"/>
              </a:xfrm>
              <a:custGeom>
                <a:avLst/>
                <a:gdLst>
                  <a:gd name="T0" fmla="*/ 779 w 820"/>
                  <a:gd name="T1" fmla="*/ 0 h 698"/>
                  <a:gd name="T2" fmla="*/ 656 w 820"/>
                  <a:gd name="T3" fmla="*/ 0 h 698"/>
                  <a:gd name="T4" fmla="*/ 469 w 820"/>
                  <a:gd name="T5" fmla="*/ 242 h 698"/>
                  <a:gd name="T6" fmla="*/ 347 w 820"/>
                  <a:gd name="T7" fmla="*/ 302 h 698"/>
                  <a:gd name="T8" fmla="*/ 95 w 820"/>
                  <a:gd name="T9" fmla="*/ 302 h 698"/>
                  <a:gd name="T10" fmla="*/ 95 w 820"/>
                  <a:gd name="T11" fmla="*/ 0 h 698"/>
                  <a:gd name="T12" fmla="*/ 0 w 820"/>
                  <a:gd name="T13" fmla="*/ 0 h 698"/>
                  <a:gd name="T14" fmla="*/ 0 w 820"/>
                  <a:gd name="T15" fmla="*/ 698 h 698"/>
                  <a:gd name="T16" fmla="*/ 94 w 820"/>
                  <a:gd name="T17" fmla="*/ 698 h 698"/>
                  <a:gd name="T18" fmla="*/ 95 w 820"/>
                  <a:gd name="T19" fmla="*/ 399 h 698"/>
                  <a:gd name="T20" fmla="*/ 420 w 820"/>
                  <a:gd name="T21" fmla="*/ 399 h 698"/>
                  <a:gd name="T22" fmla="*/ 681 w 820"/>
                  <a:gd name="T23" fmla="*/ 698 h 698"/>
                  <a:gd name="T24" fmla="*/ 820 w 820"/>
                  <a:gd name="T25" fmla="*/ 698 h 698"/>
                  <a:gd name="T26" fmla="*/ 513 w 820"/>
                  <a:gd name="T27" fmla="*/ 343 h 698"/>
                  <a:gd name="T28" fmla="*/ 779 w 820"/>
                  <a:gd name="T29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20" h="698">
                    <a:moveTo>
                      <a:pt x="779" y="0"/>
                    </a:moveTo>
                    <a:cubicBezTo>
                      <a:pt x="656" y="0"/>
                      <a:pt x="656" y="0"/>
                      <a:pt x="656" y="0"/>
                    </a:cubicBezTo>
                    <a:cubicBezTo>
                      <a:pt x="469" y="242"/>
                      <a:pt x="469" y="242"/>
                      <a:pt x="469" y="242"/>
                    </a:cubicBezTo>
                    <a:cubicBezTo>
                      <a:pt x="439" y="280"/>
                      <a:pt x="394" y="302"/>
                      <a:pt x="347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94" y="698"/>
                      <a:pt x="94" y="698"/>
                      <a:pt x="94" y="698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420" y="399"/>
                      <a:pt x="420" y="399"/>
                      <a:pt x="420" y="399"/>
                    </a:cubicBezTo>
                    <a:cubicBezTo>
                      <a:pt x="681" y="698"/>
                      <a:pt x="681" y="698"/>
                      <a:pt x="681" y="698"/>
                    </a:cubicBezTo>
                    <a:cubicBezTo>
                      <a:pt x="820" y="698"/>
                      <a:pt x="820" y="698"/>
                      <a:pt x="820" y="698"/>
                    </a:cubicBezTo>
                    <a:cubicBezTo>
                      <a:pt x="513" y="343"/>
                      <a:pt x="513" y="343"/>
                      <a:pt x="513" y="343"/>
                    </a:cubicBezTo>
                    <a:lnTo>
                      <a:pt x="779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6" name="Freeform 49"/>
              <p:cNvSpPr>
                <a:spLocks noEditPoints="1"/>
              </p:cNvSpPr>
              <p:nvPr userDrawn="1"/>
            </p:nvSpPr>
            <p:spPr bwMode="auto">
              <a:xfrm>
                <a:off x="2055839" y="365046"/>
                <a:ext cx="757122" cy="691853"/>
              </a:xfrm>
              <a:custGeom>
                <a:avLst/>
                <a:gdLst>
                  <a:gd name="T0" fmla="*/ 411 w 822"/>
                  <a:gd name="T1" fmla="*/ 0 h 751"/>
                  <a:gd name="T2" fmla="*/ 0 w 822"/>
                  <a:gd name="T3" fmla="*/ 376 h 751"/>
                  <a:gd name="T4" fmla="*/ 411 w 822"/>
                  <a:gd name="T5" fmla="*/ 751 h 751"/>
                  <a:gd name="T6" fmla="*/ 822 w 822"/>
                  <a:gd name="T7" fmla="*/ 376 h 751"/>
                  <a:gd name="T8" fmla="*/ 411 w 822"/>
                  <a:gd name="T9" fmla="*/ 0 h 751"/>
                  <a:gd name="T10" fmla="*/ 411 w 822"/>
                  <a:gd name="T11" fmla="*/ 662 h 751"/>
                  <a:gd name="T12" fmla="*/ 101 w 822"/>
                  <a:gd name="T13" fmla="*/ 376 h 751"/>
                  <a:gd name="T14" fmla="*/ 411 w 822"/>
                  <a:gd name="T15" fmla="*/ 89 h 751"/>
                  <a:gd name="T16" fmla="*/ 721 w 822"/>
                  <a:gd name="T17" fmla="*/ 376 h 751"/>
                  <a:gd name="T18" fmla="*/ 411 w 822"/>
                  <a:gd name="T19" fmla="*/ 662 h 7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22" h="751">
                    <a:moveTo>
                      <a:pt x="411" y="0"/>
                    </a:moveTo>
                    <a:cubicBezTo>
                      <a:pt x="184" y="0"/>
                      <a:pt x="0" y="122"/>
                      <a:pt x="0" y="376"/>
                    </a:cubicBezTo>
                    <a:cubicBezTo>
                      <a:pt x="0" y="646"/>
                      <a:pt x="184" y="751"/>
                      <a:pt x="411" y="751"/>
                    </a:cubicBezTo>
                    <a:cubicBezTo>
                      <a:pt x="638" y="751"/>
                      <a:pt x="822" y="645"/>
                      <a:pt x="822" y="376"/>
                    </a:cubicBezTo>
                    <a:cubicBezTo>
                      <a:pt x="822" y="119"/>
                      <a:pt x="638" y="0"/>
                      <a:pt x="411" y="0"/>
                    </a:cubicBezTo>
                    <a:close/>
                    <a:moveTo>
                      <a:pt x="411" y="662"/>
                    </a:moveTo>
                    <a:cubicBezTo>
                      <a:pt x="229" y="662"/>
                      <a:pt x="101" y="582"/>
                      <a:pt x="101" y="376"/>
                    </a:cubicBezTo>
                    <a:cubicBezTo>
                      <a:pt x="101" y="182"/>
                      <a:pt x="229" y="89"/>
                      <a:pt x="411" y="89"/>
                    </a:cubicBezTo>
                    <a:cubicBezTo>
                      <a:pt x="592" y="89"/>
                      <a:pt x="720" y="180"/>
                      <a:pt x="721" y="376"/>
                    </a:cubicBezTo>
                    <a:cubicBezTo>
                      <a:pt x="721" y="581"/>
                      <a:pt x="592" y="662"/>
                      <a:pt x="411" y="662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7" name="Freeform 50"/>
              <p:cNvSpPr>
                <a:spLocks/>
              </p:cNvSpPr>
              <p:nvPr userDrawn="1"/>
            </p:nvSpPr>
            <p:spPr bwMode="auto">
              <a:xfrm>
                <a:off x="248318" y="390284"/>
                <a:ext cx="966854" cy="643119"/>
              </a:xfrm>
              <a:custGeom>
                <a:avLst/>
                <a:gdLst>
                  <a:gd name="T0" fmla="*/ 956 w 1049"/>
                  <a:gd name="T1" fmla="*/ 605 h 698"/>
                  <a:gd name="T2" fmla="*/ 571 w 1049"/>
                  <a:gd name="T3" fmla="*/ 605 h 698"/>
                  <a:gd name="T4" fmla="*/ 571 w 1049"/>
                  <a:gd name="T5" fmla="*/ 283 h 698"/>
                  <a:gd name="T6" fmla="*/ 571 w 1049"/>
                  <a:gd name="T7" fmla="*/ 0 h 698"/>
                  <a:gd name="T8" fmla="*/ 478 w 1049"/>
                  <a:gd name="T9" fmla="*/ 0 h 698"/>
                  <a:gd name="T10" fmla="*/ 478 w 1049"/>
                  <a:gd name="T11" fmla="*/ 283 h 698"/>
                  <a:gd name="T12" fmla="*/ 156 w 1049"/>
                  <a:gd name="T13" fmla="*/ 605 h 698"/>
                  <a:gd name="T14" fmla="*/ 93 w 1049"/>
                  <a:gd name="T15" fmla="*/ 605 h 698"/>
                  <a:gd name="T16" fmla="*/ 93 w 1049"/>
                  <a:gd name="T17" fmla="*/ 0 h 698"/>
                  <a:gd name="T18" fmla="*/ 0 w 1049"/>
                  <a:gd name="T19" fmla="*/ 0 h 698"/>
                  <a:gd name="T20" fmla="*/ 0 w 1049"/>
                  <a:gd name="T21" fmla="*/ 698 h 698"/>
                  <a:gd name="T22" fmla="*/ 156 w 1049"/>
                  <a:gd name="T23" fmla="*/ 698 h 698"/>
                  <a:gd name="T24" fmla="*/ 478 w 1049"/>
                  <a:gd name="T25" fmla="*/ 545 h 698"/>
                  <a:gd name="T26" fmla="*/ 478 w 1049"/>
                  <a:gd name="T27" fmla="*/ 698 h 698"/>
                  <a:gd name="T28" fmla="*/ 1049 w 1049"/>
                  <a:gd name="T29" fmla="*/ 698 h 698"/>
                  <a:gd name="T30" fmla="*/ 1049 w 1049"/>
                  <a:gd name="T31" fmla="*/ 0 h 698"/>
                  <a:gd name="T32" fmla="*/ 956 w 1049"/>
                  <a:gd name="T33" fmla="*/ 0 h 698"/>
                  <a:gd name="T34" fmla="*/ 956 w 1049"/>
                  <a:gd name="T35" fmla="*/ 605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49" h="698">
                    <a:moveTo>
                      <a:pt x="956" y="605"/>
                    </a:moveTo>
                    <a:cubicBezTo>
                      <a:pt x="571" y="605"/>
                      <a:pt x="571" y="605"/>
                      <a:pt x="571" y="605"/>
                    </a:cubicBezTo>
                    <a:cubicBezTo>
                      <a:pt x="571" y="283"/>
                      <a:pt x="571" y="283"/>
                      <a:pt x="571" y="283"/>
                    </a:cubicBezTo>
                    <a:cubicBezTo>
                      <a:pt x="571" y="0"/>
                      <a:pt x="571" y="0"/>
                      <a:pt x="571" y="0"/>
                    </a:cubicBezTo>
                    <a:cubicBezTo>
                      <a:pt x="478" y="0"/>
                      <a:pt x="478" y="0"/>
                      <a:pt x="478" y="0"/>
                    </a:cubicBezTo>
                    <a:cubicBezTo>
                      <a:pt x="478" y="283"/>
                      <a:pt x="478" y="283"/>
                      <a:pt x="478" y="283"/>
                    </a:cubicBezTo>
                    <a:cubicBezTo>
                      <a:pt x="478" y="461"/>
                      <a:pt x="334" y="605"/>
                      <a:pt x="156" y="605"/>
                    </a:cubicBezTo>
                    <a:cubicBezTo>
                      <a:pt x="93" y="605"/>
                      <a:pt x="93" y="605"/>
                      <a:pt x="93" y="605"/>
                    </a:cubicBezTo>
                    <a:cubicBezTo>
                      <a:pt x="93" y="0"/>
                      <a:pt x="93" y="0"/>
                      <a:pt x="9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56" y="698"/>
                      <a:pt x="156" y="698"/>
                      <a:pt x="156" y="698"/>
                    </a:cubicBezTo>
                    <a:cubicBezTo>
                      <a:pt x="286" y="698"/>
                      <a:pt x="402" y="639"/>
                      <a:pt x="478" y="545"/>
                    </a:cubicBezTo>
                    <a:cubicBezTo>
                      <a:pt x="478" y="698"/>
                      <a:pt x="478" y="698"/>
                      <a:pt x="478" y="698"/>
                    </a:cubicBezTo>
                    <a:cubicBezTo>
                      <a:pt x="1049" y="698"/>
                      <a:pt x="1049" y="698"/>
                      <a:pt x="1049" y="698"/>
                    </a:cubicBezTo>
                    <a:cubicBezTo>
                      <a:pt x="1049" y="0"/>
                      <a:pt x="1049" y="0"/>
                      <a:pt x="1049" y="0"/>
                    </a:cubicBezTo>
                    <a:cubicBezTo>
                      <a:pt x="956" y="0"/>
                      <a:pt x="956" y="0"/>
                      <a:pt x="956" y="0"/>
                    </a:cubicBezTo>
                    <a:lnTo>
                      <a:pt x="956" y="60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8" name="Freeform 51"/>
              <p:cNvSpPr>
                <a:spLocks/>
              </p:cNvSpPr>
              <p:nvPr userDrawn="1"/>
            </p:nvSpPr>
            <p:spPr bwMode="auto">
              <a:xfrm>
                <a:off x="3621429" y="390284"/>
                <a:ext cx="818040" cy="645729"/>
              </a:xfrm>
              <a:custGeom>
                <a:avLst/>
                <a:gdLst>
                  <a:gd name="T0" fmla="*/ 809 w 888"/>
                  <a:gd name="T1" fmla="*/ 46 h 700"/>
                  <a:gd name="T2" fmla="*/ 809 w 888"/>
                  <a:gd name="T3" fmla="*/ 0 h 700"/>
                  <a:gd name="T4" fmla="*/ 715 w 888"/>
                  <a:gd name="T5" fmla="*/ 0 h 700"/>
                  <a:gd name="T6" fmla="*/ 715 w 888"/>
                  <a:gd name="T7" fmla="*/ 46 h 700"/>
                  <a:gd name="T8" fmla="*/ 670 w 888"/>
                  <a:gd name="T9" fmla="*/ 267 h 700"/>
                  <a:gd name="T10" fmla="*/ 585 w 888"/>
                  <a:gd name="T11" fmla="*/ 100 h 700"/>
                  <a:gd name="T12" fmla="*/ 421 w 888"/>
                  <a:gd name="T13" fmla="*/ 0 h 700"/>
                  <a:gd name="T14" fmla="*/ 610 w 888"/>
                  <a:gd name="T15" fmla="*/ 372 h 700"/>
                  <a:gd name="T16" fmla="*/ 155 w 888"/>
                  <a:gd name="T17" fmla="*/ 606 h 700"/>
                  <a:gd name="T18" fmla="*/ 113 w 888"/>
                  <a:gd name="T19" fmla="*/ 606 h 700"/>
                  <a:gd name="T20" fmla="*/ 421 w 888"/>
                  <a:gd name="T21" fmla="*/ 0 h 700"/>
                  <a:gd name="T22" fmla="*/ 421 w 888"/>
                  <a:gd name="T23" fmla="*/ 0 h 700"/>
                  <a:gd name="T24" fmla="*/ 257 w 888"/>
                  <a:gd name="T25" fmla="*/ 100 h 700"/>
                  <a:gd name="T26" fmla="*/ 0 w 888"/>
                  <a:gd name="T27" fmla="*/ 606 h 700"/>
                  <a:gd name="T28" fmla="*/ 0 w 888"/>
                  <a:gd name="T29" fmla="*/ 606 h 700"/>
                  <a:gd name="T30" fmla="*/ 0 w 888"/>
                  <a:gd name="T31" fmla="*/ 700 h 700"/>
                  <a:gd name="T32" fmla="*/ 155 w 888"/>
                  <a:gd name="T33" fmla="*/ 700 h 700"/>
                  <a:gd name="T34" fmla="*/ 657 w 888"/>
                  <a:gd name="T35" fmla="*/ 464 h 700"/>
                  <a:gd name="T36" fmla="*/ 681 w 888"/>
                  <a:gd name="T37" fmla="*/ 511 h 700"/>
                  <a:gd name="T38" fmla="*/ 776 w 888"/>
                  <a:gd name="T39" fmla="*/ 698 h 700"/>
                  <a:gd name="T40" fmla="*/ 888 w 888"/>
                  <a:gd name="T41" fmla="*/ 698 h 700"/>
                  <a:gd name="T42" fmla="*/ 722 w 888"/>
                  <a:gd name="T43" fmla="*/ 371 h 700"/>
                  <a:gd name="T44" fmla="*/ 809 w 888"/>
                  <a:gd name="T45" fmla="*/ 46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88" h="700">
                    <a:moveTo>
                      <a:pt x="809" y="46"/>
                    </a:moveTo>
                    <a:cubicBezTo>
                      <a:pt x="809" y="0"/>
                      <a:pt x="809" y="0"/>
                      <a:pt x="809" y="0"/>
                    </a:cubicBezTo>
                    <a:cubicBezTo>
                      <a:pt x="715" y="0"/>
                      <a:pt x="715" y="0"/>
                      <a:pt x="715" y="0"/>
                    </a:cubicBezTo>
                    <a:cubicBezTo>
                      <a:pt x="715" y="46"/>
                      <a:pt x="715" y="46"/>
                      <a:pt x="715" y="46"/>
                    </a:cubicBezTo>
                    <a:cubicBezTo>
                      <a:pt x="715" y="124"/>
                      <a:pt x="699" y="199"/>
                      <a:pt x="670" y="267"/>
                    </a:cubicBezTo>
                    <a:cubicBezTo>
                      <a:pt x="585" y="100"/>
                      <a:pt x="585" y="100"/>
                      <a:pt x="585" y="100"/>
                    </a:cubicBezTo>
                    <a:cubicBezTo>
                      <a:pt x="554" y="39"/>
                      <a:pt x="490" y="0"/>
                      <a:pt x="421" y="0"/>
                    </a:cubicBezTo>
                    <a:cubicBezTo>
                      <a:pt x="610" y="372"/>
                      <a:pt x="610" y="372"/>
                      <a:pt x="610" y="372"/>
                    </a:cubicBezTo>
                    <a:cubicBezTo>
                      <a:pt x="508" y="514"/>
                      <a:pt x="342" y="606"/>
                      <a:pt x="155" y="606"/>
                    </a:cubicBezTo>
                    <a:cubicBezTo>
                      <a:pt x="113" y="606"/>
                      <a:pt x="113" y="606"/>
                      <a:pt x="113" y="606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352" y="0"/>
                      <a:pt x="288" y="39"/>
                      <a:pt x="257" y="100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700"/>
                      <a:pt x="0" y="700"/>
                      <a:pt x="0" y="700"/>
                    </a:cubicBezTo>
                    <a:cubicBezTo>
                      <a:pt x="155" y="700"/>
                      <a:pt x="155" y="700"/>
                      <a:pt x="155" y="700"/>
                    </a:cubicBezTo>
                    <a:cubicBezTo>
                      <a:pt x="356" y="700"/>
                      <a:pt x="537" y="608"/>
                      <a:pt x="657" y="464"/>
                    </a:cubicBezTo>
                    <a:cubicBezTo>
                      <a:pt x="681" y="511"/>
                      <a:pt x="681" y="511"/>
                      <a:pt x="681" y="511"/>
                    </a:cubicBezTo>
                    <a:cubicBezTo>
                      <a:pt x="776" y="698"/>
                      <a:pt x="776" y="698"/>
                      <a:pt x="776" y="698"/>
                    </a:cubicBezTo>
                    <a:cubicBezTo>
                      <a:pt x="888" y="698"/>
                      <a:pt x="888" y="698"/>
                      <a:pt x="888" y="698"/>
                    </a:cubicBezTo>
                    <a:cubicBezTo>
                      <a:pt x="722" y="371"/>
                      <a:pt x="722" y="371"/>
                      <a:pt x="722" y="371"/>
                    </a:cubicBezTo>
                    <a:cubicBezTo>
                      <a:pt x="777" y="275"/>
                      <a:pt x="809" y="164"/>
                      <a:pt x="809" y="4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923907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Контакты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5461122" y="5664147"/>
            <a:ext cx="6452204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bg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контакты</a:t>
            </a:r>
            <a:endParaRPr lang="ru-RU" dirty="0"/>
          </a:p>
        </p:txBody>
      </p:sp>
      <p:grpSp>
        <p:nvGrpSpPr>
          <p:cNvPr id="57" name="Группа 56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  <a:solidFill>
            <a:schemeClr val="tx1"/>
          </a:solidFill>
        </p:grpSpPr>
        <p:sp>
          <p:nvSpPr>
            <p:cNvPr id="58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9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0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3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4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3" name="Группа 72"/>
          <p:cNvGrpSpPr/>
          <p:nvPr userDrawn="1"/>
        </p:nvGrpSpPr>
        <p:grpSpPr>
          <a:xfrm>
            <a:off x="248318" y="365046"/>
            <a:ext cx="4191151" cy="1101772"/>
            <a:chOff x="248318" y="365046"/>
            <a:chExt cx="4191151" cy="1101772"/>
          </a:xfrm>
          <a:solidFill>
            <a:schemeClr val="tx2"/>
          </a:solidFill>
        </p:grpSpPr>
        <p:grpSp>
          <p:nvGrpSpPr>
            <p:cNvPr id="74" name="Группа 73"/>
            <p:cNvGrpSpPr/>
            <p:nvPr userDrawn="1"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  <a:grpFill/>
          </p:grpSpPr>
          <p:sp>
            <p:nvSpPr>
              <p:cNvPr id="80" name="Freeform 13"/>
              <p:cNvSpPr>
                <a:spLocks/>
              </p:cNvSpPr>
              <p:nvPr userDrawn="1"/>
            </p:nvSpPr>
            <p:spPr bwMode="auto">
              <a:xfrm>
                <a:off x="248318" y="1326678"/>
                <a:ext cx="119225" cy="145333"/>
              </a:xfrm>
              <a:custGeom>
                <a:avLst/>
                <a:gdLst>
                  <a:gd name="T0" fmla="*/ 0 w 137"/>
                  <a:gd name="T1" fmla="*/ 0 h 167"/>
                  <a:gd name="T2" fmla="*/ 137 w 137"/>
                  <a:gd name="T3" fmla="*/ 0 h 167"/>
                  <a:gd name="T4" fmla="*/ 137 w 137"/>
                  <a:gd name="T5" fmla="*/ 167 h 167"/>
                  <a:gd name="T6" fmla="*/ 107 w 137"/>
                  <a:gd name="T7" fmla="*/ 167 h 167"/>
                  <a:gd name="T8" fmla="*/ 107 w 137"/>
                  <a:gd name="T9" fmla="*/ 28 h 167"/>
                  <a:gd name="T10" fmla="*/ 30 w 137"/>
                  <a:gd name="T11" fmla="*/ 28 h 167"/>
                  <a:gd name="T12" fmla="*/ 30 w 137"/>
                  <a:gd name="T13" fmla="*/ 167 h 167"/>
                  <a:gd name="T14" fmla="*/ 0 w 137"/>
                  <a:gd name="T15" fmla="*/ 167 h 167"/>
                  <a:gd name="T16" fmla="*/ 0 w 137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" h="16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1" name="Freeform 14"/>
              <p:cNvSpPr>
                <a:spLocks noEditPoints="1"/>
              </p:cNvSpPr>
              <p:nvPr userDrawn="1"/>
            </p:nvSpPr>
            <p:spPr bwMode="auto">
              <a:xfrm>
                <a:off x="411056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5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4 w 142"/>
                  <a:gd name="T15" fmla="*/ 20 h 224"/>
                  <a:gd name="T16" fmla="*/ 137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0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2 w 142"/>
                  <a:gd name="T47" fmla="*/ 86 h 224"/>
                  <a:gd name="T48" fmla="*/ 112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39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2" name="Freeform 15"/>
              <p:cNvSpPr>
                <a:spLocks noEditPoints="1"/>
              </p:cNvSpPr>
              <p:nvPr userDrawn="1"/>
            </p:nvSpPr>
            <p:spPr bwMode="auto">
              <a:xfrm>
                <a:off x="567702" y="1324067"/>
                <a:ext cx="13140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3" name="Freeform 16"/>
              <p:cNvSpPr>
                <a:spLocks noEditPoints="1"/>
              </p:cNvSpPr>
              <p:nvPr userDrawn="1"/>
            </p:nvSpPr>
            <p:spPr bwMode="auto">
              <a:xfrm>
                <a:off x="713904" y="1326678"/>
                <a:ext cx="152294" cy="183624"/>
              </a:xfrm>
              <a:custGeom>
                <a:avLst/>
                <a:gdLst>
                  <a:gd name="T0" fmla="*/ 0 w 166"/>
                  <a:gd name="T1" fmla="*/ 132 h 199"/>
                  <a:gd name="T2" fmla="*/ 16 w 166"/>
                  <a:gd name="T3" fmla="*/ 132 h 199"/>
                  <a:gd name="T4" fmla="*/ 24 w 166"/>
                  <a:gd name="T5" fmla="*/ 117 h 199"/>
                  <a:gd name="T6" fmla="*/ 30 w 166"/>
                  <a:gd name="T7" fmla="*/ 100 h 199"/>
                  <a:gd name="T8" fmla="*/ 33 w 166"/>
                  <a:gd name="T9" fmla="*/ 78 h 199"/>
                  <a:gd name="T10" fmla="*/ 33 w 166"/>
                  <a:gd name="T11" fmla="*/ 47 h 199"/>
                  <a:gd name="T12" fmla="*/ 33 w 166"/>
                  <a:gd name="T13" fmla="*/ 0 h 199"/>
                  <a:gd name="T14" fmla="*/ 147 w 166"/>
                  <a:gd name="T15" fmla="*/ 0 h 199"/>
                  <a:gd name="T16" fmla="*/ 147 w 166"/>
                  <a:gd name="T17" fmla="*/ 132 h 199"/>
                  <a:gd name="T18" fmla="*/ 166 w 166"/>
                  <a:gd name="T19" fmla="*/ 132 h 199"/>
                  <a:gd name="T20" fmla="*/ 166 w 166"/>
                  <a:gd name="T21" fmla="*/ 199 h 199"/>
                  <a:gd name="T22" fmla="*/ 139 w 166"/>
                  <a:gd name="T23" fmla="*/ 199 h 199"/>
                  <a:gd name="T24" fmla="*/ 139 w 166"/>
                  <a:gd name="T25" fmla="*/ 158 h 199"/>
                  <a:gd name="T26" fmla="*/ 27 w 166"/>
                  <a:gd name="T27" fmla="*/ 158 h 199"/>
                  <a:gd name="T28" fmla="*/ 27 w 166"/>
                  <a:gd name="T29" fmla="*/ 199 h 199"/>
                  <a:gd name="T30" fmla="*/ 0 w 166"/>
                  <a:gd name="T31" fmla="*/ 199 h 199"/>
                  <a:gd name="T32" fmla="*/ 0 w 166"/>
                  <a:gd name="T33" fmla="*/ 132 h 199"/>
                  <a:gd name="T34" fmla="*/ 119 w 166"/>
                  <a:gd name="T35" fmla="*/ 132 h 199"/>
                  <a:gd name="T36" fmla="*/ 119 w 166"/>
                  <a:gd name="T37" fmla="*/ 26 h 199"/>
                  <a:gd name="T38" fmla="*/ 61 w 166"/>
                  <a:gd name="T39" fmla="*/ 26 h 199"/>
                  <a:gd name="T40" fmla="*/ 61 w 166"/>
                  <a:gd name="T41" fmla="*/ 47 h 199"/>
                  <a:gd name="T42" fmla="*/ 60 w 166"/>
                  <a:gd name="T43" fmla="*/ 75 h 199"/>
                  <a:gd name="T44" fmla="*/ 58 w 166"/>
                  <a:gd name="T45" fmla="*/ 97 h 199"/>
                  <a:gd name="T46" fmla="*/ 54 w 166"/>
                  <a:gd name="T47" fmla="*/ 115 h 199"/>
                  <a:gd name="T48" fmla="*/ 48 w 166"/>
                  <a:gd name="T49" fmla="*/ 131 h 199"/>
                  <a:gd name="T50" fmla="*/ 48 w 166"/>
                  <a:gd name="T51" fmla="*/ 132 h 199"/>
                  <a:gd name="T52" fmla="*/ 119 w 166"/>
                  <a:gd name="T53" fmla="*/ 132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6" h="199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4" name="Freeform 17"/>
              <p:cNvSpPr>
                <a:spLocks/>
              </p:cNvSpPr>
              <p:nvPr userDrawn="1"/>
            </p:nvSpPr>
            <p:spPr bwMode="auto">
              <a:xfrm>
                <a:off x="894048" y="1326678"/>
                <a:ext cx="120095" cy="145333"/>
              </a:xfrm>
              <a:custGeom>
                <a:avLst/>
                <a:gdLst>
                  <a:gd name="T0" fmla="*/ 0 w 138"/>
                  <a:gd name="T1" fmla="*/ 0 h 167"/>
                  <a:gd name="T2" fmla="*/ 138 w 138"/>
                  <a:gd name="T3" fmla="*/ 0 h 167"/>
                  <a:gd name="T4" fmla="*/ 138 w 138"/>
                  <a:gd name="T5" fmla="*/ 167 h 167"/>
                  <a:gd name="T6" fmla="*/ 107 w 138"/>
                  <a:gd name="T7" fmla="*/ 167 h 167"/>
                  <a:gd name="T8" fmla="*/ 107 w 138"/>
                  <a:gd name="T9" fmla="*/ 28 h 167"/>
                  <a:gd name="T10" fmla="*/ 31 w 138"/>
                  <a:gd name="T11" fmla="*/ 28 h 167"/>
                  <a:gd name="T12" fmla="*/ 31 w 138"/>
                  <a:gd name="T13" fmla="*/ 167 h 167"/>
                  <a:gd name="T14" fmla="*/ 0 w 138"/>
                  <a:gd name="T15" fmla="*/ 167 h 167"/>
                  <a:gd name="T16" fmla="*/ 0 w 138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5" name="Freeform 18"/>
              <p:cNvSpPr>
                <a:spLocks noEditPoints="1"/>
              </p:cNvSpPr>
              <p:nvPr userDrawn="1"/>
            </p:nvSpPr>
            <p:spPr bwMode="auto">
              <a:xfrm>
                <a:off x="1056785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6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5 w 142"/>
                  <a:gd name="T15" fmla="*/ 20 h 224"/>
                  <a:gd name="T16" fmla="*/ 138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1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3 w 142"/>
                  <a:gd name="T47" fmla="*/ 86 h 224"/>
                  <a:gd name="T48" fmla="*/ 113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40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6" name="Freeform 19"/>
              <p:cNvSpPr>
                <a:spLocks/>
              </p:cNvSpPr>
              <p:nvPr userDrawn="1"/>
            </p:nvSpPr>
            <p:spPr bwMode="auto">
              <a:xfrm>
                <a:off x="122300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1 w 144"/>
                  <a:gd name="T3" fmla="*/ 0 h 167"/>
                  <a:gd name="T4" fmla="*/ 31 w 144"/>
                  <a:gd name="T5" fmla="*/ 130 h 167"/>
                  <a:gd name="T6" fmla="*/ 31 w 144"/>
                  <a:gd name="T7" fmla="*/ 130 h 167"/>
                  <a:gd name="T8" fmla="*/ 10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37 h 167"/>
                  <a:gd name="T18" fmla="*/ 113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7" name="Freeform 20"/>
              <p:cNvSpPr>
                <a:spLocks/>
              </p:cNvSpPr>
              <p:nvPr userDrawn="1"/>
            </p:nvSpPr>
            <p:spPr bwMode="auto">
              <a:xfrm>
                <a:off x="139183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0 w 144"/>
                  <a:gd name="T3" fmla="*/ 0 h 167"/>
                  <a:gd name="T4" fmla="*/ 30 w 144"/>
                  <a:gd name="T5" fmla="*/ 68 h 167"/>
                  <a:gd name="T6" fmla="*/ 114 w 144"/>
                  <a:gd name="T7" fmla="*/ 68 h 167"/>
                  <a:gd name="T8" fmla="*/ 11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95 h 167"/>
                  <a:gd name="T18" fmla="*/ 30 w 144"/>
                  <a:gd name="T19" fmla="*/ 95 h 167"/>
                  <a:gd name="T20" fmla="*/ 3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8" name="Freeform 21"/>
              <p:cNvSpPr>
                <a:spLocks/>
              </p:cNvSpPr>
              <p:nvPr userDrawn="1"/>
            </p:nvSpPr>
            <p:spPr bwMode="auto">
              <a:xfrm>
                <a:off x="1561533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29 w 144"/>
                  <a:gd name="T3" fmla="*/ 0 h 167"/>
                  <a:gd name="T4" fmla="*/ 29 w 144"/>
                  <a:gd name="T5" fmla="*/ 130 h 167"/>
                  <a:gd name="T6" fmla="*/ 30 w 144"/>
                  <a:gd name="T7" fmla="*/ 130 h 167"/>
                  <a:gd name="T8" fmla="*/ 103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3 w 144"/>
                  <a:gd name="T15" fmla="*/ 167 h 167"/>
                  <a:gd name="T16" fmla="*/ 113 w 144"/>
                  <a:gd name="T17" fmla="*/ 37 h 167"/>
                  <a:gd name="T18" fmla="*/ 112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9" name="Freeform 22"/>
              <p:cNvSpPr>
                <a:spLocks/>
              </p:cNvSpPr>
              <p:nvPr userDrawn="1"/>
            </p:nvSpPr>
            <p:spPr bwMode="auto">
              <a:xfrm>
                <a:off x="1729493" y="1326678"/>
                <a:ext cx="154035" cy="145333"/>
              </a:xfrm>
              <a:custGeom>
                <a:avLst/>
                <a:gdLst>
                  <a:gd name="T0" fmla="*/ 0 w 177"/>
                  <a:gd name="T1" fmla="*/ 0 h 167"/>
                  <a:gd name="T2" fmla="*/ 45 w 177"/>
                  <a:gd name="T3" fmla="*/ 0 h 167"/>
                  <a:gd name="T4" fmla="*/ 89 w 177"/>
                  <a:gd name="T5" fmla="*/ 95 h 167"/>
                  <a:gd name="T6" fmla="*/ 90 w 177"/>
                  <a:gd name="T7" fmla="*/ 95 h 167"/>
                  <a:gd name="T8" fmla="*/ 135 w 177"/>
                  <a:gd name="T9" fmla="*/ 0 h 167"/>
                  <a:gd name="T10" fmla="*/ 177 w 177"/>
                  <a:gd name="T11" fmla="*/ 0 h 167"/>
                  <a:gd name="T12" fmla="*/ 177 w 177"/>
                  <a:gd name="T13" fmla="*/ 167 h 167"/>
                  <a:gd name="T14" fmla="*/ 147 w 177"/>
                  <a:gd name="T15" fmla="*/ 167 h 167"/>
                  <a:gd name="T16" fmla="*/ 147 w 177"/>
                  <a:gd name="T17" fmla="*/ 37 h 167"/>
                  <a:gd name="T18" fmla="*/ 146 w 177"/>
                  <a:gd name="T19" fmla="*/ 37 h 167"/>
                  <a:gd name="T20" fmla="*/ 104 w 177"/>
                  <a:gd name="T21" fmla="*/ 129 h 167"/>
                  <a:gd name="T22" fmla="*/ 73 w 177"/>
                  <a:gd name="T23" fmla="*/ 129 h 167"/>
                  <a:gd name="T24" fmla="*/ 31 w 177"/>
                  <a:gd name="T25" fmla="*/ 37 h 167"/>
                  <a:gd name="T26" fmla="*/ 30 w 177"/>
                  <a:gd name="T27" fmla="*/ 37 h 167"/>
                  <a:gd name="T28" fmla="*/ 30 w 177"/>
                  <a:gd name="T29" fmla="*/ 167 h 167"/>
                  <a:gd name="T30" fmla="*/ 0 w 177"/>
                  <a:gd name="T31" fmla="*/ 167 h 167"/>
                  <a:gd name="T32" fmla="*/ 0 w 177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7" h="16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0" name="Freeform 23"/>
              <p:cNvSpPr>
                <a:spLocks noEditPoints="1"/>
              </p:cNvSpPr>
              <p:nvPr userDrawn="1"/>
            </p:nvSpPr>
            <p:spPr bwMode="auto">
              <a:xfrm>
                <a:off x="1917468" y="1324067"/>
                <a:ext cx="121836" cy="151424"/>
              </a:xfrm>
              <a:custGeom>
                <a:avLst/>
                <a:gdLst>
                  <a:gd name="T0" fmla="*/ 53 w 132"/>
                  <a:gd name="T1" fmla="*/ 164 h 164"/>
                  <a:gd name="T2" fmla="*/ 13 w 132"/>
                  <a:gd name="T3" fmla="*/ 151 h 164"/>
                  <a:gd name="T4" fmla="*/ 0 w 132"/>
                  <a:gd name="T5" fmla="*/ 116 h 164"/>
                  <a:gd name="T6" fmla="*/ 16 w 132"/>
                  <a:gd name="T7" fmla="*/ 79 h 164"/>
                  <a:gd name="T8" fmla="*/ 68 w 132"/>
                  <a:gd name="T9" fmla="*/ 65 h 164"/>
                  <a:gd name="T10" fmla="*/ 104 w 132"/>
                  <a:gd name="T11" fmla="*/ 65 h 164"/>
                  <a:gd name="T12" fmla="*/ 104 w 132"/>
                  <a:gd name="T13" fmla="*/ 57 h 164"/>
                  <a:gd name="T14" fmla="*/ 96 w 132"/>
                  <a:gd name="T15" fmla="*/ 34 h 164"/>
                  <a:gd name="T16" fmla="*/ 69 w 132"/>
                  <a:gd name="T17" fmla="*/ 26 h 164"/>
                  <a:gd name="T18" fmla="*/ 44 w 132"/>
                  <a:gd name="T19" fmla="*/ 32 h 164"/>
                  <a:gd name="T20" fmla="*/ 35 w 132"/>
                  <a:gd name="T21" fmla="*/ 47 h 164"/>
                  <a:gd name="T22" fmla="*/ 6 w 132"/>
                  <a:gd name="T23" fmla="*/ 47 h 164"/>
                  <a:gd name="T24" fmla="*/ 11 w 132"/>
                  <a:gd name="T25" fmla="*/ 29 h 164"/>
                  <a:gd name="T26" fmla="*/ 23 w 132"/>
                  <a:gd name="T27" fmla="*/ 14 h 164"/>
                  <a:gd name="T28" fmla="*/ 43 w 132"/>
                  <a:gd name="T29" fmla="*/ 4 h 164"/>
                  <a:gd name="T30" fmla="*/ 69 w 132"/>
                  <a:gd name="T31" fmla="*/ 0 h 164"/>
                  <a:gd name="T32" fmla="*/ 117 w 132"/>
                  <a:gd name="T33" fmla="*/ 15 h 164"/>
                  <a:gd name="T34" fmla="*/ 132 w 132"/>
                  <a:gd name="T35" fmla="*/ 58 h 164"/>
                  <a:gd name="T36" fmla="*/ 132 w 132"/>
                  <a:gd name="T37" fmla="*/ 161 h 164"/>
                  <a:gd name="T38" fmla="*/ 110 w 132"/>
                  <a:gd name="T39" fmla="*/ 161 h 164"/>
                  <a:gd name="T40" fmla="*/ 107 w 132"/>
                  <a:gd name="T41" fmla="*/ 137 h 164"/>
                  <a:gd name="T42" fmla="*/ 106 w 132"/>
                  <a:gd name="T43" fmla="*/ 137 h 164"/>
                  <a:gd name="T44" fmla="*/ 53 w 132"/>
                  <a:gd name="T45" fmla="*/ 164 h 164"/>
                  <a:gd name="T46" fmla="*/ 57 w 132"/>
                  <a:gd name="T47" fmla="*/ 138 h 164"/>
                  <a:gd name="T48" fmla="*/ 75 w 132"/>
                  <a:gd name="T49" fmla="*/ 134 h 164"/>
                  <a:gd name="T50" fmla="*/ 90 w 132"/>
                  <a:gd name="T51" fmla="*/ 125 h 164"/>
                  <a:gd name="T52" fmla="*/ 100 w 132"/>
                  <a:gd name="T53" fmla="*/ 111 h 164"/>
                  <a:gd name="T54" fmla="*/ 104 w 132"/>
                  <a:gd name="T55" fmla="*/ 95 h 164"/>
                  <a:gd name="T56" fmla="*/ 104 w 132"/>
                  <a:gd name="T57" fmla="*/ 89 h 164"/>
                  <a:gd name="T58" fmla="*/ 69 w 132"/>
                  <a:gd name="T59" fmla="*/ 89 h 164"/>
                  <a:gd name="T60" fmla="*/ 38 w 132"/>
                  <a:gd name="T61" fmla="*/ 96 h 164"/>
                  <a:gd name="T62" fmla="*/ 29 w 132"/>
                  <a:gd name="T63" fmla="*/ 116 h 164"/>
                  <a:gd name="T64" fmla="*/ 36 w 132"/>
                  <a:gd name="T65" fmla="*/ 132 h 164"/>
                  <a:gd name="T66" fmla="*/ 57 w 132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2" h="164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1" name="Freeform 24"/>
              <p:cNvSpPr>
                <a:spLocks/>
              </p:cNvSpPr>
              <p:nvPr userDrawn="1"/>
            </p:nvSpPr>
            <p:spPr bwMode="auto">
              <a:xfrm>
                <a:off x="2058450" y="1326678"/>
                <a:ext cx="120095" cy="145333"/>
              </a:xfrm>
              <a:custGeom>
                <a:avLst/>
                <a:gdLst>
                  <a:gd name="T0" fmla="*/ 54 w 138"/>
                  <a:gd name="T1" fmla="*/ 28 h 167"/>
                  <a:gd name="T2" fmla="*/ 0 w 138"/>
                  <a:gd name="T3" fmla="*/ 28 h 167"/>
                  <a:gd name="T4" fmla="*/ 0 w 138"/>
                  <a:gd name="T5" fmla="*/ 0 h 167"/>
                  <a:gd name="T6" fmla="*/ 138 w 138"/>
                  <a:gd name="T7" fmla="*/ 0 h 167"/>
                  <a:gd name="T8" fmla="*/ 138 w 138"/>
                  <a:gd name="T9" fmla="*/ 28 h 167"/>
                  <a:gd name="T10" fmla="*/ 84 w 138"/>
                  <a:gd name="T11" fmla="*/ 28 h 167"/>
                  <a:gd name="T12" fmla="*/ 84 w 138"/>
                  <a:gd name="T13" fmla="*/ 167 h 167"/>
                  <a:gd name="T14" fmla="*/ 54 w 138"/>
                  <a:gd name="T15" fmla="*/ 167 h 167"/>
                  <a:gd name="T16" fmla="*/ 54 w 138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2" name="Freeform 25"/>
              <p:cNvSpPr>
                <a:spLocks noEditPoints="1"/>
              </p:cNvSpPr>
              <p:nvPr userDrawn="1"/>
            </p:nvSpPr>
            <p:spPr bwMode="auto">
              <a:xfrm>
                <a:off x="2189858" y="1324067"/>
                <a:ext cx="13053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3" name="Freeform 26"/>
              <p:cNvSpPr>
                <a:spLocks/>
              </p:cNvSpPr>
              <p:nvPr userDrawn="1"/>
            </p:nvSpPr>
            <p:spPr bwMode="auto">
              <a:xfrm>
                <a:off x="2335191" y="1326678"/>
                <a:ext cx="132279" cy="148814"/>
              </a:xfrm>
              <a:custGeom>
                <a:avLst/>
                <a:gdLst>
                  <a:gd name="T0" fmla="*/ 0 w 144"/>
                  <a:gd name="T1" fmla="*/ 135 h 161"/>
                  <a:gd name="T2" fmla="*/ 5 w 144"/>
                  <a:gd name="T3" fmla="*/ 135 h 161"/>
                  <a:gd name="T4" fmla="*/ 19 w 144"/>
                  <a:gd name="T5" fmla="*/ 129 h 161"/>
                  <a:gd name="T6" fmla="*/ 27 w 144"/>
                  <a:gd name="T7" fmla="*/ 111 h 161"/>
                  <a:gd name="T8" fmla="*/ 30 w 144"/>
                  <a:gd name="T9" fmla="*/ 84 h 161"/>
                  <a:gd name="T10" fmla="*/ 30 w 144"/>
                  <a:gd name="T11" fmla="*/ 49 h 161"/>
                  <a:gd name="T12" fmla="*/ 30 w 144"/>
                  <a:gd name="T13" fmla="*/ 0 h 161"/>
                  <a:gd name="T14" fmla="*/ 144 w 144"/>
                  <a:gd name="T15" fmla="*/ 0 h 161"/>
                  <a:gd name="T16" fmla="*/ 144 w 144"/>
                  <a:gd name="T17" fmla="*/ 158 h 161"/>
                  <a:gd name="T18" fmla="*/ 115 w 144"/>
                  <a:gd name="T19" fmla="*/ 158 h 161"/>
                  <a:gd name="T20" fmla="*/ 115 w 144"/>
                  <a:gd name="T21" fmla="*/ 26 h 161"/>
                  <a:gd name="T22" fmla="*/ 59 w 144"/>
                  <a:gd name="T23" fmla="*/ 26 h 161"/>
                  <a:gd name="T24" fmla="*/ 59 w 144"/>
                  <a:gd name="T25" fmla="*/ 49 h 161"/>
                  <a:gd name="T26" fmla="*/ 58 w 144"/>
                  <a:gd name="T27" fmla="*/ 91 h 161"/>
                  <a:gd name="T28" fmla="*/ 52 w 144"/>
                  <a:gd name="T29" fmla="*/ 127 h 161"/>
                  <a:gd name="T30" fmla="*/ 36 w 144"/>
                  <a:gd name="T31" fmla="*/ 151 h 161"/>
                  <a:gd name="T32" fmla="*/ 5 w 144"/>
                  <a:gd name="T33" fmla="*/ 161 h 161"/>
                  <a:gd name="T34" fmla="*/ 0 w 144"/>
                  <a:gd name="T35" fmla="*/ 161 h 161"/>
                  <a:gd name="T36" fmla="*/ 0 w 144"/>
                  <a:gd name="T37" fmla="*/ 13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4" h="161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4" name="Freeform 27"/>
              <p:cNvSpPr>
                <a:spLocks noEditPoints="1"/>
              </p:cNvSpPr>
              <p:nvPr userDrawn="1"/>
            </p:nvSpPr>
            <p:spPr bwMode="auto">
              <a:xfrm>
                <a:off x="2510983" y="1326678"/>
                <a:ext cx="114003" cy="145333"/>
              </a:xfrm>
              <a:custGeom>
                <a:avLst/>
                <a:gdLst>
                  <a:gd name="T0" fmla="*/ 0 w 124"/>
                  <a:gd name="T1" fmla="*/ 0 h 158"/>
                  <a:gd name="T2" fmla="*/ 29 w 124"/>
                  <a:gd name="T3" fmla="*/ 0 h 158"/>
                  <a:gd name="T4" fmla="*/ 29 w 124"/>
                  <a:gd name="T5" fmla="*/ 51 h 158"/>
                  <a:gd name="T6" fmla="*/ 60 w 124"/>
                  <a:gd name="T7" fmla="*/ 51 h 158"/>
                  <a:gd name="T8" fmla="*/ 108 w 124"/>
                  <a:gd name="T9" fmla="*/ 65 h 158"/>
                  <a:gd name="T10" fmla="*/ 124 w 124"/>
                  <a:gd name="T11" fmla="*/ 104 h 158"/>
                  <a:gd name="T12" fmla="*/ 108 w 124"/>
                  <a:gd name="T13" fmla="*/ 144 h 158"/>
                  <a:gd name="T14" fmla="*/ 60 w 124"/>
                  <a:gd name="T15" fmla="*/ 158 h 158"/>
                  <a:gd name="T16" fmla="*/ 0 w 124"/>
                  <a:gd name="T17" fmla="*/ 158 h 158"/>
                  <a:gd name="T18" fmla="*/ 0 w 124"/>
                  <a:gd name="T19" fmla="*/ 0 h 158"/>
                  <a:gd name="T20" fmla="*/ 29 w 124"/>
                  <a:gd name="T21" fmla="*/ 76 h 158"/>
                  <a:gd name="T22" fmla="*/ 29 w 124"/>
                  <a:gd name="T23" fmla="*/ 132 h 158"/>
                  <a:gd name="T24" fmla="*/ 59 w 124"/>
                  <a:gd name="T25" fmla="*/ 132 h 158"/>
                  <a:gd name="T26" fmla="*/ 86 w 124"/>
                  <a:gd name="T27" fmla="*/ 125 h 158"/>
                  <a:gd name="T28" fmla="*/ 94 w 124"/>
                  <a:gd name="T29" fmla="*/ 104 h 158"/>
                  <a:gd name="T30" fmla="*/ 86 w 124"/>
                  <a:gd name="T31" fmla="*/ 84 h 158"/>
                  <a:gd name="T32" fmla="*/ 59 w 124"/>
                  <a:gd name="T33" fmla="*/ 76 h 158"/>
                  <a:gd name="T34" fmla="*/ 29 w 124"/>
                  <a:gd name="T35" fmla="*/ 7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4" h="158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5" name="Freeform 28"/>
              <p:cNvSpPr>
                <a:spLocks/>
              </p:cNvSpPr>
              <p:nvPr userDrawn="1"/>
            </p:nvSpPr>
            <p:spPr bwMode="auto">
              <a:xfrm>
                <a:off x="2648483" y="1324067"/>
                <a:ext cx="125317" cy="151424"/>
              </a:xfrm>
              <a:custGeom>
                <a:avLst/>
                <a:gdLst>
                  <a:gd name="T0" fmla="*/ 69 w 136"/>
                  <a:gd name="T1" fmla="*/ 164 h 164"/>
                  <a:gd name="T2" fmla="*/ 19 w 136"/>
                  <a:gd name="T3" fmla="*/ 144 h 164"/>
                  <a:gd name="T4" fmla="*/ 0 w 136"/>
                  <a:gd name="T5" fmla="*/ 85 h 164"/>
                  <a:gd name="T6" fmla="*/ 0 w 136"/>
                  <a:gd name="T7" fmla="*/ 76 h 164"/>
                  <a:gd name="T8" fmla="*/ 5 w 136"/>
                  <a:gd name="T9" fmla="*/ 44 h 164"/>
                  <a:gd name="T10" fmla="*/ 19 w 136"/>
                  <a:gd name="T11" fmla="*/ 20 h 164"/>
                  <a:gd name="T12" fmla="*/ 41 w 136"/>
                  <a:gd name="T13" fmla="*/ 6 h 164"/>
                  <a:gd name="T14" fmla="*/ 69 w 136"/>
                  <a:gd name="T15" fmla="*/ 0 h 164"/>
                  <a:gd name="T16" fmla="*/ 96 w 136"/>
                  <a:gd name="T17" fmla="*/ 4 h 164"/>
                  <a:gd name="T18" fmla="*/ 115 w 136"/>
                  <a:gd name="T19" fmla="*/ 15 h 164"/>
                  <a:gd name="T20" fmla="*/ 129 w 136"/>
                  <a:gd name="T21" fmla="*/ 31 h 164"/>
                  <a:gd name="T22" fmla="*/ 136 w 136"/>
                  <a:gd name="T23" fmla="*/ 50 h 164"/>
                  <a:gd name="T24" fmla="*/ 106 w 136"/>
                  <a:gd name="T25" fmla="*/ 50 h 164"/>
                  <a:gd name="T26" fmla="*/ 94 w 136"/>
                  <a:gd name="T27" fmla="*/ 33 h 164"/>
                  <a:gd name="T28" fmla="*/ 71 w 136"/>
                  <a:gd name="T29" fmla="*/ 26 h 164"/>
                  <a:gd name="T30" fmla="*/ 41 w 136"/>
                  <a:gd name="T31" fmla="*/ 39 h 164"/>
                  <a:gd name="T32" fmla="*/ 30 w 136"/>
                  <a:gd name="T33" fmla="*/ 76 h 164"/>
                  <a:gd name="T34" fmla="*/ 30 w 136"/>
                  <a:gd name="T35" fmla="*/ 85 h 164"/>
                  <a:gd name="T36" fmla="*/ 41 w 136"/>
                  <a:gd name="T37" fmla="*/ 125 h 164"/>
                  <a:gd name="T38" fmla="*/ 71 w 136"/>
                  <a:gd name="T39" fmla="*/ 138 h 164"/>
                  <a:gd name="T40" fmla="*/ 94 w 136"/>
                  <a:gd name="T41" fmla="*/ 130 h 164"/>
                  <a:gd name="T42" fmla="*/ 106 w 136"/>
                  <a:gd name="T43" fmla="*/ 110 h 164"/>
                  <a:gd name="T44" fmla="*/ 136 w 136"/>
                  <a:gd name="T45" fmla="*/ 110 h 164"/>
                  <a:gd name="T46" fmla="*/ 129 w 136"/>
                  <a:gd name="T47" fmla="*/ 132 h 164"/>
                  <a:gd name="T48" fmla="*/ 115 w 136"/>
                  <a:gd name="T49" fmla="*/ 149 h 164"/>
                  <a:gd name="T50" fmla="*/ 96 w 136"/>
                  <a:gd name="T51" fmla="*/ 160 h 164"/>
                  <a:gd name="T52" fmla="*/ 69 w 136"/>
                  <a:gd name="T53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36" h="164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6" name="Freeform 29"/>
              <p:cNvSpPr>
                <a:spLocks/>
              </p:cNvSpPr>
              <p:nvPr userDrawn="1"/>
            </p:nvSpPr>
            <p:spPr bwMode="auto">
              <a:xfrm>
                <a:off x="2786853" y="1326678"/>
                <a:ext cx="118355" cy="145333"/>
              </a:xfrm>
              <a:custGeom>
                <a:avLst/>
                <a:gdLst>
                  <a:gd name="T0" fmla="*/ 52 w 136"/>
                  <a:gd name="T1" fmla="*/ 28 h 167"/>
                  <a:gd name="T2" fmla="*/ 0 w 136"/>
                  <a:gd name="T3" fmla="*/ 28 h 167"/>
                  <a:gd name="T4" fmla="*/ 0 w 136"/>
                  <a:gd name="T5" fmla="*/ 0 h 167"/>
                  <a:gd name="T6" fmla="*/ 136 w 136"/>
                  <a:gd name="T7" fmla="*/ 0 h 167"/>
                  <a:gd name="T8" fmla="*/ 136 w 136"/>
                  <a:gd name="T9" fmla="*/ 28 h 167"/>
                  <a:gd name="T10" fmla="*/ 83 w 136"/>
                  <a:gd name="T11" fmla="*/ 28 h 167"/>
                  <a:gd name="T12" fmla="*/ 83 w 136"/>
                  <a:gd name="T13" fmla="*/ 167 h 167"/>
                  <a:gd name="T14" fmla="*/ 52 w 136"/>
                  <a:gd name="T15" fmla="*/ 167 h 167"/>
                  <a:gd name="T16" fmla="*/ 52 w 136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6" h="167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7" name="Freeform 30"/>
              <p:cNvSpPr>
                <a:spLocks noEditPoints="1"/>
              </p:cNvSpPr>
              <p:nvPr userDrawn="1"/>
            </p:nvSpPr>
            <p:spPr bwMode="auto">
              <a:xfrm>
                <a:off x="2932186" y="1326678"/>
                <a:ext cx="115744" cy="145333"/>
              </a:xfrm>
              <a:custGeom>
                <a:avLst/>
                <a:gdLst>
                  <a:gd name="T0" fmla="*/ 0 w 126"/>
                  <a:gd name="T1" fmla="*/ 0 h 158"/>
                  <a:gd name="T2" fmla="*/ 61 w 126"/>
                  <a:gd name="T3" fmla="*/ 0 h 158"/>
                  <a:gd name="T4" fmla="*/ 106 w 126"/>
                  <a:gd name="T5" fmla="*/ 12 h 158"/>
                  <a:gd name="T6" fmla="*/ 120 w 126"/>
                  <a:gd name="T7" fmla="*/ 44 h 158"/>
                  <a:gd name="T8" fmla="*/ 115 w 126"/>
                  <a:gd name="T9" fmla="*/ 62 h 158"/>
                  <a:gd name="T10" fmla="*/ 100 w 126"/>
                  <a:gd name="T11" fmla="*/ 75 h 158"/>
                  <a:gd name="T12" fmla="*/ 100 w 126"/>
                  <a:gd name="T13" fmla="*/ 76 h 158"/>
                  <a:gd name="T14" fmla="*/ 119 w 126"/>
                  <a:gd name="T15" fmla="*/ 90 h 158"/>
                  <a:gd name="T16" fmla="*/ 126 w 126"/>
                  <a:gd name="T17" fmla="*/ 112 h 158"/>
                  <a:gd name="T18" fmla="*/ 113 w 126"/>
                  <a:gd name="T19" fmla="*/ 146 h 158"/>
                  <a:gd name="T20" fmla="*/ 68 w 126"/>
                  <a:gd name="T21" fmla="*/ 158 h 158"/>
                  <a:gd name="T22" fmla="*/ 0 w 126"/>
                  <a:gd name="T23" fmla="*/ 158 h 158"/>
                  <a:gd name="T24" fmla="*/ 0 w 126"/>
                  <a:gd name="T25" fmla="*/ 0 h 158"/>
                  <a:gd name="T26" fmla="*/ 90 w 126"/>
                  <a:gd name="T27" fmla="*/ 46 h 158"/>
                  <a:gd name="T28" fmla="*/ 84 w 126"/>
                  <a:gd name="T29" fmla="*/ 31 h 158"/>
                  <a:gd name="T30" fmla="*/ 60 w 126"/>
                  <a:gd name="T31" fmla="*/ 26 h 158"/>
                  <a:gd name="T32" fmla="*/ 28 w 126"/>
                  <a:gd name="T33" fmla="*/ 26 h 158"/>
                  <a:gd name="T34" fmla="*/ 28 w 126"/>
                  <a:gd name="T35" fmla="*/ 65 h 158"/>
                  <a:gd name="T36" fmla="*/ 60 w 126"/>
                  <a:gd name="T37" fmla="*/ 65 h 158"/>
                  <a:gd name="T38" fmla="*/ 84 w 126"/>
                  <a:gd name="T39" fmla="*/ 60 h 158"/>
                  <a:gd name="T40" fmla="*/ 90 w 126"/>
                  <a:gd name="T41" fmla="*/ 46 h 158"/>
                  <a:gd name="T42" fmla="*/ 97 w 126"/>
                  <a:gd name="T43" fmla="*/ 110 h 158"/>
                  <a:gd name="T44" fmla="*/ 90 w 126"/>
                  <a:gd name="T45" fmla="*/ 95 h 158"/>
                  <a:gd name="T46" fmla="*/ 66 w 126"/>
                  <a:gd name="T47" fmla="*/ 89 h 158"/>
                  <a:gd name="T48" fmla="*/ 28 w 126"/>
                  <a:gd name="T49" fmla="*/ 89 h 158"/>
                  <a:gd name="T50" fmla="*/ 28 w 126"/>
                  <a:gd name="T51" fmla="*/ 132 h 158"/>
                  <a:gd name="T52" fmla="*/ 66 w 126"/>
                  <a:gd name="T53" fmla="*/ 132 h 158"/>
                  <a:gd name="T54" fmla="*/ 90 w 126"/>
                  <a:gd name="T55" fmla="*/ 127 h 158"/>
                  <a:gd name="T56" fmla="*/ 97 w 126"/>
                  <a:gd name="T57" fmla="*/ 11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26" h="158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8" name="Freeform 31"/>
              <p:cNvSpPr>
                <a:spLocks noEditPoints="1"/>
              </p:cNvSpPr>
              <p:nvPr userDrawn="1"/>
            </p:nvSpPr>
            <p:spPr bwMode="auto">
              <a:xfrm>
                <a:off x="3073168" y="1324067"/>
                <a:ext cx="122706" cy="151424"/>
              </a:xfrm>
              <a:custGeom>
                <a:avLst/>
                <a:gdLst>
                  <a:gd name="T0" fmla="*/ 54 w 133"/>
                  <a:gd name="T1" fmla="*/ 164 h 164"/>
                  <a:gd name="T2" fmla="*/ 14 w 133"/>
                  <a:gd name="T3" fmla="*/ 151 h 164"/>
                  <a:gd name="T4" fmla="*/ 0 w 133"/>
                  <a:gd name="T5" fmla="*/ 116 h 164"/>
                  <a:gd name="T6" fmla="*/ 16 w 133"/>
                  <a:gd name="T7" fmla="*/ 79 h 164"/>
                  <a:gd name="T8" fmla="*/ 68 w 133"/>
                  <a:gd name="T9" fmla="*/ 65 h 164"/>
                  <a:gd name="T10" fmla="*/ 104 w 133"/>
                  <a:gd name="T11" fmla="*/ 65 h 164"/>
                  <a:gd name="T12" fmla="*/ 104 w 133"/>
                  <a:gd name="T13" fmla="*/ 57 h 164"/>
                  <a:gd name="T14" fmla="*/ 96 w 133"/>
                  <a:gd name="T15" fmla="*/ 34 h 164"/>
                  <a:gd name="T16" fmla="*/ 70 w 133"/>
                  <a:gd name="T17" fmla="*/ 26 h 164"/>
                  <a:gd name="T18" fmla="*/ 45 w 133"/>
                  <a:gd name="T19" fmla="*/ 32 h 164"/>
                  <a:gd name="T20" fmla="*/ 36 w 133"/>
                  <a:gd name="T21" fmla="*/ 47 h 164"/>
                  <a:gd name="T22" fmla="*/ 6 w 133"/>
                  <a:gd name="T23" fmla="*/ 47 h 164"/>
                  <a:gd name="T24" fmla="*/ 11 w 133"/>
                  <a:gd name="T25" fmla="*/ 29 h 164"/>
                  <a:gd name="T26" fmla="*/ 23 w 133"/>
                  <a:gd name="T27" fmla="*/ 14 h 164"/>
                  <a:gd name="T28" fmla="*/ 43 w 133"/>
                  <a:gd name="T29" fmla="*/ 4 h 164"/>
                  <a:gd name="T30" fmla="*/ 70 w 133"/>
                  <a:gd name="T31" fmla="*/ 0 h 164"/>
                  <a:gd name="T32" fmla="*/ 117 w 133"/>
                  <a:gd name="T33" fmla="*/ 15 h 164"/>
                  <a:gd name="T34" fmla="*/ 133 w 133"/>
                  <a:gd name="T35" fmla="*/ 58 h 164"/>
                  <a:gd name="T36" fmla="*/ 133 w 133"/>
                  <a:gd name="T37" fmla="*/ 161 h 164"/>
                  <a:gd name="T38" fmla="*/ 111 w 133"/>
                  <a:gd name="T39" fmla="*/ 161 h 164"/>
                  <a:gd name="T40" fmla="*/ 107 w 133"/>
                  <a:gd name="T41" fmla="*/ 137 h 164"/>
                  <a:gd name="T42" fmla="*/ 107 w 133"/>
                  <a:gd name="T43" fmla="*/ 137 h 164"/>
                  <a:gd name="T44" fmla="*/ 54 w 133"/>
                  <a:gd name="T45" fmla="*/ 164 h 164"/>
                  <a:gd name="T46" fmla="*/ 57 w 133"/>
                  <a:gd name="T47" fmla="*/ 138 h 164"/>
                  <a:gd name="T48" fmla="*/ 75 w 133"/>
                  <a:gd name="T49" fmla="*/ 134 h 164"/>
                  <a:gd name="T50" fmla="*/ 91 w 133"/>
                  <a:gd name="T51" fmla="*/ 125 h 164"/>
                  <a:gd name="T52" fmla="*/ 101 w 133"/>
                  <a:gd name="T53" fmla="*/ 111 h 164"/>
                  <a:gd name="T54" fmla="*/ 104 w 133"/>
                  <a:gd name="T55" fmla="*/ 95 h 164"/>
                  <a:gd name="T56" fmla="*/ 104 w 133"/>
                  <a:gd name="T57" fmla="*/ 89 h 164"/>
                  <a:gd name="T58" fmla="*/ 70 w 133"/>
                  <a:gd name="T59" fmla="*/ 89 h 164"/>
                  <a:gd name="T60" fmla="*/ 39 w 133"/>
                  <a:gd name="T61" fmla="*/ 96 h 164"/>
                  <a:gd name="T62" fmla="*/ 30 w 133"/>
                  <a:gd name="T63" fmla="*/ 116 h 164"/>
                  <a:gd name="T64" fmla="*/ 37 w 133"/>
                  <a:gd name="T65" fmla="*/ 132 h 164"/>
                  <a:gd name="T66" fmla="*/ 57 w 133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3" h="164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75" name="Freeform 47"/>
            <p:cNvSpPr>
              <a:spLocks/>
            </p:cNvSpPr>
            <p:nvPr userDrawn="1"/>
          </p:nvSpPr>
          <p:spPr bwMode="auto">
            <a:xfrm>
              <a:off x="2809480" y="390284"/>
              <a:ext cx="737977" cy="651821"/>
            </a:xfrm>
            <a:custGeom>
              <a:avLst/>
              <a:gdLst>
                <a:gd name="T0" fmla="*/ 164 w 801"/>
                <a:gd name="T1" fmla="*/ 473 h 707"/>
                <a:gd name="T2" fmla="*/ 0 w 801"/>
                <a:gd name="T3" fmla="*/ 613 h 707"/>
                <a:gd name="T4" fmla="*/ 0 w 801"/>
                <a:gd name="T5" fmla="*/ 704 h 707"/>
                <a:gd name="T6" fmla="*/ 252 w 801"/>
                <a:gd name="T7" fmla="*/ 533 h 707"/>
                <a:gd name="T8" fmla="*/ 302 w 801"/>
                <a:gd name="T9" fmla="*/ 87 h 707"/>
                <a:gd name="T10" fmla="*/ 704 w 801"/>
                <a:gd name="T11" fmla="*/ 87 h 707"/>
                <a:gd name="T12" fmla="*/ 704 w 801"/>
                <a:gd name="T13" fmla="*/ 698 h 707"/>
                <a:gd name="T14" fmla="*/ 801 w 801"/>
                <a:gd name="T15" fmla="*/ 698 h 707"/>
                <a:gd name="T16" fmla="*/ 801 w 801"/>
                <a:gd name="T17" fmla="*/ 0 h 707"/>
                <a:gd name="T18" fmla="*/ 211 w 801"/>
                <a:gd name="T19" fmla="*/ 0 h 707"/>
                <a:gd name="T20" fmla="*/ 164 w 801"/>
                <a:gd name="T21" fmla="*/ 473 h 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1" h="707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6" name="Freeform 48"/>
            <p:cNvSpPr>
              <a:spLocks/>
            </p:cNvSpPr>
            <p:nvPr userDrawn="1"/>
          </p:nvSpPr>
          <p:spPr bwMode="auto">
            <a:xfrm>
              <a:off x="1337007" y="390284"/>
              <a:ext cx="755382" cy="643119"/>
            </a:xfrm>
            <a:custGeom>
              <a:avLst/>
              <a:gdLst>
                <a:gd name="T0" fmla="*/ 779 w 820"/>
                <a:gd name="T1" fmla="*/ 0 h 698"/>
                <a:gd name="T2" fmla="*/ 656 w 820"/>
                <a:gd name="T3" fmla="*/ 0 h 698"/>
                <a:gd name="T4" fmla="*/ 469 w 820"/>
                <a:gd name="T5" fmla="*/ 242 h 698"/>
                <a:gd name="T6" fmla="*/ 347 w 820"/>
                <a:gd name="T7" fmla="*/ 302 h 698"/>
                <a:gd name="T8" fmla="*/ 95 w 820"/>
                <a:gd name="T9" fmla="*/ 302 h 698"/>
                <a:gd name="T10" fmla="*/ 95 w 820"/>
                <a:gd name="T11" fmla="*/ 0 h 698"/>
                <a:gd name="T12" fmla="*/ 0 w 820"/>
                <a:gd name="T13" fmla="*/ 0 h 698"/>
                <a:gd name="T14" fmla="*/ 0 w 820"/>
                <a:gd name="T15" fmla="*/ 698 h 698"/>
                <a:gd name="T16" fmla="*/ 94 w 820"/>
                <a:gd name="T17" fmla="*/ 698 h 698"/>
                <a:gd name="T18" fmla="*/ 95 w 820"/>
                <a:gd name="T19" fmla="*/ 399 h 698"/>
                <a:gd name="T20" fmla="*/ 420 w 820"/>
                <a:gd name="T21" fmla="*/ 399 h 698"/>
                <a:gd name="T22" fmla="*/ 681 w 820"/>
                <a:gd name="T23" fmla="*/ 698 h 698"/>
                <a:gd name="T24" fmla="*/ 820 w 820"/>
                <a:gd name="T25" fmla="*/ 698 h 698"/>
                <a:gd name="T26" fmla="*/ 513 w 820"/>
                <a:gd name="T27" fmla="*/ 343 h 698"/>
                <a:gd name="T28" fmla="*/ 779 w 820"/>
                <a:gd name="T29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0" h="698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7" name="Freeform 49"/>
            <p:cNvSpPr>
              <a:spLocks noEditPoints="1"/>
            </p:cNvSpPr>
            <p:nvPr userDrawn="1"/>
          </p:nvSpPr>
          <p:spPr bwMode="auto">
            <a:xfrm>
              <a:off x="2055839" y="365046"/>
              <a:ext cx="757122" cy="691853"/>
            </a:xfrm>
            <a:custGeom>
              <a:avLst/>
              <a:gdLst>
                <a:gd name="T0" fmla="*/ 411 w 822"/>
                <a:gd name="T1" fmla="*/ 0 h 751"/>
                <a:gd name="T2" fmla="*/ 0 w 822"/>
                <a:gd name="T3" fmla="*/ 376 h 751"/>
                <a:gd name="T4" fmla="*/ 411 w 822"/>
                <a:gd name="T5" fmla="*/ 751 h 751"/>
                <a:gd name="T6" fmla="*/ 822 w 822"/>
                <a:gd name="T7" fmla="*/ 376 h 751"/>
                <a:gd name="T8" fmla="*/ 411 w 822"/>
                <a:gd name="T9" fmla="*/ 0 h 751"/>
                <a:gd name="T10" fmla="*/ 411 w 822"/>
                <a:gd name="T11" fmla="*/ 662 h 751"/>
                <a:gd name="T12" fmla="*/ 101 w 822"/>
                <a:gd name="T13" fmla="*/ 376 h 751"/>
                <a:gd name="T14" fmla="*/ 411 w 822"/>
                <a:gd name="T15" fmla="*/ 89 h 751"/>
                <a:gd name="T16" fmla="*/ 721 w 822"/>
                <a:gd name="T17" fmla="*/ 376 h 751"/>
                <a:gd name="T18" fmla="*/ 411 w 822"/>
                <a:gd name="T19" fmla="*/ 662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2" h="751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8" name="Freeform 50"/>
            <p:cNvSpPr>
              <a:spLocks/>
            </p:cNvSpPr>
            <p:nvPr userDrawn="1"/>
          </p:nvSpPr>
          <p:spPr bwMode="auto">
            <a:xfrm>
              <a:off x="248318" y="390284"/>
              <a:ext cx="966854" cy="643119"/>
            </a:xfrm>
            <a:custGeom>
              <a:avLst/>
              <a:gdLst>
                <a:gd name="T0" fmla="*/ 956 w 1049"/>
                <a:gd name="T1" fmla="*/ 605 h 698"/>
                <a:gd name="T2" fmla="*/ 571 w 1049"/>
                <a:gd name="T3" fmla="*/ 605 h 698"/>
                <a:gd name="T4" fmla="*/ 571 w 1049"/>
                <a:gd name="T5" fmla="*/ 283 h 698"/>
                <a:gd name="T6" fmla="*/ 571 w 1049"/>
                <a:gd name="T7" fmla="*/ 0 h 698"/>
                <a:gd name="T8" fmla="*/ 478 w 1049"/>
                <a:gd name="T9" fmla="*/ 0 h 698"/>
                <a:gd name="T10" fmla="*/ 478 w 1049"/>
                <a:gd name="T11" fmla="*/ 283 h 698"/>
                <a:gd name="T12" fmla="*/ 156 w 1049"/>
                <a:gd name="T13" fmla="*/ 605 h 698"/>
                <a:gd name="T14" fmla="*/ 93 w 1049"/>
                <a:gd name="T15" fmla="*/ 605 h 698"/>
                <a:gd name="T16" fmla="*/ 93 w 1049"/>
                <a:gd name="T17" fmla="*/ 0 h 698"/>
                <a:gd name="T18" fmla="*/ 0 w 1049"/>
                <a:gd name="T19" fmla="*/ 0 h 698"/>
                <a:gd name="T20" fmla="*/ 0 w 1049"/>
                <a:gd name="T21" fmla="*/ 698 h 698"/>
                <a:gd name="T22" fmla="*/ 156 w 1049"/>
                <a:gd name="T23" fmla="*/ 698 h 698"/>
                <a:gd name="T24" fmla="*/ 478 w 1049"/>
                <a:gd name="T25" fmla="*/ 545 h 698"/>
                <a:gd name="T26" fmla="*/ 478 w 1049"/>
                <a:gd name="T27" fmla="*/ 698 h 698"/>
                <a:gd name="T28" fmla="*/ 1049 w 1049"/>
                <a:gd name="T29" fmla="*/ 698 h 698"/>
                <a:gd name="T30" fmla="*/ 1049 w 1049"/>
                <a:gd name="T31" fmla="*/ 0 h 698"/>
                <a:gd name="T32" fmla="*/ 956 w 1049"/>
                <a:gd name="T33" fmla="*/ 0 h 698"/>
                <a:gd name="T34" fmla="*/ 956 w 1049"/>
                <a:gd name="T35" fmla="*/ 605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49" h="698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9" name="Freeform 51"/>
            <p:cNvSpPr>
              <a:spLocks/>
            </p:cNvSpPr>
            <p:nvPr userDrawn="1"/>
          </p:nvSpPr>
          <p:spPr bwMode="auto">
            <a:xfrm>
              <a:off x="3621429" y="390284"/>
              <a:ext cx="818040" cy="645729"/>
            </a:xfrm>
            <a:custGeom>
              <a:avLst/>
              <a:gdLst>
                <a:gd name="T0" fmla="*/ 809 w 888"/>
                <a:gd name="T1" fmla="*/ 46 h 700"/>
                <a:gd name="T2" fmla="*/ 809 w 888"/>
                <a:gd name="T3" fmla="*/ 0 h 700"/>
                <a:gd name="T4" fmla="*/ 715 w 888"/>
                <a:gd name="T5" fmla="*/ 0 h 700"/>
                <a:gd name="T6" fmla="*/ 715 w 888"/>
                <a:gd name="T7" fmla="*/ 46 h 700"/>
                <a:gd name="T8" fmla="*/ 670 w 888"/>
                <a:gd name="T9" fmla="*/ 267 h 700"/>
                <a:gd name="T10" fmla="*/ 585 w 888"/>
                <a:gd name="T11" fmla="*/ 100 h 700"/>
                <a:gd name="T12" fmla="*/ 421 w 888"/>
                <a:gd name="T13" fmla="*/ 0 h 700"/>
                <a:gd name="T14" fmla="*/ 610 w 888"/>
                <a:gd name="T15" fmla="*/ 372 h 700"/>
                <a:gd name="T16" fmla="*/ 155 w 888"/>
                <a:gd name="T17" fmla="*/ 606 h 700"/>
                <a:gd name="T18" fmla="*/ 113 w 888"/>
                <a:gd name="T19" fmla="*/ 606 h 700"/>
                <a:gd name="T20" fmla="*/ 421 w 888"/>
                <a:gd name="T21" fmla="*/ 0 h 700"/>
                <a:gd name="T22" fmla="*/ 421 w 888"/>
                <a:gd name="T23" fmla="*/ 0 h 700"/>
                <a:gd name="T24" fmla="*/ 257 w 888"/>
                <a:gd name="T25" fmla="*/ 100 h 700"/>
                <a:gd name="T26" fmla="*/ 0 w 888"/>
                <a:gd name="T27" fmla="*/ 606 h 700"/>
                <a:gd name="T28" fmla="*/ 0 w 888"/>
                <a:gd name="T29" fmla="*/ 606 h 700"/>
                <a:gd name="T30" fmla="*/ 0 w 888"/>
                <a:gd name="T31" fmla="*/ 700 h 700"/>
                <a:gd name="T32" fmla="*/ 155 w 888"/>
                <a:gd name="T33" fmla="*/ 700 h 700"/>
                <a:gd name="T34" fmla="*/ 657 w 888"/>
                <a:gd name="T35" fmla="*/ 464 h 700"/>
                <a:gd name="T36" fmla="*/ 681 w 888"/>
                <a:gd name="T37" fmla="*/ 511 h 700"/>
                <a:gd name="T38" fmla="*/ 776 w 888"/>
                <a:gd name="T39" fmla="*/ 698 h 700"/>
                <a:gd name="T40" fmla="*/ 888 w 888"/>
                <a:gd name="T41" fmla="*/ 698 h 700"/>
                <a:gd name="T42" fmla="*/ 722 w 888"/>
                <a:gd name="T43" fmla="*/ 371 h 700"/>
                <a:gd name="T44" fmla="*/ 809 w 888"/>
                <a:gd name="T45" fmla="*/ 46 h 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88" h="700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5529522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отофон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30616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34198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заголовком и названием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9265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6007693" y="1236396"/>
            <a:ext cx="5793857" cy="479425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74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5950246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6417892" y="0"/>
            <a:ext cx="5774108" cy="6030646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658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440111"/>
            <a:ext cx="6176513" cy="431370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114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376015" y="1508479"/>
            <a:ext cx="3520867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4329756" y="1508479"/>
            <a:ext cx="3531786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8294416" y="1508479"/>
            <a:ext cx="3531786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896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bg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317080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2"/>
            <a:ext cx="1418687" cy="50270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grpSp>
        <p:nvGrpSpPr>
          <p:cNvPr id="63" name="Группа 62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</p:grpSpPr>
        <p:sp>
          <p:nvSpPr>
            <p:cNvPr id="64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3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4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5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6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7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8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4" name="Группа 103"/>
          <p:cNvGrpSpPr/>
          <p:nvPr userDrawn="1"/>
        </p:nvGrpSpPr>
        <p:grpSpPr>
          <a:xfrm>
            <a:off x="248318" y="365046"/>
            <a:ext cx="4191151" cy="1101772"/>
            <a:chOff x="248318" y="365046"/>
            <a:chExt cx="4191151" cy="1101772"/>
          </a:xfrm>
          <a:solidFill>
            <a:schemeClr val="tx2"/>
          </a:solidFill>
        </p:grpSpPr>
        <p:grpSp>
          <p:nvGrpSpPr>
            <p:cNvPr id="105" name="Группа 104"/>
            <p:cNvGrpSpPr/>
            <p:nvPr userDrawn="1"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  <a:grpFill/>
          </p:grpSpPr>
          <p:sp>
            <p:nvSpPr>
              <p:cNvPr id="111" name="Freeform 13"/>
              <p:cNvSpPr>
                <a:spLocks/>
              </p:cNvSpPr>
              <p:nvPr userDrawn="1"/>
            </p:nvSpPr>
            <p:spPr bwMode="auto">
              <a:xfrm>
                <a:off x="248318" y="1326678"/>
                <a:ext cx="119225" cy="145333"/>
              </a:xfrm>
              <a:custGeom>
                <a:avLst/>
                <a:gdLst>
                  <a:gd name="T0" fmla="*/ 0 w 137"/>
                  <a:gd name="T1" fmla="*/ 0 h 167"/>
                  <a:gd name="T2" fmla="*/ 137 w 137"/>
                  <a:gd name="T3" fmla="*/ 0 h 167"/>
                  <a:gd name="T4" fmla="*/ 137 w 137"/>
                  <a:gd name="T5" fmla="*/ 167 h 167"/>
                  <a:gd name="T6" fmla="*/ 107 w 137"/>
                  <a:gd name="T7" fmla="*/ 167 h 167"/>
                  <a:gd name="T8" fmla="*/ 107 w 137"/>
                  <a:gd name="T9" fmla="*/ 28 h 167"/>
                  <a:gd name="T10" fmla="*/ 30 w 137"/>
                  <a:gd name="T11" fmla="*/ 28 h 167"/>
                  <a:gd name="T12" fmla="*/ 30 w 137"/>
                  <a:gd name="T13" fmla="*/ 167 h 167"/>
                  <a:gd name="T14" fmla="*/ 0 w 137"/>
                  <a:gd name="T15" fmla="*/ 167 h 167"/>
                  <a:gd name="T16" fmla="*/ 0 w 137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" h="16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2" name="Freeform 14"/>
              <p:cNvSpPr>
                <a:spLocks noEditPoints="1"/>
              </p:cNvSpPr>
              <p:nvPr userDrawn="1"/>
            </p:nvSpPr>
            <p:spPr bwMode="auto">
              <a:xfrm>
                <a:off x="411056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5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4 w 142"/>
                  <a:gd name="T15" fmla="*/ 20 h 224"/>
                  <a:gd name="T16" fmla="*/ 137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0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2 w 142"/>
                  <a:gd name="T47" fmla="*/ 86 h 224"/>
                  <a:gd name="T48" fmla="*/ 112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39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3" name="Freeform 15"/>
              <p:cNvSpPr>
                <a:spLocks noEditPoints="1"/>
              </p:cNvSpPr>
              <p:nvPr userDrawn="1"/>
            </p:nvSpPr>
            <p:spPr bwMode="auto">
              <a:xfrm>
                <a:off x="567702" y="1324067"/>
                <a:ext cx="13140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4" name="Freeform 16"/>
              <p:cNvSpPr>
                <a:spLocks noEditPoints="1"/>
              </p:cNvSpPr>
              <p:nvPr userDrawn="1"/>
            </p:nvSpPr>
            <p:spPr bwMode="auto">
              <a:xfrm>
                <a:off x="713904" y="1326678"/>
                <a:ext cx="152294" cy="183624"/>
              </a:xfrm>
              <a:custGeom>
                <a:avLst/>
                <a:gdLst>
                  <a:gd name="T0" fmla="*/ 0 w 166"/>
                  <a:gd name="T1" fmla="*/ 132 h 199"/>
                  <a:gd name="T2" fmla="*/ 16 w 166"/>
                  <a:gd name="T3" fmla="*/ 132 h 199"/>
                  <a:gd name="T4" fmla="*/ 24 w 166"/>
                  <a:gd name="T5" fmla="*/ 117 h 199"/>
                  <a:gd name="T6" fmla="*/ 30 w 166"/>
                  <a:gd name="T7" fmla="*/ 100 h 199"/>
                  <a:gd name="T8" fmla="*/ 33 w 166"/>
                  <a:gd name="T9" fmla="*/ 78 h 199"/>
                  <a:gd name="T10" fmla="*/ 33 w 166"/>
                  <a:gd name="T11" fmla="*/ 47 h 199"/>
                  <a:gd name="T12" fmla="*/ 33 w 166"/>
                  <a:gd name="T13" fmla="*/ 0 h 199"/>
                  <a:gd name="T14" fmla="*/ 147 w 166"/>
                  <a:gd name="T15" fmla="*/ 0 h 199"/>
                  <a:gd name="T16" fmla="*/ 147 w 166"/>
                  <a:gd name="T17" fmla="*/ 132 h 199"/>
                  <a:gd name="T18" fmla="*/ 166 w 166"/>
                  <a:gd name="T19" fmla="*/ 132 h 199"/>
                  <a:gd name="T20" fmla="*/ 166 w 166"/>
                  <a:gd name="T21" fmla="*/ 199 h 199"/>
                  <a:gd name="T22" fmla="*/ 139 w 166"/>
                  <a:gd name="T23" fmla="*/ 199 h 199"/>
                  <a:gd name="T24" fmla="*/ 139 w 166"/>
                  <a:gd name="T25" fmla="*/ 158 h 199"/>
                  <a:gd name="T26" fmla="*/ 27 w 166"/>
                  <a:gd name="T27" fmla="*/ 158 h 199"/>
                  <a:gd name="T28" fmla="*/ 27 w 166"/>
                  <a:gd name="T29" fmla="*/ 199 h 199"/>
                  <a:gd name="T30" fmla="*/ 0 w 166"/>
                  <a:gd name="T31" fmla="*/ 199 h 199"/>
                  <a:gd name="T32" fmla="*/ 0 w 166"/>
                  <a:gd name="T33" fmla="*/ 132 h 199"/>
                  <a:gd name="T34" fmla="*/ 119 w 166"/>
                  <a:gd name="T35" fmla="*/ 132 h 199"/>
                  <a:gd name="T36" fmla="*/ 119 w 166"/>
                  <a:gd name="T37" fmla="*/ 26 h 199"/>
                  <a:gd name="T38" fmla="*/ 61 w 166"/>
                  <a:gd name="T39" fmla="*/ 26 h 199"/>
                  <a:gd name="T40" fmla="*/ 61 w 166"/>
                  <a:gd name="T41" fmla="*/ 47 h 199"/>
                  <a:gd name="T42" fmla="*/ 60 w 166"/>
                  <a:gd name="T43" fmla="*/ 75 h 199"/>
                  <a:gd name="T44" fmla="*/ 58 w 166"/>
                  <a:gd name="T45" fmla="*/ 97 h 199"/>
                  <a:gd name="T46" fmla="*/ 54 w 166"/>
                  <a:gd name="T47" fmla="*/ 115 h 199"/>
                  <a:gd name="T48" fmla="*/ 48 w 166"/>
                  <a:gd name="T49" fmla="*/ 131 h 199"/>
                  <a:gd name="T50" fmla="*/ 48 w 166"/>
                  <a:gd name="T51" fmla="*/ 132 h 199"/>
                  <a:gd name="T52" fmla="*/ 119 w 166"/>
                  <a:gd name="T53" fmla="*/ 132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6" h="199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5" name="Freeform 17"/>
              <p:cNvSpPr>
                <a:spLocks/>
              </p:cNvSpPr>
              <p:nvPr userDrawn="1"/>
            </p:nvSpPr>
            <p:spPr bwMode="auto">
              <a:xfrm>
                <a:off x="894048" y="1326678"/>
                <a:ext cx="120095" cy="145333"/>
              </a:xfrm>
              <a:custGeom>
                <a:avLst/>
                <a:gdLst>
                  <a:gd name="T0" fmla="*/ 0 w 138"/>
                  <a:gd name="T1" fmla="*/ 0 h 167"/>
                  <a:gd name="T2" fmla="*/ 138 w 138"/>
                  <a:gd name="T3" fmla="*/ 0 h 167"/>
                  <a:gd name="T4" fmla="*/ 138 w 138"/>
                  <a:gd name="T5" fmla="*/ 167 h 167"/>
                  <a:gd name="T6" fmla="*/ 107 w 138"/>
                  <a:gd name="T7" fmla="*/ 167 h 167"/>
                  <a:gd name="T8" fmla="*/ 107 w 138"/>
                  <a:gd name="T9" fmla="*/ 28 h 167"/>
                  <a:gd name="T10" fmla="*/ 31 w 138"/>
                  <a:gd name="T11" fmla="*/ 28 h 167"/>
                  <a:gd name="T12" fmla="*/ 31 w 138"/>
                  <a:gd name="T13" fmla="*/ 167 h 167"/>
                  <a:gd name="T14" fmla="*/ 0 w 138"/>
                  <a:gd name="T15" fmla="*/ 167 h 167"/>
                  <a:gd name="T16" fmla="*/ 0 w 138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6" name="Freeform 18"/>
              <p:cNvSpPr>
                <a:spLocks noEditPoints="1"/>
              </p:cNvSpPr>
              <p:nvPr userDrawn="1"/>
            </p:nvSpPr>
            <p:spPr bwMode="auto">
              <a:xfrm>
                <a:off x="1056785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6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5 w 142"/>
                  <a:gd name="T15" fmla="*/ 20 h 224"/>
                  <a:gd name="T16" fmla="*/ 138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1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3 w 142"/>
                  <a:gd name="T47" fmla="*/ 86 h 224"/>
                  <a:gd name="T48" fmla="*/ 113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40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7" name="Freeform 19"/>
              <p:cNvSpPr>
                <a:spLocks/>
              </p:cNvSpPr>
              <p:nvPr userDrawn="1"/>
            </p:nvSpPr>
            <p:spPr bwMode="auto">
              <a:xfrm>
                <a:off x="122300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1 w 144"/>
                  <a:gd name="T3" fmla="*/ 0 h 167"/>
                  <a:gd name="T4" fmla="*/ 31 w 144"/>
                  <a:gd name="T5" fmla="*/ 130 h 167"/>
                  <a:gd name="T6" fmla="*/ 31 w 144"/>
                  <a:gd name="T7" fmla="*/ 130 h 167"/>
                  <a:gd name="T8" fmla="*/ 10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37 h 167"/>
                  <a:gd name="T18" fmla="*/ 113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8" name="Freeform 20"/>
              <p:cNvSpPr>
                <a:spLocks/>
              </p:cNvSpPr>
              <p:nvPr userDrawn="1"/>
            </p:nvSpPr>
            <p:spPr bwMode="auto">
              <a:xfrm>
                <a:off x="139183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0 w 144"/>
                  <a:gd name="T3" fmla="*/ 0 h 167"/>
                  <a:gd name="T4" fmla="*/ 30 w 144"/>
                  <a:gd name="T5" fmla="*/ 68 h 167"/>
                  <a:gd name="T6" fmla="*/ 114 w 144"/>
                  <a:gd name="T7" fmla="*/ 68 h 167"/>
                  <a:gd name="T8" fmla="*/ 11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95 h 167"/>
                  <a:gd name="T18" fmla="*/ 30 w 144"/>
                  <a:gd name="T19" fmla="*/ 95 h 167"/>
                  <a:gd name="T20" fmla="*/ 3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9" name="Freeform 21"/>
              <p:cNvSpPr>
                <a:spLocks/>
              </p:cNvSpPr>
              <p:nvPr userDrawn="1"/>
            </p:nvSpPr>
            <p:spPr bwMode="auto">
              <a:xfrm>
                <a:off x="1561533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29 w 144"/>
                  <a:gd name="T3" fmla="*/ 0 h 167"/>
                  <a:gd name="T4" fmla="*/ 29 w 144"/>
                  <a:gd name="T5" fmla="*/ 130 h 167"/>
                  <a:gd name="T6" fmla="*/ 30 w 144"/>
                  <a:gd name="T7" fmla="*/ 130 h 167"/>
                  <a:gd name="T8" fmla="*/ 103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3 w 144"/>
                  <a:gd name="T15" fmla="*/ 167 h 167"/>
                  <a:gd name="T16" fmla="*/ 113 w 144"/>
                  <a:gd name="T17" fmla="*/ 37 h 167"/>
                  <a:gd name="T18" fmla="*/ 112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0" name="Freeform 22"/>
              <p:cNvSpPr>
                <a:spLocks/>
              </p:cNvSpPr>
              <p:nvPr userDrawn="1"/>
            </p:nvSpPr>
            <p:spPr bwMode="auto">
              <a:xfrm>
                <a:off x="1729493" y="1326678"/>
                <a:ext cx="154035" cy="145333"/>
              </a:xfrm>
              <a:custGeom>
                <a:avLst/>
                <a:gdLst>
                  <a:gd name="T0" fmla="*/ 0 w 177"/>
                  <a:gd name="T1" fmla="*/ 0 h 167"/>
                  <a:gd name="T2" fmla="*/ 45 w 177"/>
                  <a:gd name="T3" fmla="*/ 0 h 167"/>
                  <a:gd name="T4" fmla="*/ 89 w 177"/>
                  <a:gd name="T5" fmla="*/ 95 h 167"/>
                  <a:gd name="T6" fmla="*/ 90 w 177"/>
                  <a:gd name="T7" fmla="*/ 95 h 167"/>
                  <a:gd name="T8" fmla="*/ 135 w 177"/>
                  <a:gd name="T9" fmla="*/ 0 h 167"/>
                  <a:gd name="T10" fmla="*/ 177 w 177"/>
                  <a:gd name="T11" fmla="*/ 0 h 167"/>
                  <a:gd name="T12" fmla="*/ 177 w 177"/>
                  <a:gd name="T13" fmla="*/ 167 h 167"/>
                  <a:gd name="T14" fmla="*/ 147 w 177"/>
                  <a:gd name="T15" fmla="*/ 167 h 167"/>
                  <a:gd name="T16" fmla="*/ 147 w 177"/>
                  <a:gd name="T17" fmla="*/ 37 h 167"/>
                  <a:gd name="T18" fmla="*/ 146 w 177"/>
                  <a:gd name="T19" fmla="*/ 37 h 167"/>
                  <a:gd name="T20" fmla="*/ 104 w 177"/>
                  <a:gd name="T21" fmla="*/ 129 h 167"/>
                  <a:gd name="T22" fmla="*/ 73 w 177"/>
                  <a:gd name="T23" fmla="*/ 129 h 167"/>
                  <a:gd name="T24" fmla="*/ 31 w 177"/>
                  <a:gd name="T25" fmla="*/ 37 h 167"/>
                  <a:gd name="T26" fmla="*/ 30 w 177"/>
                  <a:gd name="T27" fmla="*/ 37 h 167"/>
                  <a:gd name="T28" fmla="*/ 30 w 177"/>
                  <a:gd name="T29" fmla="*/ 167 h 167"/>
                  <a:gd name="T30" fmla="*/ 0 w 177"/>
                  <a:gd name="T31" fmla="*/ 167 h 167"/>
                  <a:gd name="T32" fmla="*/ 0 w 177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7" h="16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1" name="Freeform 23"/>
              <p:cNvSpPr>
                <a:spLocks noEditPoints="1"/>
              </p:cNvSpPr>
              <p:nvPr userDrawn="1"/>
            </p:nvSpPr>
            <p:spPr bwMode="auto">
              <a:xfrm>
                <a:off x="1917468" y="1324067"/>
                <a:ext cx="121836" cy="151424"/>
              </a:xfrm>
              <a:custGeom>
                <a:avLst/>
                <a:gdLst>
                  <a:gd name="T0" fmla="*/ 53 w 132"/>
                  <a:gd name="T1" fmla="*/ 164 h 164"/>
                  <a:gd name="T2" fmla="*/ 13 w 132"/>
                  <a:gd name="T3" fmla="*/ 151 h 164"/>
                  <a:gd name="T4" fmla="*/ 0 w 132"/>
                  <a:gd name="T5" fmla="*/ 116 h 164"/>
                  <a:gd name="T6" fmla="*/ 16 w 132"/>
                  <a:gd name="T7" fmla="*/ 79 h 164"/>
                  <a:gd name="T8" fmla="*/ 68 w 132"/>
                  <a:gd name="T9" fmla="*/ 65 h 164"/>
                  <a:gd name="T10" fmla="*/ 104 w 132"/>
                  <a:gd name="T11" fmla="*/ 65 h 164"/>
                  <a:gd name="T12" fmla="*/ 104 w 132"/>
                  <a:gd name="T13" fmla="*/ 57 h 164"/>
                  <a:gd name="T14" fmla="*/ 96 w 132"/>
                  <a:gd name="T15" fmla="*/ 34 h 164"/>
                  <a:gd name="T16" fmla="*/ 69 w 132"/>
                  <a:gd name="T17" fmla="*/ 26 h 164"/>
                  <a:gd name="T18" fmla="*/ 44 w 132"/>
                  <a:gd name="T19" fmla="*/ 32 h 164"/>
                  <a:gd name="T20" fmla="*/ 35 w 132"/>
                  <a:gd name="T21" fmla="*/ 47 h 164"/>
                  <a:gd name="T22" fmla="*/ 6 w 132"/>
                  <a:gd name="T23" fmla="*/ 47 h 164"/>
                  <a:gd name="T24" fmla="*/ 11 w 132"/>
                  <a:gd name="T25" fmla="*/ 29 h 164"/>
                  <a:gd name="T26" fmla="*/ 23 w 132"/>
                  <a:gd name="T27" fmla="*/ 14 h 164"/>
                  <a:gd name="T28" fmla="*/ 43 w 132"/>
                  <a:gd name="T29" fmla="*/ 4 h 164"/>
                  <a:gd name="T30" fmla="*/ 69 w 132"/>
                  <a:gd name="T31" fmla="*/ 0 h 164"/>
                  <a:gd name="T32" fmla="*/ 117 w 132"/>
                  <a:gd name="T33" fmla="*/ 15 h 164"/>
                  <a:gd name="T34" fmla="*/ 132 w 132"/>
                  <a:gd name="T35" fmla="*/ 58 h 164"/>
                  <a:gd name="T36" fmla="*/ 132 w 132"/>
                  <a:gd name="T37" fmla="*/ 161 h 164"/>
                  <a:gd name="T38" fmla="*/ 110 w 132"/>
                  <a:gd name="T39" fmla="*/ 161 h 164"/>
                  <a:gd name="T40" fmla="*/ 107 w 132"/>
                  <a:gd name="T41" fmla="*/ 137 h 164"/>
                  <a:gd name="T42" fmla="*/ 106 w 132"/>
                  <a:gd name="T43" fmla="*/ 137 h 164"/>
                  <a:gd name="T44" fmla="*/ 53 w 132"/>
                  <a:gd name="T45" fmla="*/ 164 h 164"/>
                  <a:gd name="T46" fmla="*/ 57 w 132"/>
                  <a:gd name="T47" fmla="*/ 138 h 164"/>
                  <a:gd name="T48" fmla="*/ 75 w 132"/>
                  <a:gd name="T49" fmla="*/ 134 h 164"/>
                  <a:gd name="T50" fmla="*/ 90 w 132"/>
                  <a:gd name="T51" fmla="*/ 125 h 164"/>
                  <a:gd name="T52" fmla="*/ 100 w 132"/>
                  <a:gd name="T53" fmla="*/ 111 h 164"/>
                  <a:gd name="T54" fmla="*/ 104 w 132"/>
                  <a:gd name="T55" fmla="*/ 95 h 164"/>
                  <a:gd name="T56" fmla="*/ 104 w 132"/>
                  <a:gd name="T57" fmla="*/ 89 h 164"/>
                  <a:gd name="T58" fmla="*/ 69 w 132"/>
                  <a:gd name="T59" fmla="*/ 89 h 164"/>
                  <a:gd name="T60" fmla="*/ 38 w 132"/>
                  <a:gd name="T61" fmla="*/ 96 h 164"/>
                  <a:gd name="T62" fmla="*/ 29 w 132"/>
                  <a:gd name="T63" fmla="*/ 116 h 164"/>
                  <a:gd name="T64" fmla="*/ 36 w 132"/>
                  <a:gd name="T65" fmla="*/ 132 h 164"/>
                  <a:gd name="T66" fmla="*/ 57 w 132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2" h="164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2" name="Freeform 24"/>
              <p:cNvSpPr>
                <a:spLocks/>
              </p:cNvSpPr>
              <p:nvPr userDrawn="1"/>
            </p:nvSpPr>
            <p:spPr bwMode="auto">
              <a:xfrm>
                <a:off x="2058450" y="1326678"/>
                <a:ext cx="120095" cy="145333"/>
              </a:xfrm>
              <a:custGeom>
                <a:avLst/>
                <a:gdLst>
                  <a:gd name="T0" fmla="*/ 54 w 138"/>
                  <a:gd name="T1" fmla="*/ 28 h 167"/>
                  <a:gd name="T2" fmla="*/ 0 w 138"/>
                  <a:gd name="T3" fmla="*/ 28 h 167"/>
                  <a:gd name="T4" fmla="*/ 0 w 138"/>
                  <a:gd name="T5" fmla="*/ 0 h 167"/>
                  <a:gd name="T6" fmla="*/ 138 w 138"/>
                  <a:gd name="T7" fmla="*/ 0 h 167"/>
                  <a:gd name="T8" fmla="*/ 138 w 138"/>
                  <a:gd name="T9" fmla="*/ 28 h 167"/>
                  <a:gd name="T10" fmla="*/ 84 w 138"/>
                  <a:gd name="T11" fmla="*/ 28 h 167"/>
                  <a:gd name="T12" fmla="*/ 84 w 138"/>
                  <a:gd name="T13" fmla="*/ 167 h 167"/>
                  <a:gd name="T14" fmla="*/ 54 w 138"/>
                  <a:gd name="T15" fmla="*/ 167 h 167"/>
                  <a:gd name="T16" fmla="*/ 54 w 138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3" name="Freeform 25"/>
              <p:cNvSpPr>
                <a:spLocks noEditPoints="1"/>
              </p:cNvSpPr>
              <p:nvPr userDrawn="1"/>
            </p:nvSpPr>
            <p:spPr bwMode="auto">
              <a:xfrm>
                <a:off x="2189858" y="1324067"/>
                <a:ext cx="13053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4" name="Freeform 26"/>
              <p:cNvSpPr>
                <a:spLocks/>
              </p:cNvSpPr>
              <p:nvPr userDrawn="1"/>
            </p:nvSpPr>
            <p:spPr bwMode="auto">
              <a:xfrm>
                <a:off x="2335191" y="1326678"/>
                <a:ext cx="132279" cy="148814"/>
              </a:xfrm>
              <a:custGeom>
                <a:avLst/>
                <a:gdLst>
                  <a:gd name="T0" fmla="*/ 0 w 144"/>
                  <a:gd name="T1" fmla="*/ 135 h 161"/>
                  <a:gd name="T2" fmla="*/ 5 w 144"/>
                  <a:gd name="T3" fmla="*/ 135 h 161"/>
                  <a:gd name="T4" fmla="*/ 19 w 144"/>
                  <a:gd name="T5" fmla="*/ 129 h 161"/>
                  <a:gd name="T6" fmla="*/ 27 w 144"/>
                  <a:gd name="T7" fmla="*/ 111 h 161"/>
                  <a:gd name="T8" fmla="*/ 30 w 144"/>
                  <a:gd name="T9" fmla="*/ 84 h 161"/>
                  <a:gd name="T10" fmla="*/ 30 w 144"/>
                  <a:gd name="T11" fmla="*/ 49 h 161"/>
                  <a:gd name="T12" fmla="*/ 30 w 144"/>
                  <a:gd name="T13" fmla="*/ 0 h 161"/>
                  <a:gd name="T14" fmla="*/ 144 w 144"/>
                  <a:gd name="T15" fmla="*/ 0 h 161"/>
                  <a:gd name="T16" fmla="*/ 144 w 144"/>
                  <a:gd name="T17" fmla="*/ 158 h 161"/>
                  <a:gd name="T18" fmla="*/ 115 w 144"/>
                  <a:gd name="T19" fmla="*/ 158 h 161"/>
                  <a:gd name="T20" fmla="*/ 115 w 144"/>
                  <a:gd name="T21" fmla="*/ 26 h 161"/>
                  <a:gd name="T22" fmla="*/ 59 w 144"/>
                  <a:gd name="T23" fmla="*/ 26 h 161"/>
                  <a:gd name="T24" fmla="*/ 59 w 144"/>
                  <a:gd name="T25" fmla="*/ 49 h 161"/>
                  <a:gd name="T26" fmla="*/ 58 w 144"/>
                  <a:gd name="T27" fmla="*/ 91 h 161"/>
                  <a:gd name="T28" fmla="*/ 52 w 144"/>
                  <a:gd name="T29" fmla="*/ 127 h 161"/>
                  <a:gd name="T30" fmla="*/ 36 w 144"/>
                  <a:gd name="T31" fmla="*/ 151 h 161"/>
                  <a:gd name="T32" fmla="*/ 5 w 144"/>
                  <a:gd name="T33" fmla="*/ 161 h 161"/>
                  <a:gd name="T34" fmla="*/ 0 w 144"/>
                  <a:gd name="T35" fmla="*/ 161 h 161"/>
                  <a:gd name="T36" fmla="*/ 0 w 144"/>
                  <a:gd name="T37" fmla="*/ 13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4" h="161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5" name="Freeform 27"/>
              <p:cNvSpPr>
                <a:spLocks noEditPoints="1"/>
              </p:cNvSpPr>
              <p:nvPr userDrawn="1"/>
            </p:nvSpPr>
            <p:spPr bwMode="auto">
              <a:xfrm>
                <a:off x="2510983" y="1326678"/>
                <a:ext cx="114003" cy="145333"/>
              </a:xfrm>
              <a:custGeom>
                <a:avLst/>
                <a:gdLst>
                  <a:gd name="T0" fmla="*/ 0 w 124"/>
                  <a:gd name="T1" fmla="*/ 0 h 158"/>
                  <a:gd name="T2" fmla="*/ 29 w 124"/>
                  <a:gd name="T3" fmla="*/ 0 h 158"/>
                  <a:gd name="T4" fmla="*/ 29 w 124"/>
                  <a:gd name="T5" fmla="*/ 51 h 158"/>
                  <a:gd name="T6" fmla="*/ 60 w 124"/>
                  <a:gd name="T7" fmla="*/ 51 h 158"/>
                  <a:gd name="T8" fmla="*/ 108 w 124"/>
                  <a:gd name="T9" fmla="*/ 65 h 158"/>
                  <a:gd name="T10" fmla="*/ 124 w 124"/>
                  <a:gd name="T11" fmla="*/ 104 h 158"/>
                  <a:gd name="T12" fmla="*/ 108 w 124"/>
                  <a:gd name="T13" fmla="*/ 144 h 158"/>
                  <a:gd name="T14" fmla="*/ 60 w 124"/>
                  <a:gd name="T15" fmla="*/ 158 h 158"/>
                  <a:gd name="T16" fmla="*/ 0 w 124"/>
                  <a:gd name="T17" fmla="*/ 158 h 158"/>
                  <a:gd name="T18" fmla="*/ 0 w 124"/>
                  <a:gd name="T19" fmla="*/ 0 h 158"/>
                  <a:gd name="T20" fmla="*/ 29 w 124"/>
                  <a:gd name="T21" fmla="*/ 76 h 158"/>
                  <a:gd name="T22" fmla="*/ 29 w 124"/>
                  <a:gd name="T23" fmla="*/ 132 h 158"/>
                  <a:gd name="T24" fmla="*/ 59 w 124"/>
                  <a:gd name="T25" fmla="*/ 132 h 158"/>
                  <a:gd name="T26" fmla="*/ 86 w 124"/>
                  <a:gd name="T27" fmla="*/ 125 h 158"/>
                  <a:gd name="T28" fmla="*/ 94 w 124"/>
                  <a:gd name="T29" fmla="*/ 104 h 158"/>
                  <a:gd name="T30" fmla="*/ 86 w 124"/>
                  <a:gd name="T31" fmla="*/ 84 h 158"/>
                  <a:gd name="T32" fmla="*/ 59 w 124"/>
                  <a:gd name="T33" fmla="*/ 76 h 158"/>
                  <a:gd name="T34" fmla="*/ 29 w 124"/>
                  <a:gd name="T35" fmla="*/ 7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4" h="158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6" name="Freeform 28"/>
              <p:cNvSpPr>
                <a:spLocks/>
              </p:cNvSpPr>
              <p:nvPr userDrawn="1"/>
            </p:nvSpPr>
            <p:spPr bwMode="auto">
              <a:xfrm>
                <a:off x="2648483" y="1324067"/>
                <a:ext cx="125317" cy="151424"/>
              </a:xfrm>
              <a:custGeom>
                <a:avLst/>
                <a:gdLst>
                  <a:gd name="T0" fmla="*/ 69 w 136"/>
                  <a:gd name="T1" fmla="*/ 164 h 164"/>
                  <a:gd name="T2" fmla="*/ 19 w 136"/>
                  <a:gd name="T3" fmla="*/ 144 h 164"/>
                  <a:gd name="T4" fmla="*/ 0 w 136"/>
                  <a:gd name="T5" fmla="*/ 85 h 164"/>
                  <a:gd name="T6" fmla="*/ 0 w 136"/>
                  <a:gd name="T7" fmla="*/ 76 h 164"/>
                  <a:gd name="T8" fmla="*/ 5 w 136"/>
                  <a:gd name="T9" fmla="*/ 44 h 164"/>
                  <a:gd name="T10" fmla="*/ 19 w 136"/>
                  <a:gd name="T11" fmla="*/ 20 h 164"/>
                  <a:gd name="T12" fmla="*/ 41 w 136"/>
                  <a:gd name="T13" fmla="*/ 6 h 164"/>
                  <a:gd name="T14" fmla="*/ 69 w 136"/>
                  <a:gd name="T15" fmla="*/ 0 h 164"/>
                  <a:gd name="T16" fmla="*/ 96 w 136"/>
                  <a:gd name="T17" fmla="*/ 4 h 164"/>
                  <a:gd name="T18" fmla="*/ 115 w 136"/>
                  <a:gd name="T19" fmla="*/ 15 h 164"/>
                  <a:gd name="T20" fmla="*/ 129 w 136"/>
                  <a:gd name="T21" fmla="*/ 31 h 164"/>
                  <a:gd name="T22" fmla="*/ 136 w 136"/>
                  <a:gd name="T23" fmla="*/ 50 h 164"/>
                  <a:gd name="T24" fmla="*/ 106 w 136"/>
                  <a:gd name="T25" fmla="*/ 50 h 164"/>
                  <a:gd name="T26" fmla="*/ 94 w 136"/>
                  <a:gd name="T27" fmla="*/ 33 h 164"/>
                  <a:gd name="T28" fmla="*/ 71 w 136"/>
                  <a:gd name="T29" fmla="*/ 26 h 164"/>
                  <a:gd name="T30" fmla="*/ 41 w 136"/>
                  <a:gd name="T31" fmla="*/ 39 h 164"/>
                  <a:gd name="T32" fmla="*/ 30 w 136"/>
                  <a:gd name="T33" fmla="*/ 76 h 164"/>
                  <a:gd name="T34" fmla="*/ 30 w 136"/>
                  <a:gd name="T35" fmla="*/ 85 h 164"/>
                  <a:gd name="T36" fmla="*/ 41 w 136"/>
                  <a:gd name="T37" fmla="*/ 125 h 164"/>
                  <a:gd name="T38" fmla="*/ 71 w 136"/>
                  <a:gd name="T39" fmla="*/ 138 h 164"/>
                  <a:gd name="T40" fmla="*/ 94 w 136"/>
                  <a:gd name="T41" fmla="*/ 130 h 164"/>
                  <a:gd name="T42" fmla="*/ 106 w 136"/>
                  <a:gd name="T43" fmla="*/ 110 h 164"/>
                  <a:gd name="T44" fmla="*/ 136 w 136"/>
                  <a:gd name="T45" fmla="*/ 110 h 164"/>
                  <a:gd name="T46" fmla="*/ 129 w 136"/>
                  <a:gd name="T47" fmla="*/ 132 h 164"/>
                  <a:gd name="T48" fmla="*/ 115 w 136"/>
                  <a:gd name="T49" fmla="*/ 149 h 164"/>
                  <a:gd name="T50" fmla="*/ 96 w 136"/>
                  <a:gd name="T51" fmla="*/ 160 h 164"/>
                  <a:gd name="T52" fmla="*/ 69 w 136"/>
                  <a:gd name="T53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36" h="164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7" name="Freeform 29"/>
              <p:cNvSpPr>
                <a:spLocks/>
              </p:cNvSpPr>
              <p:nvPr userDrawn="1"/>
            </p:nvSpPr>
            <p:spPr bwMode="auto">
              <a:xfrm>
                <a:off x="2786853" y="1326678"/>
                <a:ext cx="118355" cy="145333"/>
              </a:xfrm>
              <a:custGeom>
                <a:avLst/>
                <a:gdLst>
                  <a:gd name="T0" fmla="*/ 52 w 136"/>
                  <a:gd name="T1" fmla="*/ 28 h 167"/>
                  <a:gd name="T2" fmla="*/ 0 w 136"/>
                  <a:gd name="T3" fmla="*/ 28 h 167"/>
                  <a:gd name="T4" fmla="*/ 0 w 136"/>
                  <a:gd name="T5" fmla="*/ 0 h 167"/>
                  <a:gd name="T6" fmla="*/ 136 w 136"/>
                  <a:gd name="T7" fmla="*/ 0 h 167"/>
                  <a:gd name="T8" fmla="*/ 136 w 136"/>
                  <a:gd name="T9" fmla="*/ 28 h 167"/>
                  <a:gd name="T10" fmla="*/ 83 w 136"/>
                  <a:gd name="T11" fmla="*/ 28 h 167"/>
                  <a:gd name="T12" fmla="*/ 83 w 136"/>
                  <a:gd name="T13" fmla="*/ 167 h 167"/>
                  <a:gd name="T14" fmla="*/ 52 w 136"/>
                  <a:gd name="T15" fmla="*/ 167 h 167"/>
                  <a:gd name="T16" fmla="*/ 52 w 136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6" h="167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8" name="Freeform 30"/>
              <p:cNvSpPr>
                <a:spLocks noEditPoints="1"/>
              </p:cNvSpPr>
              <p:nvPr userDrawn="1"/>
            </p:nvSpPr>
            <p:spPr bwMode="auto">
              <a:xfrm>
                <a:off x="2932186" y="1326678"/>
                <a:ext cx="115744" cy="145333"/>
              </a:xfrm>
              <a:custGeom>
                <a:avLst/>
                <a:gdLst>
                  <a:gd name="T0" fmla="*/ 0 w 126"/>
                  <a:gd name="T1" fmla="*/ 0 h 158"/>
                  <a:gd name="T2" fmla="*/ 61 w 126"/>
                  <a:gd name="T3" fmla="*/ 0 h 158"/>
                  <a:gd name="T4" fmla="*/ 106 w 126"/>
                  <a:gd name="T5" fmla="*/ 12 h 158"/>
                  <a:gd name="T6" fmla="*/ 120 w 126"/>
                  <a:gd name="T7" fmla="*/ 44 h 158"/>
                  <a:gd name="T8" fmla="*/ 115 w 126"/>
                  <a:gd name="T9" fmla="*/ 62 h 158"/>
                  <a:gd name="T10" fmla="*/ 100 w 126"/>
                  <a:gd name="T11" fmla="*/ 75 h 158"/>
                  <a:gd name="T12" fmla="*/ 100 w 126"/>
                  <a:gd name="T13" fmla="*/ 76 h 158"/>
                  <a:gd name="T14" fmla="*/ 119 w 126"/>
                  <a:gd name="T15" fmla="*/ 90 h 158"/>
                  <a:gd name="T16" fmla="*/ 126 w 126"/>
                  <a:gd name="T17" fmla="*/ 112 h 158"/>
                  <a:gd name="T18" fmla="*/ 113 w 126"/>
                  <a:gd name="T19" fmla="*/ 146 h 158"/>
                  <a:gd name="T20" fmla="*/ 68 w 126"/>
                  <a:gd name="T21" fmla="*/ 158 h 158"/>
                  <a:gd name="T22" fmla="*/ 0 w 126"/>
                  <a:gd name="T23" fmla="*/ 158 h 158"/>
                  <a:gd name="T24" fmla="*/ 0 w 126"/>
                  <a:gd name="T25" fmla="*/ 0 h 158"/>
                  <a:gd name="T26" fmla="*/ 90 w 126"/>
                  <a:gd name="T27" fmla="*/ 46 h 158"/>
                  <a:gd name="T28" fmla="*/ 84 w 126"/>
                  <a:gd name="T29" fmla="*/ 31 h 158"/>
                  <a:gd name="T30" fmla="*/ 60 w 126"/>
                  <a:gd name="T31" fmla="*/ 26 h 158"/>
                  <a:gd name="T32" fmla="*/ 28 w 126"/>
                  <a:gd name="T33" fmla="*/ 26 h 158"/>
                  <a:gd name="T34" fmla="*/ 28 w 126"/>
                  <a:gd name="T35" fmla="*/ 65 h 158"/>
                  <a:gd name="T36" fmla="*/ 60 w 126"/>
                  <a:gd name="T37" fmla="*/ 65 h 158"/>
                  <a:gd name="T38" fmla="*/ 84 w 126"/>
                  <a:gd name="T39" fmla="*/ 60 h 158"/>
                  <a:gd name="T40" fmla="*/ 90 w 126"/>
                  <a:gd name="T41" fmla="*/ 46 h 158"/>
                  <a:gd name="T42" fmla="*/ 97 w 126"/>
                  <a:gd name="T43" fmla="*/ 110 h 158"/>
                  <a:gd name="T44" fmla="*/ 90 w 126"/>
                  <a:gd name="T45" fmla="*/ 95 h 158"/>
                  <a:gd name="T46" fmla="*/ 66 w 126"/>
                  <a:gd name="T47" fmla="*/ 89 h 158"/>
                  <a:gd name="T48" fmla="*/ 28 w 126"/>
                  <a:gd name="T49" fmla="*/ 89 h 158"/>
                  <a:gd name="T50" fmla="*/ 28 w 126"/>
                  <a:gd name="T51" fmla="*/ 132 h 158"/>
                  <a:gd name="T52" fmla="*/ 66 w 126"/>
                  <a:gd name="T53" fmla="*/ 132 h 158"/>
                  <a:gd name="T54" fmla="*/ 90 w 126"/>
                  <a:gd name="T55" fmla="*/ 127 h 158"/>
                  <a:gd name="T56" fmla="*/ 97 w 126"/>
                  <a:gd name="T57" fmla="*/ 11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26" h="158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9" name="Freeform 31"/>
              <p:cNvSpPr>
                <a:spLocks noEditPoints="1"/>
              </p:cNvSpPr>
              <p:nvPr userDrawn="1"/>
            </p:nvSpPr>
            <p:spPr bwMode="auto">
              <a:xfrm>
                <a:off x="3073168" y="1324067"/>
                <a:ext cx="122706" cy="151424"/>
              </a:xfrm>
              <a:custGeom>
                <a:avLst/>
                <a:gdLst>
                  <a:gd name="T0" fmla="*/ 54 w 133"/>
                  <a:gd name="T1" fmla="*/ 164 h 164"/>
                  <a:gd name="T2" fmla="*/ 14 w 133"/>
                  <a:gd name="T3" fmla="*/ 151 h 164"/>
                  <a:gd name="T4" fmla="*/ 0 w 133"/>
                  <a:gd name="T5" fmla="*/ 116 h 164"/>
                  <a:gd name="T6" fmla="*/ 16 w 133"/>
                  <a:gd name="T7" fmla="*/ 79 h 164"/>
                  <a:gd name="T8" fmla="*/ 68 w 133"/>
                  <a:gd name="T9" fmla="*/ 65 h 164"/>
                  <a:gd name="T10" fmla="*/ 104 w 133"/>
                  <a:gd name="T11" fmla="*/ 65 h 164"/>
                  <a:gd name="T12" fmla="*/ 104 w 133"/>
                  <a:gd name="T13" fmla="*/ 57 h 164"/>
                  <a:gd name="T14" fmla="*/ 96 w 133"/>
                  <a:gd name="T15" fmla="*/ 34 h 164"/>
                  <a:gd name="T16" fmla="*/ 70 w 133"/>
                  <a:gd name="T17" fmla="*/ 26 h 164"/>
                  <a:gd name="T18" fmla="*/ 45 w 133"/>
                  <a:gd name="T19" fmla="*/ 32 h 164"/>
                  <a:gd name="T20" fmla="*/ 36 w 133"/>
                  <a:gd name="T21" fmla="*/ 47 h 164"/>
                  <a:gd name="T22" fmla="*/ 6 w 133"/>
                  <a:gd name="T23" fmla="*/ 47 h 164"/>
                  <a:gd name="T24" fmla="*/ 11 w 133"/>
                  <a:gd name="T25" fmla="*/ 29 h 164"/>
                  <a:gd name="T26" fmla="*/ 23 w 133"/>
                  <a:gd name="T27" fmla="*/ 14 h 164"/>
                  <a:gd name="T28" fmla="*/ 43 w 133"/>
                  <a:gd name="T29" fmla="*/ 4 h 164"/>
                  <a:gd name="T30" fmla="*/ 70 w 133"/>
                  <a:gd name="T31" fmla="*/ 0 h 164"/>
                  <a:gd name="T32" fmla="*/ 117 w 133"/>
                  <a:gd name="T33" fmla="*/ 15 h 164"/>
                  <a:gd name="T34" fmla="*/ 133 w 133"/>
                  <a:gd name="T35" fmla="*/ 58 h 164"/>
                  <a:gd name="T36" fmla="*/ 133 w 133"/>
                  <a:gd name="T37" fmla="*/ 161 h 164"/>
                  <a:gd name="T38" fmla="*/ 111 w 133"/>
                  <a:gd name="T39" fmla="*/ 161 h 164"/>
                  <a:gd name="T40" fmla="*/ 107 w 133"/>
                  <a:gd name="T41" fmla="*/ 137 h 164"/>
                  <a:gd name="T42" fmla="*/ 107 w 133"/>
                  <a:gd name="T43" fmla="*/ 137 h 164"/>
                  <a:gd name="T44" fmla="*/ 54 w 133"/>
                  <a:gd name="T45" fmla="*/ 164 h 164"/>
                  <a:gd name="T46" fmla="*/ 57 w 133"/>
                  <a:gd name="T47" fmla="*/ 138 h 164"/>
                  <a:gd name="T48" fmla="*/ 75 w 133"/>
                  <a:gd name="T49" fmla="*/ 134 h 164"/>
                  <a:gd name="T50" fmla="*/ 91 w 133"/>
                  <a:gd name="T51" fmla="*/ 125 h 164"/>
                  <a:gd name="T52" fmla="*/ 101 w 133"/>
                  <a:gd name="T53" fmla="*/ 111 h 164"/>
                  <a:gd name="T54" fmla="*/ 104 w 133"/>
                  <a:gd name="T55" fmla="*/ 95 h 164"/>
                  <a:gd name="T56" fmla="*/ 104 w 133"/>
                  <a:gd name="T57" fmla="*/ 89 h 164"/>
                  <a:gd name="T58" fmla="*/ 70 w 133"/>
                  <a:gd name="T59" fmla="*/ 89 h 164"/>
                  <a:gd name="T60" fmla="*/ 39 w 133"/>
                  <a:gd name="T61" fmla="*/ 96 h 164"/>
                  <a:gd name="T62" fmla="*/ 30 w 133"/>
                  <a:gd name="T63" fmla="*/ 116 h 164"/>
                  <a:gd name="T64" fmla="*/ 37 w 133"/>
                  <a:gd name="T65" fmla="*/ 132 h 164"/>
                  <a:gd name="T66" fmla="*/ 57 w 133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3" h="164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6" name="Freeform 47"/>
            <p:cNvSpPr>
              <a:spLocks/>
            </p:cNvSpPr>
            <p:nvPr userDrawn="1"/>
          </p:nvSpPr>
          <p:spPr bwMode="auto">
            <a:xfrm>
              <a:off x="2809480" y="390284"/>
              <a:ext cx="737977" cy="651821"/>
            </a:xfrm>
            <a:custGeom>
              <a:avLst/>
              <a:gdLst>
                <a:gd name="T0" fmla="*/ 164 w 801"/>
                <a:gd name="T1" fmla="*/ 473 h 707"/>
                <a:gd name="T2" fmla="*/ 0 w 801"/>
                <a:gd name="T3" fmla="*/ 613 h 707"/>
                <a:gd name="T4" fmla="*/ 0 w 801"/>
                <a:gd name="T5" fmla="*/ 704 h 707"/>
                <a:gd name="T6" fmla="*/ 252 w 801"/>
                <a:gd name="T7" fmla="*/ 533 h 707"/>
                <a:gd name="T8" fmla="*/ 302 w 801"/>
                <a:gd name="T9" fmla="*/ 87 h 707"/>
                <a:gd name="T10" fmla="*/ 704 w 801"/>
                <a:gd name="T11" fmla="*/ 87 h 707"/>
                <a:gd name="T12" fmla="*/ 704 w 801"/>
                <a:gd name="T13" fmla="*/ 698 h 707"/>
                <a:gd name="T14" fmla="*/ 801 w 801"/>
                <a:gd name="T15" fmla="*/ 698 h 707"/>
                <a:gd name="T16" fmla="*/ 801 w 801"/>
                <a:gd name="T17" fmla="*/ 0 h 707"/>
                <a:gd name="T18" fmla="*/ 211 w 801"/>
                <a:gd name="T19" fmla="*/ 0 h 707"/>
                <a:gd name="T20" fmla="*/ 164 w 801"/>
                <a:gd name="T21" fmla="*/ 473 h 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1" h="707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" name="Freeform 48"/>
            <p:cNvSpPr>
              <a:spLocks/>
            </p:cNvSpPr>
            <p:nvPr userDrawn="1"/>
          </p:nvSpPr>
          <p:spPr bwMode="auto">
            <a:xfrm>
              <a:off x="1337007" y="390284"/>
              <a:ext cx="755382" cy="643119"/>
            </a:xfrm>
            <a:custGeom>
              <a:avLst/>
              <a:gdLst>
                <a:gd name="T0" fmla="*/ 779 w 820"/>
                <a:gd name="T1" fmla="*/ 0 h 698"/>
                <a:gd name="T2" fmla="*/ 656 w 820"/>
                <a:gd name="T3" fmla="*/ 0 h 698"/>
                <a:gd name="T4" fmla="*/ 469 w 820"/>
                <a:gd name="T5" fmla="*/ 242 h 698"/>
                <a:gd name="T6" fmla="*/ 347 w 820"/>
                <a:gd name="T7" fmla="*/ 302 h 698"/>
                <a:gd name="T8" fmla="*/ 95 w 820"/>
                <a:gd name="T9" fmla="*/ 302 h 698"/>
                <a:gd name="T10" fmla="*/ 95 w 820"/>
                <a:gd name="T11" fmla="*/ 0 h 698"/>
                <a:gd name="T12" fmla="*/ 0 w 820"/>
                <a:gd name="T13" fmla="*/ 0 h 698"/>
                <a:gd name="T14" fmla="*/ 0 w 820"/>
                <a:gd name="T15" fmla="*/ 698 h 698"/>
                <a:gd name="T16" fmla="*/ 94 w 820"/>
                <a:gd name="T17" fmla="*/ 698 h 698"/>
                <a:gd name="T18" fmla="*/ 95 w 820"/>
                <a:gd name="T19" fmla="*/ 399 h 698"/>
                <a:gd name="T20" fmla="*/ 420 w 820"/>
                <a:gd name="T21" fmla="*/ 399 h 698"/>
                <a:gd name="T22" fmla="*/ 681 w 820"/>
                <a:gd name="T23" fmla="*/ 698 h 698"/>
                <a:gd name="T24" fmla="*/ 820 w 820"/>
                <a:gd name="T25" fmla="*/ 698 h 698"/>
                <a:gd name="T26" fmla="*/ 513 w 820"/>
                <a:gd name="T27" fmla="*/ 343 h 698"/>
                <a:gd name="T28" fmla="*/ 779 w 820"/>
                <a:gd name="T29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0" h="698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" name="Freeform 49"/>
            <p:cNvSpPr>
              <a:spLocks noEditPoints="1"/>
            </p:cNvSpPr>
            <p:nvPr userDrawn="1"/>
          </p:nvSpPr>
          <p:spPr bwMode="auto">
            <a:xfrm>
              <a:off x="2055839" y="365046"/>
              <a:ext cx="757122" cy="691853"/>
            </a:xfrm>
            <a:custGeom>
              <a:avLst/>
              <a:gdLst>
                <a:gd name="T0" fmla="*/ 411 w 822"/>
                <a:gd name="T1" fmla="*/ 0 h 751"/>
                <a:gd name="T2" fmla="*/ 0 w 822"/>
                <a:gd name="T3" fmla="*/ 376 h 751"/>
                <a:gd name="T4" fmla="*/ 411 w 822"/>
                <a:gd name="T5" fmla="*/ 751 h 751"/>
                <a:gd name="T6" fmla="*/ 822 w 822"/>
                <a:gd name="T7" fmla="*/ 376 h 751"/>
                <a:gd name="T8" fmla="*/ 411 w 822"/>
                <a:gd name="T9" fmla="*/ 0 h 751"/>
                <a:gd name="T10" fmla="*/ 411 w 822"/>
                <a:gd name="T11" fmla="*/ 662 h 751"/>
                <a:gd name="T12" fmla="*/ 101 w 822"/>
                <a:gd name="T13" fmla="*/ 376 h 751"/>
                <a:gd name="T14" fmla="*/ 411 w 822"/>
                <a:gd name="T15" fmla="*/ 89 h 751"/>
                <a:gd name="T16" fmla="*/ 721 w 822"/>
                <a:gd name="T17" fmla="*/ 376 h 751"/>
                <a:gd name="T18" fmla="*/ 411 w 822"/>
                <a:gd name="T19" fmla="*/ 662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2" h="751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" name="Freeform 50"/>
            <p:cNvSpPr>
              <a:spLocks/>
            </p:cNvSpPr>
            <p:nvPr userDrawn="1"/>
          </p:nvSpPr>
          <p:spPr bwMode="auto">
            <a:xfrm>
              <a:off x="248318" y="390284"/>
              <a:ext cx="966854" cy="643119"/>
            </a:xfrm>
            <a:custGeom>
              <a:avLst/>
              <a:gdLst>
                <a:gd name="T0" fmla="*/ 956 w 1049"/>
                <a:gd name="T1" fmla="*/ 605 h 698"/>
                <a:gd name="T2" fmla="*/ 571 w 1049"/>
                <a:gd name="T3" fmla="*/ 605 h 698"/>
                <a:gd name="T4" fmla="*/ 571 w 1049"/>
                <a:gd name="T5" fmla="*/ 283 h 698"/>
                <a:gd name="T6" fmla="*/ 571 w 1049"/>
                <a:gd name="T7" fmla="*/ 0 h 698"/>
                <a:gd name="T8" fmla="*/ 478 w 1049"/>
                <a:gd name="T9" fmla="*/ 0 h 698"/>
                <a:gd name="T10" fmla="*/ 478 w 1049"/>
                <a:gd name="T11" fmla="*/ 283 h 698"/>
                <a:gd name="T12" fmla="*/ 156 w 1049"/>
                <a:gd name="T13" fmla="*/ 605 h 698"/>
                <a:gd name="T14" fmla="*/ 93 w 1049"/>
                <a:gd name="T15" fmla="*/ 605 h 698"/>
                <a:gd name="T16" fmla="*/ 93 w 1049"/>
                <a:gd name="T17" fmla="*/ 0 h 698"/>
                <a:gd name="T18" fmla="*/ 0 w 1049"/>
                <a:gd name="T19" fmla="*/ 0 h 698"/>
                <a:gd name="T20" fmla="*/ 0 w 1049"/>
                <a:gd name="T21" fmla="*/ 698 h 698"/>
                <a:gd name="T22" fmla="*/ 156 w 1049"/>
                <a:gd name="T23" fmla="*/ 698 h 698"/>
                <a:gd name="T24" fmla="*/ 478 w 1049"/>
                <a:gd name="T25" fmla="*/ 545 h 698"/>
                <a:gd name="T26" fmla="*/ 478 w 1049"/>
                <a:gd name="T27" fmla="*/ 698 h 698"/>
                <a:gd name="T28" fmla="*/ 1049 w 1049"/>
                <a:gd name="T29" fmla="*/ 698 h 698"/>
                <a:gd name="T30" fmla="*/ 1049 w 1049"/>
                <a:gd name="T31" fmla="*/ 0 h 698"/>
                <a:gd name="T32" fmla="*/ 956 w 1049"/>
                <a:gd name="T33" fmla="*/ 0 h 698"/>
                <a:gd name="T34" fmla="*/ 956 w 1049"/>
                <a:gd name="T35" fmla="*/ 605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49" h="698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" name="Freeform 51"/>
            <p:cNvSpPr>
              <a:spLocks/>
            </p:cNvSpPr>
            <p:nvPr userDrawn="1"/>
          </p:nvSpPr>
          <p:spPr bwMode="auto">
            <a:xfrm>
              <a:off x="3621429" y="390284"/>
              <a:ext cx="818040" cy="645729"/>
            </a:xfrm>
            <a:custGeom>
              <a:avLst/>
              <a:gdLst>
                <a:gd name="T0" fmla="*/ 809 w 888"/>
                <a:gd name="T1" fmla="*/ 46 h 700"/>
                <a:gd name="T2" fmla="*/ 809 w 888"/>
                <a:gd name="T3" fmla="*/ 0 h 700"/>
                <a:gd name="T4" fmla="*/ 715 w 888"/>
                <a:gd name="T5" fmla="*/ 0 h 700"/>
                <a:gd name="T6" fmla="*/ 715 w 888"/>
                <a:gd name="T7" fmla="*/ 46 h 700"/>
                <a:gd name="T8" fmla="*/ 670 w 888"/>
                <a:gd name="T9" fmla="*/ 267 h 700"/>
                <a:gd name="T10" fmla="*/ 585 w 888"/>
                <a:gd name="T11" fmla="*/ 100 h 700"/>
                <a:gd name="T12" fmla="*/ 421 w 888"/>
                <a:gd name="T13" fmla="*/ 0 h 700"/>
                <a:gd name="T14" fmla="*/ 610 w 888"/>
                <a:gd name="T15" fmla="*/ 372 h 700"/>
                <a:gd name="T16" fmla="*/ 155 w 888"/>
                <a:gd name="T17" fmla="*/ 606 h 700"/>
                <a:gd name="T18" fmla="*/ 113 w 888"/>
                <a:gd name="T19" fmla="*/ 606 h 700"/>
                <a:gd name="T20" fmla="*/ 421 w 888"/>
                <a:gd name="T21" fmla="*/ 0 h 700"/>
                <a:gd name="T22" fmla="*/ 421 w 888"/>
                <a:gd name="T23" fmla="*/ 0 h 700"/>
                <a:gd name="T24" fmla="*/ 257 w 888"/>
                <a:gd name="T25" fmla="*/ 100 h 700"/>
                <a:gd name="T26" fmla="*/ 0 w 888"/>
                <a:gd name="T27" fmla="*/ 606 h 700"/>
                <a:gd name="T28" fmla="*/ 0 w 888"/>
                <a:gd name="T29" fmla="*/ 606 h 700"/>
                <a:gd name="T30" fmla="*/ 0 w 888"/>
                <a:gd name="T31" fmla="*/ 700 h 700"/>
                <a:gd name="T32" fmla="*/ 155 w 888"/>
                <a:gd name="T33" fmla="*/ 700 h 700"/>
                <a:gd name="T34" fmla="*/ 657 w 888"/>
                <a:gd name="T35" fmla="*/ 464 h 700"/>
                <a:gd name="T36" fmla="*/ 681 w 888"/>
                <a:gd name="T37" fmla="*/ 511 h 700"/>
                <a:gd name="T38" fmla="*/ 776 w 888"/>
                <a:gd name="T39" fmla="*/ 698 h 700"/>
                <a:gd name="T40" fmla="*/ 888 w 888"/>
                <a:gd name="T41" fmla="*/ 698 h 700"/>
                <a:gd name="T42" fmla="*/ 722 w 888"/>
                <a:gd name="T43" fmla="*/ 371 h 700"/>
                <a:gd name="T44" fmla="*/ 809 w 888"/>
                <a:gd name="T45" fmla="*/ 46 h 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88" h="700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043309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354650"/>
            <a:ext cx="6176513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6418844" y="1353837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6418844" y="3797502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877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354650"/>
            <a:ext cx="6176513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6418844" y="1353837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6418844" y="3797502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1" name="Рисунок 7"/>
          <p:cNvSpPr>
            <a:spLocks noGrp="1"/>
          </p:cNvSpPr>
          <p:nvPr>
            <p:ph type="pic" sz="quarter" idx="13"/>
          </p:nvPr>
        </p:nvSpPr>
        <p:spPr>
          <a:xfrm>
            <a:off x="9617067" y="1354650"/>
            <a:ext cx="2574933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838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354650"/>
            <a:ext cx="4794191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5042970" y="1353837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5042970" y="3797502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2" name="Рисунок 7"/>
          <p:cNvSpPr>
            <a:spLocks noGrp="1"/>
          </p:cNvSpPr>
          <p:nvPr>
            <p:ph type="pic" sz="quarter" idx="13"/>
          </p:nvPr>
        </p:nvSpPr>
        <p:spPr>
          <a:xfrm>
            <a:off x="8731905" y="1353837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3" name="Рисунок 7"/>
          <p:cNvSpPr>
            <a:spLocks noGrp="1"/>
          </p:cNvSpPr>
          <p:nvPr>
            <p:ph type="pic" sz="quarter" idx="14"/>
          </p:nvPr>
        </p:nvSpPr>
        <p:spPr>
          <a:xfrm>
            <a:off x="8731905" y="3797502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077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Слайд с команд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29" name="Рисунок 28"/>
          <p:cNvSpPr>
            <a:spLocks noGrp="1"/>
          </p:cNvSpPr>
          <p:nvPr>
            <p:ph type="pic" sz="quarter" idx="10"/>
          </p:nvPr>
        </p:nvSpPr>
        <p:spPr>
          <a:xfrm>
            <a:off x="356832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30" name="Рисунок 28"/>
          <p:cNvSpPr>
            <a:spLocks noGrp="1"/>
          </p:cNvSpPr>
          <p:nvPr>
            <p:ph type="pic" sz="quarter" idx="11"/>
          </p:nvPr>
        </p:nvSpPr>
        <p:spPr>
          <a:xfrm>
            <a:off x="3380886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31" name="Рисунок 28"/>
          <p:cNvSpPr>
            <a:spLocks noGrp="1"/>
          </p:cNvSpPr>
          <p:nvPr>
            <p:ph type="pic" sz="quarter" idx="12"/>
          </p:nvPr>
        </p:nvSpPr>
        <p:spPr>
          <a:xfrm>
            <a:off x="6404940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32" name="Рисунок 28"/>
          <p:cNvSpPr>
            <a:spLocks noGrp="1"/>
          </p:cNvSpPr>
          <p:nvPr>
            <p:ph type="pic" sz="quarter" idx="13"/>
          </p:nvPr>
        </p:nvSpPr>
        <p:spPr>
          <a:xfrm>
            <a:off x="9428994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1536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Слайд с команд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29" name="Рисунок 28"/>
          <p:cNvSpPr>
            <a:spLocks noGrp="1"/>
          </p:cNvSpPr>
          <p:nvPr>
            <p:ph type="pic" sz="quarter" idx="10"/>
          </p:nvPr>
        </p:nvSpPr>
        <p:spPr>
          <a:xfrm>
            <a:off x="356832" y="184156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6" name="Рисунок 28"/>
          <p:cNvSpPr>
            <a:spLocks noGrp="1"/>
          </p:cNvSpPr>
          <p:nvPr>
            <p:ph type="pic" sz="quarter" idx="11"/>
          </p:nvPr>
        </p:nvSpPr>
        <p:spPr>
          <a:xfrm>
            <a:off x="356832" y="396018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7" name="Рисунок 28"/>
          <p:cNvSpPr>
            <a:spLocks noGrp="1"/>
          </p:cNvSpPr>
          <p:nvPr>
            <p:ph type="pic" sz="quarter" idx="12"/>
          </p:nvPr>
        </p:nvSpPr>
        <p:spPr>
          <a:xfrm>
            <a:off x="4184925" y="184156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8" name="Рисунок 28"/>
          <p:cNvSpPr>
            <a:spLocks noGrp="1"/>
          </p:cNvSpPr>
          <p:nvPr>
            <p:ph type="pic" sz="quarter" idx="13"/>
          </p:nvPr>
        </p:nvSpPr>
        <p:spPr>
          <a:xfrm>
            <a:off x="4184925" y="396018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9" name="Рисунок 28"/>
          <p:cNvSpPr>
            <a:spLocks noGrp="1"/>
          </p:cNvSpPr>
          <p:nvPr>
            <p:ph type="pic" sz="quarter" idx="14"/>
          </p:nvPr>
        </p:nvSpPr>
        <p:spPr>
          <a:xfrm>
            <a:off x="8013018" y="184156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20" name="Рисунок 28"/>
          <p:cNvSpPr>
            <a:spLocks noGrp="1"/>
          </p:cNvSpPr>
          <p:nvPr>
            <p:ph type="pic" sz="quarter" idx="15"/>
          </p:nvPr>
        </p:nvSpPr>
        <p:spPr>
          <a:xfrm>
            <a:off x="8013018" y="396018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390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Логотипы компа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3" name="Google Shape;2766;p67"/>
          <p:cNvSpPr>
            <a:spLocks noGrp="1"/>
          </p:cNvSpPr>
          <p:nvPr>
            <p:ph type="pic" idx="2"/>
          </p:nvPr>
        </p:nvSpPr>
        <p:spPr>
          <a:xfrm>
            <a:off x="55061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14" name="Google Shape;2767;p67"/>
          <p:cNvSpPr>
            <a:spLocks noGrp="1"/>
          </p:cNvSpPr>
          <p:nvPr>
            <p:ph type="pic" idx="3"/>
          </p:nvPr>
        </p:nvSpPr>
        <p:spPr>
          <a:xfrm>
            <a:off x="55061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15" name="Google Shape;2768;p67"/>
          <p:cNvSpPr>
            <a:spLocks noGrp="1"/>
          </p:cNvSpPr>
          <p:nvPr>
            <p:ph type="pic" idx="4"/>
          </p:nvPr>
        </p:nvSpPr>
        <p:spPr>
          <a:xfrm>
            <a:off x="55061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1" name="Google Shape;2769;p67"/>
          <p:cNvSpPr>
            <a:spLocks noGrp="1"/>
          </p:cNvSpPr>
          <p:nvPr>
            <p:ph type="pic" idx="5"/>
          </p:nvPr>
        </p:nvSpPr>
        <p:spPr>
          <a:xfrm>
            <a:off x="55061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2" name="Google Shape;2770;p67"/>
          <p:cNvSpPr>
            <a:spLocks noGrp="1"/>
          </p:cNvSpPr>
          <p:nvPr>
            <p:ph type="pic" idx="6"/>
          </p:nvPr>
        </p:nvSpPr>
        <p:spPr>
          <a:xfrm>
            <a:off x="280034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3" name="Google Shape;2771;p67"/>
          <p:cNvSpPr>
            <a:spLocks noGrp="1"/>
          </p:cNvSpPr>
          <p:nvPr>
            <p:ph type="pic" idx="7"/>
          </p:nvPr>
        </p:nvSpPr>
        <p:spPr>
          <a:xfrm>
            <a:off x="280034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772;p67"/>
          <p:cNvSpPr>
            <a:spLocks noGrp="1"/>
          </p:cNvSpPr>
          <p:nvPr>
            <p:ph type="pic" idx="8"/>
          </p:nvPr>
        </p:nvSpPr>
        <p:spPr>
          <a:xfrm>
            <a:off x="280034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5" name="Google Shape;2773;p67"/>
          <p:cNvSpPr>
            <a:spLocks noGrp="1"/>
          </p:cNvSpPr>
          <p:nvPr>
            <p:ph type="pic" idx="9"/>
          </p:nvPr>
        </p:nvSpPr>
        <p:spPr>
          <a:xfrm>
            <a:off x="280034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774;p67"/>
          <p:cNvSpPr>
            <a:spLocks noGrp="1"/>
          </p:cNvSpPr>
          <p:nvPr>
            <p:ph type="pic" idx="13"/>
          </p:nvPr>
        </p:nvSpPr>
        <p:spPr>
          <a:xfrm>
            <a:off x="505007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7" name="Google Shape;2775;p67"/>
          <p:cNvSpPr>
            <a:spLocks noGrp="1"/>
          </p:cNvSpPr>
          <p:nvPr>
            <p:ph type="pic" idx="14"/>
          </p:nvPr>
        </p:nvSpPr>
        <p:spPr>
          <a:xfrm>
            <a:off x="505007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776;p67"/>
          <p:cNvSpPr>
            <a:spLocks noGrp="1"/>
          </p:cNvSpPr>
          <p:nvPr>
            <p:ph type="pic" idx="15"/>
          </p:nvPr>
        </p:nvSpPr>
        <p:spPr>
          <a:xfrm>
            <a:off x="505007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0" name="Google Shape;2777;p67"/>
          <p:cNvSpPr>
            <a:spLocks noGrp="1"/>
          </p:cNvSpPr>
          <p:nvPr>
            <p:ph type="pic" idx="16"/>
          </p:nvPr>
        </p:nvSpPr>
        <p:spPr>
          <a:xfrm>
            <a:off x="505007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1" name="Google Shape;2778;p67"/>
          <p:cNvSpPr>
            <a:spLocks noGrp="1"/>
          </p:cNvSpPr>
          <p:nvPr>
            <p:ph type="pic" idx="17"/>
          </p:nvPr>
        </p:nvSpPr>
        <p:spPr>
          <a:xfrm>
            <a:off x="729980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2" name="Google Shape;2779;p67"/>
          <p:cNvSpPr>
            <a:spLocks noGrp="1"/>
          </p:cNvSpPr>
          <p:nvPr>
            <p:ph type="pic" idx="18"/>
          </p:nvPr>
        </p:nvSpPr>
        <p:spPr>
          <a:xfrm>
            <a:off x="729980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2780;p67"/>
          <p:cNvSpPr>
            <a:spLocks noGrp="1"/>
          </p:cNvSpPr>
          <p:nvPr>
            <p:ph type="pic" idx="19"/>
          </p:nvPr>
        </p:nvSpPr>
        <p:spPr>
          <a:xfrm>
            <a:off x="729980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2781;p67"/>
          <p:cNvSpPr>
            <a:spLocks noGrp="1"/>
          </p:cNvSpPr>
          <p:nvPr>
            <p:ph type="pic" idx="20"/>
          </p:nvPr>
        </p:nvSpPr>
        <p:spPr>
          <a:xfrm>
            <a:off x="729980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5" name="Google Shape;2782;p67"/>
          <p:cNvSpPr>
            <a:spLocks noGrp="1"/>
          </p:cNvSpPr>
          <p:nvPr>
            <p:ph type="pic" idx="21"/>
          </p:nvPr>
        </p:nvSpPr>
        <p:spPr>
          <a:xfrm>
            <a:off x="954953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2783;p67"/>
          <p:cNvSpPr>
            <a:spLocks noGrp="1"/>
          </p:cNvSpPr>
          <p:nvPr>
            <p:ph type="pic" idx="22"/>
          </p:nvPr>
        </p:nvSpPr>
        <p:spPr>
          <a:xfrm>
            <a:off x="954953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7" name="Google Shape;2784;p67"/>
          <p:cNvSpPr>
            <a:spLocks noGrp="1"/>
          </p:cNvSpPr>
          <p:nvPr>
            <p:ph type="pic" idx="23"/>
          </p:nvPr>
        </p:nvSpPr>
        <p:spPr>
          <a:xfrm>
            <a:off x="954953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8" name="Google Shape;2785;p67"/>
          <p:cNvSpPr>
            <a:spLocks noGrp="1"/>
          </p:cNvSpPr>
          <p:nvPr>
            <p:ph type="pic" idx="24"/>
          </p:nvPr>
        </p:nvSpPr>
        <p:spPr>
          <a:xfrm>
            <a:off x="954953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285912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тата_серый фон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6400800" y="0"/>
            <a:ext cx="5791201" cy="6093151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5434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тата_белый фо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6400800" y="0"/>
            <a:ext cx="5791201" cy="6093151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685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усто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57038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grpSp>
        <p:nvGrpSpPr>
          <p:cNvPr id="63" name="Группа 62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  <a:solidFill>
            <a:schemeClr val="tx1"/>
          </a:solidFill>
        </p:grpSpPr>
        <p:sp>
          <p:nvSpPr>
            <p:cNvPr id="64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3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4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5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6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7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8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79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317080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grpSp>
        <p:nvGrpSpPr>
          <p:cNvPr id="130" name="Группа 129"/>
          <p:cNvGrpSpPr/>
          <p:nvPr userDrawn="1"/>
        </p:nvGrpSpPr>
        <p:grpSpPr>
          <a:xfrm>
            <a:off x="248318" y="365046"/>
            <a:ext cx="4191151" cy="1101772"/>
            <a:chOff x="248318" y="365046"/>
            <a:chExt cx="4191151" cy="1101772"/>
          </a:xfrm>
        </p:grpSpPr>
        <p:grpSp>
          <p:nvGrpSpPr>
            <p:cNvPr id="131" name="Группа 130"/>
            <p:cNvGrpSpPr/>
            <p:nvPr userDrawn="1"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</p:grpSpPr>
          <p:sp>
            <p:nvSpPr>
              <p:cNvPr id="137" name="Freeform 13"/>
              <p:cNvSpPr>
                <a:spLocks/>
              </p:cNvSpPr>
              <p:nvPr userDrawn="1"/>
            </p:nvSpPr>
            <p:spPr bwMode="auto">
              <a:xfrm>
                <a:off x="248318" y="1326678"/>
                <a:ext cx="119225" cy="145333"/>
              </a:xfrm>
              <a:custGeom>
                <a:avLst/>
                <a:gdLst>
                  <a:gd name="T0" fmla="*/ 0 w 137"/>
                  <a:gd name="T1" fmla="*/ 0 h 167"/>
                  <a:gd name="T2" fmla="*/ 137 w 137"/>
                  <a:gd name="T3" fmla="*/ 0 h 167"/>
                  <a:gd name="T4" fmla="*/ 137 w 137"/>
                  <a:gd name="T5" fmla="*/ 167 h 167"/>
                  <a:gd name="T6" fmla="*/ 107 w 137"/>
                  <a:gd name="T7" fmla="*/ 167 h 167"/>
                  <a:gd name="T8" fmla="*/ 107 w 137"/>
                  <a:gd name="T9" fmla="*/ 28 h 167"/>
                  <a:gd name="T10" fmla="*/ 30 w 137"/>
                  <a:gd name="T11" fmla="*/ 28 h 167"/>
                  <a:gd name="T12" fmla="*/ 30 w 137"/>
                  <a:gd name="T13" fmla="*/ 167 h 167"/>
                  <a:gd name="T14" fmla="*/ 0 w 137"/>
                  <a:gd name="T15" fmla="*/ 167 h 167"/>
                  <a:gd name="T16" fmla="*/ 0 w 137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" h="16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8" name="Freeform 14"/>
              <p:cNvSpPr>
                <a:spLocks noEditPoints="1"/>
              </p:cNvSpPr>
              <p:nvPr userDrawn="1"/>
            </p:nvSpPr>
            <p:spPr bwMode="auto">
              <a:xfrm>
                <a:off x="411056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5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4 w 142"/>
                  <a:gd name="T15" fmla="*/ 20 h 224"/>
                  <a:gd name="T16" fmla="*/ 137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0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2 w 142"/>
                  <a:gd name="T47" fmla="*/ 86 h 224"/>
                  <a:gd name="T48" fmla="*/ 112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39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9" name="Freeform 15"/>
              <p:cNvSpPr>
                <a:spLocks noEditPoints="1"/>
              </p:cNvSpPr>
              <p:nvPr userDrawn="1"/>
            </p:nvSpPr>
            <p:spPr bwMode="auto">
              <a:xfrm>
                <a:off x="567702" y="1324067"/>
                <a:ext cx="13140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0" name="Freeform 16"/>
              <p:cNvSpPr>
                <a:spLocks noEditPoints="1"/>
              </p:cNvSpPr>
              <p:nvPr userDrawn="1"/>
            </p:nvSpPr>
            <p:spPr bwMode="auto">
              <a:xfrm>
                <a:off x="713904" y="1326678"/>
                <a:ext cx="152294" cy="183624"/>
              </a:xfrm>
              <a:custGeom>
                <a:avLst/>
                <a:gdLst>
                  <a:gd name="T0" fmla="*/ 0 w 166"/>
                  <a:gd name="T1" fmla="*/ 132 h 199"/>
                  <a:gd name="T2" fmla="*/ 16 w 166"/>
                  <a:gd name="T3" fmla="*/ 132 h 199"/>
                  <a:gd name="T4" fmla="*/ 24 w 166"/>
                  <a:gd name="T5" fmla="*/ 117 h 199"/>
                  <a:gd name="T6" fmla="*/ 30 w 166"/>
                  <a:gd name="T7" fmla="*/ 100 h 199"/>
                  <a:gd name="T8" fmla="*/ 33 w 166"/>
                  <a:gd name="T9" fmla="*/ 78 h 199"/>
                  <a:gd name="T10" fmla="*/ 33 w 166"/>
                  <a:gd name="T11" fmla="*/ 47 h 199"/>
                  <a:gd name="T12" fmla="*/ 33 w 166"/>
                  <a:gd name="T13" fmla="*/ 0 h 199"/>
                  <a:gd name="T14" fmla="*/ 147 w 166"/>
                  <a:gd name="T15" fmla="*/ 0 h 199"/>
                  <a:gd name="T16" fmla="*/ 147 w 166"/>
                  <a:gd name="T17" fmla="*/ 132 h 199"/>
                  <a:gd name="T18" fmla="*/ 166 w 166"/>
                  <a:gd name="T19" fmla="*/ 132 h 199"/>
                  <a:gd name="T20" fmla="*/ 166 w 166"/>
                  <a:gd name="T21" fmla="*/ 199 h 199"/>
                  <a:gd name="T22" fmla="*/ 139 w 166"/>
                  <a:gd name="T23" fmla="*/ 199 h 199"/>
                  <a:gd name="T24" fmla="*/ 139 w 166"/>
                  <a:gd name="T25" fmla="*/ 158 h 199"/>
                  <a:gd name="T26" fmla="*/ 27 w 166"/>
                  <a:gd name="T27" fmla="*/ 158 h 199"/>
                  <a:gd name="T28" fmla="*/ 27 w 166"/>
                  <a:gd name="T29" fmla="*/ 199 h 199"/>
                  <a:gd name="T30" fmla="*/ 0 w 166"/>
                  <a:gd name="T31" fmla="*/ 199 h 199"/>
                  <a:gd name="T32" fmla="*/ 0 w 166"/>
                  <a:gd name="T33" fmla="*/ 132 h 199"/>
                  <a:gd name="T34" fmla="*/ 119 w 166"/>
                  <a:gd name="T35" fmla="*/ 132 h 199"/>
                  <a:gd name="T36" fmla="*/ 119 w 166"/>
                  <a:gd name="T37" fmla="*/ 26 h 199"/>
                  <a:gd name="T38" fmla="*/ 61 w 166"/>
                  <a:gd name="T39" fmla="*/ 26 h 199"/>
                  <a:gd name="T40" fmla="*/ 61 w 166"/>
                  <a:gd name="T41" fmla="*/ 47 h 199"/>
                  <a:gd name="T42" fmla="*/ 60 w 166"/>
                  <a:gd name="T43" fmla="*/ 75 h 199"/>
                  <a:gd name="T44" fmla="*/ 58 w 166"/>
                  <a:gd name="T45" fmla="*/ 97 h 199"/>
                  <a:gd name="T46" fmla="*/ 54 w 166"/>
                  <a:gd name="T47" fmla="*/ 115 h 199"/>
                  <a:gd name="T48" fmla="*/ 48 w 166"/>
                  <a:gd name="T49" fmla="*/ 131 h 199"/>
                  <a:gd name="T50" fmla="*/ 48 w 166"/>
                  <a:gd name="T51" fmla="*/ 132 h 199"/>
                  <a:gd name="T52" fmla="*/ 119 w 166"/>
                  <a:gd name="T53" fmla="*/ 132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6" h="199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1" name="Freeform 17"/>
              <p:cNvSpPr>
                <a:spLocks/>
              </p:cNvSpPr>
              <p:nvPr userDrawn="1"/>
            </p:nvSpPr>
            <p:spPr bwMode="auto">
              <a:xfrm>
                <a:off x="894048" y="1326678"/>
                <a:ext cx="120095" cy="145333"/>
              </a:xfrm>
              <a:custGeom>
                <a:avLst/>
                <a:gdLst>
                  <a:gd name="T0" fmla="*/ 0 w 138"/>
                  <a:gd name="T1" fmla="*/ 0 h 167"/>
                  <a:gd name="T2" fmla="*/ 138 w 138"/>
                  <a:gd name="T3" fmla="*/ 0 h 167"/>
                  <a:gd name="T4" fmla="*/ 138 w 138"/>
                  <a:gd name="T5" fmla="*/ 167 h 167"/>
                  <a:gd name="T6" fmla="*/ 107 w 138"/>
                  <a:gd name="T7" fmla="*/ 167 h 167"/>
                  <a:gd name="T8" fmla="*/ 107 w 138"/>
                  <a:gd name="T9" fmla="*/ 28 h 167"/>
                  <a:gd name="T10" fmla="*/ 31 w 138"/>
                  <a:gd name="T11" fmla="*/ 28 h 167"/>
                  <a:gd name="T12" fmla="*/ 31 w 138"/>
                  <a:gd name="T13" fmla="*/ 167 h 167"/>
                  <a:gd name="T14" fmla="*/ 0 w 138"/>
                  <a:gd name="T15" fmla="*/ 167 h 167"/>
                  <a:gd name="T16" fmla="*/ 0 w 138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2" name="Freeform 18"/>
              <p:cNvSpPr>
                <a:spLocks noEditPoints="1"/>
              </p:cNvSpPr>
              <p:nvPr userDrawn="1"/>
            </p:nvSpPr>
            <p:spPr bwMode="auto">
              <a:xfrm>
                <a:off x="1056785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6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5 w 142"/>
                  <a:gd name="T15" fmla="*/ 20 h 224"/>
                  <a:gd name="T16" fmla="*/ 138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1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3 w 142"/>
                  <a:gd name="T47" fmla="*/ 86 h 224"/>
                  <a:gd name="T48" fmla="*/ 113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40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3" name="Freeform 19"/>
              <p:cNvSpPr>
                <a:spLocks/>
              </p:cNvSpPr>
              <p:nvPr userDrawn="1"/>
            </p:nvSpPr>
            <p:spPr bwMode="auto">
              <a:xfrm>
                <a:off x="122300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1 w 144"/>
                  <a:gd name="T3" fmla="*/ 0 h 167"/>
                  <a:gd name="T4" fmla="*/ 31 w 144"/>
                  <a:gd name="T5" fmla="*/ 130 h 167"/>
                  <a:gd name="T6" fmla="*/ 31 w 144"/>
                  <a:gd name="T7" fmla="*/ 130 h 167"/>
                  <a:gd name="T8" fmla="*/ 10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37 h 167"/>
                  <a:gd name="T18" fmla="*/ 113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4" name="Freeform 20"/>
              <p:cNvSpPr>
                <a:spLocks/>
              </p:cNvSpPr>
              <p:nvPr userDrawn="1"/>
            </p:nvSpPr>
            <p:spPr bwMode="auto">
              <a:xfrm>
                <a:off x="139183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0 w 144"/>
                  <a:gd name="T3" fmla="*/ 0 h 167"/>
                  <a:gd name="T4" fmla="*/ 30 w 144"/>
                  <a:gd name="T5" fmla="*/ 68 h 167"/>
                  <a:gd name="T6" fmla="*/ 114 w 144"/>
                  <a:gd name="T7" fmla="*/ 68 h 167"/>
                  <a:gd name="T8" fmla="*/ 11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95 h 167"/>
                  <a:gd name="T18" fmla="*/ 30 w 144"/>
                  <a:gd name="T19" fmla="*/ 95 h 167"/>
                  <a:gd name="T20" fmla="*/ 3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5" name="Freeform 21"/>
              <p:cNvSpPr>
                <a:spLocks/>
              </p:cNvSpPr>
              <p:nvPr userDrawn="1"/>
            </p:nvSpPr>
            <p:spPr bwMode="auto">
              <a:xfrm>
                <a:off x="1561533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29 w 144"/>
                  <a:gd name="T3" fmla="*/ 0 h 167"/>
                  <a:gd name="T4" fmla="*/ 29 w 144"/>
                  <a:gd name="T5" fmla="*/ 130 h 167"/>
                  <a:gd name="T6" fmla="*/ 30 w 144"/>
                  <a:gd name="T7" fmla="*/ 130 h 167"/>
                  <a:gd name="T8" fmla="*/ 103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3 w 144"/>
                  <a:gd name="T15" fmla="*/ 167 h 167"/>
                  <a:gd name="T16" fmla="*/ 113 w 144"/>
                  <a:gd name="T17" fmla="*/ 37 h 167"/>
                  <a:gd name="T18" fmla="*/ 112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6" name="Freeform 22"/>
              <p:cNvSpPr>
                <a:spLocks/>
              </p:cNvSpPr>
              <p:nvPr userDrawn="1"/>
            </p:nvSpPr>
            <p:spPr bwMode="auto">
              <a:xfrm>
                <a:off x="1729493" y="1326678"/>
                <a:ext cx="154035" cy="145333"/>
              </a:xfrm>
              <a:custGeom>
                <a:avLst/>
                <a:gdLst>
                  <a:gd name="T0" fmla="*/ 0 w 177"/>
                  <a:gd name="T1" fmla="*/ 0 h 167"/>
                  <a:gd name="T2" fmla="*/ 45 w 177"/>
                  <a:gd name="T3" fmla="*/ 0 h 167"/>
                  <a:gd name="T4" fmla="*/ 89 w 177"/>
                  <a:gd name="T5" fmla="*/ 95 h 167"/>
                  <a:gd name="T6" fmla="*/ 90 w 177"/>
                  <a:gd name="T7" fmla="*/ 95 h 167"/>
                  <a:gd name="T8" fmla="*/ 135 w 177"/>
                  <a:gd name="T9" fmla="*/ 0 h 167"/>
                  <a:gd name="T10" fmla="*/ 177 w 177"/>
                  <a:gd name="T11" fmla="*/ 0 h 167"/>
                  <a:gd name="T12" fmla="*/ 177 w 177"/>
                  <a:gd name="T13" fmla="*/ 167 h 167"/>
                  <a:gd name="T14" fmla="*/ 147 w 177"/>
                  <a:gd name="T15" fmla="*/ 167 h 167"/>
                  <a:gd name="T16" fmla="*/ 147 w 177"/>
                  <a:gd name="T17" fmla="*/ 37 h 167"/>
                  <a:gd name="T18" fmla="*/ 146 w 177"/>
                  <a:gd name="T19" fmla="*/ 37 h 167"/>
                  <a:gd name="T20" fmla="*/ 104 w 177"/>
                  <a:gd name="T21" fmla="*/ 129 h 167"/>
                  <a:gd name="T22" fmla="*/ 73 w 177"/>
                  <a:gd name="T23" fmla="*/ 129 h 167"/>
                  <a:gd name="T24" fmla="*/ 31 w 177"/>
                  <a:gd name="T25" fmla="*/ 37 h 167"/>
                  <a:gd name="T26" fmla="*/ 30 w 177"/>
                  <a:gd name="T27" fmla="*/ 37 h 167"/>
                  <a:gd name="T28" fmla="*/ 30 w 177"/>
                  <a:gd name="T29" fmla="*/ 167 h 167"/>
                  <a:gd name="T30" fmla="*/ 0 w 177"/>
                  <a:gd name="T31" fmla="*/ 167 h 167"/>
                  <a:gd name="T32" fmla="*/ 0 w 177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7" h="16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7" name="Freeform 23"/>
              <p:cNvSpPr>
                <a:spLocks noEditPoints="1"/>
              </p:cNvSpPr>
              <p:nvPr userDrawn="1"/>
            </p:nvSpPr>
            <p:spPr bwMode="auto">
              <a:xfrm>
                <a:off x="1917468" y="1324067"/>
                <a:ext cx="121836" cy="151424"/>
              </a:xfrm>
              <a:custGeom>
                <a:avLst/>
                <a:gdLst>
                  <a:gd name="T0" fmla="*/ 53 w 132"/>
                  <a:gd name="T1" fmla="*/ 164 h 164"/>
                  <a:gd name="T2" fmla="*/ 13 w 132"/>
                  <a:gd name="T3" fmla="*/ 151 h 164"/>
                  <a:gd name="T4" fmla="*/ 0 w 132"/>
                  <a:gd name="T5" fmla="*/ 116 h 164"/>
                  <a:gd name="T6" fmla="*/ 16 w 132"/>
                  <a:gd name="T7" fmla="*/ 79 h 164"/>
                  <a:gd name="T8" fmla="*/ 68 w 132"/>
                  <a:gd name="T9" fmla="*/ 65 h 164"/>
                  <a:gd name="T10" fmla="*/ 104 w 132"/>
                  <a:gd name="T11" fmla="*/ 65 h 164"/>
                  <a:gd name="T12" fmla="*/ 104 w 132"/>
                  <a:gd name="T13" fmla="*/ 57 h 164"/>
                  <a:gd name="T14" fmla="*/ 96 w 132"/>
                  <a:gd name="T15" fmla="*/ 34 h 164"/>
                  <a:gd name="T16" fmla="*/ 69 w 132"/>
                  <a:gd name="T17" fmla="*/ 26 h 164"/>
                  <a:gd name="T18" fmla="*/ 44 w 132"/>
                  <a:gd name="T19" fmla="*/ 32 h 164"/>
                  <a:gd name="T20" fmla="*/ 35 w 132"/>
                  <a:gd name="T21" fmla="*/ 47 h 164"/>
                  <a:gd name="T22" fmla="*/ 6 w 132"/>
                  <a:gd name="T23" fmla="*/ 47 h 164"/>
                  <a:gd name="T24" fmla="*/ 11 w 132"/>
                  <a:gd name="T25" fmla="*/ 29 h 164"/>
                  <a:gd name="T26" fmla="*/ 23 w 132"/>
                  <a:gd name="T27" fmla="*/ 14 h 164"/>
                  <a:gd name="T28" fmla="*/ 43 w 132"/>
                  <a:gd name="T29" fmla="*/ 4 h 164"/>
                  <a:gd name="T30" fmla="*/ 69 w 132"/>
                  <a:gd name="T31" fmla="*/ 0 h 164"/>
                  <a:gd name="T32" fmla="*/ 117 w 132"/>
                  <a:gd name="T33" fmla="*/ 15 h 164"/>
                  <a:gd name="T34" fmla="*/ 132 w 132"/>
                  <a:gd name="T35" fmla="*/ 58 h 164"/>
                  <a:gd name="T36" fmla="*/ 132 w 132"/>
                  <a:gd name="T37" fmla="*/ 161 h 164"/>
                  <a:gd name="T38" fmla="*/ 110 w 132"/>
                  <a:gd name="T39" fmla="*/ 161 h 164"/>
                  <a:gd name="T40" fmla="*/ 107 w 132"/>
                  <a:gd name="T41" fmla="*/ 137 h 164"/>
                  <a:gd name="T42" fmla="*/ 106 w 132"/>
                  <a:gd name="T43" fmla="*/ 137 h 164"/>
                  <a:gd name="T44" fmla="*/ 53 w 132"/>
                  <a:gd name="T45" fmla="*/ 164 h 164"/>
                  <a:gd name="T46" fmla="*/ 57 w 132"/>
                  <a:gd name="T47" fmla="*/ 138 h 164"/>
                  <a:gd name="T48" fmla="*/ 75 w 132"/>
                  <a:gd name="T49" fmla="*/ 134 h 164"/>
                  <a:gd name="T50" fmla="*/ 90 w 132"/>
                  <a:gd name="T51" fmla="*/ 125 h 164"/>
                  <a:gd name="T52" fmla="*/ 100 w 132"/>
                  <a:gd name="T53" fmla="*/ 111 h 164"/>
                  <a:gd name="T54" fmla="*/ 104 w 132"/>
                  <a:gd name="T55" fmla="*/ 95 h 164"/>
                  <a:gd name="T56" fmla="*/ 104 w 132"/>
                  <a:gd name="T57" fmla="*/ 89 h 164"/>
                  <a:gd name="T58" fmla="*/ 69 w 132"/>
                  <a:gd name="T59" fmla="*/ 89 h 164"/>
                  <a:gd name="T60" fmla="*/ 38 w 132"/>
                  <a:gd name="T61" fmla="*/ 96 h 164"/>
                  <a:gd name="T62" fmla="*/ 29 w 132"/>
                  <a:gd name="T63" fmla="*/ 116 h 164"/>
                  <a:gd name="T64" fmla="*/ 36 w 132"/>
                  <a:gd name="T65" fmla="*/ 132 h 164"/>
                  <a:gd name="T66" fmla="*/ 57 w 132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2" h="164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8" name="Freeform 24"/>
              <p:cNvSpPr>
                <a:spLocks/>
              </p:cNvSpPr>
              <p:nvPr userDrawn="1"/>
            </p:nvSpPr>
            <p:spPr bwMode="auto">
              <a:xfrm>
                <a:off x="2058450" y="1326678"/>
                <a:ext cx="120095" cy="145333"/>
              </a:xfrm>
              <a:custGeom>
                <a:avLst/>
                <a:gdLst>
                  <a:gd name="T0" fmla="*/ 54 w 138"/>
                  <a:gd name="T1" fmla="*/ 28 h 167"/>
                  <a:gd name="T2" fmla="*/ 0 w 138"/>
                  <a:gd name="T3" fmla="*/ 28 h 167"/>
                  <a:gd name="T4" fmla="*/ 0 w 138"/>
                  <a:gd name="T5" fmla="*/ 0 h 167"/>
                  <a:gd name="T6" fmla="*/ 138 w 138"/>
                  <a:gd name="T7" fmla="*/ 0 h 167"/>
                  <a:gd name="T8" fmla="*/ 138 w 138"/>
                  <a:gd name="T9" fmla="*/ 28 h 167"/>
                  <a:gd name="T10" fmla="*/ 84 w 138"/>
                  <a:gd name="T11" fmla="*/ 28 h 167"/>
                  <a:gd name="T12" fmla="*/ 84 w 138"/>
                  <a:gd name="T13" fmla="*/ 167 h 167"/>
                  <a:gd name="T14" fmla="*/ 54 w 138"/>
                  <a:gd name="T15" fmla="*/ 167 h 167"/>
                  <a:gd name="T16" fmla="*/ 54 w 138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9" name="Freeform 25"/>
              <p:cNvSpPr>
                <a:spLocks noEditPoints="1"/>
              </p:cNvSpPr>
              <p:nvPr userDrawn="1"/>
            </p:nvSpPr>
            <p:spPr bwMode="auto">
              <a:xfrm>
                <a:off x="2189858" y="1324067"/>
                <a:ext cx="13053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0" name="Freeform 26"/>
              <p:cNvSpPr>
                <a:spLocks/>
              </p:cNvSpPr>
              <p:nvPr userDrawn="1"/>
            </p:nvSpPr>
            <p:spPr bwMode="auto">
              <a:xfrm>
                <a:off x="2335191" y="1326678"/>
                <a:ext cx="132279" cy="148814"/>
              </a:xfrm>
              <a:custGeom>
                <a:avLst/>
                <a:gdLst>
                  <a:gd name="T0" fmla="*/ 0 w 144"/>
                  <a:gd name="T1" fmla="*/ 135 h 161"/>
                  <a:gd name="T2" fmla="*/ 5 w 144"/>
                  <a:gd name="T3" fmla="*/ 135 h 161"/>
                  <a:gd name="T4" fmla="*/ 19 w 144"/>
                  <a:gd name="T5" fmla="*/ 129 h 161"/>
                  <a:gd name="T6" fmla="*/ 27 w 144"/>
                  <a:gd name="T7" fmla="*/ 111 h 161"/>
                  <a:gd name="T8" fmla="*/ 30 w 144"/>
                  <a:gd name="T9" fmla="*/ 84 h 161"/>
                  <a:gd name="T10" fmla="*/ 30 w 144"/>
                  <a:gd name="T11" fmla="*/ 49 h 161"/>
                  <a:gd name="T12" fmla="*/ 30 w 144"/>
                  <a:gd name="T13" fmla="*/ 0 h 161"/>
                  <a:gd name="T14" fmla="*/ 144 w 144"/>
                  <a:gd name="T15" fmla="*/ 0 h 161"/>
                  <a:gd name="T16" fmla="*/ 144 w 144"/>
                  <a:gd name="T17" fmla="*/ 158 h 161"/>
                  <a:gd name="T18" fmla="*/ 115 w 144"/>
                  <a:gd name="T19" fmla="*/ 158 h 161"/>
                  <a:gd name="T20" fmla="*/ 115 w 144"/>
                  <a:gd name="T21" fmla="*/ 26 h 161"/>
                  <a:gd name="T22" fmla="*/ 59 w 144"/>
                  <a:gd name="T23" fmla="*/ 26 h 161"/>
                  <a:gd name="T24" fmla="*/ 59 w 144"/>
                  <a:gd name="T25" fmla="*/ 49 h 161"/>
                  <a:gd name="T26" fmla="*/ 58 w 144"/>
                  <a:gd name="T27" fmla="*/ 91 h 161"/>
                  <a:gd name="T28" fmla="*/ 52 w 144"/>
                  <a:gd name="T29" fmla="*/ 127 h 161"/>
                  <a:gd name="T30" fmla="*/ 36 w 144"/>
                  <a:gd name="T31" fmla="*/ 151 h 161"/>
                  <a:gd name="T32" fmla="*/ 5 w 144"/>
                  <a:gd name="T33" fmla="*/ 161 h 161"/>
                  <a:gd name="T34" fmla="*/ 0 w 144"/>
                  <a:gd name="T35" fmla="*/ 161 h 161"/>
                  <a:gd name="T36" fmla="*/ 0 w 144"/>
                  <a:gd name="T37" fmla="*/ 13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4" h="161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1" name="Freeform 27"/>
              <p:cNvSpPr>
                <a:spLocks noEditPoints="1"/>
              </p:cNvSpPr>
              <p:nvPr userDrawn="1"/>
            </p:nvSpPr>
            <p:spPr bwMode="auto">
              <a:xfrm>
                <a:off x="2510983" y="1326678"/>
                <a:ext cx="114003" cy="145333"/>
              </a:xfrm>
              <a:custGeom>
                <a:avLst/>
                <a:gdLst>
                  <a:gd name="T0" fmla="*/ 0 w 124"/>
                  <a:gd name="T1" fmla="*/ 0 h 158"/>
                  <a:gd name="T2" fmla="*/ 29 w 124"/>
                  <a:gd name="T3" fmla="*/ 0 h 158"/>
                  <a:gd name="T4" fmla="*/ 29 w 124"/>
                  <a:gd name="T5" fmla="*/ 51 h 158"/>
                  <a:gd name="T6" fmla="*/ 60 w 124"/>
                  <a:gd name="T7" fmla="*/ 51 h 158"/>
                  <a:gd name="T8" fmla="*/ 108 w 124"/>
                  <a:gd name="T9" fmla="*/ 65 h 158"/>
                  <a:gd name="T10" fmla="*/ 124 w 124"/>
                  <a:gd name="T11" fmla="*/ 104 h 158"/>
                  <a:gd name="T12" fmla="*/ 108 w 124"/>
                  <a:gd name="T13" fmla="*/ 144 h 158"/>
                  <a:gd name="T14" fmla="*/ 60 w 124"/>
                  <a:gd name="T15" fmla="*/ 158 h 158"/>
                  <a:gd name="T16" fmla="*/ 0 w 124"/>
                  <a:gd name="T17" fmla="*/ 158 h 158"/>
                  <a:gd name="T18" fmla="*/ 0 w 124"/>
                  <a:gd name="T19" fmla="*/ 0 h 158"/>
                  <a:gd name="T20" fmla="*/ 29 w 124"/>
                  <a:gd name="T21" fmla="*/ 76 h 158"/>
                  <a:gd name="T22" fmla="*/ 29 w 124"/>
                  <a:gd name="T23" fmla="*/ 132 h 158"/>
                  <a:gd name="T24" fmla="*/ 59 w 124"/>
                  <a:gd name="T25" fmla="*/ 132 h 158"/>
                  <a:gd name="T26" fmla="*/ 86 w 124"/>
                  <a:gd name="T27" fmla="*/ 125 h 158"/>
                  <a:gd name="T28" fmla="*/ 94 w 124"/>
                  <a:gd name="T29" fmla="*/ 104 h 158"/>
                  <a:gd name="T30" fmla="*/ 86 w 124"/>
                  <a:gd name="T31" fmla="*/ 84 h 158"/>
                  <a:gd name="T32" fmla="*/ 59 w 124"/>
                  <a:gd name="T33" fmla="*/ 76 h 158"/>
                  <a:gd name="T34" fmla="*/ 29 w 124"/>
                  <a:gd name="T35" fmla="*/ 7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4" h="158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2" name="Freeform 28"/>
              <p:cNvSpPr>
                <a:spLocks/>
              </p:cNvSpPr>
              <p:nvPr userDrawn="1"/>
            </p:nvSpPr>
            <p:spPr bwMode="auto">
              <a:xfrm>
                <a:off x="2648483" y="1324067"/>
                <a:ext cx="125317" cy="151424"/>
              </a:xfrm>
              <a:custGeom>
                <a:avLst/>
                <a:gdLst>
                  <a:gd name="T0" fmla="*/ 69 w 136"/>
                  <a:gd name="T1" fmla="*/ 164 h 164"/>
                  <a:gd name="T2" fmla="*/ 19 w 136"/>
                  <a:gd name="T3" fmla="*/ 144 h 164"/>
                  <a:gd name="T4" fmla="*/ 0 w 136"/>
                  <a:gd name="T5" fmla="*/ 85 h 164"/>
                  <a:gd name="T6" fmla="*/ 0 w 136"/>
                  <a:gd name="T7" fmla="*/ 76 h 164"/>
                  <a:gd name="T8" fmla="*/ 5 w 136"/>
                  <a:gd name="T9" fmla="*/ 44 h 164"/>
                  <a:gd name="T10" fmla="*/ 19 w 136"/>
                  <a:gd name="T11" fmla="*/ 20 h 164"/>
                  <a:gd name="T12" fmla="*/ 41 w 136"/>
                  <a:gd name="T13" fmla="*/ 6 h 164"/>
                  <a:gd name="T14" fmla="*/ 69 w 136"/>
                  <a:gd name="T15" fmla="*/ 0 h 164"/>
                  <a:gd name="T16" fmla="*/ 96 w 136"/>
                  <a:gd name="T17" fmla="*/ 4 h 164"/>
                  <a:gd name="T18" fmla="*/ 115 w 136"/>
                  <a:gd name="T19" fmla="*/ 15 h 164"/>
                  <a:gd name="T20" fmla="*/ 129 w 136"/>
                  <a:gd name="T21" fmla="*/ 31 h 164"/>
                  <a:gd name="T22" fmla="*/ 136 w 136"/>
                  <a:gd name="T23" fmla="*/ 50 h 164"/>
                  <a:gd name="T24" fmla="*/ 106 w 136"/>
                  <a:gd name="T25" fmla="*/ 50 h 164"/>
                  <a:gd name="T26" fmla="*/ 94 w 136"/>
                  <a:gd name="T27" fmla="*/ 33 h 164"/>
                  <a:gd name="T28" fmla="*/ 71 w 136"/>
                  <a:gd name="T29" fmla="*/ 26 h 164"/>
                  <a:gd name="T30" fmla="*/ 41 w 136"/>
                  <a:gd name="T31" fmla="*/ 39 h 164"/>
                  <a:gd name="T32" fmla="*/ 30 w 136"/>
                  <a:gd name="T33" fmla="*/ 76 h 164"/>
                  <a:gd name="T34" fmla="*/ 30 w 136"/>
                  <a:gd name="T35" fmla="*/ 85 h 164"/>
                  <a:gd name="T36" fmla="*/ 41 w 136"/>
                  <a:gd name="T37" fmla="*/ 125 h 164"/>
                  <a:gd name="T38" fmla="*/ 71 w 136"/>
                  <a:gd name="T39" fmla="*/ 138 h 164"/>
                  <a:gd name="T40" fmla="*/ 94 w 136"/>
                  <a:gd name="T41" fmla="*/ 130 h 164"/>
                  <a:gd name="T42" fmla="*/ 106 w 136"/>
                  <a:gd name="T43" fmla="*/ 110 h 164"/>
                  <a:gd name="T44" fmla="*/ 136 w 136"/>
                  <a:gd name="T45" fmla="*/ 110 h 164"/>
                  <a:gd name="T46" fmla="*/ 129 w 136"/>
                  <a:gd name="T47" fmla="*/ 132 h 164"/>
                  <a:gd name="T48" fmla="*/ 115 w 136"/>
                  <a:gd name="T49" fmla="*/ 149 h 164"/>
                  <a:gd name="T50" fmla="*/ 96 w 136"/>
                  <a:gd name="T51" fmla="*/ 160 h 164"/>
                  <a:gd name="T52" fmla="*/ 69 w 136"/>
                  <a:gd name="T53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36" h="164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3" name="Freeform 29"/>
              <p:cNvSpPr>
                <a:spLocks/>
              </p:cNvSpPr>
              <p:nvPr userDrawn="1"/>
            </p:nvSpPr>
            <p:spPr bwMode="auto">
              <a:xfrm>
                <a:off x="2786853" y="1326678"/>
                <a:ext cx="118355" cy="145333"/>
              </a:xfrm>
              <a:custGeom>
                <a:avLst/>
                <a:gdLst>
                  <a:gd name="T0" fmla="*/ 52 w 136"/>
                  <a:gd name="T1" fmla="*/ 28 h 167"/>
                  <a:gd name="T2" fmla="*/ 0 w 136"/>
                  <a:gd name="T3" fmla="*/ 28 h 167"/>
                  <a:gd name="T4" fmla="*/ 0 w 136"/>
                  <a:gd name="T5" fmla="*/ 0 h 167"/>
                  <a:gd name="T6" fmla="*/ 136 w 136"/>
                  <a:gd name="T7" fmla="*/ 0 h 167"/>
                  <a:gd name="T8" fmla="*/ 136 w 136"/>
                  <a:gd name="T9" fmla="*/ 28 h 167"/>
                  <a:gd name="T10" fmla="*/ 83 w 136"/>
                  <a:gd name="T11" fmla="*/ 28 h 167"/>
                  <a:gd name="T12" fmla="*/ 83 w 136"/>
                  <a:gd name="T13" fmla="*/ 167 h 167"/>
                  <a:gd name="T14" fmla="*/ 52 w 136"/>
                  <a:gd name="T15" fmla="*/ 167 h 167"/>
                  <a:gd name="T16" fmla="*/ 52 w 136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6" h="167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4" name="Freeform 30"/>
              <p:cNvSpPr>
                <a:spLocks noEditPoints="1"/>
              </p:cNvSpPr>
              <p:nvPr userDrawn="1"/>
            </p:nvSpPr>
            <p:spPr bwMode="auto">
              <a:xfrm>
                <a:off x="2932186" y="1326678"/>
                <a:ext cx="115744" cy="145333"/>
              </a:xfrm>
              <a:custGeom>
                <a:avLst/>
                <a:gdLst>
                  <a:gd name="T0" fmla="*/ 0 w 126"/>
                  <a:gd name="T1" fmla="*/ 0 h 158"/>
                  <a:gd name="T2" fmla="*/ 61 w 126"/>
                  <a:gd name="T3" fmla="*/ 0 h 158"/>
                  <a:gd name="T4" fmla="*/ 106 w 126"/>
                  <a:gd name="T5" fmla="*/ 12 h 158"/>
                  <a:gd name="T6" fmla="*/ 120 w 126"/>
                  <a:gd name="T7" fmla="*/ 44 h 158"/>
                  <a:gd name="T8" fmla="*/ 115 w 126"/>
                  <a:gd name="T9" fmla="*/ 62 h 158"/>
                  <a:gd name="T10" fmla="*/ 100 w 126"/>
                  <a:gd name="T11" fmla="*/ 75 h 158"/>
                  <a:gd name="T12" fmla="*/ 100 w 126"/>
                  <a:gd name="T13" fmla="*/ 76 h 158"/>
                  <a:gd name="T14" fmla="*/ 119 w 126"/>
                  <a:gd name="T15" fmla="*/ 90 h 158"/>
                  <a:gd name="T16" fmla="*/ 126 w 126"/>
                  <a:gd name="T17" fmla="*/ 112 h 158"/>
                  <a:gd name="T18" fmla="*/ 113 w 126"/>
                  <a:gd name="T19" fmla="*/ 146 h 158"/>
                  <a:gd name="T20" fmla="*/ 68 w 126"/>
                  <a:gd name="T21" fmla="*/ 158 h 158"/>
                  <a:gd name="T22" fmla="*/ 0 w 126"/>
                  <a:gd name="T23" fmla="*/ 158 h 158"/>
                  <a:gd name="T24" fmla="*/ 0 w 126"/>
                  <a:gd name="T25" fmla="*/ 0 h 158"/>
                  <a:gd name="T26" fmla="*/ 90 w 126"/>
                  <a:gd name="T27" fmla="*/ 46 h 158"/>
                  <a:gd name="T28" fmla="*/ 84 w 126"/>
                  <a:gd name="T29" fmla="*/ 31 h 158"/>
                  <a:gd name="T30" fmla="*/ 60 w 126"/>
                  <a:gd name="T31" fmla="*/ 26 h 158"/>
                  <a:gd name="T32" fmla="*/ 28 w 126"/>
                  <a:gd name="T33" fmla="*/ 26 h 158"/>
                  <a:gd name="T34" fmla="*/ 28 w 126"/>
                  <a:gd name="T35" fmla="*/ 65 h 158"/>
                  <a:gd name="T36" fmla="*/ 60 w 126"/>
                  <a:gd name="T37" fmla="*/ 65 h 158"/>
                  <a:gd name="T38" fmla="*/ 84 w 126"/>
                  <a:gd name="T39" fmla="*/ 60 h 158"/>
                  <a:gd name="T40" fmla="*/ 90 w 126"/>
                  <a:gd name="T41" fmla="*/ 46 h 158"/>
                  <a:gd name="T42" fmla="*/ 97 w 126"/>
                  <a:gd name="T43" fmla="*/ 110 h 158"/>
                  <a:gd name="T44" fmla="*/ 90 w 126"/>
                  <a:gd name="T45" fmla="*/ 95 h 158"/>
                  <a:gd name="T46" fmla="*/ 66 w 126"/>
                  <a:gd name="T47" fmla="*/ 89 h 158"/>
                  <a:gd name="T48" fmla="*/ 28 w 126"/>
                  <a:gd name="T49" fmla="*/ 89 h 158"/>
                  <a:gd name="T50" fmla="*/ 28 w 126"/>
                  <a:gd name="T51" fmla="*/ 132 h 158"/>
                  <a:gd name="T52" fmla="*/ 66 w 126"/>
                  <a:gd name="T53" fmla="*/ 132 h 158"/>
                  <a:gd name="T54" fmla="*/ 90 w 126"/>
                  <a:gd name="T55" fmla="*/ 127 h 158"/>
                  <a:gd name="T56" fmla="*/ 97 w 126"/>
                  <a:gd name="T57" fmla="*/ 11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26" h="158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5" name="Freeform 31"/>
              <p:cNvSpPr>
                <a:spLocks noEditPoints="1"/>
              </p:cNvSpPr>
              <p:nvPr userDrawn="1"/>
            </p:nvSpPr>
            <p:spPr bwMode="auto">
              <a:xfrm>
                <a:off x="3073168" y="1324067"/>
                <a:ext cx="122706" cy="151424"/>
              </a:xfrm>
              <a:custGeom>
                <a:avLst/>
                <a:gdLst>
                  <a:gd name="T0" fmla="*/ 54 w 133"/>
                  <a:gd name="T1" fmla="*/ 164 h 164"/>
                  <a:gd name="T2" fmla="*/ 14 w 133"/>
                  <a:gd name="T3" fmla="*/ 151 h 164"/>
                  <a:gd name="T4" fmla="*/ 0 w 133"/>
                  <a:gd name="T5" fmla="*/ 116 h 164"/>
                  <a:gd name="T6" fmla="*/ 16 w 133"/>
                  <a:gd name="T7" fmla="*/ 79 h 164"/>
                  <a:gd name="T8" fmla="*/ 68 w 133"/>
                  <a:gd name="T9" fmla="*/ 65 h 164"/>
                  <a:gd name="T10" fmla="*/ 104 w 133"/>
                  <a:gd name="T11" fmla="*/ 65 h 164"/>
                  <a:gd name="T12" fmla="*/ 104 w 133"/>
                  <a:gd name="T13" fmla="*/ 57 h 164"/>
                  <a:gd name="T14" fmla="*/ 96 w 133"/>
                  <a:gd name="T15" fmla="*/ 34 h 164"/>
                  <a:gd name="T16" fmla="*/ 70 w 133"/>
                  <a:gd name="T17" fmla="*/ 26 h 164"/>
                  <a:gd name="T18" fmla="*/ 45 w 133"/>
                  <a:gd name="T19" fmla="*/ 32 h 164"/>
                  <a:gd name="T20" fmla="*/ 36 w 133"/>
                  <a:gd name="T21" fmla="*/ 47 h 164"/>
                  <a:gd name="T22" fmla="*/ 6 w 133"/>
                  <a:gd name="T23" fmla="*/ 47 h 164"/>
                  <a:gd name="T24" fmla="*/ 11 w 133"/>
                  <a:gd name="T25" fmla="*/ 29 h 164"/>
                  <a:gd name="T26" fmla="*/ 23 w 133"/>
                  <a:gd name="T27" fmla="*/ 14 h 164"/>
                  <a:gd name="T28" fmla="*/ 43 w 133"/>
                  <a:gd name="T29" fmla="*/ 4 h 164"/>
                  <a:gd name="T30" fmla="*/ 70 w 133"/>
                  <a:gd name="T31" fmla="*/ 0 h 164"/>
                  <a:gd name="T32" fmla="*/ 117 w 133"/>
                  <a:gd name="T33" fmla="*/ 15 h 164"/>
                  <a:gd name="T34" fmla="*/ 133 w 133"/>
                  <a:gd name="T35" fmla="*/ 58 h 164"/>
                  <a:gd name="T36" fmla="*/ 133 w 133"/>
                  <a:gd name="T37" fmla="*/ 161 h 164"/>
                  <a:gd name="T38" fmla="*/ 111 w 133"/>
                  <a:gd name="T39" fmla="*/ 161 h 164"/>
                  <a:gd name="T40" fmla="*/ 107 w 133"/>
                  <a:gd name="T41" fmla="*/ 137 h 164"/>
                  <a:gd name="T42" fmla="*/ 107 w 133"/>
                  <a:gd name="T43" fmla="*/ 137 h 164"/>
                  <a:gd name="T44" fmla="*/ 54 w 133"/>
                  <a:gd name="T45" fmla="*/ 164 h 164"/>
                  <a:gd name="T46" fmla="*/ 57 w 133"/>
                  <a:gd name="T47" fmla="*/ 138 h 164"/>
                  <a:gd name="T48" fmla="*/ 75 w 133"/>
                  <a:gd name="T49" fmla="*/ 134 h 164"/>
                  <a:gd name="T50" fmla="*/ 91 w 133"/>
                  <a:gd name="T51" fmla="*/ 125 h 164"/>
                  <a:gd name="T52" fmla="*/ 101 w 133"/>
                  <a:gd name="T53" fmla="*/ 111 h 164"/>
                  <a:gd name="T54" fmla="*/ 104 w 133"/>
                  <a:gd name="T55" fmla="*/ 95 h 164"/>
                  <a:gd name="T56" fmla="*/ 104 w 133"/>
                  <a:gd name="T57" fmla="*/ 89 h 164"/>
                  <a:gd name="T58" fmla="*/ 70 w 133"/>
                  <a:gd name="T59" fmla="*/ 89 h 164"/>
                  <a:gd name="T60" fmla="*/ 39 w 133"/>
                  <a:gd name="T61" fmla="*/ 96 h 164"/>
                  <a:gd name="T62" fmla="*/ 30 w 133"/>
                  <a:gd name="T63" fmla="*/ 116 h 164"/>
                  <a:gd name="T64" fmla="*/ 37 w 133"/>
                  <a:gd name="T65" fmla="*/ 132 h 164"/>
                  <a:gd name="T66" fmla="*/ 57 w 133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3" h="164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32" name="Freeform 47"/>
            <p:cNvSpPr>
              <a:spLocks/>
            </p:cNvSpPr>
            <p:nvPr userDrawn="1"/>
          </p:nvSpPr>
          <p:spPr bwMode="auto">
            <a:xfrm>
              <a:off x="2809480" y="390284"/>
              <a:ext cx="737977" cy="651821"/>
            </a:xfrm>
            <a:custGeom>
              <a:avLst/>
              <a:gdLst>
                <a:gd name="T0" fmla="*/ 164 w 801"/>
                <a:gd name="T1" fmla="*/ 473 h 707"/>
                <a:gd name="T2" fmla="*/ 0 w 801"/>
                <a:gd name="T3" fmla="*/ 613 h 707"/>
                <a:gd name="T4" fmla="*/ 0 w 801"/>
                <a:gd name="T5" fmla="*/ 704 h 707"/>
                <a:gd name="T6" fmla="*/ 252 w 801"/>
                <a:gd name="T7" fmla="*/ 533 h 707"/>
                <a:gd name="T8" fmla="*/ 302 w 801"/>
                <a:gd name="T9" fmla="*/ 87 h 707"/>
                <a:gd name="T10" fmla="*/ 704 w 801"/>
                <a:gd name="T11" fmla="*/ 87 h 707"/>
                <a:gd name="T12" fmla="*/ 704 w 801"/>
                <a:gd name="T13" fmla="*/ 698 h 707"/>
                <a:gd name="T14" fmla="*/ 801 w 801"/>
                <a:gd name="T15" fmla="*/ 698 h 707"/>
                <a:gd name="T16" fmla="*/ 801 w 801"/>
                <a:gd name="T17" fmla="*/ 0 h 707"/>
                <a:gd name="T18" fmla="*/ 211 w 801"/>
                <a:gd name="T19" fmla="*/ 0 h 707"/>
                <a:gd name="T20" fmla="*/ 164 w 801"/>
                <a:gd name="T21" fmla="*/ 473 h 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1" h="707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" name="Freeform 48"/>
            <p:cNvSpPr>
              <a:spLocks/>
            </p:cNvSpPr>
            <p:nvPr userDrawn="1"/>
          </p:nvSpPr>
          <p:spPr bwMode="auto">
            <a:xfrm>
              <a:off x="1337007" y="390284"/>
              <a:ext cx="755382" cy="643119"/>
            </a:xfrm>
            <a:custGeom>
              <a:avLst/>
              <a:gdLst>
                <a:gd name="T0" fmla="*/ 779 w 820"/>
                <a:gd name="T1" fmla="*/ 0 h 698"/>
                <a:gd name="T2" fmla="*/ 656 w 820"/>
                <a:gd name="T3" fmla="*/ 0 h 698"/>
                <a:gd name="T4" fmla="*/ 469 w 820"/>
                <a:gd name="T5" fmla="*/ 242 h 698"/>
                <a:gd name="T6" fmla="*/ 347 w 820"/>
                <a:gd name="T7" fmla="*/ 302 h 698"/>
                <a:gd name="T8" fmla="*/ 95 w 820"/>
                <a:gd name="T9" fmla="*/ 302 h 698"/>
                <a:gd name="T10" fmla="*/ 95 w 820"/>
                <a:gd name="T11" fmla="*/ 0 h 698"/>
                <a:gd name="T12" fmla="*/ 0 w 820"/>
                <a:gd name="T13" fmla="*/ 0 h 698"/>
                <a:gd name="T14" fmla="*/ 0 w 820"/>
                <a:gd name="T15" fmla="*/ 698 h 698"/>
                <a:gd name="T16" fmla="*/ 94 w 820"/>
                <a:gd name="T17" fmla="*/ 698 h 698"/>
                <a:gd name="T18" fmla="*/ 95 w 820"/>
                <a:gd name="T19" fmla="*/ 399 h 698"/>
                <a:gd name="T20" fmla="*/ 420 w 820"/>
                <a:gd name="T21" fmla="*/ 399 h 698"/>
                <a:gd name="T22" fmla="*/ 681 w 820"/>
                <a:gd name="T23" fmla="*/ 698 h 698"/>
                <a:gd name="T24" fmla="*/ 820 w 820"/>
                <a:gd name="T25" fmla="*/ 698 h 698"/>
                <a:gd name="T26" fmla="*/ 513 w 820"/>
                <a:gd name="T27" fmla="*/ 343 h 698"/>
                <a:gd name="T28" fmla="*/ 779 w 820"/>
                <a:gd name="T29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0" h="698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4" name="Freeform 49"/>
            <p:cNvSpPr>
              <a:spLocks noEditPoints="1"/>
            </p:cNvSpPr>
            <p:nvPr userDrawn="1"/>
          </p:nvSpPr>
          <p:spPr bwMode="auto">
            <a:xfrm>
              <a:off x="2055839" y="365046"/>
              <a:ext cx="757122" cy="691853"/>
            </a:xfrm>
            <a:custGeom>
              <a:avLst/>
              <a:gdLst>
                <a:gd name="T0" fmla="*/ 411 w 822"/>
                <a:gd name="T1" fmla="*/ 0 h 751"/>
                <a:gd name="T2" fmla="*/ 0 w 822"/>
                <a:gd name="T3" fmla="*/ 376 h 751"/>
                <a:gd name="T4" fmla="*/ 411 w 822"/>
                <a:gd name="T5" fmla="*/ 751 h 751"/>
                <a:gd name="T6" fmla="*/ 822 w 822"/>
                <a:gd name="T7" fmla="*/ 376 h 751"/>
                <a:gd name="T8" fmla="*/ 411 w 822"/>
                <a:gd name="T9" fmla="*/ 0 h 751"/>
                <a:gd name="T10" fmla="*/ 411 w 822"/>
                <a:gd name="T11" fmla="*/ 662 h 751"/>
                <a:gd name="T12" fmla="*/ 101 w 822"/>
                <a:gd name="T13" fmla="*/ 376 h 751"/>
                <a:gd name="T14" fmla="*/ 411 w 822"/>
                <a:gd name="T15" fmla="*/ 89 h 751"/>
                <a:gd name="T16" fmla="*/ 721 w 822"/>
                <a:gd name="T17" fmla="*/ 376 h 751"/>
                <a:gd name="T18" fmla="*/ 411 w 822"/>
                <a:gd name="T19" fmla="*/ 662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2" h="751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5" name="Freeform 50"/>
            <p:cNvSpPr>
              <a:spLocks/>
            </p:cNvSpPr>
            <p:nvPr userDrawn="1"/>
          </p:nvSpPr>
          <p:spPr bwMode="auto">
            <a:xfrm>
              <a:off x="248318" y="390284"/>
              <a:ext cx="966854" cy="643119"/>
            </a:xfrm>
            <a:custGeom>
              <a:avLst/>
              <a:gdLst>
                <a:gd name="T0" fmla="*/ 956 w 1049"/>
                <a:gd name="T1" fmla="*/ 605 h 698"/>
                <a:gd name="T2" fmla="*/ 571 w 1049"/>
                <a:gd name="T3" fmla="*/ 605 h 698"/>
                <a:gd name="T4" fmla="*/ 571 w 1049"/>
                <a:gd name="T5" fmla="*/ 283 h 698"/>
                <a:gd name="T6" fmla="*/ 571 w 1049"/>
                <a:gd name="T7" fmla="*/ 0 h 698"/>
                <a:gd name="T8" fmla="*/ 478 w 1049"/>
                <a:gd name="T9" fmla="*/ 0 h 698"/>
                <a:gd name="T10" fmla="*/ 478 w 1049"/>
                <a:gd name="T11" fmla="*/ 283 h 698"/>
                <a:gd name="T12" fmla="*/ 156 w 1049"/>
                <a:gd name="T13" fmla="*/ 605 h 698"/>
                <a:gd name="T14" fmla="*/ 93 w 1049"/>
                <a:gd name="T15" fmla="*/ 605 h 698"/>
                <a:gd name="T16" fmla="*/ 93 w 1049"/>
                <a:gd name="T17" fmla="*/ 0 h 698"/>
                <a:gd name="T18" fmla="*/ 0 w 1049"/>
                <a:gd name="T19" fmla="*/ 0 h 698"/>
                <a:gd name="T20" fmla="*/ 0 w 1049"/>
                <a:gd name="T21" fmla="*/ 698 h 698"/>
                <a:gd name="T22" fmla="*/ 156 w 1049"/>
                <a:gd name="T23" fmla="*/ 698 h 698"/>
                <a:gd name="T24" fmla="*/ 478 w 1049"/>
                <a:gd name="T25" fmla="*/ 545 h 698"/>
                <a:gd name="T26" fmla="*/ 478 w 1049"/>
                <a:gd name="T27" fmla="*/ 698 h 698"/>
                <a:gd name="T28" fmla="*/ 1049 w 1049"/>
                <a:gd name="T29" fmla="*/ 698 h 698"/>
                <a:gd name="T30" fmla="*/ 1049 w 1049"/>
                <a:gd name="T31" fmla="*/ 0 h 698"/>
                <a:gd name="T32" fmla="*/ 956 w 1049"/>
                <a:gd name="T33" fmla="*/ 0 h 698"/>
                <a:gd name="T34" fmla="*/ 956 w 1049"/>
                <a:gd name="T35" fmla="*/ 605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49" h="698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6" name="Freeform 51"/>
            <p:cNvSpPr>
              <a:spLocks/>
            </p:cNvSpPr>
            <p:nvPr userDrawn="1"/>
          </p:nvSpPr>
          <p:spPr bwMode="auto">
            <a:xfrm>
              <a:off x="3621429" y="390284"/>
              <a:ext cx="818040" cy="645729"/>
            </a:xfrm>
            <a:custGeom>
              <a:avLst/>
              <a:gdLst>
                <a:gd name="T0" fmla="*/ 809 w 888"/>
                <a:gd name="T1" fmla="*/ 46 h 700"/>
                <a:gd name="T2" fmla="*/ 809 w 888"/>
                <a:gd name="T3" fmla="*/ 0 h 700"/>
                <a:gd name="T4" fmla="*/ 715 w 888"/>
                <a:gd name="T5" fmla="*/ 0 h 700"/>
                <a:gd name="T6" fmla="*/ 715 w 888"/>
                <a:gd name="T7" fmla="*/ 46 h 700"/>
                <a:gd name="T8" fmla="*/ 670 w 888"/>
                <a:gd name="T9" fmla="*/ 267 h 700"/>
                <a:gd name="T10" fmla="*/ 585 w 888"/>
                <a:gd name="T11" fmla="*/ 100 h 700"/>
                <a:gd name="T12" fmla="*/ 421 w 888"/>
                <a:gd name="T13" fmla="*/ 0 h 700"/>
                <a:gd name="T14" fmla="*/ 610 w 888"/>
                <a:gd name="T15" fmla="*/ 372 h 700"/>
                <a:gd name="T16" fmla="*/ 155 w 888"/>
                <a:gd name="T17" fmla="*/ 606 h 700"/>
                <a:gd name="T18" fmla="*/ 113 w 888"/>
                <a:gd name="T19" fmla="*/ 606 h 700"/>
                <a:gd name="T20" fmla="*/ 421 w 888"/>
                <a:gd name="T21" fmla="*/ 0 h 700"/>
                <a:gd name="T22" fmla="*/ 421 w 888"/>
                <a:gd name="T23" fmla="*/ 0 h 700"/>
                <a:gd name="T24" fmla="*/ 257 w 888"/>
                <a:gd name="T25" fmla="*/ 100 h 700"/>
                <a:gd name="T26" fmla="*/ 0 w 888"/>
                <a:gd name="T27" fmla="*/ 606 h 700"/>
                <a:gd name="T28" fmla="*/ 0 w 888"/>
                <a:gd name="T29" fmla="*/ 606 h 700"/>
                <a:gd name="T30" fmla="*/ 0 w 888"/>
                <a:gd name="T31" fmla="*/ 700 h 700"/>
                <a:gd name="T32" fmla="*/ 155 w 888"/>
                <a:gd name="T33" fmla="*/ 700 h 700"/>
                <a:gd name="T34" fmla="*/ 657 w 888"/>
                <a:gd name="T35" fmla="*/ 464 h 700"/>
                <a:gd name="T36" fmla="*/ 681 w 888"/>
                <a:gd name="T37" fmla="*/ 511 h 700"/>
                <a:gd name="T38" fmla="*/ 776 w 888"/>
                <a:gd name="T39" fmla="*/ 698 h 700"/>
                <a:gd name="T40" fmla="*/ 888 w 888"/>
                <a:gd name="T41" fmla="*/ 698 h 700"/>
                <a:gd name="T42" fmla="*/ 722 w 888"/>
                <a:gd name="T43" fmla="*/ 371 h 700"/>
                <a:gd name="T44" fmla="*/ 809 w 888"/>
                <a:gd name="T45" fmla="*/ 46 h 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88" h="700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5856274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5603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>
          <a:xfrm>
            <a:off x="247650" y="1701800"/>
            <a:ext cx="11690350" cy="23114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63" name="Группа 62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  <a:solidFill>
            <a:schemeClr val="tx1"/>
          </a:solidFill>
        </p:grpSpPr>
        <p:sp>
          <p:nvSpPr>
            <p:cNvPr id="64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3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4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5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6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7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8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79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317080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grpSp>
        <p:nvGrpSpPr>
          <p:cNvPr id="5" name="Группа 4"/>
          <p:cNvGrpSpPr/>
          <p:nvPr userDrawn="1"/>
        </p:nvGrpSpPr>
        <p:grpSpPr>
          <a:xfrm>
            <a:off x="248318" y="365046"/>
            <a:ext cx="4191151" cy="1101772"/>
            <a:chOff x="248318" y="365046"/>
            <a:chExt cx="4191151" cy="1101772"/>
          </a:xfrm>
        </p:grpSpPr>
        <p:grpSp>
          <p:nvGrpSpPr>
            <p:cNvPr id="2" name="Группа 1"/>
            <p:cNvGrpSpPr/>
            <p:nvPr userDrawn="1"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</p:grpSpPr>
          <p:sp>
            <p:nvSpPr>
              <p:cNvPr id="81" name="Freeform 13"/>
              <p:cNvSpPr>
                <a:spLocks/>
              </p:cNvSpPr>
              <p:nvPr userDrawn="1"/>
            </p:nvSpPr>
            <p:spPr bwMode="auto">
              <a:xfrm>
                <a:off x="248318" y="1326678"/>
                <a:ext cx="119225" cy="145333"/>
              </a:xfrm>
              <a:custGeom>
                <a:avLst/>
                <a:gdLst>
                  <a:gd name="T0" fmla="*/ 0 w 137"/>
                  <a:gd name="T1" fmla="*/ 0 h 167"/>
                  <a:gd name="T2" fmla="*/ 137 w 137"/>
                  <a:gd name="T3" fmla="*/ 0 h 167"/>
                  <a:gd name="T4" fmla="*/ 137 w 137"/>
                  <a:gd name="T5" fmla="*/ 167 h 167"/>
                  <a:gd name="T6" fmla="*/ 107 w 137"/>
                  <a:gd name="T7" fmla="*/ 167 h 167"/>
                  <a:gd name="T8" fmla="*/ 107 w 137"/>
                  <a:gd name="T9" fmla="*/ 28 h 167"/>
                  <a:gd name="T10" fmla="*/ 30 w 137"/>
                  <a:gd name="T11" fmla="*/ 28 h 167"/>
                  <a:gd name="T12" fmla="*/ 30 w 137"/>
                  <a:gd name="T13" fmla="*/ 167 h 167"/>
                  <a:gd name="T14" fmla="*/ 0 w 137"/>
                  <a:gd name="T15" fmla="*/ 167 h 167"/>
                  <a:gd name="T16" fmla="*/ 0 w 137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" h="16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2" name="Freeform 14"/>
              <p:cNvSpPr>
                <a:spLocks noEditPoints="1"/>
              </p:cNvSpPr>
              <p:nvPr userDrawn="1"/>
            </p:nvSpPr>
            <p:spPr bwMode="auto">
              <a:xfrm>
                <a:off x="411056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5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4 w 142"/>
                  <a:gd name="T15" fmla="*/ 20 h 224"/>
                  <a:gd name="T16" fmla="*/ 137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0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2 w 142"/>
                  <a:gd name="T47" fmla="*/ 86 h 224"/>
                  <a:gd name="T48" fmla="*/ 112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39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3" name="Freeform 15"/>
              <p:cNvSpPr>
                <a:spLocks noEditPoints="1"/>
              </p:cNvSpPr>
              <p:nvPr userDrawn="1"/>
            </p:nvSpPr>
            <p:spPr bwMode="auto">
              <a:xfrm>
                <a:off x="567702" y="1324067"/>
                <a:ext cx="13140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4" name="Freeform 16"/>
              <p:cNvSpPr>
                <a:spLocks noEditPoints="1"/>
              </p:cNvSpPr>
              <p:nvPr userDrawn="1"/>
            </p:nvSpPr>
            <p:spPr bwMode="auto">
              <a:xfrm>
                <a:off x="713904" y="1326678"/>
                <a:ext cx="152294" cy="183624"/>
              </a:xfrm>
              <a:custGeom>
                <a:avLst/>
                <a:gdLst>
                  <a:gd name="T0" fmla="*/ 0 w 166"/>
                  <a:gd name="T1" fmla="*/ 132 h 199"/>
                  <a:gd name="T2" fmla="*/ 16 w 166"/>
                  <a:gd name="T3" fmla="*/ 132 h 199"/>
                  <a:gd name="T4" fmla="*/ 24 w 166"/>
                  <a:gd name="T5" fmla="*/ 117 h 199"/>
                  <a:gd name="T6" fmla="*/ 30 w 166"/>
                  <a:gd name="T7" fmla="*/ 100 h 199"/>
                  <a:gd name="T8" fmla="*/ 33 w 166"/>
                  <a:gd name="T9" fmla="*/ 78 h 199"/>
                  <a:gd name="T10" fmla="*/ 33 w 166"/>
                  <a:gd name="T11" fmla="*/ 47 h 199"/>
                  <a:gd name="T12" fmla="*/ 33 w 166"/>
                  <a:gd name="T13" fmla="*/ 0 h 199"/>
                  <a:gd name="T14" fmla="*/ 147 w 166"/>
                  <a:gd name="T15" fmla="*/ 0 h 199"/>
                  <a:gd name="T16" fmla="*/ 147 w 166"/>
                  <a:gd name="T17" fmla="*/ 132 h 199"/>
                  <a:gd name="T18" fmla="*/ 166 w 166"/>
                  <a:gd name="T19" fmla="*/ 132 h 199"/>
                  <a:gd name="T20" fmla="*/ 166 w 166"/>
                  <a:gd name="T21" fmla="*/ 199 h 199"/>
                  <a:gd name="T22" fmla="*/ 139 w 166"/>
                  <a:gd name="T23" fmla="*/ 199 h 199"/>
                  <a:gd name="T24" fmla="*/ 139 w 166"/>
                  <a:gd name="T25" fmla="*/ 158 h 199"/>
                  <a:gd name="T26" fmla="*/ 27 w 166"/>
                  <a:gd name="T27" fmla="*/ 158 h 199"/>
                  <a:gd name="T28" fmla="*/ 27 w 166"/>
                  <a:gd name="T29" fmla="*/ 199 h 199"/>
                  <a:gd name="T30" fmla="*/ 0 w 166"/>
                  <a:gd name="T31" fmla="*/ 199 h 199"/>
                  <a:gd name="T32" fmla="*/ 0 w 166"/>
                  <a:gd name="T33" fmla="*/ 132 h 199"/>
                  <a:gd name="T34" fmla="*/ 119 w 166"/>
                  <a:gd name="T35" fmla="*/ 132 h 199"/>
                  <a:gd name="T36" fmla="*/ 119 w 166"/>
                  <a:gd name="T37" fmla="*/ 26 h 199"/>
                  <a:gd name="T38" fmla="*/ 61 w 166"/>
                  <a:gd name="T39" fmla="*/ 26 h 199"/>
                  <a:gd name="T40" fmla="*/ 61 w 166"/>
                  <a:gd name="T41" fmla="*/ 47 h 199"/>
                  <a:gd name="T42" fmla="*/ 60 w 166"/>
                  <a:gd name="T43" fmla="*/ 75 h 199"/>
                  <a:gd name="T44" fmla="*/ 58 w 166"/>
                  <a:gd name="T45" fmla="*/ 97 h 199"/>
                  <a:gd name="T46" fmla="*/ 54 w 166"/>
                  <a:gd name="T47" fmla="*/ 115 h 199"/>
                  <a:gd name="T48" fmla="*/ 48 w 166"/>
                  <a:gd name="T49" fmla="*/ 131 h 199"/>
                  <a:gd name="T50" fmla="*/ 48 w 166"/>
                  <a:gd name="T51" fmla="*/ 132 h 199"/>
                  <a:gd name="T52" fmla="*/ 119 w 166"/>
                  <a:gd name="T53" fmla="*/ 132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6" h="199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5" name="Freeform 17"/>
              <p:cNvSpPr>
                <a:spLocks/>
              </p:cNvSpPr>
              <p:nvPr userDrawn="1"/>
            </p:nvSpPr>
            <p:spPr bwMode="auto">
              <a:xfrm>
                <a:off x="894048" y="1326678"/>
                <a:ext cx="120095" cy="145333"/>
              </a:xfrm>
              <a:custGeom>
                <a:avLst/>
                <a:gdLst>
                  <a:gd name="T0" fmla="*/ 0 w 138"/>
                  <a:gd name="T1" fmla="*/ 0 h 167"/>
                  <a:gd name="T2" fmla="*/ 138 w 138"/>
                  <a:gd name="T3" fmla="*/ 0 h 167"/>
                  <a:gd name="T4" fmla="*/ 138 w 138"/>
                  <a:gd name="T5" fmla="*/ 167 h 167"/>
                  <a:gd name="T6" fmla="*/ 107 w 138"/>
                  <a:gd name="T7" fmla="*/ 167 h 167"/>
                  <a:gd name="T8" fmla="*/ 107 w 138"/>
                  <a:gd name="T9" fmla="*/ 28 h 167"/>
                  <a:gd name="T10" fmla="*/ 31 w 138"/>
                  <a:gd name="T11" fmla="*/ 28 h 167"/>
                  <a:gd name="T12" fmla="*/ 31 w 138"/>
                  <a:gd name="T13" fmla="*/ 167 h 167"/>
                  <a:gd name="T14" fmla="*/ 0 w 138"/>
                  <a:gd name="T15" fmla="*/ 167 h 167"/>
                  <a:gd name="T16" fmla="*/ 0 w 138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6" name="Freeform 18"/>
              <p:cNvSpPr>
                <a:spLocks noEditPoints="1"/>
              </p:cNvSpPr>
              <p:nvPr userDrawn="1"/>
            </p:nvSpPr>
            <p:spPr bwMode="auto">
              <a:xfrm>
                <a:off x="1056785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6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5 w 142"/>
                  <a:gd name="T15" fmla="*/ 20 h 224"/>
                  <a:gd name="T16" fmla="*/ 138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1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3 w 142"/>
                  <a:gd name="T47" fmla="*/ 86 h 224"/>
                  <a:gd name="T48" fmla="*/ 113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40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7" name="Freeform 19"/>
              <p:cNvSpPr>
                <a:spLocks/>
              </p:cNvSpPr>
              <p:nvPr userDrawn="1"/>
            </p:nvSpPr>
            <p:spPr bwMode="auto">
              <a:xfrm>
                <a:off x="122300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1 w 144"/>
                  <a:gd name="T3" fmla="*/ 0 h 167"/>
                  <a:gd name="T4" fmla="*/ 31 w 144"/>
                  <a:gd name="T5" fmla="*/ 130 h 167"/>
                  <a:gd name="T6" fmla="*/ 31 w 144"/>
                  <a:gd name="T7" fmla="*/ 130 h 167"/>
                  <a:gd name="T8" fmla="*/ 10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37 h 167"/>
                  <a:gd name="T18" fmla="*/ 113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8" name="Freeform 20"/>
              <p:cNvSpPr>
                <a:spLocks/>
              </p:cNvSpPr>
              <p:nvPr userDrawn="1"/>
            </p:nvSpPr>
            <p:spPr bwMode="auto">
              <a:xfrm>
                <a:off x="139183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0 w 144"/>
                  <a:gd name="T3" fmla="*/ 0 h 167"/>
                  <a:gd name="T4" fmla="*/ 30 w 144"/>
                  <a:gd name="T5" fmla="*/ 68 h 167"/>
                  <a:gd name="T6" fmla="*/ 114 w 144"/>
                  <a:gd name="T7" fmla="*/ 68 h 167"/>
                  <a:gd name="T8" fmla="*/ 11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95 h 167"/>
                  <a:gd name="T18" fmla="*/ 30 w 144"/>
                  <a:gd name="T19" fmla="*/ 95 h 167"/>
                  <a:gd name="T20" fmla="*/ 3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9" name="Freeform 21"/>
              <p:cNvSpPr>
                <a:spLocks/>
              </p:cNvSpPr>
              <p:nvPr userDrawn="1"/>
            </p:nvSpPr>
            <p:spPr bwMode="auto">
              <a:xfrm>
                <a:off x="1561533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29 w 144"/>
                  <a:gd name="T3" fmla="*/ 0 h 167"/>
                  <a:gd name="T4" fmla="*/ 29 w 144"/>
                  <a:gd name="T5" fmla="*/ 130 h 167"/>
                  <a:gd name="T6" fmla="*/ 30 w 144"/>
                  <a:gd name="T7" fmla="*/ 130 h 167"/>
                  <a:gd name="T8" fmla="*/ 103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3 w 144"/>
                  <a:gd name="T15" fmla="*/ 167 h 167"/>
                  <a:gd name="T16" fmla="*/ 113 w 144"/>
                  <a:gd name="T17" fmla="*/ 37 h 167"/>
                  <a:gd name="T18" fmla="*/ 112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0" name="Freeform 22"/>
              <p:cNvSpPr>
                <a:spLocks/>
              </p:cNvSpPr>
              <p:nvPr userDrawn="1"/>
            </p:nvSpPr>
            <p:spPr bwMode="auto">
              <a:xfrm>
                <a:off x="1729493" y="1326678"/>
                <a:ext cx="154035" cy="145333"/>
              </a:xfrm>
              <a:custGeom>
                <a:avLst/>
                <a:gdLst>
                  <a:gd name="T0" fmla="*/ 0 w 177"/>
                  <a:gd name="T1" fmla="*/ 0 h 167"/>
                  <a:gd name="T2" fmla="*/ 45 w 177"/>
                  <a:gd name="T3" fmla="*/ 0 h 167"/>
                  <a:gd name="T4" fmla="*/ 89 w 177"/>
                  <a:gd name="T5" fmla="*/ 95 h 167"/>
                  <a:gd name="T6" fmla="*/ 90 w 177"/>
                  <a:gd name="T7" fmla="*/ 95 h 167"/>
                  <a:gd name="T8" fmla="*/ 135 w 177"/>
                  <a:gd name="T9" fmla="*/ 0 h 167"/>
                  <a:gd name="T10" fmla="*/ 177 w 177"/>
                  <a:gd name="T11" fmla="*/ 0 h 167"/>
                  <a:gd name="T12" fmla="*/ 177 w 177"/>
                  <a:gd name="T13" fmla="*/ 167 h 167"/>
                  <a:gd name="T14" fmla="*/ 147 w 177"/>
                  <a:gd name="T15" fmla="*/ 167 h 167"/>
                  <a:gd name="T16" fmla="*/ 147 w 177"/>
                  <a:gd name="T17" fmla="*/ 37 h 167"/>
                  <a:gd name="T18" fmla="*/ 146 w 177"/>
                  <a:gd name="T19" fmla="*/ 37 h 167"/>
                  <a:gd name="T20" fmla="*/ 104 w 177"/>
                  <a:gd name="T21" fmla="*/ 129 h 167"/>
                  <a:gd name="T22" fmla="*/ 73 w 177"/>
                  <a:gd name="T23" fmla="*/ 129 h 167"/>
                  <a:gd name="T24" fmla="*/ 31 w 177"/>
                  <a:gd name="T25" fmla="*/ 37 h 167"/>
                  <a:gd name="T26" fmla="*/ 30 w 177"/>
                  <a:gd name="T27" fmla="*/ 37 h 167"/>
                  <a:gd name="T28" fmla="*/ 30 w 177"/>
                  <a:gd name="T29" fmla="*/ 167 h 167"/>
                  <a:gd name="T30" fmla="*/ 0 w 177"/>
                  <a:gd name="T31" fmla="*/ 167 h 167"/>
                  <a:gd name="T32" fmla="*/ 0 w 177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7" h="16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1" name="Freeform 23"/>
              <p:cNvSpPr>
                <a:spLocks noEditPoints="1"/>
              </p:cNvSpPr>
              <p:nvPr userDrawn="1"/>
            </p:nvSpPr>
            <p:spPr bwMode="auto">
              <a:xfrm>
                <a:off x="1917468" y="1324067"/>
                <a:ext cx="121836" cy="151424"/>
              </a:xfrm>
              <a:custGeom>
                <a:avLst/>
                <a:gdLst>
                  <a:gd name="T0" fmla="*/ 53 w 132"/>
                  <a:gd name="T1" fmla="*/ 164 h 164"/>
                  <a:gd name="T2" fmla="*/ 13 w 132"/>
                  <a:gd name="T3" fmla="*/ 151 h 164"/>
                  <a:gd name="T4" fmla="*/ 0 w 132"/>
                  <a:gd name="T5" fmla="*/ 116 h 164"/>
                  <a:gd name="T6" fmla="*/ 16 w 132"/>
                  <a:gd name="T7" fmla="*/ 79 h 164"/>
                  <a:gd name="T8" fmla="*/ 68 w 132"/>
                  <a:gd name="T9" fmla="*/ 65 h 164"/>
                  <a:gd name="T10" fmla="*/ 104 w 132"/>
                  <a:gd name="T11" fmla="*/ 65 h 164"/>
                  <a:gd name="T12" fmla="*/ 104 w 132"/>
                  <a:gd name="T13" fmla="*/ 57 h 164"/>
                  <a:gd name="T14" fmla="*/ 96 w 132"/>
                  <a:gd name="T15" fmla="*/ 34 h 164"/>
                  <a:gd name="T16" fmla="*/ 69 w 132"/>
                  <a:gd name="T17" fmla="*/ 26 h 164"/>
                  <a:gd name="T18" fmla="*/ 44 w 132"/>
                  <a:gd name="T19" fmla="*/ 32 h 164"/>
                  <a:gd name="T20" fmla="*/ 35 w 132"/>
                  <a:gd name="T21" fmla="*/ 47 h 164"/>
                  <a:gd name="T22" fmla="*/ 6 w 132"/>
                  <a:gd name="T23" fmla="*/ 47 h 164"/>
                  <a:gd name="T24" fmla="*/ 11 w 132"/>
                  <a:gd name="T25" fmla="*/ 29 h 164"/>
                  <a:gd name="T26" fmla="*/ 23 w 132"/>
                  <a:gd name="T27" fmla="*/ 14 h 164"/>
                  <a:gd name="T28" fmla="*/ 43 w 132"/>
                  <a:gd name="T29" fmla="*/ 4 h 164"/>
                  <a:gd name="T30" fmla="*/ 69 w 132"/>
                  <a:gd name="T31" fmla="*/ 0 h 164"/>
                  <a:gd name="T32" fmla="*/ 117 w 132"/>
                  <a:gd name="T33" fmla="*/ 15 h 164"/>
                  <a:gd name="T34" fmla="*/ 132 w 132"/>
                  <a:gd name="T35" fmla="*/ 58 h 164"/>
                  <a:gd name="T36" fmla="*/ 132 w 132"/>
                  <a:gd name="T37" fmla="*/ 161 h 164"/>
                  <a:gd name="T38" fmla="*/ 110 w 132"/>
                  <a:gd name="T39" fmla="*/ 161 h 164"/>
                  <a:gd name="T40" fmla="*/ 107 w 132"/>
                  <a:gd name="T41" fmla="*/ 137 h 164"/>
                  <a:gd name="T42" fmla="*/ 106 w 132"/>
                  <a:gd name="T43" fmla="*/ 137 h 164"/>
                  <a:gd name="T44" fmla="*/ 53 w 132"/>
                  <a:gd name="T45" fmla="*/ 164 h 164"/>
                  <a:gd name="T46" fmla="*/ 57 w 132"/>
                  <a:gd name="T47" fmla="*/ 138 h 164"/>
                  <a:gd name="T48" fmla="*/ 75 w 132"/>
                  <a:gd name="T49" fmla="*/ 134 h 164"/>
                  <a:gd name="T50" fmla="*/ 90 w 132"/>
                  <a:gd name="T51" fmla="*/ 125 h 164"/>
                  <a:gd name="T52" fmla="*/ 100 w 132"/>
                  <a:gd name="T53" fmla="*/ 111 h 164"/>
                  <a:gd name="T54" fmla="*/ 104 w 132"/>
                  <a:gd name="T55" fmla="*/ 95 h 164"/>
                  <a:gd name="T56" fmla="*/ 104 w 132"/>
                  <a:gd name="T57" fmla="*/ 89 h 164"/>
                  <a:gd name="T58" fmla="*/ 69 w 132"/>
                  <a:gd name="T59" fmla="*/ 89 h 164"/>
                  <a:gd name="T60" fmla="*/ 38 w 132"/>
                  <a:gd name="T61" fmla="*/ 96 h 164"/>
                  <a:gd name="T62" fmla="*/ 29 w 132"/>
                  <a:gd name="T63" fmla="*/ 116 h 164"/>
                  <a:gd name="T64" fmla="*/ 36 w 132"/>
                  <a:gd name="T65" fmla="*/ 132 h 164"/>
                  <a:gd name="T66" fmla="*/ 57 w 132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2" h="164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2" name="Freeform 24"/>
              <p:cNvSpPr>
                <a:spLocks/>
              </p:cNvSpPr>
              <p:nvPr userDrawn="1"/>
            </p:nvSpPr>
            <p:spPr bwMode="auto">
              <a:xfrm>
                <a:off x="2058450" y="1326678"/>
                <a:ext cx="120095" cy="145333"/>
              </a:xfrm>
              <a:custGeom>
                <a:avLst/>
                <a:gdLst>
                  <a:gd name="T0" fmla="*/ 54 w 138"/>
                  <a:gd name="T1" fmla="*/ 28 h 167"/>
                  <a:gd name="T2" fmla="*/ 0 w 138"/>
                  <a:gd name="T3" fmla="*/ 28 h 167"/>
                  <a:gd name="T4" fmla="*/ 0 w 138"/>
                  <a:gd name="T5" fmla="*/ 0 h 167"/>
                  <a:gd name="T6" fmla="*/ 138 w 138"/>
                  <a:gd name="T7" fmla="*/ 0 h 167"/>
                  <a:gd name="T8" fmla="*/ 138 w 138"/>
                  <a:gd name="T9" fmla="*/ 28 h 167"/>
                  <a:gd name="T10" fmla="*/ 84 w 138"/>
                  <a:gd name="T11" fmla="*/ 28 h 167"/>
                  <a:gd name="T12" fmla="*/ 84 w 138"/>
                  <a:gd name="T13" fmla="*/ 167 h 167"/>
                  <a:gd name="T14" fmla="*/ 54 w 138"/>
                  <a:gd name="T15" fmla="*/ 167 h 167"/>
                  <a:gd name="T16" fmla="*/ 54 w 138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3" name="Freeform 25"/>
              <p:cNvSpPr>
                <a:spLocks noEditPoints="1"/>
              </p:cNvSpPr>
              <p:nvPr userDrawn="1"/>
            </p:nvSpPr>
            <p:spPr bwMode="auto">
              <a:xfrm>
                <a:off x="2189858" y="1324067"/>
                <a:ext cx="13053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4" name="Freeform 26"/>
              <p:cNvSpPr>
                <a:spLocks/>
              </p:cNvSpPr>
              <p:nvPr userDrawn="1"/>
            </p:nvSpPr>
            <p:spPr bwMode="auto">
              <a:xfrm>
                <a:off x="2335191" y="1326678"/>
                <a:ext cx="132279" cy="148814"/>
              </a:xfrm>
              <a:custGeom>
                <a:avLst/>
                <a:gdLst>
                  <a:gd name="T0" fmla="*/ 0 w 144"/>
                  <a:gd name="T1" fmla="*/ 135 h 161"/>
                  <a:gd name="T2" fmla="*/ 5 w 144"/>
                  <a:gd name="T3" fmla="*/ 135 h 161"/>
                  <a:gd name="T4" fmla="*/ 19 w 144"/>
                  <a:gd name="T5" fmla="*/ 129 h 161"/>
                  <a:gd name="T6" fmla="*/ 27 w 144"/>
                  <a:gd name="T7" fmla="*/ 111 h 161"/>
                  <a:gd name="T8" fmla="*/ 30 w 144"/>
                  <a:gd name="T9" fmla="*/ 84 h 161"/>
                  <a:gd name="T10" fmla="*/ 30 w 144"/>
                  <a:gd name="T11" fmla="*/ 49 h 161"/>
                  <a:gd name="T12" fmla="*/ 30 w 144"/>
                  <a:gd name="T13" fmla="*/ 0 h 161"/>
                  <a:gd name="T14" fmla="*/ 144 w 144"/>
                  <a:gd name="T15" fmla="*/ 0 h 161"/>
                  <a:gd name="T16" fmla="*/ 144 w 144"/>
                  <a:gd name="T17" fmla="*/ 158 h 161"/>
                  <a:gd name="T18" fmla="*/ 115 w 144"/>
                  <a:gd name="T19" fmla="*/ 158 h 161"/>
                  <a:gd name="T20" fmla="*/ 115 w 144"/>
                  <a:gd name="T21" fmla="*/ 26 h 161"/>
                  <a:gd name="T22" fmla="*/ 59 w 144"/>
                  <a:gd name="T23" fmla="*/ 26 h 161"/>
                  <a:gd name="T24" fmla="*/ 59 w 144"/>
                  <a:gd name="T25" fmla="*/ 49 h 161"/>
                  <a:gd name="T26" fmla="*/ 58 w 144"/>
                  <a:gd name="T27" fmla="*/ 91 h 161"/>
                  <a:gd name="T28" fmla="*/ 52 w 144"/>
                  <a:gd name="T29" fmla="*/ 127 h 161"/>
                  <a:gd name="T30" fmla="*/ 36 w 144"/>
                  <a:gd name="T31" fmla="*/ 151 h 161"/>
                  <a:gd name="T32" fmla="*/ 5 w 144"/>
                  <a:gd name="T33" fmla="*/ 161 h 161"/>
                  <a:gd name="T34" fmla="*/ 0 w 144"/>
                  <a:gd name="T35" fmla="*/ 161 h 161"/>
                  <a:gd name="T36" fmla="*/ 0 w 144"/>
                  <a:gd name="T37" fmla="*/ 13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4" h="161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5" name="Freeform 27"/>
              <p:cNvSpPr>
                <a:spLocks noEditPoints="1"/>
              </p:cNvSpPr>
              <p:nvPr userDrawn="1"/>
            </p:nvSpPr>
            <p:spPr bwMode="auto">
              <a:xfrm>
                <a:off x="2510983" y="1326678"/>
                <a:ext cx="114003" cy="145333"/>
              </a:xfrm>
              <a:custGeom>
                <a:avLst/>
                <a:gdLst>
                  <a:gd name="T0" fmla="*/ 0 w 124"/>
                  <a:gd name="T1" fmla="*/ 0 h 158"/>
                  <a:gd name="T2" fmla="*/ 29 w 124"/>
                  <a:gd name="T3" fmla="*/ 0 h 158"/>
                  <a:gd name="T4" fmla="*/ 29 w 124"/>
                  <a:gd name="T5" fmla="*/ 51 h 158"/>
                  <a:gd name="T6" fmla="*/ 60 w 124"/>
                  <a:gd name="T7" fmla="*/ 51 h 158"/>
                  <a:gd name="T8" fmla="*/ 108 w 124"/>
                  <a:gd name="T9" fmla="*/ 65 h 158"/>
                  <a:gd name="T10" fmla="*/ 124 w 124"/>
                  <a:gd name="T11" fmla="*/ 104 h 158"/>
                  <a:gd name="T12" fmla="*/ 108 w 124"/>
                  <a:gd name="T13" fmla="*/ 144 h 158"/>
                  <a:gd name="T14" fmla="*/ 60 w 124"/>
                  <a:gd name="T15" fmla="*/ 158 h 158"/>
                  <a:gd name="T16" fmla="*/ 0 w 124"/>
                  <a:gd name="T17" fmla="*/ 158 h 158"/>
                  <a:gd name="T18" fmla="*/ 0 w 124"/>
                  <a:gd name="T19" fmla="*/ 0 h 158"/>
                  <a:gd name="T20" fmla="*/ 29 w 124"/>
                  <a:gd name="T21" fmla="*/ 76 h 158"/>
                  <a:gd name="T22" fmla="*/ 29 w 124"/>
                  <a:gd name="T23" fmla="*/ 132 h 158"/>
                  <a:gd name="T24" fmla="*/ 59 w 124"/>
                  <a:gd name="T25" fmla="*/ 132 h 158"/>
                  <a:gd name="T26" fmla="*/ 86 w 124"/>
                  <a:gd name="T27" fmla="*/ 125 h 158"/>
                  <a:gd name="T28" fmla="*/ 94 w 124"/>
                  <a:gd name="T29" fmla="*/ 104 h 158"/>
                  <a:gd name="T30" fmla="*/ 86 w 124"/>
                  <a:gd name="T31" fmla="*/ 84 h 158"/>
                  <a:gd name="T32" fmla="*/ 59 w 124"/>
                  <a:gd name="T33" fmla="*/ 76 h 158"/>
                  <a:gd name="T34" fmla="*/ 29 w 124"/>
                  <a:gd name="T35" fmla="*/ 7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4" h="158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6" name="Freeform 28"/>
              <p:cNvSpPr>
                <a:spLocks/>
              </p:cNvSpPr>
              <p:nvPr userDrawn="1"/>
            </p:nvSpPr>
            <p:spPr bwMode="auto">
              <a:xfrm>
                <a:off x="2648483" y="1324067"/>
                <a:ext cx="125317" cy="151424"/>
              </a:xfrm>
              <a:custGeom>
                <a:avLst/>
                <a:gdLst>
                  <a:gd name="T0" fmla="*/ 69 w 136"/>
                  <a:gd name="T1" fmla="*/ 164 h 164"/>
                  <a:gd name="T2" fmla="*/ 19 w 136"/>
                  <a:gd name="T3" fmla="*/ 144 h 164"/>
                  <a:gd name="T4" fmla="*/ 0 w 136"/>
                  <a:gd name="T5" fmla="*/ 85 h 164"/>
                  <a:gd name="T6" fmla="*/ 0 w 136"/>
                  <a:gd name="T7" fmla="*/ 76 h 164"/>
                  <a:gd name="T8" fmla="*/ 5 w 136"/>
                  <a:gd name="T9" fmla="*/ 44 h 164"/>
                  <a:gd name="T10" fmla="*/ 19 w 136"/>
                  <a:gd name="T11" fmla="*/ 20 h 164"/>
                  <a:gd name="T12" fmla="*/ 41 w 136"/>
                  <a:gd name="T13" fmla="*/ 6 h 164"/>
                  <a:gd name="T14" fmla="*/ 69 w 136"/>
                  <a:gd name="T15" fmla="*/ 0 h 164"/>
                  <a:gd name="T16" fmla="*/ 96 w 136"/>
                  <a:gd name="T17" fmla="*/ 4 h 164"/>
                  <a:gd name="T18" fmla="*/ 115 w 136"/>
                  <a:gd name="T19" fmla="*/ 15 h 164"/>
                  <a:gd name="T20" fmla="*/ 129 w 136"/>
                  <a:gd name="T21" fmla="*/ 31 h 164"/>
                  <a:gd name="T22" fmla="*/ 136 w 136"/>
                  <a:gd name="T23" fmla="*/ 50 h 164"/>
                  <a:gd name="T24" fmla="*/ 106 w 136"/>
                  <a:gd name="T25" fmla="*/ 50 h 164"/>
                  <a:gd name="T26" fmla="*/ 94 w 136"/>
                  <a:gd name="T27" fmla="*/ 33 h 164"/>
                  <a:gd name="T28" fmla="*/ 71 w 136"/>
                  <a:gd name="T29" fmla="*/ 26 h 164"/>
                  <a:gd name="T30" fmla="*/ 41 w 136"/>
                  <a:gd name="T31" fmla="*/ 39 h 164"/>
                  <a:gd name="T32" fmla="*/ 30 w 136"/>
                  <a:gd name="T33" fmla="*/ 76 h 164"/>
                  <a:gd name="T34" fmla="*/ 30 w 136"/>
                  <a:gd name="T35" fmla="*/ 85 h 164"/>
                  <a:gd name="T36" fmla="*/ 41 w 136"/>
                  <a:gd name="T37" fmla="*/ 125 h 164"/>
                  <a:gd name="T38" fmla="*/ 71 w 136"/>
                  <a:gd name="T39" fmla="*/ 138 h 164"/>
                  <a:gd name="T40" fmla="*/ 94 w 136"/>
                  <a:gd name="T41" fmla="*/ 130 h 164"/>
                  <a:gd name="T42" fmla="*/ 106 w 136"/>
                  <a:gd name="T43" fmla="*/ 110 h 164"/>
                  <a:gd name="T44" fmla="*/ 136 w 136"/>
                  <a:gd name="T45" fmla="*/ 110 h 164"/>
                  <a:gd name="T46" fmla="*/ 129 w 136"/>
                  <a:gd name="T47" fmla="*/ 132 h 164"/>
                  <a:gd name="T48" fmla="*/ 115 w 136"/>
                  <a:gd name="T49" fmla="*/ 149 h 164"/>
                  <a:gd name="T50" fmla="*/ 96 w 136"/>
                  <a:gd name="T51" fmla="*/ 160 h 164"/>
                  <a:gd name="T52" fmla="*/ 69 w 136"/>
                  <a:gd name="T53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36" h="164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7" name="Freeform 29"/>
              <p:cNvSpPr>
                <a:spLocks/>
              </p:cNvSpPr>
              <p:nvPr userDrawn="1"/>
            </p:nvSpPr>
            <p:spPr bwMode="auto">
              <a:xfrm>
                <a:off x="2786853" y="1326678"/>
                <a:ext cx="118355" cy="145333"/>
              </a:xfrm>
              <a:custGeom>
                <a:avLst/>
                <a:gdLst>
                  <a:gd name="T0" fmla="*/ 52 w 136"/>
                  <a:gd name="T1" fmla="*/ 28 h 167"/>
                  <a:gd name="T2" fmla="*/ 0 w 136"/>
                  <a:gd name="T3" fmla="*/ 28 h 167"/>
                  <a:gd name="T4" fmla="*/ 0 w 136"/>
                  <a:gd name="T5" fmla="*/ 0 h 167"/>
                  <a:gd name="T6" fmla="*/ 136 w 136"/>
                  <a:gd name="T7" fmla="*/ 0 h 167"/>
                  <a:gd name="T8" fmla="*/ 136 w 136"/>
                  <a:gd name="T9" fmla="*/ 28 h 167"/>
                  <a:gd name="T10" fmla="*/ 83 w 136"/>
                  <a:gd name="T11" fmla="*/ 28 h 167"/>
                  <a:gd name="T12" fmla="*/ 83 w 136"/>
                  <a:gd name="T13" fmla="*/ 167 h 167"/>
                  <a:gd name="T14" fmla="*/ 52 w 136"/>
                  <a:gd name="T15" fmla="*/ 167 h 167"/>
                  <a:gd name="T16" fmla="*/ 52 w 136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6" h="167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8" name="Freeform 30"/>
              <p:cNvSpPr>
                <a:spLocks noEditPoints="1"/>
              </p:cNvSpPr>
              <p:nvPr userDrawn="1"/>
            </p:nvSpPr>
            <p:spPr bwMode="auto">
              <a:xfrm>
                <a:off x="2932186" y="1326678"/>
                <a:ext cx="115744" cy="145333"/>
              </a:xfrm>
              <a:custGeom>
                <a:avLst/>
                <a:gdLst>
                  <a:gd name="T0" fmla="*/ 0 w 126"/>
                  <a:gd name="T1" fmla="*/ 0 h 158"/>
                  <a:gd name="T2" fmla="*/ 61 w 126"/>
                  <a:gd name="T3" fmla="*/ 0 h 158"/>
                  <a:gd name="T4" fmla="*/ 106 w 126"/>
                  <a:gd name="T5" fmla="*/ 12 h 158"/>
                  <a:gd name="T6" fmla="*/ 120 w 126"/>
                  <a:gd name="T7" fmla="*/ 44 h 158"/>
                  <a:gd name="T8" fmla="*/ 115 w 126"/>
                  <a:gd name="T9" fmla="*/ 62 h 158"/>
                  <a:gd name="T10" fmla="*/ 100 w 126"/>
                  <a:gd name="T11" fmla="*/ 75 h 158"/>
                  <a:gd name="T12" fmla="*/ 100 w 126"/>
                  <a:gd name="T13" fmla="*/ 76 h 158"/>
                  <a:gd name="T14" fmla="*/ 119 w 126"/>
                  <a:gd name="T15" fmla="*/ 90 h 158"/>
                  <a:gd name="T16" fmla="*/ 126 w 126"/>
                  <a:gd name="T17" fmla="*/ 112 h 158"/>
                  <a:gd name="T18" fmla="*/ 113 w 126"/>
                  <a:gd name="T19" fmla="*/ 146 h 158"/>
                  <a:gd name="T20" fmla="*/ 68 w 126"/>
                  <a:gd name="T21" fmla="*/ 158 h 158"/>
                  <a:gd name="T22" fmla="*/ 0 w 126"/>
                  <a:gd name="T23" fmla="*/ 158 h 158"/>
                  <a:gd name="T24" fmla="*/ 0 w 126"/>
                  <a:gd name="T25" fmla="*/ 0 h 158"/>
                  <a:gd name="T26" fmla="*/ 90 w 126"/>
                  <a:gd name="T27" fmla="*/ 46 h 158"/>
                  <a:gd name="T28" fmla="*/ 84 w 126"/>
                  <a:gd name="T29" fmla="*/ 31 h 158"/>
                  <a:gd name="T30" fmla="*/ 60 w 126"/>
                  <a:gd name="T31" fmla="*/ 26 h 158"/>
                  <a:gd name="T32" fmla="*/ 28 w 126"/>
                  <a:gd name="T33" fmla="*/ 26 h 158"/>
                  <a:gd name="T34" fmla="*/ 28 w 126"/>
                  <a:gd name="T35" fmla="*/ 65 h 158"/>
                  <a:gd name="T36" fmla="*/ 60 w 126"/>
                  <a:gd name="T37" fmla="*/ 65 h 158"/>
                  <a:gd name="T38" fmla="*/ 84 w 126"/>
                  <a:gd name="T39" fmla="*/ 60 h 158"/>
                  <a:gd name="T40" fmla="*/ 90 w 126"/>
                  <a:gd name="T41" fmla="*/ 46 h 158"/>
                  <a:gd name="T42" fmla="*/ 97 w 126"/>
                  <a:gd name="T43" fmla="*/ 110 h 158"/>
                  <a:gd name="T44" fmla="*/ 90 w 126"/>
                  <a:gd name="T45" fmla="*/ 95 h 158"/>
                  <a:gd name="T46" fmla="*/ 66 w 126"/>
                  <a:gd name="T47" fmla="*/ 89 h 158"/>
                  <a:gd name="T48" fmla="*/ 28 w 126"/>
                  <a:gd name="T49" fmla="*/ 89 h 158"/>
                  <a:gd name="T50" fmla="*/ 28 w 126"/>
                  <a:gd name="T51" fmla="*/ 132 h 158"/>
                  <a:gd name="T52" fmla="*/ 66 w 126"/>
                  <a:gd name="T53" fmla="*/ 132 h 158"/>
                  <a:gd name="T54" fmla="*/ 90 w 126"/>
                  <a:gd name="T55" fmla="*/ 127 h 158"/>
                  <a:gd name="T56" fmla="*/ 97 w 126"/>
                  <a:gd name="T57" fmla="*/ 11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26" h="158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9" name="Freeform 31"/>
              <p:cNvSpPr>
                <a:spLocks noEditPoints="1"/>
              </p:cNvSpPr>
              <p:nvPr userDrawn="1"/>
            </p:nvSpPr>
            <p:spPr bwMode="auto">
              <a:xfrm>
                <a:off x="3073168" y="1324067"/>
                <a:ext cx="122706" cy="151424"/>
              </a:xfrm>
              <a:custGeom>
                <a:avLst/>
                <a:gdLst>
                  <a:gd name="T0" fmla="*/ 54 w 133"/>
                  <a:gd name="T1" fmla="*/ 164 h 164"/>
                  <a:gd name="T2" fmla="*/ 14 w 133"/>
                  <a:gd name="T3" fmla="*/ 151 h 164"/>
                  <a:gd name="T4" fmla="*/ 0 w 133"/>
                  <a:gd name="T5" fmla="*/ 116 h 164"/>
                  <a:gd name="T6" fmla="*/ 16 w 133"/>
                  <a:gd name="T7" fmla="*/ 79 h 164"/>
                  <a:gd name="T8" fmla="*/ 68 w 133"/>
                  <a:gd name="T9" fmla="*/ 65 h 164"/>
                  <a:gd name="T10" fmla="*/ 104 w 133"/>
                  <a:gd name="T11" fmla="*/ 65 h 164"/>
                  <a:gd name="T12" fmla="*/ 104 w 133"/>
                  <a:gd name="T13" fmla="*/ 57 h 164"/>
                  <a:gd name="T14" fmla="*/ 96 w 133"/>
                  <a:gd name="T15" fmla="*/ 34 h 164"/>
                  <a:gd name="T16" fmla="*/ 70 w 133"/>
                  <a:gd name="T17" fmla="*/ 26 h 164"/>
                  <a:gd name="T18" fmla="*/ 45 w 133"/>
                  <a:gd name="T19" fmla="*/ 32 h 164"/>
                  <a:gd name="T20" fmla="*/ 36 w 133"/>
                  <a:gd name="T21" fmla="*/ 47 h 164"/>
                  <a:gd name="T22" fmla="*/ 6 w 133"/>
                  <a:gd name="T23" fmla="*/ 47 h 164"/>
                  <a:gd name="T24" fmla="*/ 11 w 133"/>
                  <a:gd name="T25" fmla="*/ 29 h 164"/>
                  <a:gd name="T26" fmla="*/ 23 w 133"/>
                  <a:gd name="T27" fmla="*/ 14 h 164"/>
                  <a:gd name="T28" fmla="*/ 43 w 133"/>
                  <a:gd name="T29" fmla="*/ 4 h 164"/>
                  <a:gd name="T30" fmla="*/ 70 w 133"/>
                  <a:gd name="T31" fmla="*/ 0 h 164"/>
                  <a:gd name="T32" fmla="*/ 117 w 133"/>
                  <a:gd name="T33" fmla="*/ 15 h 164"/>
                  <a:gd name="T34" fmla="*/ 133 w 133"/>
                  <a:gd name="T35" fmla="*/ 58 h 164"/>
                  <a:gd name="T36" fmla="*/ 133 w 133"/>
                  <a:gd name="T37" fmla="*/ 161 h 164"/>
                  <a:gd name="T38" fmla="*/ 111 w 133"/>
                  <a:gd name="T39" fmla="*/ 161 h 164"/>
                  <a:gd name="T40" fmla="*/ 107 w 133"/>
                  <a:gd name="T41" fmla="*/ 137 h 164"/>
                  <a:gd name="T42" fmla="*/ 107 w 133"/>
                  <a:gd name="T43" fmla="*/ 137 h 164"/>
                  <a:gd name="T44" fmla="*/ 54 w 133"/>
                  <a:gd name="T45" fmla="*/ 164 h 164"/>
                  <a:gd name="T46" fmla="*/ 57 w 133"/>
                  <a:gd name="T47" fmla="*/ 138 h 164"/>
                  <a:gd name="T48" fmla="*/ 75 w 133"/>
                  <a:gd name="T49" fmla="*/ 134 h 164"/>
                  <a:gd name="T50" fmla="*/ 91 w 133"/>
                  <a:gd name="T51" fmla="*/ 125 h 164"/>
                  <a:gd name="T52" fmla="*/ 101 w 133"/>
                  <a:gd name="T53" fmla="*/ 111 h 164"/>
                  <a:gd name="T54" fmla="*/ 104 w 133"/>
                  <a:gd name="T55" fmla="*/ 95 h 164"/>
                  <a:gd name="T56" fmla="*/ 104 w 133"/>
                  <a:gd name="T57" fmla="*/ 89 h 164"/>
                  <a:gd name="T58" fmla="*/ 70 w 133"/>
                  <a:gd name="T59" fmla="*/ 89 h 164"/>
                  <a:gd name="T60" fmla="*/ 39 w 133"/>
                  <a:gd name="T61" fmla="*/ 96 h 164"/>
                  <a:gd name="T62" fmla="*/ 30 w 133"/>
                  <a:gd name="T63" fmla="*/ 116 h 164"/>
                  <a:gd name="T64" fmla="*/ 37 w 133"/>
                  <a:gd name="T65" fmla="*/ 132 h 164"/>
                  <a:gd name="T66" fmla="*/ 57 w 133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3" h="164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0" name="Freeform 47"/>
            <p:cNvSpPr>
              <a:spLocks/>
            </p:cNvSpPr>
            <p:nvPr userDrawn="1"/>
          </p:nvSpPr>
          <p:spPr bwMode="auto">
            <a:xfrm>
              <a:off x="2809480" y="390284"/>
              <a:ext cx="737977" cy="651821"/>
            </a:xfrm>
            <a:custGeom>
              <a:avLst/>
              <a:gdLst>
                <a:gd name="T0" fmla="*/ 164 w 801"/>
                <a:gd name="T1" fmla="*/ 473 h 707"/>
                <a:gd name="T2" fmla="*/ 0 w 801"/>
                <a:gd name="T3" fmla="*/ 613 h 707"/>
                <a:gd name="T4" fmla="*/ 0 w 801"/>
                <a:gd name="T5" fmla="*/ 704 h 707"/>
                <a:gd name="T6" fmla="*/ 252 w 801"/>
                <a:gd name="T7" fmla="*/ 533 h 707"/>
                <a:gd name="T8" fmla="*/ 302 w 801"/>
                <a:gd name="T9" fmla="*/ 87 h 707"/>
                <a:gd name="T10" fmla="*/ 704 w 801"/>
                <a:gd name="T11" fmla="*/ 87 h 707"/>
                <a:gd name="T12" fmla="*/ 704 w 801"/>
                <a:gd name="T13" fmla="*/ 698 h 707"/>
                <a:gd name="T14" fmla="*/ 801 w 801"/>
                <a:gd name="T15" fmla="*/ 698 h 707"/>
                <a:gd name="T16" fmla="*/ 801 w 801"/>
                <a:gd name="T17" fmla="*/ 0 h 707"/>
                <a:gd name="T18" fmla="*/ 211 w 801"/>
                <a:gd name="T19" fmla="*/ 0 h 707"/>
                <a:gd name="T20" fmla="*/ 164 w 801"/>
                <a:gd name="T21" fmla="*/ 473 h 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1" h="707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1" name="Freeform 48"/>
            <p:cNvSpPr>
              <a:spLocks/>
            </p:cNvSpPr>
            <p:nvPr userDrawn="1"/>
          </p:nvSpPr>
          <p:spPr bwMode="auto">
            <a:xfrm>
              <a:off x="1337007" y="390284"/>
              <a:ext cx="755382" cy="643119"/>
            </a:xfrm>
            <a:custGeom>
              <a:avLst/>
              <a:gdLst>
                <a:gd name="T0" fmla="*/ 779 w 820"/>
                <a:gd name="T1" fmla="*/ 0 h 698"/>
                <a:gd name="T2" fmla="*/ 656 w 820"/>
                <a:gd name="T3" fmla="*/ 0 h 698"/>
                <a:gd name="T4" fmla="*/ 469 w 820"/>
                <a:gd name="T5" fmla="*/ 242 h 698"/>
                <a:gd name="T6" fmla="*/ 347 w 820"/>
                <a:gd name="T7" fmla="*/ 302 h 698"/>
                <a:gd name="T8" fmla="*/ 95 w 820"/>
                <a:gd name="T9" fmla="*/ 302 h 698"/>
                <a:gd name="T10" fmla="*/ 95 w 820"/>
                <a:gd name="T11" fmla="*/ 0 h 698"/>
                <a:gd name="T12" fmla="*/ 0 w 820"/>
                <a:gd name="T13" fmla="*/ 0 h 698"/>
                <a:gd name="T14" fmla="*/ 0 w 820"/>
                <a:gd name="T15" fmla="*/ 698 h 698"/>
                <a:gd name="T16" fmla="*/ 94 w 820"/>
                <a:gd name="T17" fmla="*/ 698 h 698"/>
                <a:gd name="T18" fmla="*/ 95 w 820"/>
                <a:gd name="T19" fmla="*/ 399 h 698"/>
                <a:gd name="T20" fmla="*/ 420 w 820"/>
                <a:gd name="T21" fmla="*/ 399 h 698"/>
                <a:gd name="T22" fmla="*/ 681 w 820"/>
                <a:gd name="T23" fmla="*/ 698 h 698"/>
                <a:gd name="T24" fmla="*/ 820 w 820"/>
                <a:gd name="T25" fmla="*/ 698 h 698"/>
                <a:gd name="T26" fmla="*/ 513 w 820"/>
                <a:gd name="T27" fmla="*/ 343 h 698"/>
                <a:gd name="T28" fmla="*/ 779 w 820"/>
                <a:gd name="T29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0" h="698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" name="Freeform 49"/>
            <p:cNvSpPr>
              <a:spLocks noEditPoints="1"/>
            </p:cNvSpPr>
            <p:nvPr userDrawn="1"/>
          </p:nvSpPr>
          <p:spPr bwMode="auto">
            <a:xfrm>
              <a:off x="2055839" y="365046"/>
              <a:ext cx="757122" cy="691853"/>
            </a:xfrm>
            <a:custGeom>
              <a:avLst/>
              <a:gdLst>
                <a:gd name="T0" fmla="*/ 411 w 822"/>
                <a:gd name="T1" fmla="*/ 0 h 751"/>
                <a:gd name="T2" fmla="*/ 0 w 822"/>
                <a:gd name="T3" fmla="*/ 376 h 751"/>
                <a:gd name="T4" fmla="*/ 411 w 822"/>
                <a:gd name="T5" fmla="*/ 751 h 751"/>
                <a:gd name="T6" fmla="*/ 822 w 822"/>
                <a:gd name="T7" fmla="*/ 376 h 751"/>
                <a:gd name="T8" fmla="*/ 411 w 822"/>
                <a:gd name="T9" fmla="*/ 0 h 751"/>
                <a:gd name="T10" fmla="*/ 411 w 822"/>
                <a:gd name="T11" fmla="*/ 662 h 751"/>
                <a:gd name="T12" fmla="*/ 101 w 822"/>
                <a:gd name="T13" fmla="*/ 376 h 751"/>
                <a:gd name="T14" fmla="*/ 411 w 822"/>
                <a:gd name="T15" fmla="*/ 89 h 751"/>
                <a:gd name="T16" fmla="*/ 721 w 822"/>
                <a:gd name="T17" fmla="*/ 376 h 751"/>
                <a:gd name="T18" fmla="*/ 411 w 822"/>
                <a:gd name="T19" fmla="*/ 662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2" h="751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" name="Freeform 50"/>
            <p:cNvSpPr>
              <a:spLocks/>
            </p:cNvSpPr>
            <p:nvPr userDrawn="1"/>
          </p:nvSpPr>
          <p:spPr bwMode="auto">
            <a:xfrm>
              <a:off x="248318" y="390284"/>
              <a:ext cx="966854" cy="643119"/>
            </a:xfrm>
            <a:custGeom>
              <a:avLst/>
              <a:gdLst>
                <a:gd name="T0" fmla="*/ 956 w 1049"/>
                <a:gd name="T1" fmla="*/ 605 h 698"/>
                <a:gd name="T2" fmla="*/ 571 w 1049"/>
                <a:gd name="T3" fmla="*/ 605 h 698"/>
                <a:gd name="T4" fmla="*/ 571 w 1049"/>
                <a:gd name="T5" fmla="*/ 283 h 698"/>
                <a:gd name="T6" fmla="*/ 571 w 1049"/>
                <a:gd name="T7" fmla="*/ 0 h 698"/>
                <a:gd name="T8" fmla="*/ 478 w 1049"/>
                <a:gd name="T9" fmla="*/ 0 h 698"/>
                <a:gd name="T10" fmla="*/ 478 w 1049"/>
                <a:gd name="T11" fmla="*/ 283 h 698"/>
                <a:gd name="T12" fmla="*/ 156 w 1049"/>
                <a:gd name="T13" fmla="*/ 605 h 698"/>
                <a:gd name="T14" fmla="*/ 93 w 1049"/>
                <a:gd name="T15" fmla="*/ 605 h 698"/>
                <a:gd name="T16" fmla="*/ 93 w 1049"/>
                <a:gd name="T17" fmla="*/ 0 h 698"/>
                <a:gd name="T18" fmla="*/ 0 w 1049"/>
                <a:gd name="T19" fmla="*/ 0 h 698"/>
                <a:gd name="T20" fmla="*/ 0 w 1049"/>
                <a:gd name="T21" fmla="*/ 698 h 698"/>
                <a:gd name="T22" fmla="*/ 156 w 1049"/>
                <a:gd name="T23" fmla="*/ 698 h 698"/>
                <a:gd name="T24" fmla="*/ 478 w 1049"/>
                <a:gd name="T25" fmla="*/ 545 h 698"/>
                <a:gd name="T26" fmla="*/ 478 w 1049"/>
                <a:gd name="T27" fmla="*/ 698 h 698"/>
                <a:gd name="T28" fmla="*/ 1049 w 1049"/>
                <a:gd name="T29" fmla="*/ 698 h 698"/>
                <a:gd name="T30" fmla="*/ 1049 w 1049"/>
                <a:gd name="T31" fmla="*/ 0 h 698"/>
                <a:gd name="T32" fmla="*/ 956 w 1049"/>
                <a:gd name="T33" fmla="*/ 0 h 698"/>
                <a:gd name="T34" fmla="*/ 956 w 1049"/>
                <a:gd name="T35" fmla="*/ 605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49" h="698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" name="Freeform 51"/>
            <p:cNvSpPr>
              <a:spLocks/>
            </p:cNvSpPr>
            <p:nvPr userDrawn="1"/>
          </p:nvSpPr>
          <p:spPr bwMode="auto">
            <a:xfrm>
              <a:off x="3621429" y="390284"/>
              <a:ext cx="818040" cy="645729"/>
            </a:xfrm>
            <a:custGeom>
              <a:avLst/>
              <a:gdLst>
                <a:gd name="T0" fmla="*/ 809 w 888"/>
                <a:gd name="T1" fmla="*/ 46 h 700"/>
                <a:gd name="T2" fmla="*/ 809 w 888"/>
                <a:gd name="T3" fmla="*/ 0 h 700"/>
                <a:gd name="T4" fmla="*/ 715 w 888"/>
                <a:gd name="T5" fmla="*/ 0 h 700"/>
                <a:gd name="T6" fmla="*/ 715 w 888"/>
                <a:gd name="T7" fmla="*/ 46 h 700"/>
                <a:gd name="T8" fmla="*/ 670 w 888"/>
                <a:gd name="T9" fmla="*/ 267 h 700"/>
                <a:gd name="T10" fmla="*/ 585 w 888"/>
                <a:gd name="T11" fmla="*/ 100 h 700"/>
                <a:gd name="T12" fmla="*/ 421 w 888"/>
                <a:gd name="T13" fmla="*/ 0 h 700"/>
                <a:gd name="T14" fmla="*/ 610 w 888"/>
                <a:gd name="T15" fmla="*/ 372 h 700"/>
                <a:gd name="T16" fmla="*/ 155 w 888"/>
                <a:gd name="T17" fmla="*/ 606 h 700"/>
                <a:gd name="T18" fmla="*/ 113 w 888"/>
                <a:gd name="T19" fmla="*/ 606 h 700"/>
                <a:gd name="T20" fmla="*/ 421 w 888"/>
                <a:gd name="T21" fmla="*/ 0 h 700"/>
                <a:gd name="T22" fmla="*/ 421 w 888"/>
                <a:gd name="T23" fmla="*/ 0 h 700"/>
                <a:gd name="T24" fmla="*/ 257 w 888"/>
                <a:gd name="T25" fmla="*/ 100 h 700"/>
                <a:gd name="T26" fmla="*/ 0 w 888"/>
                <a:gd name="T27" fmla="*/ 606 h 700"/>
                <a:gd name="T28" fmla="*/ 0 w 888"/>
                <a:gd name="T29" fmla="*/ 606 h 700"/>
                <a:gd name="T30" fmla="*/ 0 w 888"/>
                <a:gd name="T31" fmla="*/ 700 h 700"/>
                <a:gd name="T32" fmla="*/ 155 w 888"/>
                <a:gd name="T33" fmla="*/ 700 h 700"/>
                <a:gd name="T34" fmla="*/ 657 w 888"/>
                <a:gd name="T35" fmla="*/ 464 h 700"/>
                <a:gd name="T36" fmla="*/ 681 w 888"/>
                <a:gd name="T37" fmla="*/ 511 h 700"/>
                <a:gd name="T38" fmla="*/ 776 w 888"/>
                <a:gd name="T39" fmla="*/ 698 h 700"/>
                <a:gd name="T40" fmla="*/ 888 w 888"/>
                <a:gd name="T41" fmla="*/ 698 h 700"/>
                <a:gd name="T42" fmla="*/ 722 w 888"/>
                <a:gd name="T43" fmla="*/ 371 h 700"/>
                <a:gd name="T44" fmla="*/ 809 w 888"/>
                <a:gd name="T45" fmla="*/ 46 h 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88" h="700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2040322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5476612" y="1371600"/>
            <a:ext cx="6019264" cy="2497667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5000"/>
              </a:lnSpc>
              <a:defRPr lang="ru-RU" sz="48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5693413" y="4221862"/>
            <a:ext cx="5945338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>
          <a:xfrm>
            <a:off x="247650" y="1655763"/>
            <a:ext cx="5229225" cy="494347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63" name="Группа 62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  <a:solidFill>
            <a:schemeClr val="tx1"/>
          </a:solidFill>
        </p:grpSpPr>
        <p:sp>
          <p:nvSpPr>
            <p:cNvPr id="64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3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4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5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6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7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8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9" name="Группа 78"/>
          <p:cNvGrpSpPr/>
          <p:nvPr userDrawn="1"/>
        </p:nvGrpSpPr>
        <p:grpSpPr>
          <a:xfrm>
            <a:off x="248318" y="365046"/>
            <a:ext cx="4191151" cy="1101772"/>
            <a:chOff x="248318" y="365046"/>
            <a:chExt cx="4191151" cy="1101772"/>
          </a:xfrm>
        </p:grpSpPr>
        <p:grpSp>
          <p:nvGrpSpPr>
            <p:cNvPr id="80" name="Группа 79"/>
            <p:cNvGrpSpPr/>
            <p:nvPr userDrawn="1"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</p:grpSpPr>
          <p:sp>
            <p:nvSpPr>
              <p:cNvPr id="86" name="Freeform 13"/>
              <p:cNvSpPr>
                <a:spLocks/>
              </p:cNvSpPr>
              <p:nvPr userDrawn="1"/>
            </p:nvSpPr>
            <p:spPr bwMode="auto">
              <a:xfrm>
                <a:off x="248318" y="1326678"/>
                <a:ext cx="119225" cy="145333"/>
              </a:xfrm>
              <a:custGeom>
                <a:avLst/>
                <a:gdLst>
                  <a:gd name="T0" fmla="*/ 0 w 137"/>
                  <a:gd name="T1" fmla="*/ 0 h 167"/>
                  <a:gd name="T2" fmla="*/ 137 w 137"/>
                  <a:gd name="T3" fmla="*/ 0 h 167"/>
                  <a:gd name="T4" fmla="*/ 137 w 137"/>
                  <a:gd name="T5" fmla="*/ 167 h 167"/>
                  <a:gd name="T6" fmla="*/ 107 w 137"/>
                  <a:gd name="T7" fmla="*/ 167 h 167"/>
                  <a:gd name="T8" fmla="*/ 107 w 137"/>
                  <a:gd name="T9" fmla="*/ 28 h 167"/>
                  <a:gd name="T10" fmla="*/ 30 w 137"/>
                  <a:gd name="T11" fmla="*/ 28 h 167"/>
                  <a:gd name="T12" fmla="*/ 30 w 137"/>
                  <a:gd name="T13" fmla="*/ 167 h 167"/>
                  <a:gd name="T14" fmla="*/ 0 w 137"/>
                  <a:gd name="T15" fmla="*/ 167 h 167"/>
                  <a:gd name="T16" fmla="*/ 0 w 137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" h="16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7" name="Freeform 14"/>
              <p:cNvSpPr>
                <a:spLocks noEditPoints="1"/>
              </p:cNvSpPr>
              <p:nvPr userDrawn="1"/>
            </p:nvSpPr>
            <p:spPr bwMode="auto">
              <a:xfrm>
                <a:off x="411056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5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4 w 142"/>
                  <a:gd name="T15" fmla="*/ 20 h 224"/>
                  <a:gd name="T16" fmla="*/ 137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0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2 w 142"/>
                  <a:gd name="T47" fmla="*/ 86 h 224"/>
                  <a:gd name="T48" fmla="*/ 112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39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8" name="Freeform 15"/>
              <p:cNvSpPr>
                <a:spLocks noEditPoints="1"/>
              </p:cNvSpPr>
              <p:nvPr userDrawn="1"/>
            </p:nvSpPr>
            <p:spPr bwMode="auto">
              <a:xfrm>
                <a:off x="567702" y="1324067"/>
                <a:ext cx="13140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9" name="Freeform 16"/>
              <p:cNvSpPr>
                <a:spLocks noEditPoints="1"/>
              </p:cNvSpPr>
              <p:nvPr userDrawn="1"/>
            </p:nvSpPr>
            <p:spPr bwMode="auto">
              <a:xfrm>
                <a:off x="713904" y="1326678"/>
                <a:ext cx="152294" cy="183624"/>
              </a:xfrm>
              <a:custGeom>
                <a:avLst/>
                <a:gdLst>
                  <a:gd name="T0" fmla="*/ 0 w 166"/>
                  <a:gd name="T1" fmla="*/ 132 h 199"/>
                  <a:gd name="T2" fmla="*/ 16 w 166"/>
                  <a:gd name="T3" fmla="*/ 132 h 199"/>
                  <a:gd name="T4" fmla="*/ 24 w 166"/>
                  <a:gd name="T5" fmla="*/ 117 h 199"/>
                  <a:gd name="T6" fmla="*/ 30 w 166"/>
                  <a:gd name="T7" fmla="*/ 100 h 199"/>
                  <a:gd name="T8" fmla="*/ 33 w 166"/>
                  <a:gd name="T9" fmla="*/ 78 h 199"/>
                  <a:gd name="T10" fmla="*/ 33 w 166"/>
                  <a:gd name="T11" fmla="*/ 47 h 199"/>
                  <a:gd name="T12" fmla="*/ 33 w 166"/>
                  <a:gd name="T13" fmla="*/ 0 h 199"/>
                  <a:gd name="T14" fmla="*/ 147 w 166"/>
                  <a:gd name="T15" fmla="*/ 0 h 199"/>
                  <a:gd name="T16" fmla="*/ 147 w 166"/>
                  <a:gd name="T17" fmla="*/ 132 h 199"/>
                  <a:gd name="T18" fmla="*/ 166 w 166"/>
                  <a:gd name="T19" fmla="*/ 132 h 199"/>
                  <a:gd name="T20" fmla="*/ 166 w 166"/>
                  <a:gd name="T21" fmla="*/ 199 h 199"/>
                  <a:gd name="T22" fmla="*/ 139 w 166"/>
                  <a:gd name="T23" fmla="*/ 199 h 199"/>
                  <a:gd name="T24" fmla="*/ 139 w 166"/>
                  <a:gd name="T25" fmla="*/ 158 h 199"/>
                  <a:gd name="T26" fmla="*/ 27 w 166"/>
                  <a:gd name="T27" fmla="*/ 158 h 199"/>
                  <a:gd name="T28" fmla="*/ 27 w 166"/>
                  <a:gd name="T29" fmla="*/ 199 h 199"/>
                  <a:gd name="T30" fmla="*/ 0 w 166"/>
                  <a:gd name="T31" fmla="*/ 199 h 199"/>
                  <a:gd name="T32" fmla="*/ 0 w 166"/>
                  <a:gd name="T33" fmla="*/ 132 h 199"/>
                  <a:gd name="T34" fmla="*/ 119 w 166"/>
                  <a:gd name="T35" fmla="*/ 132 h 199"/>
                  <a:gd name="T36" fmla="*/ 119 w 166"/>
                  <a:gd name="T37" fmla="*/ 26 h 199"/>
                  <a:gd name="T38" fmla="*/ 61 w 166"/>
                  <a:gd name="T39" fmla="*/ 26 h 199"/>
                  <a:gd name="T40" fmla="*/ 61 w 166"/>
                  <a:gd name="T41" fmla="*/ 47 h 199"/>
                  <a:gd name="T42" fmla="*/ 60 w 166"/>
                  <a:gd name="T43" fmla="*/ 75 h 199"/>
                  <a:gd name="T44" fmla="*/ 58 w 166"/>
                  <a:gd name="T45" fmla="*/ 97 h 199"/>
                  <a:gd name="T46" fmla="*/ 54 w 166"/>
                  <a:gd name="T47" fmla="*/ 115 h 199"/>
                  <a:gd name="T48" fmla="*/ 48 w 166"/>
                  <a:gd name="T49" fmla="*/ 131 h 199"/>
                  <a:gd name="T50" fmla="*/ 48 w 166"/>
                  <a:gd name="T51" fmla="*/ 132 h 199"/>
                  <a:gd name="T52" fmla="*/ 119 w 166"/>
                  <a:gd name="T53" fmla="*/ 132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6" h="199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0" name="Freeform 17"/>
              <p:cNvSpPr>
                <a:spLocks/>
              </p:cNvSpPr>
              <p:nvPr userDrawn="1"/>
            </p:nvSpPr>
            <p:spPr bwMode="auto">
              <a:xfrm>
                <a:off x="894048" y="1326678"/>
                <a:ext cx="120095" cy="145333"/>
              </a:xfrm>
              <a:custGeom>
                <a:avLst/>
                <a:gdLst>
                  <a:gd name="T0" fmla="*/ 0 w 138"/>
                  <a:gd name="T1" fmla="*/ 0 h 167"/>
                  <a:gd name="T2" fmla="*/ 138 w 138"/>
                  <a:gd name="T3" fmla="*/ 0 h 167"/>
                  <a:gd name="T4" fmla="*/ 138 w 138"/>
                  <a:gd name="T5" fmla="*/ 167 h 167"/>
                  <a:gd name="T6" fmla="*/ 107 w 138"/>
                  <a:gd name="T7" fmla="*/ 167 h 167"/>
                  <a:gd name="T8" fmla="*/ 107 w 138"/>
                  <a:gd name="T9" fmla="*/ 28 h 167"/>
                  <a:gd name="T10" fmla="*/ 31 w 138"/>
                  <a:gd name="T11" fmla="*/ 28 h 167"/>
                  <a:gd name="T12" fmla="*/ 31 w 138"/>
                  <a:gd name="T13" fmla="*/ 167 h 167"/>
                  <a:gd name="T14" fmla="*/ 0 w 138"/>
                  <a:gd name="T15" fmla="*/ 167 h 167"/>
                  <a:gd name="T16" fmla="*/ 0 w 138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1" name="Freeform 18"/>
              <p:cNvSpPr>
                <a:spLocks noEditPoints="1"/>
              </p:cNvSpPr>
              <p:nvPr userDrawn="1"/>
            </p:nvSpPr>
            <p:spPr bwMode="auto">
              <a:xfrm>
                <a:off x="1056785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6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5 w 142"/>
                  <a:gd name="T15" fmla="*/ 20 h 224"/>
                  <a:gd name="T16" fmla="*/ 138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1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3 w 142"/>
                  <a:gd name="T47" fmla="*/ 86 h 224"/>
                  <a:gd name="T48" fmla="*/ 113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40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2" name="Freeform 19"/>
              <p:cNvSpPr>
                <a:spLocks/>
              </p:cNvSpPr>
              <p:nvPr userDrawn="1"/>
            </p:nvSpPr>
            <p:spPr bwMode="auto">
              <a:xfrm>
                <a:off x="122300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1 w 144"/>
                  <a:gd name="T3" fmla="*/ 0 h 167"/>
                  <a:gd name="T4" fmla="*/ 31 w 144"/>
                  <a:gd name="T5" fmla="*/ 130 h 167"/>
                  <a:gd name="T6" fmla="*/ 31 w 144"/>
                  <a:gd name="T7" fmla="*/ 130 h 167"/>
                  <a:gd name="T8" fmla="*/ 10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37 h 167"/>
                  <a:gd name="T18" fmla="*/ 113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3" name="Freeform 20"/>
              <p:cNvSpPr>
                <a:spLocks/>
              </p:cNvSpPr>
              <p:nvPr userDrawn="1"/>
            </p:nvSpPr>
            <p:spPr bwMode="auto">
              <a:xfrm>
                <a:off x="139183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0 w 144"/>
                  <a:gd name="T3" fmla="*/ 0 h 167"/>
                  <a:gd name="T4" fmla="*/ 30 w 144"/>
                  <a:gd name="T5" fmla="*/ 68 h 167"/>
                  <a:gd name="T6" fmla="*/ 114 w 144"/>
                  <a:gd name="T7" fmla="*/ 68 h 167"/>
                  <a:gd name="T8" fmla="*/ 11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95 h 167"/>
                  <a:gd name="T18" fmla="*/ 30 w 144"/>
                  <a:gd name="T19" fmla="*/ 95 h 167"/>
                  <a:gd name="T20" fmla="*/ 3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4" name="Freeform 21"/>
              <p:cNvSpPr>
                <a:spLocks/>
              </p:cNvSpPr>
              <p:nvPr userDrawn="1"/>
            </p:nvSpPr>
            <p:spPr bwMode="auto">
              <a:xfrm>
                <a:off x="1561533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29 w 144"/>
                  <a:gd name="T3" fmla="*/ 0 h 167"/>
                  <a:gd name="T4" fmla="*/ 29 w 144"/>
                  <a:gd name="T5" fmla="*/ 130 h 167"/>
                  <a:gd name="T6" fmla="*/ 30 w 144"/>
                  <a:gd name="T7" fmla="*/ 130 h 167"/>
                  <a:gd name="T8" fmla="*/ 103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3 w 144"/>
                  <a:gd name="T15" fmla="*/ 167 h 167"/>
                  <a:gd name="T16" fmla="*/ 113 w 144"/>
                  <a:gd name="T17" fmla="*/ 37 h 167"/>
                  <a:gd name="T18" fmla="*/ 112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5" name="Freeform 22"/>
              <p:cNvSpPr>
                <a:spLocks/>
              </p:cNvSpPr>
              <p:nvPr userDrawn="1"/>
            </p:nvSpPr>
            <p:spPr bwMode="auto">
              <a:xfrm>
                <a:off x="1729493" y="1326678"/>
                <a:ext cx="154035" cy="145333"/>
              </a:xfrm>
              <a:custGeom>
                <a:avLst/>
                <a:gdLst>
                  <a:gd name="T0" fmla="*/ 0 w 177"/>
                  <a:gd name="T1" fmla="*/ 0 h 167"/>
                  <a:gd name="T2" fmla="*/ 45 w 177"/>
                  <a:gd name="T3" fmla="*/ 0 h 167"/>
                  <a:gd name="T4" fmla="*/ 89 w 177"/>
                  <a:gd name="T5" fmla="*/ 95 h 167"/>
                  <a:gd name="T6" fmla="*/ 90 w 177"/>
                  <a:gd name="T7" fmla="*/ 95 h 167"/>
                  <a:gd name="T8" fmla="*/ 135 w 177"/>
                  <a:gd name="T9" fmla="*/ 0 h 167"/>
                  <a:gd name="T10" fmla="*/ 177 w 177"/>
                  <a:gd name="T11" fmla="*/ 0 h 167"/>
                  <a:gd name="T12" fmla="*/ 177 w 177"/>
                  <a:gd name="T13" fmla="*/ 167 h 167"/>
                  <a:gd name="T14" fmla="*/ 147 w 177"/>
                  <a:gd name="T15" fmla="*/ 167 h 167"/>
                  <a:gd name="T16" fmla="*/ 147 w 177"/>
                  <a:gd name="T17" fmla="*/ 37 h 167"/>
                  <a:gd name="T18" fmla="*/ 146 w 177"/>
                  <a:gd name="T19" fmla="*/ 37 h 167"/>
                  <a:gd name="T20" fmla="*/ 104 w 177"/>
                  <a:gd name="T21" fmla="*/ 129 h 167"/>
                  <a:gd name="T22" fmla="*/ 73 w 177"/>
                  <a:gd name="T23" fmla="*/ 129 h 167"/>
                  <a:gd name="T24" fmla="*/ 31 w 177"/>
                  <a:gd name="T25" fmla="*/ 37 h 167"/>
                  <a:gd name="T26" fmla="*/ 30 w 177"/>
                  <a:gd name="T27" fmla="*/ 37 h 167"/>
                  <a:gd name="T28" fmla="*/ 30 w 177"/>
                  <a:gd name="T29" fmla="*/ 167 h 167"/>
                  <a:gd name="T30" fmla="*/ 0 w 177"/>
                  <a:gd name="T31" fmla="*/ 167 h 167"/>
                  <a:gd name="T32" fmla="*/ 0 w 177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7" h="16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6" name="Freeform 23"/>
              <p:cNvSpPr>
                <a:spLocks noEditPoints="1"/>
              </p:cNvSpPr>
              <p:nvPr userDrawn="1"/>
            </p:nvSpPr>
            <p:spPr bwMode="auto">
              <a:xfrm>
                <a:off x="1917468" y="1324067"/>
                <a:ext cx="121836" cy="151424"/>
              </a:xfrm>
              <a:custGeom>
                <a:avLst/>
                <a:gdLst>
                  <a:gd name="T0" fmla="*/ 53 w 132"/>
                  <a:gd name="T1" fmla="*/ 164 h 164"/>
                  <a:gd name="T2" fmla="*/ 13 w 132"/>
                  <a:gd name="T3" fmla="*/ 151 h 164"/>
                  <a:gd name="T4" fmla="*/ 0 w 132"/>
                  <a:gd name="T5" fmla="*/ 116 h 164"/>
                  <a:gd name="T6" fmla="*/ 16 w 132"/>
                  <a:gd name="T7" fmla="*/ 79 h 164"/>
                  <a:gd name="T8" fmla="*/ 68 w 132"/>
                  <a:gd name="T9" fmla="*/ 65 h 164"/>
                  <a:gd name="T10" fmla="*/ 104 w 132"/>
                  <a:gd name="T11" fmla="*/ 65 h 164"/>
                  <a:gd name="T12" fmla="*/ 104 w 132"/>
                  <a:gd name="T13" fmla="*/ 57 h 164"/>
                  <a:gd name="T14" fmla="*/ 96 w 132"/>
                  <a:gd name="T15" fmla="*/ 34 h 164"/>
                  <a:gd name="T16" fmla="*/ 69 w 132"/>
                  <a:gd name="T17" fmla="*/ 26 h 164"/>
                  <a:gd name="T18" fmla="*/ 44 w 132"/>
                  <a:gd name="T19" fmla="*/ 32 h 164"/>
                  <a:gd name="T20" fmla="*/ 35 w 132"/>
                  <a:gd name="T21" fmla="*/ 47 h 164"/>
                  <a:gd name="T22" fmla="*/ 6 w 132"/>
                  <a:gd name="T23" fmla="*/ 47 h 164"/>
                  <a:gd name="T24" fmla="*/ 11 w 132"/>
                  <a:gd name="T25" fmla="*/ 29 h 164"/>
                  <a:gd name="T26" fmla="*/ 23 w 132"/>
                  <a:gd name="T27" fmla="*/ 14 h 164"/>
                  <a:gd name="T28" fmla="*/ 43 w 132"/>
                  <a:gd name="T29" fmla="*/ 4 h 164"/>
                  <a:gd name="T30" fmla="*/ 69 w 132"/>
                  <a:gd name="T31" fmla="*/ 0 h 164"/>
                  <a:gd name="T32" fmla="*/ 117 w 132"/>
                  <a:gd name="T33" fmla="*/ 15 h 164"/>
                  <a:gd name="T34" fmla="*/ 132 w 132"/>
                  <a:gd name="T35" fmla="*/ 58 h 164"/>
                  <a:gd name="T36" fmla="*/ 132 w 132"/>
                  <a:gd name="T37" fmla="*/ 161 h 164"/>
                  <a:gd name="T38" fmla="*/ 110 w 132"/>
                  <a:gd name="T39" fmla="*/ 161 h 164"/>
                  <a:gd name="T40" fmla="*/ 107 w 132"/>
                  <a:gd name="T41" fmla="*/ 137 h 164"/>
                  <a:gd name="T42" fmla="*/ 106 w 132"/>
                  <a:gd name="T43" fmla="*/ 137 h 164"/>
                  <a:gd name="T44" fmla="*/ 53 w 132"/>
                  <a:gd name="T45" fmla="*/ 164 h 164"/>
                  <a:gd name="T46" fmla="*/ 57 w 132"/>
                  <a:gd name="T47" fmla="*/ 138 h 164"/>
                  <a:gd name="T48" fmla="*/ 75 w 132"/>
                  <a:gd name="T49" fmla="*/ 134 h 164"/>
                  <a:gd name="T50" fmla="*/ 90 w 132"/>
                  <a:gd name="T51" fmla="*/ 125 h 164"/>
                  <a:gd name="T52" fmla="*/ 100 w 132"/>
                  <a:gd name="T53" fmla="*/ 111 h 164"/>
                  <a:gd name="T54" fmla="*/ 104 w 132"/>
                  <a:gd name="T55" fmla="*/ 95 h 164"/>
                  <a:gd name="T56" fmla="*/ 104 w 132"/>
                  <a:gd name="T57" fmla="*/ 89 h 164"/>
                  <a:gd name="T58" fmla="*/ 69 w 132"/>
                  <a:gd name="T59" fmla="*/ 89 h 164"/>
                  <a:gd name="T60" fmla="*/ 38 w 132"/>
                  <a:gd name="T61" fmla="*/ 96 h 164"/>
                  <a:gd name="T62" fmla="*/ 29 w 132"/>
                  <a:gd name="T63" fmla="*/ 116 h 164"/>
                  <a:gd name="T64" fmla="*/ 36 w 132"/>
                  <a:gd name="T65" fmla="*/ 132 h 164"/>
                  <a:gd name="T66" fmla="*/ 57 w 132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2" h="164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7" name="Freeform 24"/>
              <p:cNvSpPr>
                <a:spLocks/>
              </p:cNvSpPr>
              <p:nvPr userDrawn="1"/>
            </p:nvSpPr>
            <p:spPr bwMode="auto">
              <a:xfrm>
                <a:off x="2058450" y="1326678"/>
                <a:ext cx="120095" cy="145333"/>
              </a:xfrm>
              <a:custGeom>
                <a:avLst/>
                <a:gdLst>
                  <a:gd name="T0" fmla="*/ 54 w 138"/>
                  <a:gd name="T1" fmla="*/ 28 h 167"/>
                  <a:gd name="T2" fmla="*/ 0 w 138"/>
                  <a:gd name="T3" fmla="*/ 28 h 167"/>
                  <a:gd name="T4" fmla="*/ 0 w 138"/>
                  <a:gd name="T5" fmla="*/ 0 h 167"/>
                  <a:gd name="T6" fmla="*/ 138 w 138"/>
                  <a:gd name="T7" fmla="*/ 0 h 167"/>
                  <a:gd name="T8" fmla="*/ 138 w 138"/>
                  <a:gd name="T9" fmla="*/ 28 h 167"/>
                  <a:gd name="T10" fmla="*/ 84 w 138"/>
                  <a:gd name="T11" fmla="*/ 28 h 167"/>
                  <a:gd name="T12" fmla="*/ 84 w 138"/>
                  <a:gd name="T13" fmla="*/ 167 h 167"/>
                  <a:gd name="T14" fmla="*/ 54 w 138"/>
                  <a:gd name="T15" fmla="*/ 167 h 167"/>
                  <a:gd name="T16" fmla="*/ 54 w 138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8" name="Freeform 25"/>
              <p:cNvSpPr>
                <a:spLocks noEditPoints="1"/>
              </p:cNvSpPr>
              <p:nvPr userDrawn="1"/>
            </p:nvSpPr>
            <p:spPr bwMode="auto">
              <a:xfrm>
                <a:off x="2189858" y="1324067"/>
                <a:ext cx="13053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9" name="Freeform 26"/>
              <p:cNvSpPr>
                <a:spLocks/>
              </p:cNvSpPr>
              <p:nvPr userDrawn="1"/>
            </p:nvSpPr>
            <p:spPr bwMode="auto">
              <a:xfrm>
                <a:off x="2335191" y="1326678"/>
                <a:ext cx="132279" cy="148814"/>
              </a:xfrm>
              <a:custGeom>
                <a:avLst/>
                <a:gdLst>
                  <a:gd name="T0" fmla="*/ 0 w 144"/>
                  <a:gd name="T1" fmla="*/ 135 h 161"/>
                  <a:gd name="T2" fmla="*/ 5 w 144"/>
                  <a:gd name="T3" fmla="*/ 135 h 161"/>
                  <a:gd name="T4" fmla="*/ 19 w 144"/>
                  <a:gd name="T5" fmla="*/ 129 h 161"/>
                  <a:gd name="T6" fmla="*/ 27 w 144"/>
                  <a:gd name="T7" fmla="*/ 111 h 161"/>
                  <a:gd name="T8" fmla="*/ 30 w 144"/>
                  <a:gd name="T9" fmla="*/ 84 h 161"/>
                  <a:gd name="T10" fmla="*/ 30 w 144"/>
                  <a:gd name="T11" fmla="*/ 49 h 161"/>
                  <a:gd name="T12" fmla="*/ 30 w 144"/>
                  <a:gd name="T13" fmla="*/ 0 h 161"/>
                  <a:gd name="T14" fmla="*/ 144 w 144"/>
                  <a:gd name="T15" fmla="*/ 0 h 161"/>
                  <a:gd name="T16" fmla="*/ 144 w 144"/>
                  <a:gd name="T17" fmla="*/ 158 h 161"/>
                  <a:gd name="T18" fmla="*/ 115 w 144"/>
                  <a:gd name="T19" fmla="*/ 158 h 161"/>
                  <a:gd name="T20" fmla="*/ 115 w 144"/>
                  <a:gd name="T21" fmla="*/ 26 h 161"/>
                  <a:gd name="T22" fmla="*/ 59 w 144"/>
                  <a:gd name="T23" fmla="*/ 26 h 161"/>
                  <a:gd name="T24" fmla="*/ 59 w 144"/>
                  <a:gd name="T25" fmla="*/ 49 h 161"/>
                  <a:gd name="T26" fmla="*/ 58 w 144"/>
                  <a:gd name="T27" fmla="*/ 91 h 161"/>
                  <a:gd name="T28" fmla="*/ 52 w 144"/>
                  <a:gd name="T29" fmla="*/ 127 h 161"/>
                  <a:gd name="T30" fmla="*/ 36 w 144"/>
                  <a:gd name="T31" fmla="*/ 151 h 161"/>
                  <a:gd name="T32" fmla="*/ 5 w 144"/>
                  <a:gd name="T33" fmla="*/ 161 h 161"/>
                  <a:gd name="T34" fmla="*/ 0 w 144"/>
                  <a:gd name="T35" fmla="*/ 161 h 161"/>
                  <a:gd name="T36" fmla="*/ 0 w 144"/>
                  <a:gd name="T37" fmla="*/ 13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4" h="161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0" name="Freeform 27"/>
              <p:cNvSpPr>
                <a:spLocks noEditPoints="1"/>
              </p:cNvSpPr>
              <p:nvPr userDrawn="1"/>
            </p:nvSpPr>
            <p:spPr bwMode="auto">
              <a:xfrm>
                <a:off x="2510983" y="1326678"/>
                <a:ext cx="114003" cy="145333"/>
              </a:xfrm>
              <a:custGeom>
                <a:avLst/>
                <a:gdLst>
                  <a:gd name="T0" fmla="*/ 0 w 124"/>
                  <a:gd name="T1" fmla="*/ 0 h 158"/>
                  <a:gd name="T2" fmla="*/ 29 w 124"/>
                  <a:gd name="T3" fmla="*/ 0 h 158"/>
                  <a:gd name="T4" fmla="*/ 29 w 124"/>
                  <a:gd name="T5" fmla="*/ 51 h 158"/>
                  <a:gd name="T6" fmla="*/ 60 w 124"/>
                  <a:gd name="T7" fmla="*/ 51 h 158"/>
                  <a:gd name="T8" fmla="*/ 108 w 124"/>
                  <a:gd name="T9" fmla="*/ 65 h 158"/>
                  <a:gd name="T10" fmla="*/ 124 w 124"/>
                  <a:gd name="T11" fmla="*/ 104 h 158"/>
                  <a:gd name="T12" fmla="*/ 108 w 124"/>
                  <a:gd name="T13" fmla="*/ 144 h 158"/>
                  <a:gd name="T14" fmla="*/ 60 w 124"/>
                  <a:gd name="T15" fmla="*/ 158 h 158"/>
                  <a:gd name="T16" fmla="*/ 0 w 124"/>
                  <a:gd name="T17" fmla="*/ 158 h 158"/>
                  <a:gd name="T18" fmla="*/ 0 w 124"/>
                  <a:gd name="T19" fmla="*/ 0 h 158"/>
                  <a:gd name="T20" fmla="*/ 29 w 124"/>
                  <a:gd name="T21" fmla="*/ 76 h 158"/>
                  <a:gd name="T22" fmla="*/ 29 w 124"/>
                  <a:gd name="T23" fmla="*/ 132 h 158"/>
                  <a:gd name="T24" fmla="*/ 59 w 124"/>
                  <a:gd name="T25" fmla="*/ 132 h 158"/>
                  <a:gd name="T26" fmla="*/ 86 w 124"/>
                  <a:gd name="T27" fmla="*/ 125 h 158"/>
                  <a:gd name="T28" fmla="*/ 94 w 124"/>
                  <a:gd name="T29" fmla="*/ 104 h 158"/>
                  <a:gd name="T30" fmla="*/ 86 w 124"/>
                  <a:gd name="T31" fmla="*/ 84 h 158"/>
                  <a:gd name="T32" fmla="*/ 59 w 124"/>
                  <a:gd name="T33" fmla="*/ 76 h 158"/>
                  <a:gd name="T34" fmla="*/ 29 w 124"/>
                  <a:gd name="T35" fmla="*/ 7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4" h="158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1" name="Freeform 28"/>
              <p:cNvSpPr>
                <a:spLocks/>
              </p:cNvSpPr>
              <p:nvPr userDrawn="1"/>
            </p:nvSpPr>
            <p:spPr bwMode="auto">
              <a:xfrm>
                <a:off x="2648483" y="1324067"/>
                <a:ext cx="125317" cy="151424"/>
              </a:xfrm>
              <a:custGeom>
                <a:avLst/>
                <a:gdLst>
                  <a:gd name="T0" fmla="*/ 69 w 136"/>
                  <a:gd name="T1" fmla="*/ 164 h 164"/>
                  <a:gd name="T2" fmla="*/ 19 w 136"/>
                  <a:gd name="T3" fmla="*/ 144 h 164"/>
                  <a:gd name="T4" fmla="*/ 0 w 136"/>
                  <a:gd name="T5" fmla="*/ 85 h 164"/>
                  <a:gd name="T6" fmla="*/ 0 w 136"/>
                  <a:gd name="T7" fmla="*/ 76 h 164"/>
                  <a:gd name="T8" fmla="*/ 5 w 136"/>
                  <a:gd name="T9" fmla="*/ 44 h 164"/>
                  <a:gd name="T10" fmla="*/ 19 w 136"/>
                  <a:gd name="T11" fmla="*/ 20 h 164"/>
                  <a:gd name="T12" fmla="*/ 41 w 136"/>
                  <a:gd name="T13" fmla="*/ 6 h 164"/>
                  <a:gd name="T14" fmla="*/ 69 w 136"/>
                  <a:gd name="T15" fmla="*/ 0 h 164"/>
                  <a:gd name="T16" fmla="*/ 96 w 136"/>
                  <a:gd name="T17" fmla="*/ 4 h 164"/>
                  <a:gd name="T18" fmla="*/ 115 w 136"/>
                  <a:gd name="T19" fmla="*/ 15 h 164"/>
                  <a:gd name="T20" fmla="*/ 129 w 136"/>
                  <a:gd name="T21" fmla="*/ 31 h 164"/>
                  <a:gd name="T22" fmla="*/ 136 w 136"/>
                  <a:gd name="T23" fmla="*/ 50 h 164"/>
                  <a:gd name="T24" fmla="*/ 106 w 136"/>
                  <a:gd name="T25" fmla="*/ 50 h 164"/>
                  <a:gd name="T26" fmla="*/ 94 w 136"/>
                  <a:gd name="T27" fmla="*/ 33 h 164"/>
                  <a:gd name="T28" fmla="*/ 71 w 136"/>
                  <a:gd name="T29" fmla="*/ 26 h 164"/>
                  <a:gd name="T30" fmla="*/ 41 w 136"/>
                  <a:gd name="T31" fmla="*/ 39 h 164"/>
                  <a:gd name="T32" fmla="*/ 30 w 136"/>
                  <a:gd name="T33" fmla="*/ 76 h 164"/>
                  <a:gd name="T34" fmla="*/ 30 w 136"/>
                  <a:gd name="T35" fmla="*/ 85 h 164"/>
                  <a:gd name="T36" fmla="*/ 41 w 136"/>
                  <a:gd name="T37" fmla="*/ 125 h 164"/>
                  <a:gd name="T38" fmla="*/ 71 w 136"/>
                  <a:gd name="T39" fmla="*/ 138 h 164"/>
                  <a:gd name="T40" fmla="*/ 94 w 136"/>
                  <a:gd name="T41" fmla="*/ 130 h 164"/>
                  <a:gd name="T42" fmla="*/ 106 w 136"/>
                  <a:gd name="T43" fmla="*/ 110 h 164"/>
                  <a:gd name="T44" fmla="*/ 136 w 136"/>
                  <a:gd name="T45" fmla="*/ 110 h 164"/>
                  <a:gd name="T46" fmla="*/ 129 w 136"/>
                  <a:gd name="T47" fmla="*/ 132 h 164"/>
                  <a:gd name="T48" fmla="*/ 115 w 136"/>
                  <a:gd name="T49" fmla="*/ 149 h 164"/>
                  <a:gd name="T50" fmla="*/ 96 w 136"/>
                  <a:gd name="T51" fmla="*/ 160 h 164"/>
                  <a:gd name="T52" fmla="*/ 69 w 136"/>
                  <a:gd name="T53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36" h="164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2" name="Freeform 29"/>
              <p:cNvSpPr>
                <a:spLocks/>
              </p:cNvSpPr>
              <p:nvPr userDrawn="1"/>
            </p:nvSpPr>
            <p:spPr bwMode="auto">
              <a:xfrm>
                <a:off x="2786853" y="1326678"/>
                <a:ext cx="118355" cy="145333"/>
              </a:xfrm>
              <a:custGeom>
                <a:avLst/>
                <a:gdLst>
                  <a:gd name="T0" fmla="*/ 52 w 136"/>
                  <a:gd name="T1" fmla="*/ 28 h 167"/>
                  <a:gd name="T2" fmla="*/ 0 w 136"/>
                  <a:gd name="T3" fmla="*/ 28 h 167"/>
                  <a:gd name="T4" fmla="*/ 0 w 136"/>
                  <a:gd name="T5" fmla="*/ 0 h 167"/>
                  <a:gd name="T6" fmla="*/ 136 w 136"/>
                  <a:gd name="T7" fmla="*/ 0 h 167"/>
                  <a:gd name="T8" fmla="*/ 136 w 136"/>
                  <a:gd name="T9" fmla="*/ 28 h 167"/>
                  <a:gd name="T10" fmla="*/ 83 w 136"/>
                  <a:gd name="T11" fmla="*/ 28 h 167"/>
                  <a:gd name="T12" fmla="*/ 83 w 136"/>
                  <a:gd name="T13" fmla="*/ 167 h 167"/>
                  <a:gd name="T14" fmla="*/ 52 w 136"/>
                  <a:gd name="T15" fmla="*/ 167 h 167"/>
                  <a:gd name="T16" fmla="*/ 52 w 136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6" h="167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" name="Freeform 30"/>
              <p:cNvSpPr>
                <a:spLocks noEditPoints="1"/>
              </p:cNvSpPr>
              <p:nvPr userDrawn="1"/>
            </p:nvSpPr>
            <p:spPr bwMode="auto">
              <a:xfrm>
                <a:off x="2932186" y="1326678"/>
                <a:ext cx="115744" cy="145333"/>
              </a:xfrm>
              <a:custGeom>
                <a:avLst/>
                <a:gdLst>
                  <a:gd name="T0" fmla="*/ 0 w 126"/>
                  <a:gd name="T1" fmla="*/ 0 h 158"/>
                  <a:gd name="T2" fmla="*/ 61 w 126"/>
                  <a:gd name="T3" fmla="*/ 0 h 158"/>
                  <a:gd name="T4" fmla="*/ 106 w 126"/>
                  <a:gd name="T5" fmla="*/ 12 h 158"/>
                  <a:gd name="T6" fmla="*/ 120 w 126"/>
                  <a:gd name="T7" fmla="*/ 44 h 158"/>
                  <a:gd name="T8" fmla="*/ 115 w 126"/>
                  <a:gd name="T9" fmla="*/ 62 h 158"/>
                  <a:gd name="T10" fmla="*/ 100 w 126"/>
                  <a:gd name="T11" fmla="*/ 75 h 158"/>
                  <a:gd name="T12" fmla="*/ 100 w 126"/>
                  <a:gd name="T13" fmla="*/ 76 h 158"/>
                  <a:gd name="T14" fmla="*/ 119 w 126"/>
                  <a:gd name="T15" fmla="*/ 90 h 158"/>
                  <a:gd name="T16" fmla="*/ 126 w 126"/>
                  <a:gd name="T17" fmla="*/ 112 h 158"/>
                  <a:gd name="T18" fmla="*/ 113 w 126"/>
                  <a:gd name="T19" fmla="*/ 146 h 158"/>
                  <a:gd name="T20" fmla="*/ 68 w 126"/>
                  <a:gd name="T21" fmla="*/ 158 h 158"/>
                  <a:gd name="T22" fmla="*/ 0 w 126"/>
                  <a:gd name="T23" fmla="*/ 158 h 158"/>
                  <a:gd name="T24" fmla="*/ 0 w 126"/>
                  <a:gd name="T25" fmla="*/ 0 h 158"/>
                  <a:gd name="T26" fmla="*/ 90 w 126"/>
                  <a:gd name="T27" fmla="*/ 46 h 158"/>
                  <a:gd name="T28" fmla="*/ 84 w 126"/>
                  <a:gd name="T29" fmla="*/ 31 h 158"/>
                  <a:gd name="T30" fmla="*/ 60 w 126"/>
                  <a:gd name="T31" fmla="*/ 26 h 158"/>
                  <a:gd name="T32" fmla="*/ 28 w 126"/>
                  <a:gd name="T33" fmla="*/ 26 h 158"/>
                  <a:gd name="T34" fmla="*/ 28 w 126"/>
                  <a:gd name="T35" fmla="*/ 65 h 158"/>
                  <a:gd name="T36" fmla="*/ 60 w 126"/>
                  <a:gd name="T37" fmla="*/ 65 h 158"/>
                  <a:gd name="T38" fmla="*/ 84 w 126"/>
                  <a:gd name="T39" fmla="*/ 60 h 158"/>
                  <a:gd name="T40" fmla="*/ 90 w 126"/>
                  <a:gd name="T41" fmla="*/ 46 h 158"/>
                  <a:gd name="T42" fmla="*/ 97 w 126"/>
                  <a:gd name="T43" fmla="*/ 110 h 158"/>
                  <a:gd name="T44" fmla="*/ 90 w 126"/>
                  <a:gd name="T45" fmla="*/ 95 h 158"/>
                  <a:gd name="T46" fmla="*/ 66 w 126"/>
                  <a:gd name="T47" fmla="*/ 89 h 158"/>
                  <a:gd name="T48" fmla="*/ 28 w 126"/>
                  <a:gd name="T49" fmla="*/ 89 h 158"/>
                  <a:gd name="T50" fmla="*/ 28 w 126"/>
                  <a:gd name="T51" fmla="*/ 132 h 158"/>
                  <a:gd name="T52" fmla="*/ 66 w 126"/>
                  <a:gd name="T53" fmla="*/ 132 h 158"/>
                  <a:gd name="T54" fmla="*/ 90 w 126"/>
                  <a:gd name="T55" fmla="*/ 127 h 158"/>
                  <a:gd name="T56" fmla="*/ 97 w 126"/>
                  <a:gd name="T57" fmla="*/ 11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26" h="158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" name="Freeform 31"/>
              <p:cNvSpPr>
                <a:spLocks noEditPoints="1"/>
              </p:cNvSpPr>
              <p:nvPr userDrawn="1"/>
            </p:nvSpPr>
            <p:spPr bwMode="auto">
              <a:xfrm>
                <a:off x="3073168" y="1324067"/>
                <a:ext cx="122706" cy="151424"/>
              </a:xfrm>
              <a:custGeom>
                <a:avLst/>
                <a:gdLst>
                  <a:gd name="T0" fmla="*/ 54 w 133"/>
                  <a:gd name="T1" fmla="*/ 164 h 164"/>
                  <a:gd name="T2" fmla="*/ 14 w 133"/>
                  <a:gd name="T3" fmla="*/ 151 h 164"/>
                  <a:gd name="T4" fmla="*/ 0 w 133"/>
                  <a:gd name="T5" fmla="*/ 116 h 164"/>
                  <a:gd name="T6" fmla="*/ 16 w 133"/>
                  <a:gd name="T7" fmla="*/ 79 h 164"/>
                  <a:gd name="T8" fmla="*/ 68 w 133"/>
                  <a:gd name="T9" fmla="*/ 65 h 164"/>
                  <a:gd name="T10" fmla="*/ 104 w 133"/>
                  <a:gd name="T11" fmla="*/ 65 h 164"/>
                  <a:gd name="T12" fmla="*/ 104 w 133"/>
                  <a:gd name="T13" fmla="*/ 57 h 164"/>
                  <a:gd name="T14" fmla="*/ 96 w 133"/>
                  <a:gd name="T15" fmla="*/ 34 h 164"/>
                  <a:gd name="T16" fmla="*/ 70 w 133"/>
                  <a:gd name="T17" fmla="*/ 26 h 164"/>
                  <a:gd name="T18" fmla="*/ 45 w 133"/>
                  <a:gd name="T19" fmla="*/ 32 h 164"/>
                  <a:gd name="T20" fmla="*/ 36 w 133"/>
                  <a:gd name="T21" fmla="*/ 47 h 164"/>
                  <a:gd name="T22" fmla="*/ 6 w 133"/>
                  <a:gd name="T23" fmla="*/ 47 h 164"/>
                  <a:gd name="T24" fmla="*/ 11 w 133"/>
                  <a:gd name="T25" fmla="*/ 29 h 164"/>
                  <a:gd name="T26" fmla="*/ 23 w 133"/>
                  <a:gd name="T27" fmla="*/ 14 h 164"/>
                  <a:gd name="T28" fmla="*/ 43 w 133"/>
                  <a:gd name="T29" fmla="*/ 4 h 164"/>
                  <a:gd name="T30" fmla="*/ 70 w 133"/>
                  <a:gd name="T31" fmla="*/ 0 h 164"/>
                  <a:gd name="T32" fmla="*/ 117 w 133"/>
                  <a:gd name="T33" fmla="*/ 15 h 164"/>
                  <a:gd name="T34" fmla="*/ 133 w 133"/>
                  <a:gd name="T35" fmla="*/ 58 h 164"/>
                  <a:gd name="T36" fmla="*/ 133 w 133"/>
                  <a:gd name="T37" fmla="*/ 161 h 164"/>
                  <a:gd name="T38" fmla="*/ 111 w 133"/>
                  <a:gd name="T39" fmla="*/ 161 h 164"/>
                  <a:gd name="T40" fmla="*/ 107 w 133"/>
                  <a:gd name="T41" fmla="*/ 137 h 164"/>
                  <a:gd name="T42" fmla="*/ 107 w 133"/>
                  <a:gd name="T43" fmla="*/ 137 h 164"/>
                  <a:gd name="T44" fmla="*/ 54 w 133"/>
                  <a:gd name="T45" fmla="*/ 164 h 164"/>
                  <a:gd name="T46" fmla="*/ 57 w 133"/>
                  <a:gd name="T47" fmla="*/ 138 h 164"/>
                  <a:gd name="T48" fmla="*/ 75 w 133"/>
                  <a:gd name="T49" fmla="*/ 134 h 164"/>
                  <a:gd name="T50" fmla="*/ 91 w 133"/>
                  <a:gd name="T51" fmla="*/ 125 h 164"/>
                  <a:gd name="T52" fmla="*/ 101 w 133"/>
                  <a:gd name="T53" fmla="*/ 111 h 164"/>
                  <a:gd name="T54" fmla="*/ 104 w 133"/>
                  <a:gd name="T55" fmla="*/ 95 h 164"/>
                  <a:gd name="T56" fmla="*/ 104 w 133"/>
                  <a:gd name="T57" fmla="*/ 89 h 164"/>
                  <a:gd name="T58" fmla="*/ 70 w 133"/>
                  <a:gd name="T59" fmla="*/ 89 h 164"/>
                  <a:gd name="T60" fmla="*/ 39 w 133"/>
                  <a:gd name="T61" fmla="*/ 96 h 164"/>
                  <a:gd name="T62" fmla="*/ 30 w 133"/>
                  <a:gd name="T63" fmla="*/ 116 h 164"/>
                  <a:gd name="T64" fmla="*/ 37 w 133"/>
                  <a:gd name="T65" fmla="*/ 132 h 164"/>
                  <a:gd name="T66" fmla="*/ 57 w 133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3" h="164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81" name="Freeform 47"/>
            <p:cNvSpPr>
              <a:spLocks/>
            </p:cNvSpPr>
            <p:nvPr userDrawn="1"/>
          </p:nvSpPr>
          <p:spPr bwMode="auto">
            <a:xfrm>
              <a:off x="2809480" y="390284"/>
              <a:ext cx="737977" cy="651821"/>
            </a:xfrm>
            <a:custGeom>
              <a:avLst/>
              <a:gdLst>
                <a:gd name="T0" fmla="*/ 164 w 801"/>
                <a:gd name="T1" fmla="*/ 473 h 707"/>
                <a:gd name="T2" fmla="*/ 0 w 801"/>
                <a:gd name="T3" fmla="*/ 613 h 707"/>
                <a:gd name="T4" fmla="*/ 0 w 801"/>
                <a:gd name="T5" fmla="*/ 704 h 707"/>
                <a:gd name="T6" fmla="*/ 252 w 801"/>
                <a:gd name="T7" fmla="*/ 533 h 707"/>
                <a:gd name="T8" fmla="*/ 302 w 801"/>
                <a:gd name="T9" fmla="*/ 87 h 707"/>
                <a:gd name="T10" fmla="*/ 704 w 801"/>
                <a:gd name="T11" fmla="*/ 87 h 707"/>
                <a:gd name="T12" fmla="*/ 704 w 801"/>
                <a:gd name="T13" fmla="*/ 698 h 707"/>
                <a:gd name="T14" fmla="*/ 801 w 801"/>
                <a:gd name="T15" fmla="*/ 698 h 707"/>
                <a:gd name="T16" fmla="*/ 801 w 801"/>
                <a:gd name="T17" fmla="*/ 0 h 707"/>
                <a:gd name="T18" fmla="*/ 211 w 801"/>
                <a:gd name="T19" fmla="*/ 0 h 707"/>
                <a:gd name="T20" fmla="*/ 164 w 801"/>
                <a:gd name="T21" fmla="*/ 473 h 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1" h="707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2" name="Freeform 48"/>
            <p:cNvSpPr>
              <a:spLocks/>
            </p:cNvSpPr>
            <p:nvPr userDrawn="1"/>
          </p:nvSpPr>
          <p:spPr bwMode="auto">
            <a:xfrm>
              <a:off x="1337007" y="390284"/>
              <a:ext cx="755382" cy="643119"/>
            </a:xfrm>
            <a:custGeom>
              <a:avLst/>
              <a:gdLst>
                <a:gd name="T0" fmla="*/ 779 w 820"/>
                <a:gd name="T1" fmla="*/ 0 h 698"/>
                <a:gd name="T2" fmla="*/ 656 w 820"/>
                <a:gd name="T3" fmla="*/ 0 h 698"/>
                <a:gd name="T4" fmla="*/ 469 w 820"/>
                <a:gd name="T5" fmla="*/ 242 h 698"/>
                <a:gd name="T6" fmla="*/ 347 w 820"/>
                <a:gd name="T7" fmla="*/ 302 h 698"/>
                <a:gd name="T8" fmla="*/ 95 w 820"/>
                <a:gd name="T9" fmla="*/ 302 h 698"/>
                <a:gd name="T10" fmla="*/ 95 w 820"/>
                <a:gd name="T11" fmla="*/ 0 h 698"/>
                <a:gd name="T12" fmla="*/ 0 w 820"/>
                <a:gd name="T13" fmla="*/ 0 h 698"/>
                <a:gd name="T14" fmla="*/ 0 w 820"/>
                <a:gd name="T15" fmla="*/ 698 h 698"/>
                <a:gd name="T16" fmla="*/ 94 w 820"/>
                <a:gd name="T17" fmla="*/ 698 h 698"/>
                <a:gd name="T18" fmla="*/ 95 w 820"/>
                <a:gd name="T19" fmla="*/ 399 h 698"/>
                <a:gd name="T20" fmla="*/ 420 w 820"/>
                <a:gd name="T21" fmla="*/ 399 h 698"/>
                <a:gd name="T22" fmla="*/ 681 w 820"/>
                <a:gd name="T23" fmla="*/ 698 h 698"/>
                <a:gd name="T24" fmla="*/ 820 w 820"/>
                <a:gd name="T25" fmla="*/ 698 h 698"/>
                <a:gd name="T26" fmla="*/ 513 w 820"/>
                <a:gd name="T27" fmla="*/ 343 h 698"/>
                <a:gd name="T28" fmla="*/ 779 w 820"/>
                <a:gd name="T29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0" h="698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3" name="Freeform 49"/>
            <p:cNvSpPr>
              <a:spLocks noEditPoints="1"/>
            </p:cNvSpPr>
            <p:nvPr userDrawn="1"/>
          </p:nvSpPr>
          <p:spPr bwMode="auto">
            <a:xfrm>
              <a:off x="2055839" y="365046"/>
              <a:ext cx="757122" cy="691853"/>
            </a:xfrm>
            <a:custGeom>
              <a:avLst/>
              <a:gdLst>
                <a:gd name="T0" fmla="*/ 411 w 822"/>
                <a:gd name="T1" fmla="*/ 0 h 751"/>
                <a:gd name="T2" fmla="*/ 0 w 822"/>
                <a:gd name="T3" fmla="*/ 376 h 751"/>
                <a:gd name="T4" fmla="*/ 411 w 822"/>
                <a:gd name="T5" fmla="*/ 751 h 751"/>
                <a:gd name="T6" fmla="*/ 822 w 822"/>
                <a:gd name="T7" fmla="*/ 376 h 751"/>
                <a:gd name="T8" fmla="*/ 411 w 822"/>
                <a:gd name="T9" fmla="*/ 0 h 751"/>
                <a:gd name="T10" fmla="*/ 411 w 822"/>
                <a:gd name="T11" fmla="*/ 662 h 751"/>
                <a:gd name="T12" fmla="*/ 101 w 822"/>
                <a:gd name="T13" fmla="*/ 376 h 751"/>
                <a:gd name="T14" fmla="*/ 411 w 822"/>
                <a:gd name="T15" fmla="*/ 89 h 751"/>
                <a:gd name="T16" fmla="*/ 721 w 822"/>
                <a:gd name="T17" fmla="*/ 376 h 751"/>
                <a:gd name="T18" fmla="*/ 411 w 822"/>
                <a:gd name="T19" fmla="*/ 662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2" h="751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4" name="Freeform 50"/>
            <p:cNvSpPr>
              <a:spLocks/>
            </p:cNvSpPr>
            <p:nvPr userDrawn="1"/>
          </p:nvSpPr>
          <p:spPr bwMode="auto">
            <a:xfrm>
              <a:off x="248318" y="390284"/>
              <a:ext cx="966854" cy="643119"/>
            </a:xfrm>
            <a:custGeom>
              <a:avLst/>
              <a:gdLst>
                <a:gd name="T0" fmla="*/ 956 w 1049"/>
                <a:gd name="T1" fmla="*/ 605 h 698"/>
                <a:gd name="T2" fmla="*/ 571 w 1049"/>
                <a:gd name="T3" fmla="*/ 605 h 698"/>
                <a:gd name="T4" fmla="*/ 571 w 1049"/>
                <a:gd name="T5" fmla="*/ 283 h 698"/>
                <a:gd name="T6" fmla="*/ 571 w 1049"/>
                <a:gd name="T7" fmla="*/ 0 h 698"/>
                <a:gd name="T8" fmla="*/ 478 w 1049"/>
                <a:gd name="T9" fmla="*/ 0 h 698"/>
                <a:gd name="T10" fmla="*/ 478 w 1049"/>
                <a:gd name="T11" fmla="*/ 283 h 698"/>
                <a:gd name="T12" fmla="*/ 156 w 1049"/>
                <a:gd name="T13" fmla="*/ 605 h 698"/>
                <a:gd name="T14" fmla="*/ 93 w 1049"/>
                <a:gd name="T15" fmla="*/ 605 h 698"/>
                <a:gd name="T16" fmla="*/ 93 w 1049"/>
                <a:gd name="T17" fmla="*/ 0 h 698"/>
                <a:gd name="T18" fmla="*/ 0 w 1049"/>
                <a:gd name="T19" fmla="*/ 0 h 698"/>
                <a:gd name="T20" fmla="*/ 0 w 1049"/>
                <a:gd name="T21" fmla="*/ 698 h 698"/>
                <a:gd name="T22" fmla="*/ 156 w 1049"/>
                <a:gd name="T23" fmla="*/ 698 h 698"/>
                <a:gd name="T24" fmla="*/ 478 w 1049"/>
                <a:gd name="T25" fmla="*/ 545 h 698"/>
                <a:gd name="T26" fmla="*/ 478 w 1049"/>
                <a:gd name="T27" fmla="*/ 698 h 698"/>
                <a:gd name="T28" fmla="*/ 1049 w 1049"/>
                <a:gd name="T29" fmla="*/ 698 h 698"/>
                <a:gd name="T30" fmla="*/ 1049 w 1049"/>
                <a:gd name="T31" fmla="*/ 0 h 698"/>
                <a:gd name="T32" fmla="*/ 956 w 1049"/>
                <a:gd name="T33" fmla="*/ 0 h 698"/>
                <a:gd name="T34" fmla="*/ 956 w 1049"/>
                <a:gd name="T35" fmla="*/ 605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49" h="698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5" name="Freeform 51"/>
            <p:cNvSpPr>
              <a:spLocks/>
            </p:cNvSpPr>
            <p:nvPr userDrawn="1"/>
          </p:nvSpPr>
          <p:spPr bwMode="auto">
            <a:xfrm>
              <a:off x="3621429" y="390284"/>
              <a:ext cx="818040" cy="645729"/>
            </a:xfrm>
            <a:custGeom>
              <a:avLst/>
              <a:gdLst>
                <a:gd name="T0" fmla="*/ 809 w 888"/>
                <a:gd name="T1" fmla="*/ 46 h 700"/>
                <a:gd name="T2" fmla="*/ 809 w 888"/>
                <a:gd name="T3" fmla="*/ 0 h 700"/>
                <a:gd name="T4" fmla="*/ 715 w 888"/>
                <a:gd name="T5" fmla="*/ 0 h 700"/>
                <a:gd name="T6" fmla="*/ 715 w 888"/>
                <a:gd name="T7" fmla="*/ 46 h 700"/>
                <a:gd name="T8" fmla="*/ 670 w 888"/>
                <a:gd name="T9" fmla="*/ 267 h 700"/>
                <a:gd name="T10" fmla="*/ 585 w 888"/>
                <a:gd name="T11" fmla="*/ 100 h 700"/>
                <a:gd name="T12" fmla="*/ 421 w 888"/>
                <a:gd name="T13" fmla="*/ 0 h 700"/>
                <a:gd name="T14" fmla="*/ 610 w 888"/>
                <a:gd name="T15" fmla="*/ 372 h 700"/>
                <a:gd name="T16" fmla="*/ 155 w 888"/>
                <a:gd name="T17" fmla="*/ 606 h 700"/>
                <a:gd name="T18" fmla="*/ 113 w 888"/>
                <a:gd name="T19" fmla="*/ 606 h 700"/>
                <a:gd name="T20" fmla="*/ 421 w 888"/>
                <a:gd name="T21" fmla="*/ 0 h 700"/>
                <a:gd name="T22" fmla="*/ 421 w 888"/>
                <a:gd name="T23" fmla="*/ 0 h 700"/>
                <a:gd name="T24" fmla="*/ 257 w 888"/>
                <a:gd name="T25" fmla="*/ 100 h 700"/>
                <a:gd name="T26" fmla="*/ 0 w 888"/>
                <a:gd name="T27" fmla="*/ 606 h 700"/>
                <a:gd name="T28" fmla="*/ 0 w 888"/>
                <a:gd name="T29" fmla="*/ 606 h 700"/>
                <a:gd name="T30" fmla="*/ 0 w 888"/>
                <a:gd name="T31" fmla="*/ 700 h 700"/>
                <a:gd name="T32" fmla="*/ 155 w 888"/>
                <a:gd name="T33" fmla="*/ 700 h 700"/>
                <a:gd name="T34" fmla="*/ 657 w 888"/>
                <a:gd name="T35" fmla="*/ 464 h 700"/>
                <a:gd name="T36" fmla="*/ 681 w 888"/>
                <a:gd name="T37" fmla="*/ 511 h 700"/>
                <a:gd name="T38" fmla="*/ 776 w 888"/>
                <a:gd name="T39" fmla="*/ 698 h 700"/>
                <a:gd name="T40" fmla="*/ 888 w 888"/>
                <a:gd name="T41" fmla="*/ 698 h 700"/>
                <a:gd name="T42" fmla="*/ 722 w 888"/>
                <a:gd name="T43" fmla="*/ 371 h 700"/>
                <a:gd name="T44" fmla="*/ 809 w 888"/>
                <a:gd name="T45" fmla="*/ 46 h 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88" h="700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945752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469785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grpSp>
        <p:nvGrpSpPr>
          <p:cNvPr id="62" name="Группа 61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  <a:solidFill>
            <a:schemeClr val="tx1"/>
          </a:solidFill>
        </p:grpSpPr>
        <p:sp>
          <p:nvSpPr>
            <p:cNvPr id="63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4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4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7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8" name="Группа 77"/>
          <p:cNvGrpSpPr/>
          <p:nvPr userDrawn="1"/>
        </p:nvGrpSpPr>
        <p:grpSpPr>
          <a:xfrm>
            <a:off x="248318" y="365046"/>
            <a:ext cx="4191151" cy="1101772"/>
            <a:chOff x="248318" y="365046"/>
            <a:chExt cx="4191151" cy="1101772"/>
          </a:xfrm>
        </p:grpSpPr>
        <p:grpSp>
          <p:nvGrpSpPr>
            <p:cNvPr id="79" name="Группа 78"/>
            <p:cNvGrpSpPr/>
            <p:nvPr userDrawn="1"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</p:grpSpPr>
          <p:sp>
            <p:nvSpPr>
              <p:cNvPr id="85" name="Freeform 13"/>
              <p:cNvSpPr>
                <a:spLocks/>
              </p:cNvSpPr>
              <p:nvPr userDrawn="1"/>
            </p:nvSpPr>
            <p:spPr bwMode="auto">
              <a:xfrm>
                <a:off x="248318" y="1326678"/>
                <a:ext cx="119225" cy="145333"/>
              </a:xfrm>
              <a:custGeom>
                <a:avLst/>
                <a:gdLst>
                  <a:gd name="T0" fmla="*/ 0 w 137"/>
                  <a:gd name="T1" fmla="*/ 0 h 167"/>
                  <a:gd name="T2" fmla="*/ 137 w 137"/>
                  <a:gd name="T3" fmla="*/ 0 h 167"/>
                  <a:gd name="T4" fmla="*/ 137 w 137"/>
                  <a:gd name="T5" fmla="*/ 167 h 167"/>
                  <a:gd name="T6" fmla="*/ 107 w 137"/>
                  <a:gd name="T7" fmla="*/ 167 h 167"/>
                  <a:gd name="T8" fmla="*/ 107 w 137"/>
                  <a:gd name="T9" fmla="*/ 28 h 167"/>
                  <a:gd name="T10" fmla="*/ 30 w 137"/>
                  <a:gd name="T11" fmla="*/ 28 h 167"/>
                  <a:gd name="T12" fmla="*/ 30 w 137"/>
                  <a:gd name="T13" fmla="*/ 167 h 167"/>
                  <a:gd name="T14" fmla="*/ 0 w 137"/>
                  <a:gd name="T15" fmla="*/ 167 h 167"/>
                  <a:gd name="T16" fmla="*/ 0 w 137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" h="16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6" name="Freeform 14"/>
              <p:cNvSpPr>
                <a:spLocks noEditPoints="1"/>
              </p:cNvSpPr>
              <p:nvPr userDrawn="1"/>
            </p:nvSpPr>
            <p:spPr bwMode="auto">
              <a:xfrm>
                <a:off x="411056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5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4 w 142"/>
                  <a:gd name="T15" fmla="*/ 20 h 224"/>
                  <a:gd name="T16" fmla="*/ 137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0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2 w 142"/>
                  <a:gd name="T47" fmla="*/ 86 h 224"/>
                  <a:gd name="T48" fmla="*/ 112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39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7" name="Freeform 15"/>
              <p:cNvSpPr>
                <a:spLocks noEditPoints="1"/>
              </p:cNvSpPr>
              <p:nvPr userDrawn="1"/>
            </p:nvSpPr>
            <p:spPr bwMode="auto">
              <a:xfrm>
                <a:off x="567702" y="1324067"/>
                <a:ext cx="13140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8" name="Freeform 16"/>
              <p:cNvSpPr>
                <a:spLocks noEditPoints="1"/>
              </p:cNvSpPr>
              <p:nvPr userDrawn="1"/>
            </p:nvSpPr>
            <p:spPr bwMode="auto">
              <a:xfrm>
                <a:off x="713904" y="1326678"/>
                <a:ext cx="152294" cy="183624"/>
              </a:xfrm>
              <a:custGeom>
                <a:avLst/>
                <a:gdLst>
                  <a:gd name="T0" fmla="*/ 0 w 166"/>
                  <a:gd name="T1" fmla="*/ 132 h 199"/>
                  <a:gd name="T2" fmla="*/ 16 w 166"/>
                  <a:gd name="T3" fmla="*/ 132 h 199"/>
                  <a:gd name="T4" fmla="*/ 24 w 166"/>
                  <a:gd name="T5" fmla="*/ 117 h 199"/>
                  <a:gd name="T6" fmla="*/ 30 w 166"/>
                  <a:gd name="T7" fmla="*/ 100 h 199"/>
                  <a:gd name="T8" fmla="*/ 33 w 166"/>
                  <a:gd name="T9" fmla="*/ 78 h 199"/>
                  <a:gd name="T10" fmla="*/ 33 w 166"/>
                  <a:gd name="T11" fmla="*/ 47 h 199"/>
                  <a:gd name="T12" fmla="*/ 33 w 166"/>
                  <a:gd name="T13" fmla="*/ 0 h 199"/>
                  <a:gd name="T14" fmla="*/ 147 w 166"/>
                  <a:gd name="T15" fmla="*/ 0 h 199"/>
                  <a:gd name="T16" fmla="*/ 147 w 166"/>
                  <a:gd name="T17" fmla="*/ 132 h 199"/>
                  <a:gd name="T18" fmla="*/ 166 w 166"/>
                  <a:gd name="T19" fmla="*/ 132 h 199"/>
                  <a:gd name="T20" fmla="*/ 166 w 166"/>
                  <a:gd name="T21" fmla="*/ 199 h 199"/>
                  <a:gd name="T22" fmla="*/ 139 w 166"/>
                  <a:gd name="T23" fmla="*/ 199 h 199"/>
                  <a:gd name="T24" fmla="*/ 139 w 166"/>
                  <a:gd name="T25" fmla="*/ 158 h 199"/>
                  <a:gd name="T26" fmla="*/ 27 w 166"/>
                  <a:gd name="T27" fmla="*/ 158 h 199"/>
                  <a:gd name="T28" fmla="*/ 27 w 166"/>
                  <a:gd name="T29" fmla="*/ 199 h 199"/>
                  <a:gd name="T30" fmla="*/ 0 w 166"/>
                  <a:gd name="T31" fmla="*/ 199 h 199"/>
                  <a:gd name="T32" fmla="*/ 0 w 166"/>
                  <a:gd name="T33" fmla="*/ 132 h 199"/>
                  <a:gd name="T34" fmla="*/ 119 w 166"/>
                  <a:gd name="T35" fmla="*/ 132 h 199"/>
                  <a:gd name="T36" fmla="*/ 119 w 166"/>
                  <a:gd name="T37" fmla="*/ 26 h 199"/>
                  <a:gd name="T38" fmla="*/ 61 w 166"/>
                  <a:gd name="T39" fmla="*/ 26 h 199"/>
                  <a:gd name="T40" fmla="*/ 61 w 166"/>
                  <a:gd name="T41" fmla="*/ 47 h 199"/>
                  <a:gd name="T42" fmla="*/ 60 w 166"/>
                  <a:gd name="T43" fmla="*/ 75 h 199"/>
                  <a:gd name="T44" fmla="*/ 58 w 166"/>
                  <a:gd name="T45" fmla="*/ 97 h 199"/>
                  <a:gd name="T46" fmla="*/ 54 w 166"/>
                  <a:gd name="T47" fmla="*/ 115 h 199"/>
                  <a:gd name="T48" fmla="*/ 48 w 166"/>
                  <a:gd name="T49" fmla="*/ 131 h 199"/>
                  <a:gd name="T50" fmla="*/ 48 w 166"/>
                  <a:gd name="T51" fmla="*/ 132 h 199"/>
                  <a:gd name="T52" fmla="*/ 119 w 166"/>
                  <a:gd name="T53" fmla="*/ 132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6" h="199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9" name="Freeform 17"/>
              <p:cNvSpPr>
                <a:spLocks/>
              </p:cNvSpPr>
              <p:nvPr userDrawn="1"/>
            </p:nvSpPr>
            <p:spPr bwMode="auto">
              <a:xfrm>
                <a:off x="894048" y="1326678"/>
                <a:ext cx="120095" cy="145333"/>
              </a:xfrm>
              <a:custGeom>
                <a:avLst/>
                <a:gdLst>
                  <a:gd name="T0" fmla="*/ 0 w 138"/>
                  <a:gd name="T1" fmla="*/ 0 h 167"/>
                  <a:gd name="T2" fmla="*/ 138 w 138"/>
                  <a:gd name="T3" fmla="*/ 0 h 167"/>
                  <a:gd name="T4" fmla="*/ 138 w 138"/>
                  <a:gd name="T5" fmla="*/ 167 h 167"/>
                  <a:gd name="T6" fmla="*/ 107 w 138"/>
                  <a:gd name="T7" fmla="*/ 167 h 167"/>
                  <a:gd name="T8" fmla="*/ 107 w 138"/>
                  <a:gd name="T9" fmla="*/ 28 h 167"/>
                  <a:gd name="T10" fmla="*/ 31 w 138"/>
                  <a:gd name="T11" fmla="*/ 28 h 167"/>
                  <a:gd name="T12" fmla="*/ 31 w 138"/>
                  <a:gd name="T13" fmla="*/ 167 h 167"/>
                  <a:gd name="T14" fmla="*/ 0 w 138"/>
                  <a:gd name="T15" fmla="*/ 167 h 167"/>
                  <a:gd name="T16" fmla="*/ 0 w 138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0" name="Freeform 18"/>
              <p:cNvSpPr>
                <a:spLocks noEditPoints="1"/>
              </p:cNvSpPr>
              <p:nvPr userDrawn="1"/>
            </p:nvSpPr>
            <p:spPr bwMode="auto">
              <a:xfrm>
                <a:off x="1056785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6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5 w 142"/>
                  <a:gd name="T15" fmla="*/ 20 h 224"/>
                  <a:gd name="T16" fmla="*/ 138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1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3 w 142"/>
                  <a:gd name="T47" fmla="*/ 86 h 224"/>
                  <a:gd name="T48" fmla="*/ 113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40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1" name="Freeform 19"/>
              <p:cNvSpPr>
                <a:spLocks/>
              </p:cNvSpPr>
              <p:nvPr userDrawn="1"/>
            </p:nvSpPr>
            <p:spPr bwMode="auto">
              <a:xfrm>
                <a:off x="122300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1 w 144"/>
                  <a:gd name="T3" fmla="*/ 0 h 167"/>
                  <a:gd name="T4" fmla="*/ 31 w 144"/>
                  <a:gd name="T5" fmla="*/ 130 h 167"/>
                  <a:gd name="T6" fmla="*/ 31 w 144"/>
                  <a:gd name="T7" fmla="*/ 130 h 167"/>
                  <a:gd name="T8" fmla="*/ 10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37 h 167"/>
                  <a:gd name="T18" fmla="*/ 113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2" name="Freeform 20"/>
              <p:cNvSpPr>
                <a:spLocks/>
              </p:cNvSpPr>
              <p:nvPr userDrawn="1"/>
            </p:nvSpPr>
            <p:spPr bwMode="auto">
              <a:xfrm>
                <a:off x="139183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0 w 144"/>
                  <a:gd name="T3" fmla="*/ 0 h 167"/>
                  <a:gd name="T4" fmla="*/ 30 w 144"/>
                  <a:gd name="T5" fmla="*/ 68 h 167"/>
                  <a:gd name="T6" fmla="*/ 114 w 144"/>
                  <a:gd name="T7" fmla="*/ 68 h 167"/>
                  <a:gd name="T8" fmla="*/ 11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95 h 167"/>
                  <a:gd name="T18" fmla="*/ 30 w 144"/>
                  <a:gd name="T19" fmla="*/ 95 h 167"/>
                  <a:gd name="T20" fmla="*/ 3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3" name="Freeform 21"/>
              <p:cNvSpPr>
                <a:spLocks/>
              </p:cNvSpPr>
              <p:nvPr userDrawn="1"/>
            </p:nvSpPr>
            <p:spPr bwMode="auto">
              <a:xfrm>
                <a:off x="1561533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29 w 144"/>
                  <a:gd name="T3" fmla="*/ 0 h 167"/>
                  <a:gd name="T4" fmla="*/ 29 w 144"/>
                  <a:gd name="T5" fmla="*/ 130 h 167"/>
                  <a:gd name="T6" fmla="*/ 30 w 144"/>
                  <a:gd name="T7" fmla="*/ 130 h 167"/>
                  <a:gd name="T8" fmla="*/ 103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3 w 144"/>
                  <a:gd name="T15" fmla="*/ 167 h 167"/>
                  <a:gd name="T16" fmla="*/ 113 w 144"/>
                  <a:gd name="T17" fmla="*/ 37 h 167"/>
                  <a:gd name="T18" fmla="*/ 112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4" name="Freeform 22"/>
              <p:cNvSpPr>
                <a:spLocks/>
              </p:cNvSpPr>
              <p:nvPr userDrawn="1"/>
            </p:nvSpPr>
            <p:spPr bwMode="auto">
              <a:xfrm>
                <a:off x="1729493" y="1326678"/>
                <a:ext cx="154035" cy="145333"/>
              </a:xfrm>
              <a:custGeom>
                <a:avLst/>
                <a:gdLst>
                  <a:gd name="T0" fmla="*/ 0 w 177"/>
                  <a:gd name="T1" fmla="*/ 0 h 167"/>
                  <a:gd name="T2" fmla="*/ 45 w 177"/>
                  <a:gd name="T3" fmla="*/ 0 h 167"/>
                  <a:gd name="T4" fmla="*/ 89 w 177"/>
                  <a:gd name="T5" fmla="*/ 95 h 167"/>
                  <a:gd name="T6" fmla="*/ 90 w 177"/>
                  <a:gd name="T7" fmla="*/ 95 h 167"/>
                  <a:gd name="T8" fmla="*/ 135 w 177"/>
                  <a:gd name="T9" fmla="*/ 0 h 167"/>
                  <a:gd name="T10" fmla="*/ 177 w 177"/>
                  <a:gd name="T11" fmla="*/ 0 h 167"/>
                  <a:gd name="T12" fmla="*/ 177 w 177"/>
                  <a:gd name="T13" fmla="*/ 167 h 167"/>
                  <a:gd name="T14" fmla="*/ 147 w 177"/>
                  <a:gd name="T15" fmla="*/ 167 h 167"/>
                  <a:gd name="T16" fmla="*/ 147 w 177"/>
                  <a:gd name="T17" fmla="*/ 37 h 167"/>
                  <a:gd name="T18" fmla="*/ 146 w 177"/>
                  <a:gd name="T19" fmla="*/ 37 h 167"/>
                  <a:gd name="T20" fmla="*/ 104 w 177"/>
                  <a:gd name="T21" fmla="*/ 129 h 167"/>
                  <a:gd name="T22" fmla="*/ 73 w 177"/>
                  <a:gd name="T23" fmla="*/ 129 h 167"/>
                  <a:gd name="T24" fmla="*/ 31 w 177"/>
                  <a:gd name="T25" fmla="*/ 37 h 167"/>
                  <a:gd name="T26" fmla="*/ 30 w 177"/>
                  <a:gd name="T27" fmla="*/ 37 h 167"/>
                  <a:gd name="T28" fmla="*/ 30 w 177"/>
                  <a:gd name="T29" fmla="*/ 167 h 167"/>
                  <a:gd name="T30" fmla="*/ 0 w 177"/>
                  <a:gd name="T31" fmla="*/ 167 h 167"/>
                  <a:gd name="T32" fmla="*/ 0 w 177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7" h="16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5" name="Freeform 23"/>
              <p:cNvSpPr>
                <a:spLocks noEditPoints="1"/>
              </p:cNvSpPr>
              <p:nvPr userDrawn="1"/>
            </p:nvSpPr>
            <p:spPr bwMode="auto">
              <a:xfrm>
                <a:off x="1917468" y="1324067"/>
                <a:ext cx="121836" cy="151424"/>
              </a:xfrm>
              <a:custGeom>
                <a:avLst/>
                <a:gdLst>
                  <a:gd name="T0" fmla="*/ 53 w 132"/>
                  <a:gd name="T1" fmla="*/ 164 h 164"/>
                  <a:gd name="T2" fmla="*/ 13 w 132"/>
                  <a:gd name="T3" fmla="*/ 151 h 164"/>
                  <a:gd name="T4" fmla="*/ 0 w 132"/>
                  <a:gd name="T5" fmla="*/ 116 h 164"/>
                  <a:gd name="T6" fmla="*/ 16 w 132"/>
                  <a:gd name="T7" fmla="*/ 79 h 164"/>
                  <a:gd name="T8" fmla="*/ 68 w 132"/>
                  <a:gd name="T9" fmla="*/ 65 h 164"/>
                  <a:gd name="T10" fmla="*/ 104 w 132"/>
                  <a:gd name="T11" fmla="*/ 65 h 164"/>
                  <a:gd name="T12" fmla="*/ 104 w 132"/>
                  <a:gd name="T13" fmla="*/ 57 h 164"/>
                  <a:gd name="T14" fmla="*/ 96 w 132"/>
                  <a:gd name="T15" fmla="*/ 34 h 164"/>
                  <a:gd name="T16" fmla="*/ 69 w 132"/>
                  <a:gd name="T17" fmla="*/ 26 h 164"/>
                  <a:gd name="T18" fmla="*/ 44 w 132"/>
                  <a:gd name="T19" fmla="*/ 32 h 164"/>
                  <a:gd name="T20" fmla="*/ 35 w 132"/>
                  <a:gd name="T21" fmla="*/ 47 h 164"/>
                  <a:gd name="T22" fmla="*/ 6 w 132"/>
                  <a:gd name="T23" fmla="*/ 47 h 164"/>
                  <a:gd name="T24" fmla="*/ 11 w 132"/>
                  <a:gd name="T25" fmla="*/ 29 h 164"/>
                  <a:gd name="T26" fmla="*/ 23 w 132"/>
                  <a:gd name="T27" fmla="*/ 14 h 164"/>
                  <a:gd name="T28" fmla="*/ 43 w 132"/>
                  <a:gd name="T29" fmla="*/ 4 h 164"/>
                  <a:gd name="T30" fmla="*/ 69 w 132"/>
                  <a:gd name="T31" fmla="*/ 0 h 164"/>
                  <a:gd name="T32" fmla="*/ 117 w 132"/>
                  <a:gd name="T33" fmla="*/ 15 h 164"/>
                  <a:gd name="T34" fmla="*/ 132 w 132"/>
                  <a:gd name="T35" fmla="*/ 58 h 164"/>
                  <a:gd name="T36" fmla="*/ 132 w 132"/>
                  <a:gd name="T37" fmla="*/ 161 h 164"/>
                  <a:gd name="T38" fmla="*/ 110 w 132"/>
                  <a:gd name="T39" fmla="*/ 161 h 164"/>
                  <a:gd name="T40" fmla="*/ 107 w 132"/>
                  <a:gd name="T41" fmla="*/ 137 h 164"/>
                  <a:gd name="T42" fmla="*/ 106 w 132"/>
                  <a:gd name="T43" fmla="*/ 137 h 164"/>
                  <a:gd name="T44" fmla="*/ 53 w 132"/>
                  <a:gd name="T45" fmla="*/ 164 h 164"/>
                  <a:gd name="T46" fmla="*/ 57 w 132"/>
                  <a:gd name="T47" fmla="*/ 138 h 164"/>
                  <a:gd name="T48" fmla="*/ 75 w 132"/>
                  <a:gd name="T49" fmla="*/ 134 h 164"/>
                  <a:gd name="T50" fmla="*/ 90 w 132"/>
                  <a:gd name="T51" fmla="*/ 125 h 164"/>
                  <a:gd name="T52" fmla="*/ 100 w 132"/>
                  <a:gd name="T53" fmla="*/ 111 h 164"/>
                  <a:gd name="T54" fmla="*/ 104 w 132"/>
                  <a:gd name="T55" fmla="*/ 95 h 164"/>
                  <a:gd name="T56" fmla="*/ 104 w 132"/>
                  <a:gd name="T57" fmla="*/ 89 h 164"/>
                  <a:gd name="T58" fmla="*/ 69 w 132"/>
                  <a:gd name="T59" fmla="*/ 89 h 164"/>
                  <a:gd name="T60" fmla="*/ 38 w 132"/>
                  <a:gd name="T61" fmla="*/ 96 h 164"/>
                  <a:gd name="T62" fmla="*/ 29 w 132"/>
                  <a:gd name="T63" fmla="*/ 116 h 164"/>
                  <a:gd name="T64" fmla="*/ 36 w 132"/>
                  <a:gd name="T65" fmla="*/ 132 h 164"/>
                  <a:gd name="T66" fmla="*/ 57 w 132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2" h="164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6" name="Freeform 24"/>
              <p:cNvSpPr>
                <a:spLocks/>
              </p:cNvSpPr>
              <p:nvPr userDrawn="1"/>
            </p:nvSpPr>
            <p:spPr bwMode="auto">
              <a:xfrm>
                <a:off x="2058450" y="1326678"/>
                <a:ext cx="120095" cy="145333"/>
              </a:xfrm>
              <a:custGeom>
                <a:avLst/>
                <a:gdLst>
                  <a:gd name="T0" fmla="*/ 54 w 138"/>
                  <a:gd name="T1" fmla="*/ 28 h 167"/>
                  <a:gd name="T2" fmla="*/ 0 w 138"/>
                  <a:gd name="T3" fmla="*/ 28 h 167"/>
                  <a:gd name="T4" fmla="*/ 0 w 138"/>
                  <a:gd name="T5" fmla="*/ 0 h 167"/>
                  <a:gd name="T6" fmla="*/ 138 w 138"/>
                  <a:gd name="T7" fmla="*/ 0 h 167"/>
                  <a:gd name="T8" fmla="*/ 138 w 138"/>
                  <a:gd name="T9" fmla="*/ 28 h 167"/>
                  <a:gd name="T10" fmla="*/ 84 w 138"/>
                  <a:gd name="T11" fmla="*/ 28 h 167"/>
                  <a:gd name="T12" fmla="*/ 84 w 138"/>
                  <a:gd name="T13" fmla="*/ 167 h 167"/>
                  <a:gd name="T14" fmla="*/ 54 w 138"/>
                  <a:gd name="T15" fmla="*/ 167 h 167"/>
                  <a:gd name="T16" fmla="*/ 54 w 138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7" name="Freeform 25"/>
              <p:cNvSpPr>
                <a:spLocks noEditPoints="1"/>
              </p:cNvSpPr>
              <p:nvPr userDrawn="1"/>
            </p:nvSpPr>
            <p:spPr bwMode="auto">
              <a:xfrm>
                <a:off x="2189858" y="1324067"/>
                <a:ext cx="13053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8" name="Freeform 26"/>
              <p:cNvSpPr>
                <a:spLocks/>
              </p:cNvSpPr>
              <p:nvPr userDrawn="1"/>
            </p:nvSpPr>
            <p:spPr bwMode="auto">
              <a:xfrm>
                <a:off x="2335191" y="1326678"/>
                <a:ext cx="132279" cy="148814"/>
              </a:xfrm>
              <a:custGeom>
                <a:avLst/>
                <a:gdLst>
                  <a:gd name="T0" fmla="*/ 0 w 144"/>
                  <a:gd name="T1" fmla="*/ 135 h 161"/>
                  <a:gd name="T2" fmla="*/ 5 w 144"/>
                  <a:gd name="T3" fmla="*/ 135 h 161"/>
                  <a:gd name="T4" fmla="*/ 19 w 144"/>
                  <a:gd name="T5" fmla="*/ 129 h 161"/>
                  <a:gd name="T6" fmla="*/ 27 w 144"/>
                  <a:gd name="T7" fmla="*/ 111 h 161"/>
                  <a:gd name="T8" fmla="*/ 30 w 144"/>
                  <a:gd name="T9" fmla="*/ 84 h 161"/>
                  <a:gd name="T10" fmla="*/ 30 w 144"/>
                  <a:gd name="T11" fmla="*/ 49 h 161"/>
                  <a:gd name="T12" fmla="*/ 30 w 144"/>
                  <a:gd name="T13" fmla="*/ 0 h 161"/>
                  <a:gd name="T14" fmla="*/ 144 w 144"/>
                  <a:gd name="T15" fmla="*/ 0 h 161"/>
                  <a:gd name="T16" fmla="*/ 144 w 144"/>
                  <a:gd name="T17" fmla="*/ 158 h 161"/>
                  <a:gd name="T18" fmla="*/ 115 w 144"/>
                  <a:gd name="T19" fmla="*/ 158 h 161"/>
                  <a:gd name="T20" fmla="*/ 115 w 144"/>
                  <a:gd name="T21" fmla="*/ 26 h 161"/>
                  <a:gd name="T22" fmla="*/ 59 w 144"/>
                  <a:gd name="T23" fmla="*/ 26 h 161"/>
                  <a:gd name="T24" fmla="*/ 59 w 144"/>
                  <a:gd name="T25" fmla="*/ 49 h 161"/>
                  <a:gd name="T26" fmla="*/ 58 w 144"/>
                  <a:gd name="T27" fmla="*/ 91 h 161"/>
                  <a:gd name="T28" fmla="*/ 52 w 144"/>
                  <a:gd name="T29" fmla="*/ 127 h 161"/>
                  <a:gd name="T30" fmla="*/ 36 w 144"/>
                  <a:gd name="T31" fmla="*/ 151 h 161"/>
                  <a:gd name="T32" fmla="*/ 5 w 144"/>
                  <a:gd name="T33" fmla="*/ 161 h 161"/>
                  <a:gd name="T34" fmla="*/ 0 w 144"/>
                  <a:gd name="T35" fmla="*/ 161 h 161"/>
                  <a:gd name="T36" fmla="*/ 0 w 144"/>
                  <a:gd name="T37" fmla="*/ 13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4" h="161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9" name="Freeform 27"/>
              <p:cNvSpPr>
                <a:spLocks noEditPoints="1"/>
              </p:cNvSpPr>
              <p:nvPr userDrawn="1"/>
            </p:nvSpPr>
            <p:spPr bwMode="auto">
              <a:xfrm>
                <a:off x="2510983" y="1326678"/>
                <a:ext cx="114003" cy="145333"/>
              </a:xfrm>
              <a:custGeom>
                <a:avLst/>
                <a:gdLst>
                  <a:gd name="T0" fmla="*/ 0 w 124"/>
                  <a:gd name="T1" fmla="*/ 0 h 158"/>
                  <a:gd name="T2" fmla="*/ 29 w 124"/>
                  <a:gd name="T3" fmla="*/ 0 h 158"/>
                  <a:gd name="T4" fmla="*/ 29 w 124"/>
                  <a:gd name="T5" fmla="*/ 51 h 158"/>
                  <a:gd name="T6" fmla="*/ 60 w 124"/>
                  <a:gd name="T7" fmla="*/ 51 h 158"/>
                  <a:gd name="T8" fmla="*/ 108 w 124"/>
                  <a:gd name="T9" fmla="*/ 65 h 158"/>
                  <a:gd name="T10" fmla="*/ 124 w 124"/>
                  <a:gd name="T11" fmla="*/ 104 h 158"/>
                  <a:gd name="T12" fmla="*/ 108 w 124"/>
                  <a:gd name="T13" fmla="*/ 144 h 158"/>
                  <a:gd name="T14" fmla="*/ 60 w 124"/>
                  <a:gd name="T15" fmla="*/ 158 h 158"/>
                  <a:gd name="T16" fmla="*/ 0 w 124"/>
                  <a:gd name="T17" fmla="*/ 158 h 158"/>
                  <a:gd name="T18" fmla="*/ 0 w 124"/>
                  <a:gd name="T19" fmla="*/ 0 h 158"/>
                  <a:gd name="T20" fmla="*/ 29 w 124"/>
                  <a:gd name="T21" fmla="*/ 76 h 158"/>
                  <a:gd name="T22" fmla="*/ 29 w 124"/>
                  <a:gd name="T23" fmla="*/ 132 h 158"/>
                  <a:gd name="T24" fmla="*/ 59 w 124"/>
                  <a:gd name="T25" fmla="*/ 132 h 158"/>
                  <a:gd name="T26" fmla="*/ 86 w 124"/>
                  <a:gd name="T27" fmla="*/ 125 h 158"/>
                  <a:gd name="T28" fmla="*/ 94 w 124"/>
                  <a:gd name="T29" fmla="*/ 104 h 158"/>
                  <a:gd name="T30" fmla="*/ 86 w 124"/>
                  <a:gd name="T31" fmla="*/ 84 h 158"/>
                  <a:gd name="T32" fmla="*/ 59 w 124"/>
                  <a:gd name="T33" fmla="*/ 76 h 158"/>
                  <a:gd name="T34" fmla="*/ 29 w 124"/>
                  <a:gd name="T35" fmla="*/ 7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4" h="158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0" name="Freeform 28"/>
              <p:cNvSpPr>
                <a:spLocks/>
              </p:cNvSpPr>
              <p:nvPr userDrawn="1"/>
            </p:nvSpPr>
            <p:spPr bwMode="auto">
              <a:xfrm>
                <a:off x="2648483" y="1324067"/>
                <a:ext cx="125317" cy="151424"/>
              </a:xfrm>
              <a:custGeom>
                <a:avLst/>
                <a:gdLst>
                  <a:gd name="T0" fmla="*/ 69 w 136"/>
                  <a:gd name="T1" fmla="*/ 164 h 164"/>
                  <a:gd name="T2" fmla="*/ 19 w 136"/>
                  <a:gd name="T3" fmla="*/ 144 h 164"/>
                  <a:gd name="T4" fmla="*/ 0 w 136"/>
                  <a:gd name="T5" fmla="*/ 85 h 164"/>
                  <a:gd name="T6" fmla="*/ 0 w 136"/>
                  <a:gd name="T7" fmla="*/ 76 h 164"/>
                  <a:gd name="T8" fmla="*/ 5 w 136"/>
                  <a:gd name="T9" fmla="*/ 44 h 164"/>
                  <a:gd name="T10" fmla="*/ 19 w 136"/>
                  <a:gd name="T11" fmla="*/ 20 h 164"/>
                  <a:gd name="T12" fmla="*/ 41 w 136"/>
                  <a:gd name="T13" fmla="*/ 6 h 164"/>
                  <a:gd name="T14" fmla="*/ 69 w 136"/>
                  <a:gd name="T15" fmla="*/ 0 h 164"/>
                  <a:gd name="T16" fmla="*/ 96 w 136"/>
                  <a:gd name="T17" fmla="*/ 4 h 164"/>
                  <a:gd name="T18" fmla="*/ 115 w 136"/>
                  <a:gd name="T19" fmla="*/ 15 h 164"/>
                  <a:gd name="T20" fmla="*/ 129 w 136"/>
                  <a:gd name="T21" fmla="*/ 31 h 164"/>
                  <a:gd name="T22" fmla="*/ 136 w 136"/>
                  <a:gd name="T23" fmla="*/ 50 h 164"/>
                  <a:gd name="T24" fmla="*/ 106 w 136"/>
                  <a:gd name="T25" fmla="*/ 50 h 164"/>
                  <a:gd name="T26" fmla="*/ 94 w 136"/>
                  <a:gd name="T27" fmla="*/ 33 h 164"/>
                  <a:gd name="T28" fmla="*/ 71 w 136"/>
                  <a:gd name="T29" fmla="*/ 26 h 164"/>
                  <a:gd name="T30" fmla="*/ 41 w 136"/>
                  <a:gd name="T31" fmla="*/ 39 h 164"/>
                  <a:gd name="T32" fmla="*/ 30 w 136"/>
                  <a:gd name="T33" fmla="*/ 76 h 164"/>
                  <a:gd name="T34" fmla="*/ 30 w 136"/>
                  <a:gd name="T35" fmla="*/ 85 h 164"/>
                  <a:gd name="T36" fmla="*/ 41 w 136"/>
                  <a:gd name="T37" fmla="*/ 125 h 164"/>
                  <a:gd name="T38" fmla="*/ 71 w 136"/>
                  <a:gd name="T39" fmla="*/ 138 h 164"/>
                  <a:gd name="T40" fmla="*/ 94 w 136"/>
                  <a:gd name="T41" fmla="*/ 130 h 164"/>
                  <a:gd name="T42" fmla="*/ 106 w 136"/>
                  <a:gd name="T43" fmla="*/ 110 h 164"/>
                  <a:gd name="T44" fmla="*/ 136 w 136"/>
                  <a:gd name="T45" fmla="*/ 110 h 164"/>
                  <a:gd name="T46" fmla="*/ 129 w 136"/>
                  <a:gd name="T47" fmla="*/ 132 h 164"/>
                  <a:gd name="T48" fmla="*/ 115 w 136"/>
                  <a:gd name="T49" fmla="*/ 149 h 164"/>
                  <a:gd name="T50" fmla="*/ 96 w 136"/>
                  <a:gd name="T51" fmla="*/ 160 h 164"/>
                  <a:gd name="T52" fmla="*/ 69 w 136"/>
                  <a:gd name="T53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36" h="164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1" name="Freeform 29"/>
              <p:cNvSpPr>
                <a:spLocks/>
              </p:cNvSpPr>
              <p:nvPr userDrawn="1"/>
            </p:nvSpPr>
            <p:spPr bwMode="auto">
              <a:xfrm>
                <a:off x="2786853" y="1326678"/>
                <a:ext cx="118355" cy="145333"/>
              </a:xfrm>
              <a:custGeom>
                <a:avLst/>
                <a:gdLst>
                  <a:gd name="T0" fmla="*/ 52 w 136"/>
                  <a:gd name="T1" fmla="*/ 28 h 167"/>
                  <a:gd name="T2" fmla="*/ 0 w 136"/>
                  <a:gd name="T3" fmla="*/ 28 h 167"/>
                  <a:gd name="T4" fmla="*/ 0 w 136"/>
                  <a:gd name="T5" fmla="*/ 0 h 167"/>
                  <a:gd name="T6" fmla="*/ 136 w 136"/>
                  <a:gd name="T7" fmla="*/ 0 h 167"/>
                  <a:gd name="T8" fmla="*/ 136 w 136"/>
                  <a:gd name="T9" fmla="*/ 28 h 167"/>
                  <a:gd name="T10" fmla="*/ 83 w 136"/>
                  <a:gd name="T11" fmla="*/ 28 h 167"/>
                  <a:gd name="T12" fmla="*/ 83 w 136"/>
                  <a:gd name="T13" fmla="*/ 167 h 167"/>
                  <a:gd name="T14" fmla="*/ 52 w 136"/>
                  <a:gd name="T15" fmla="*/ 167 h 167"/>
                  <a:gd name="T16" fmla="*/ 52 w 136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6" h="167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2" name="Freeform 30"/>
              <p:cNvSpPr>
                <a:spLocks noEditPoints="1"/>
              </p:cNvSpPr>
              <p:nvPr userDrawn="1"/>
            </p:nvSpPr>
            <p:spPr bwMode="auto">
              <a:xfrm>
                <a:off x="2932186" y="1326678"/>
                <a:ext cx="115744" cy="145333"/>
              </a:xfrm>
              <a:custGeom>
                <a:avLst/>
                <a:gdLst>
                  <a:gd name="T0" fmla="*/ 0 w 126"/>
                  <a:gd name="T1" fmla="*/ 0 h 158"/>
                  <a:gd name="T2" fmla="*/ 61 w 126"/>
                  <a:gd name="T3" fmla="*/ 0 h 158"/>
                  <a:gd name="T4" fmla="*/ 106 w 126"/>
                  <a:gd name="T5" fmla="*/ 12 h 158"/>
                  <a:gd name="T6" fmla="*/ 120 w 126"/>
                  <a:gd name="T7" fmla="*/ 44 h 158"/>
                  <a:gd name="T8" fmla="*/ 115 w 126"/>
                  <a:gd name="T9" fmla="*/ 62 h 158"/>
                  <a:gd name="T10" fmla="*/ 100 w 126"/>
                  <a:gd name="T11" fmla="*/ 75 h 158"/>
                  <a:gd name="T12" fmla="*/ 100 w 126"/>
                  <a:gd name="T13" fmla="*/ 76 h 158"/>
                  <a:gd name="T14" fmla="*/ 119 w 126"/>
                  <a:gd name="T15" fmla="*/ 90 h 158"/>
                  <a:gd name="T16" fmla="*/ 126 w 126"/>
                  <a:gd name="T17" fmla="*/ 112 h 158"/>
                  <a:gd name="T18" fmla="*/ 113 w 126"/>
                  <a:gd name="T19" fmla="*/ 146 h 158"/>
                  <a:gd name="T20" fmla="*/ 68 w 126"/>
                  <a:gd name="T21" fmla="*/ 158 h 158"/>
                  <a:gd name="T22" fmla="*/ 0 w 126"/>
                  <a:gd name="T23" fmla="*/ 158 h 158"/>
                  <a:gd name="T24" fmla="*/ 0 w 126"/>
                  <a:gd name="T25" fmla="*/ 0 h 158"/>
                  <a:gd name="T26" fmla="*/ 90 w 126"/>
                  <a:gd name="T27" fmla="*/ 46 h 158"/>
                  <a:gd name="T28" fmla="*/ 84 w 126"/>
                  <a:gd name="T29" fmla="*/ 31 h 158"/>
                  <a:gd name="T30" fmla="*/ 60 w 126"/>
                  <a:gd name="T31" fmla="*/ 26 h 158"/>
                  <a:gd name="T32" fmla="*/ 28 w 126"/>
                  <a:gd name="T33" fmla="*/ 26 h 158"/>
                  <a:gd name="T34" fmla="*/ 28 w 126"/>
                  <a:gd name="T35" fmla="*/ 65 h 158"/>
                  <a:gd name="T36" fmla="*/ 60 w 126"/>
                  <a:gd name="T37" fmla="*/ 65 h 158"/>
                  <a:gd name="T38" fmla="*/ 84 w 126"/>
                  <a:gd name="T39" fmla="*/ 60 h 158"/>
                  <a:gd name="T40" fmla="*/ 90 w 126"/>
                  <a:gd name="T41" fmla="*/ 46 h 158"/>
                  <a:gd name="T42" fmla="*/ 97 w 126"/>
                  <a:gd name="T43" fmla="*/ 110 h 158"/>
                  <a:gd name="T44" fmla="*/ 90 w 126"/>
                  <a:gd name="T45" fmla="*/ 95 h 158"/>
                  <a:gd name="T46" fmla="*/ 66 w 126"/>
                  <a:gd name="T47" fmla="*/ 89 h 158"/>
                  <a:gd name="T48" fmla="*/ 28 w 126"/>
                  <a:gd name="T49" fmla="*/ 89 h 158"/>
                  <a:gd name="T50" fmla="*/ 28 w 126"/>
                  <a:gd name="T51" fmla="*/ 132 h 158"/>
                  <a:gd name="T52" fmla="*/ 66 w 126"/>
                  <a:gd name="T53" fmla="*/ 132 h 158"/>
                  <a:gd name="T54" fmla="*/ 90 w 126"/>
                  <a:gd name="T55" fmla="*/ 127 h 158"/>
                  <a:gd name="T56" fmla="*/ 97 w 126"/>
                  <a:gd name="T57" fmla="*/ 11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26" h="158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" name="Freeform 31"/>
              <p:cNvSpPr>
                <a:spLocks noEditPoints="1"/>
              </p:cNvSpPr>
              <p:nvPr userDrawn="1"/>
            </p:nvSpPr>
            <p:spPr bwMode="auto">
              <a:xfrm>
                <a:off x="3073168" y="1324067"/>
                <a:ext cx="122706" cy="151424"/>
              </a:xfrm>
              <a:custGeom>
                <a:avLst/>
                <a:gdLst>
                  <a:gd name="T0" fmla="*/ 54 w 133"/>
                  <a:gd name="T1" fmla="*/ 164 h 164"/>
                  <a:gd name="T2" fmla="*/ 14 w 133"/>
                  <a:gd name="T3" fmla="*/ 151 h 164"/>
                  <a:gd name="T4" fmla="*/ 0 w 133"/>
                  <a:gd name="T5" fmla="*/ 116 h 164"/>
                  <a:gd name="T6" fmla="*/ 16 w 133"/>
                  <a:gd name="T7" fmla="*/ 79 h 164"/>
                  <a:gd name="T8" fmla="*/ 68 w 133"/>
                  <a:gd name="T9" fmla="*/ 65 h 164"/>
                  <a:gd name="T10" fmla="*/ 104 w 133"/>
                  <a:gd name="T11" fmla="*/ 65 h 164"/>
                  <a:gd name="T12" fmla="*/ 104 w 133"/>
                  <a:gd name="T13" fmla="*/ 57 h 164"/>
                  <a:gd name="T14" fmla="*/ 96 w 133"/>
                  <a:gd name="T15" fmla="*/ 34 h 164"/>
                  <a:gd name="T16" fmla="*/ 70 w 133"/>
                  <a:gd name="T17" fmla="*/ 26 h 164"/>
                  <a:gd name="T18" fmla="*/ 45 w 133"/>
                  <a:gd name="T19" fmla="*/ 32 h 164"/>
                  <a:gd name="T20" fmla="*/ 36 w 133"/>
                  <a:gd name="T21" fmla="*/ 47 h 164"/>
                  <a:gd name="T22" fmla="*/ 6 w 133"/>
                  <a:gd name="T23" fmla="*/ 47 h 164"/>
                  <a:gd name="T24" fmla="*/ 11 w 133"/>
                  <a:gd name="T25" fmla="*/ 29 h 164"/>
                  <a:gd name="T26" fmla="*/ 23 w 133"/>
                  <a:gd name="T27" fmla="*/ 14 h 164"/>
                  <a:gd name="T28" fmla="*/ 43 w 133"/>
                  <a:gd name="T29" fmla="*/ 4 h 164"/>
                  <a:gd name="T30" fmla="*/ 70 w 133"/>
                  <a:gd name="T31" fmla="*/ 0 h 164"/>
                  <a:gd name="T32" fmla="*/ 117 w 133"/>
                  <a:gd name="T33" fmla="*/ 15 h 164"/>
                  <a:gd name="T34" fmla="*/ 133 w 133"/>
                  <a:gd name="T35" fmla="*/ 58 h 164"/>
                  <a:gd name="T36" fmla="*/ 133 w 133"/>
                  <a:gd name="T37" fmla="*/ 161 h 164"/>
                  <a:gd name="T38" fmla="*/ 111 w 133"/>
                  <a:gd name="T39" fmla="*/ 161 h 164"/>
                  <a:gd name="T40" fmla="*/ 107 w 133"/>
                  <a:gd name="T41" fmla="*/ 137 h 164"/>
                  <a:gd name="T42" fmla="*/ 107 w 133"/>
                  <a:gd name="T43" fmla="*/ 137 h 164"/>
                  <a:gd name="T44" fmla="*/ 54 w 133"/>
                  <a:gd name="T45" fmla="*/ 164 h 164"/>
                  <a:gd name="T46" fmla="*/ 57 w 133"/>
                  <a:gd name="T47" fmla="*/ 138 h 164"/>
                  <a:gd name="T48" fmla="*/ 75 w 133"/>
                  <a:gd name="T49" fmla="*/ 134 h 164"/>
                  <a:gd name="T50" fmla="*/ 91 w 133"/>
                  <a:gd name="T51" fmla="*/ 125 h 164"/>
                  <a:gd name="T52" fmla="*/ 101 w 133"/>
                  <a:gd name="T53" fmla="*/ 111 h 164"/>
                  <a:gd name="T54" fmla="*/ 104 w 133"/>
                  <a:gd name="T55" fmla="*/ 95 h 164"/>
                  <a:gd name="T56" fmla="*/ 104 w 133"/>
                  <a:gd name="T57" fmla="*/ 89 h 164"/>
                  <a:gd name="T58" fmla="*/ 70 w 133"/>
                  <a:gd name="T59" fmla="*/ 89 h 164"/>
                  <a:gd name="T60" fmla="*/ 39 w 133"/>
                  <a:gd name="T61" fmla="*/ 96 h 164"/>
                  <a:gd name="T62" fmla="*/ 30 w 133"/>
                  <a:gd name="T63" fmla="*/ 116 h 164"/>
                  <a:gd name="T64" fmla="*/ 37 w 133"/>
                  <a:gd name="T65" fmla="*/ 132 h 164"/>
                  <a:gd name="T66" fmla="*/ 57 w 133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3" h="164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80" name="Freeform 47"/>
            <p:cNvSpPr>
              <a:spLocks/>
            </p:cNvSpPr>
            <p:nvPr userDrawn="1"/>
          </p:nvSpPr>
          <p:spPr bwMode="auto">
            <a:xfrm>
              <a:off x="2809480" y="390284"/>
              <a:ext cx="737977" cy="651821"/>
            </a:xfrm>
            <a:custGeom>
              <a:avLst/>
              <a:gdLst>
                <a:gd name="T0" fmla="*/ 164 w 801"/>
                <a:gd name="T1" fmla="*/ 473 h 707"/>
                <a:gd name="T2" fmla="*/ 0 w 801"/>
                <a:gd name="T3" fmla="*/ 613 h 707"/>
                <a:gd name="T4" fmla="*/ 0 w 801"/>
                <a:gd name="T5" fmla="*/ 704 h 707"/>
                <a:gd name="T6" fmla="*/ 252 w 801"/>
                <a:gd name="T7" fmla="*/ 533 h 707"/>
                <a:gd name="T8" fmla="*/ 302 w 801"/>
                <a:gd name="T9" fmla="*/ 87 h 707"/>
                <a:gd name="T10" fmla="*/ 704 w 801"/>
                <a:gd name="T11" fmla="*/ 87 h 707"/>
                <a:gd name="T12" fmla="*/ 704 w 801"/>
                <a:gd name="T13" fmla="*/ 698 h 707"/>
                <a:gd name="T14" fmla="*/ 801 w 801"/>
                <a:gd name="T15" fmla="*/ 698 h 707"/>
                <a:gd name="T16" fmla="*/ 801 w 801"/>
                <a:gd name="T17" fmla="*/ 0 h 707"/>
                <a:gd name="T18" fmla="*/ 211 w 801"/>
                <a:gd name="T19" fmla="*/ 0 h 707"/>
                <a:gd name="T20" fmla="*/ 164 w 801"/>
                <a:gd name="T21" fmla="*/ 473 h 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1" h="707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1" name="Freeform 48"/>
            <p:cNvSpPr>
              <a:spLocks/>
            </p:cNvSpPr>
            <p:nvPr userDrawn="1"/>
          </p:nvSpPr>
          <p:spPr bwMode="auto">
            <a:xfrm>
              <a:off x="1337007" y="390284"/>
              <a:ext cx="755382" cy="643119"/>
            </a:xfrm>
            <a:custGeom>
              <a:avLst/>
              <a:gdLst>
                <a:gd name="T0" fmla="*/ 779 w 820"/>
                <a:gd name="T1" fmla="*/ 0 h 698"/>
                <a:gd name="T2" fmla="*/ 656 w 820"/>
                <a:gd name="T3" fmla="*/ 0 h 698"/>
                <a:gd name="T4" fmla="*/ 469 w 820"/>
                <a:gd name="T5" fmla="*/ 242 h 698"/>
                <a:gd name="T6" fmla="*/ 347 w 820"/>
                <a:gd name="T7" fmla="*/ 302 h 698"/>
                <a:gd name="T8" fmla="*/ 95 w 820"/>
                <a:gd name="T9" fmla="*/ 302 h 698"/>
                <a:gd name="T10" fmla="*/ 95 w 820"/>
                <a:gd name="T11" fmla="*/ 0 h 698"/>
                <a:gd name="T12" fmla="*/ 0 w 820"/>
                <a:gd name="T13" fmla="*/ 0 h 698"/>
                <a:gd name="T14" fmla="*/ 0 w 820"/>
                <a:gd name="T15" fmla="*/ 698 h 698"/>
                <a:gd name="T16" fmla="*/ 94 w 820"/>
                <a:gd name="T17" fmla="*/ 698 h 698"/>
                <a:gd name="T18" fmla="*/ 95 w 820"/>
                <a:gd name="T19" fmla="*/ 399 h 698"/>
                <a:gd name="T20" fmla="*/ 420 w 820"/>
                <a:gd name="T21" fmla="*/ 399 h 698"/>
                <a:gd name="T22" fmla="*/ 681 w 820"/>
                <a:gd name="T23" fmla="*/ 698 h 698"/>
                <a:gd name="T24" fmla="*/ 820 w 820"/>
                <a:gd name="T25" fmla="*/ 698 h 698"/>
                <a:gd name="T26" fmla="*/ 513 w 820"/>
                <a:gd name="T27" fmla="*/ 343 h 698"/>
                <a:gd name="T28" fmla="*/ 779 w 820"/>
                <a:gd name="T29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0" h="698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2" name="Freeform 49"/>
            <p:cNvSpPr>
              <a:spLocks noEditPoints="1"/>
            </p:cNvSpPr>
            <p:nvPr userDrawn="1"/>
          </p:nvSpPr>
          <p:spPr bwMode="auto">
            <a:xfrm>
              <a:off x="2055839" y="365046"/>
              <a:ext cx="757122" cy="691853"/>
            </a:xfrm>
            <a:custGeom>
              <a:avLst/>
              <a:gdLst>
                <a:gd name="T0" fmla="*/ 411 w 822"/>
                <a:gd name="T1" fmla="*/ 0 h 751"/>
                <a:gd name="T2" fmla="*/ 0 w 822"/>
                <a:gd name="T3" fmla="*/ 376 h 751"/>
                <a:gd name="T4" fmla="*/ 411 w 822"/>
                <a:gd name="T5" fmla="*/ 751 h 751"/>
                <a:gd name="T6" fmla="*/ 822 w 822"/>
                <a:gd name="T7" fmla="*/ 376 h 751"/>
                <a:gd name="T8" fmla="*/ 411 w 822"/>
                <a:gd name="T9" fmla="*/ 0 h 751"/>
                <a:gd name="T10" fmla="*/ 411 w 822"/>
                <a:gd name="T11" fmla="*/ 662 h 751"/>
                <a:gd name="T12" fmla="*/ 101 w 822"/>
                <a:gd name="T13" fmla="*/ 376 h 751"/>
                <a:gd name="T14" fmla="*/ 411 w 822"/>
                <a:gd name="T15" fmla="*/ 89 h 751"/>
                <a:gd name="T16" fmla="*/ 721 w 822"/>
                <a:gd name="T17" fmla="*/ 376 h 751"/>
                <a:gd name="T18" fmla="*/ 411 w 822"/>
                <a:gd name="T19" fmla="*/ 662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2" h="751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3" name="Freeform 50"/>
            <p:cNvSpPr>
              <a:spLocks/>
            </p:cNvSpPr>
            <p:nvPr userDrawn="1"/>
          </p:nvSpPr>
          <p:spPr bwMode="auto">
            <a:xfrm>
              <a:off x="248318" y="390284"/>
              <a:ext cx="966854" cy="643119"/>
            </a:xfrm>
            <a:custGeom>
              <a:avLst/>
              <a:gdLst>
                <a:gd name="T0" fmla="*/ 956 w 1049"/>
                <a:gd name="T1" fmla="*/ 605 h 698"/>
                <a:gd name="T2" fmla="*/ 571 w 1049"/>
                <a:gd name="T3" fmla="*/ 605 h 698"/>
                <a:gd name="T4" fmla="*/ 571 w 1049"/>
                <a:gd name="T5" fmla="*/ 283 h 698"/>
                <a:gd name="T6" fmla="*/ 571 w 1049"/>
                <a:gd name="T7" fmla="*/ 0 h 698"/>
                <a:gd name="T8" fmla="*/ 478 w 1049"/>
                <a:gd name="T9" fmla="*/ 0 h 698"/>
                <a:gd name="T10" fmla="*/ 478 w 1049"/>
                <a:gd name="T11" fmla="*/ 283 h 698"/>
                <a:gd name="T12" fmla="*/ 156 w 1049"/>
                <a:gd name="T13" fmla="*/ 605 h 698"/>
                <a:gd name="T14" fmla="*/ 93 w 1049"/>
                <a:gd name="T15" fmla="*/ 605 h 698"/>
                <a:gd name="T16" fmla="*/ 93 w 1049"/>
                <a:gd name="T17" fmla="*/ 0 h 698"/>
                <a:gd name="T18" fmla="*/ 0 w 1049"/>
                <a:gd name="T19" fmla="*/ 0 h 698"/>
                <a:gd name="T20" fmla="*/ 0 w 1049"/>
                <a:gd name="T21" fmla="*/ 698 h 698"/>
                <a:gd name="T22" fmla="*/ 156 w 1049"/>
                <a:gd name="T23" fmla="*/ 698 h 698"/>
                <a:gd name="T24" fmla="*/ 478 w 1049"/>
                <a:gd name="T25" fmla="*/ 545 h 698"/>
                <a:gd name="T26" fmla="*/ 478 w 1049"/>
                <a:gd name="T27" fmla="*/ 698 h 698"/>
                <a:gd name="T28" fmla="*/ 1049 w 1049"/>
                <a:gd name="T29" fmla="*/ 698 h 698"/>
                <a:gd name="T30" fmla="*/ 1049 w 1049"/>
                <a:gd name="T31" fmla="*/ 0 h 698"/>
                <a:gd name="T32" fmla="*/ 956 w 1049"/>
                <a:gd name="T33" fmla="*/ 0 h 698"/>
                <a:gd name="T34" fmla="*/ 956 w 1049"/>
                <a:gd name="T35" fmla="*/ 605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49" h="698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4" name="Freeform 51"/>
            <p:cNvSpPr>
              <a:spLocks/>
            </p:cNvSpPr>
            <p:nvPr userDrawn="1"/>
          </p:nvSpPr>
          <p:spPr bwMode="auto">
            <a:xfrm>
              <a:off x="3621429" y="390284"/>
              <a:ext cx="818040" cy="645729"/>
            </a:xfrm>
            <a:custGeom>
              <a:avLst/>
              <a:gdLst>
                <a:gd name="T0" fmla="*/ 809 w 888"/>
                <a:gd name="T1" fmla="*/ 46 h 700"/>
                <a:gd name="T2" fmla="*/ 809 w 888"/>
                <a:gd name="T3" fmla="*/ 0 h 700"/>
                <a:gd name="T4" fmla="*/ 715 w 888"/>
                <a:gd name="T5" fmla="*/ 0 h 700"/>
                <a:gd name="T6" fmla="*/ 715 w 888"/>
                <a:gd name="T7" fmla="*/ 46 h 700"/>
                <a:gd name="T8" fmla="*/ 670 w 888"/>
                <a:gd name="T9" fmla="*/ 267 h 700"/>
                <a:gd name="T10" fmla="*/ 585 w 888"/>
                <a:gd name="T11" fmla="*/ 100 h 700"/>
                <a:gd name="T12" fmla="*/ 421 w 888"/>
                <a:gd name="T13" fmla="*/ 0 h 700"/>
                <a:gd name="T14" fmla="*/ 610 w 888"/>
                <a:gd name="T15" fmla="*/ 372 h 700"/>
                <a:gd name="T16" fmla="*/ 155 w 888"/>
                <a:gd name="T17" fmla="*/ 606 h 700"/>
                <a:gd name="T18" fmla="*/ 113 w 888"/>
                <a:gd name="T19" fmla="*/ 606 h 700"/>
                <a:gd name="T20" fmla="*/ 421 w 888"/>
                <a:gd name="T21" fmla="*/ 0 h 700"/>
                <a:gd name="T22" fmla="*/ 421 w 888"/>
                <a:gd name="T23" fmla="*/ 0 h 700"/>
                <a:gd name="T24" fmla="*/ 257 w 888"/>
                <a:gd name="T25" fmla="*/ 100 h 700"/>
                <a:gd name="T26" fmla="*/ 0 w 888"/>
                <a:gd name="T27" fmla="*/ 606 h 700"/>
                <a:gd name="T28" fmla="*/ 0 w 888"/>
                <a:gd name="T29" fmla="*/ 606 h 700"/>
                <a:gd name="T30" fmla="*/ 0 w 888"/>
                <a:gd name="T31" fmla="*/ 700 h 700"/>
                <a:gd name="T32" fmla="*/ 155 w 888"/>
                <a:gd name="T33" fmla="*/ 700 h 700"/>
                <a:gd name="T34" fmla="*/ 657 w 888"/>
                <a:gd name="T35" fmla="*/ 464 h 700"/>
                <a:gd name="T36" fmla="*/ 681 w 888"/>
                <a:gd name="T37" fmla="*/ 511 h 700"/>
                <a:gd name="T38" fmla="*/ 776 w 888"/>
                <a:gd name="T39" fmla="*/ 698 h 700"/>
                <a:gd name="T40" fmla="*/ 888 w 888"/>
                <a:gd name="T41" fmla="*/ 698 h 700"/>
                <a:gd name="T42" fmla="*/ 722 w 888"/>
                <a:gd name="T43" fmla="*/ 371 h 700"/>
                <a:gd name="T44" fmla="*/ 809 w 888"/>
                <a:gd name="T45" fmla="*/ 46 h 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88" h="700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0212229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лайд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-837" y="0"/>
            <a:ext cx="12193674" cy="6142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74205" y="1416886"/>
            <a:ext cx="9144000" cy="2037147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bg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16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0662" y="133044"/>
            <a:ext cx="5945338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grpSp>
        <p:nvGrpSpPr>
          <p:cNvPr id="57" name="Группа 56"/>
          <p:cNvGrpSpPr/>
          <p:nvPr userDrawn="1"/>
        </p:nvGrpSpPr>
        <p:grpSpPr>
          <a:xfrm>
            <a:off x="273720" y="6214096"/>
            <a:ext cx="11657339" cy="594871"/>
            <a:chOff x="273720" y="6214096"/>
            <a:chExt cx="11657339" cy="594871"/>
          </a:xfrm>
        </p:grpSpPr>
        <p:sp>
          <p:nvSpPr>
            <p:cNvPr id="58" name="TextBox 57"/>
            <p:cNvSpPr txBox="1"/>
            <p:nvPr userDrawn="1"/>
          </p:nvSpPr>
          <p:spPr>
            <a:xfrm>
              <a:off x="6314695" y="6328460"/>
              <a:ext cx="43935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 </a:t>
              </a:r>
              <a:br>
                <a:rPr lang="ru-RU" sz="1000" dirty="0" smtClean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59" name="Рисунок 5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5624" y="6278956"/>
              <a:ext cx="845435" cy="441987"/>
            </a:xfrm>
            <a:prstGeom prst="rect">
              <a:avLst/>
            </a:prstGeom>
          </p:spPr>
        </p:pic>
        <p:grpSp>
          <p:nvGrpSpPr>
            <p:cNvPr id="60" name="Группа 59"/>
            <p:cNvGrpSpPr/>
            <p:nvPr userDrawn="1"/>
          </p:nvGrpSpPr>
          <p:grpSpPr>
            <a:xfrm>
              <a:off x="273720" y="6214096"/>
              <a:ext cx="2262896" cy="594871"/>
              <a:chOff x="248318" y="365046"/>
              <a:chExt cx="4191151" cy="1101772"/>
            </a:xfrm>
          </p:grpSpPr>
          <p:grpSp>
            <p:nvGrpSpPr>
              <p:cNvPr id="61" name="Группа 60"/>
              <p:cNvGrpSpPr/>
              <p:nvPr userDrawn="1"/>
            </p:nvGrpSpPr>
            <p:grpSpPr>
              <a:xfrm>
                <a:off x="248318" y="1260567"/>
                <a:ext cx="2947556" cy="206251"/>
                <a:chOff x="248318" y="1324067"/>
                <a:chExt cx="2947556" cy="206251"/>
              </a:xfrm>
            </p:grpSpPr>
            <p:sp>
              <p:nvSpPr>
                <p:cNvPr id="67" name="Freeform 13"/>
                <p:cNvSpPr>
                  <a:spLocks/>
                </p:cNvSpPr>
                <p:nvPr userDrawn="1"/>
              </p:nvSpPr>
              <p:spPr bwMode="auto">
                <a:xfrm>
                  <a:off x="248318" y="1326678"/>
                  <a:ext cx="119225" cy="145333"/>
                </a:xfrm>
                <a:custGeom>
                  <a:avLst/>
                  <a:gdLst>
                    <a:gd name="T0" fmla="*/ 0 w 137"/>
                    <a:gd name="T1" fmla="*/ 0 h 167"/>
                    <a:gd name="T2" fmla="*/ 137 w 137"/>
                    <a:gd name="T3" fmla="*/ 0 h 167"/>
                    <a:gd name="T4" fmla="*/ 137 w 137"/>
                    <a:gd name="T5" fmla="*/ 167 h 167"/>
                    <a:gd name="T6" fmla="*/ 107 w 137"/>
                    <a:gd name="T7" fmla="*/ 167 h 167"/>
                    <a:gd name="T8" fmla="*/ 107 w 137"/>
                    <a:gd name="T9" fmla="*/ 28 h 167"/>
                    <a:gd name="T10" fmla="*/ 30 w 137"/>
                    <a:gd name="T11" fmla="*/ 28 h 167"/>
                    <a:gd name="T12" fmla="*/ 30 w 137"/>
                    <a:gd name="T13" fmla="*/ 167 h 167"/>
                    <a:gd name="T14" fmla="*/ 0 w 137"/>
                    <a:gd name="T15" fmla="*/ 167 h 167"/>
                    <a:gd name="T16" fmla="*/ 0 w 137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7" h="167">
                      <a:moveTo>
                        <a:pt x="0" y="0"/>
                      </a:moveTo>
                      <a:lnTo>
                        <a:pt x="137" y="0"/>
                      </a:lnTo>
                      <a:lnTo>
                        <a:pt x="137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0" y="28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8" name="Freeform 14"/>
                <p:cNvSpPr>
                  <a:spLocks noEditPoints="1"/>
                </p:cNvSpPr>
                <p:nvPr userDrawn="1"/>
              </p:nvSpPr>
              <p:spPr bwMode="auto">
                <a:xfrm>
                  <a:off x="411056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5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4 w 142"/>
                    <a:gd name="T15" fmla="*/ 20 h 224"/>
                    <a:gd name="T16" fmla="*/ 137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0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2 w 142"/>
                    <a:gd name="T47" fmla="*/ 86 h 224"/>
                    <a:gd name="T48" fmla="*/ 112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39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7" y="0"/>
                        <a:pt x="96" y="2"/>
                        <a:pt x="104" y="5"/>
                      </a:cubicBezTo>
                      <a:cubicBezTo>
                        <a:pt x="112" y="9"/>
                        <a:pt x="118" y="13"/>
                        <a:pt x="124" y="20"/>
                      </a:cubicBezTo>
                      <a:cubicBezTo>
                        <a:pt x="130" y="26"/>
                        <a:pt x="134" y="34"/>
                        <a:pt x="137" y="44"/>
                      </a:cubicBezTo>
                      <a:cubicBezTo>
                        <a:pt x="140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0" y="110"/>
                        <a:pt x="137" y="120"/>
                      </a:cubicBezTo>
                      <a:cubicBezTo>
                        <a:pt x="134" y="129"/>
                        <a:pt x="129" y="137"/>
                        <a:pt x="124" y="144"/>
                      </a:cubicBezTo>
                      <a:cubicBezTo>
                        <a:pt x="118" y="150"/>
                        <a:pt x="111" y="155"/>
                        <a:pt x="104" y="159"/>
                      </a:cubicBezTo>
                      <a:cubicBezTo>
                        <a:pt x="96" y="162"/>
                        <a:pt x="87" y="164"/>
                        <a:pt x="78" y="164"/>
                      </a:cubicBezTo>
                      <a:cubicBezTo>
                        <a:pt x="67" y="164"/>
                        <a:pt x="58" y="162"/>
                        <a:pt x="50" y="158"/>
                      </a:cubicBezTo>
                      <a:cubicBezTo>
                        <a:pt x="43" y="155"/>
                        <a:pt x="35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3" y="133"/>
                        <a:pt x="101" y="125"/>
                      </a:cubicBezTo>
                      <a:cubicBezTo>
                        <a:pt x="108" y="117"/>
                        <a:pt x="112" y="104"/>
                        <a:pt x="112" y="86"/>
                      </a:cubicBezTo>
                      <a:cubicBezTo>
                        <a:pt x="112" y="78"/>
                        <a:pt x="112" y="78"/>
                        <a:pt x="112" y="78"/>
                      </a:cubicBezTo>
                      <a:cubicBezTo>
                        <a:pt x="112" y="61"/>
                        <a:pt x="108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7" y="26"/>
                        <a:pt x="47" y="31"/>
                        <a:pt x="39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7" y="133"/>
                        <a:pt x="57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9" name="Freeform 15"/>
                <p:cNvSpPr>
                  <a:spLocks noEditPoints="1"/>
                </p:cNvSpPr>
                <p:nvPr userDrawn="1"/>
              </p:nvSpPr>
              <p:spPr bwMode="auto">
                <a:xfrm>
                  <a:off x="567702" y="1324067"/>
                  <a:ext cx="13140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1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0" name="Freeform 16"/>
                <p:cNvSpPr>
                  <a:spLocks noEditPoints="1"/>
                </p:cNvSpPr>
                <p:nvPr userDrawn="1"/>
              </p:nvSpPr>
              <p:spPr bwMode="auto">
                <a:xfrm>
                  <a:off x="713904" y="1326678"/>
                  <a:ext cx="152294" cy="183624"/>
                </a:xfrm>
                <a:custGeom>
                  <a:avLst/>
                  <a:gdLst>
                    <a:gd name="T0" fmla="*/ 0 w 166"/>
                    <a:gd name="T1" fmla="*/ 132 h 199"/>
                    <a:gd name="T2" fmla="*/ 16 w 166"/>
                    <a:gd name="T3" fmla="*/ 132 h 199"/>
                    <a:gd name="T4" fmla="*/ 24 w 166"/>
                    <a:gd name="T5" fmla="*/ 117 h 199"/>
                    <a:gd name="T6" fmla="*/ 30 w 166"/>
                    <a:gd name="T7" fmla="*/ 100 h 199"/>
                    <a:gd name="T8" fmla="*/ 33 w 166"/>
                    <a:gd name="T9" fmla="*/ 78 h 199"/>
                    <a:gd name="T10" fmla="*/ 33 w 166"/>
                    <a:gd name="T11" fmla="*/ 47 h 199"/>
                    <a:gd name="T12" fmla="*/ 33 w 166"/>
                    <a:gd name="T13" fmla="*/ 0 h 199"/>
                    <a:gd name="T14" fmla="*/ 147 w 166"/>
                    <a:gd name="T15" fmla="*/ 0 h 199"/>
                    <a:gd name="T16" fmla="*/ 147 w 166"/>
                    <a:gd name="T17" fmla="*/ 132 h 199"/>
                    <a:gd name="T18" fmla="*/ 166 w 166"/>
                    <a:gd name="T19" fmla="*/ 132 h 199"/>
                    <a:gd name="T20" fmla="*/ 166 w 166"/>
                    <a:gd name="T21" fmla="*/ 199 h 199"/>
                    <a:gd name="T22" fmla="*/ 139 w 166"/>
                    <a:gd name="T23" fmla="*/ 199 h 199"/>
                    <a:gd name="T24" fmla="*/ 139 w 166"/>
                    <a:gd name="T25" fmla="*/ 158 h 199"/>
                    <a:gd name="T26" fmla="*/ 27 w 166"/>
                    <a:gd name="T27" fmla="*/ 158 h 199"/>
                    <a:gd name="T28" fmla="*/ 27 w 166"/>
                    <a:gd name="T29" fmla="*/ 199 h 199"/>
                    <a:gd name="T30" fmla="*/ 0 w 166"/>
                    <a:gd name="T31" fmla="*/ 199 h 199"/>
                    <a:gd name="T32" fmla="*/ 0 w 166"/>
                    <a:gd name="T33" fmla="*/ 132 h 199"/>
                    <a:gd name="T34" fmla="*/ 119 w 166"/>
                    <a:gd name="T35" fmla="*/ 132 h 199"/>
                    <a:gd name="T36" fmla="*/ 119 w 166"/>
                    <a:gd name="T37" fmla="*/ 26 h 199"/>
                    <a:gd name="T38" fmla="*/ 61 w 166"/>
                    <a:gd name="T39" fmla="*/ 26 h 199"/>
                    <a:gd name="T40" fmla="*/ 61 w 166"/>
                    <a:gd name="T41" fmla="*/ 47 h 199"/>
                    <a:gd name="T42" fmla="*/ 60 w 166"/>
                    <a:gd name="T43" fmla="*/ 75 h 199"/>
                    <a:gd name="T44" fmla="*/ 58 w 166"/>
                    <a:gd name="T45" fmla="*/ 97 h 199"/>
                    <a:gd name="T46" fmla="*/ 54 w 166"/>
                    <a:gd name="T47" fmla="*/ 115 h 199"/>
                    <a:gd name="T48" fmla="*/ 48 w 166"/>
                    <a:gd name="T49" fmla="*/ 131 h 199"/>
                    <a:gd name="T50" fmla="*/ 48 w 166"/>
                    <a:gd name="T51" fmla="*/ 132 h 199"/>
                    <a:gd name="T52" fmla="*/ 119 w 166"/>
                    <a:gd name="T53" fmla="*/ 132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6" h="199">
                      <a:moveTo>
                        <a:pt x="0" y="132"/>
                      </a:moveTo>
                      <a:cubicBezTo>
                        <a:pt x="16" y="132"/>
                        <a:pt x="16" y="132"/>
                        <a:pt x="16" y="132"/>
                      </a:cubicBezTo>
                      <a:cubicBezTo>
                        <a:pt x="19" y="127"/>
                        <a:pt x="22" y="123"/>
                        <a:pt x="24" y="117"/>
                      </a:cubicBezTo>
                      <a:cubicBezTo>
                        <a:pt x="27" y="112"/>
                        <a:pt x="28" y="106"/>
                        <a:pt x="30" y="100"/>
                      </a:cubicBezTo>
                      <a:cubicBezTo>
                        <a:pt x="31" y="94"/>
                        <a:pt x="32" y="86"/>
                        <a:pt x="33" y="78"/>
                      </a:cubicBezTo>
                      <a:cubicBezTo>
                        <a:pt x="33" y="69"/>
                        <a:pt x="33" y="59"/>
                        <a:pt x="33" y="47"/>
                      </a:cubicBez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147" y="0"/>
                        <a:pt x="147" y="0"/>
                        <a:pt x="147" y="0"/>
                      </a:cubicBezTo>
                      <a:cubicBezTo>
                        <a:pt x="147" y="132"/>
                        <a:pt x="147" y="132"/>
                        <a:pt x="147" y="132"/>
                      </a:cubicBezTo>
                      <a:cubicBezTo>
                        <a:pt x="166" y="132"/>
                        <a:pt x="166" y="132"/>
                        <a:pt x="166" y="132"/>
                      </a:cubicBezTo>
                      <a:cubicBezTo>
                        <a:pt x="166" y="199"/>
                        <a:pt x="166" y="199"/>
                        <a:pt x="166" y="199"/>
                      </a:cubicBezTo>
                      <a:cubicBezTo>
                        <a:pt x="139" y="199"/>
                        <a:pt x="139" y="199"/>
                        <a:pt x="139" y="199"/>
                      </a:cubicBezTo>
                      <a:cubicBezTo>
                        <a:pt x="139" y="158"/>
                        <a:pt x="139" y="158"/>
                        <a:pt x="139" y="158"/>
                      </a:cubicBezTo>
                      <a:cubicBezTo>
                        <a:pt x="27" y="158"/>
                        <a:pt x="27" y="158"/>
                        <a:pt x="27" y="158"/>
                      </a:cubicBezTo>
                      <a:cubicBezTo>
                        <a:pt x="27" y="199"/>
                        <a:pt x="27" y="199"/>
                        <a:pt x="27" y="199"/>
                      </a:cubicBezTo>
                      <a:cubicBezTo>
                        <a:pt x="0" y="199"/>
                        <a:pt x="0" y="199"/>
                        <a:pt x="0" y="199"/>
                      </a:cubicBezTo>
                      <a:lnTo>
                        <a:pt x="0" y="132"/>
                      </a:lnTo>
                      <a:close/>
                      <a:moveTo>
                        <a:pt x="119" y="132"/>
                      </a:moveTo>
                      <a:cubicBezTo>
                        <a:pt x="119" y="26"/>
                        <a:pt x="119" y="26"/>
                        <a:pt x="119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7"/>
                        <a:pt x="61" y="47"/>
                        <a:pt x="61" y="47"/>
                      </a:cubicBezTo>
                      <a:cubicBezTo>
                        <a:pt x="61" y="58"/>
                        <a:pt x="60" y="67"/>
                        <a:pt x="60" y="75"/>
                      </a:cubicBezTo>
                      <a:cubicBezTo>
                        <a:pt x="59" y="83"/>
                        <a:pt x="59" y="91"/>
                        <a:pt x="58" y="97"/>
                      </a:cubicBezTo>
                      <a:cubicBezTo>
                        <a:pt x="57" y="104"/>
                        <a:pt x="55" y="110"/>
                        <a:pt x="54" y="115"/>
                      </a:cubicBezTo>
                      <a:cubicBezTo>
                        <a:pt x="52" y="121"/>
                        <a:pt x="50" y="126"/>
                        <a:pt x="48" y="131"/>
                      </a:cubicBezTo>
                      <a:cubicBezTo>
                        <a:pt x="48" y="132"/>
                        <a:pt x="48" y="132"/>
                        <a:pt x="48" y="132"/>
                      </a:cubicBezTo>
                      <a:lnTo>
                        <a:pt x="119" y="13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1" name="Freeform 17"/>
                <p:cNvSpPr>
                  <a:spLocks/>
                </p:cNvSpPr>
                <p:nvPr userDrawn="1"/>
              </p:nvSpPr>
              <p:spPr bwMode="auto">
                <a:xfrm>
                  <a:off x="894048" y="1326678"/>
                  <a:ext cx="120095" cy="145333"/>
                </a:xfrm>
                <a:custGeom>
                  <a:avLst/>
                  <a:gdLst>
                    <a:gd name="T0" fmla="*/ 0 w 138"/>
                    <a:gd name="T1" fmla="*/ 0 h 167"/>
                    <a:gd name="T2" fmla="*/ 138 w 138"/>
                    <a:gd name="T3" fmla="*/ 0 h 167"/>
                    <a:gd name="T4" fmla="*/ 138 w 138"/>
                    <a:gd name="T5" fmla="*/ 167 h 167"/>
                    <a:gd name="T6" fmla="*/ 107 w 138"/>
                    <a:gd name="T7" fmla="*/ 167 h 167"/>
                    <a:gd name="T8" fmla="*/ 107 w 138"/>
                    <a:gd name="T9" fmla="*/ 28 h 167"/>
                    <a:gd name="T10" fmla="*/ 31 w 138"/>
                    <a:gd name="T11" fmla="*/ 28 h 167"/>
                    <a:gd name="T12" fmla="*/ 31 w 138"/>
                    <a:gd name="T13" fmla="*/ 167 h 167"/>
                    <a:gd name="T14" fmla="*/ 0 w 138"/>
                    <a:gd name="T15" fmla="*/ 167 h 167"/>
                    <a:gd name="T16" fmla="*/ 0 w 138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0" y="0"/>
                      </a:moveTo>
                      <a:lnTo>
                        <a:pt x="138" y="0"/>
                      </a:lnTo>
                      <a:lnTo>
                        <a:pt x="138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1" y="28"/>
                      </a:lnTo>
                      <a:lnTo>
                        <a:pt x="31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2" name="Freeform 18"/>
                <p:cNvSpPr>
                  <a:spLocks noEditPoints="1"/>
                </p:cNvSpPr>
                <p:nvPr userDrawn="1"/>
              </p:nvSpPr>
              <p:spPr bwMode="auto">
                <a:xfrm>
                  <a:off x="1056785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6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5 w 142"/>
                    <a:gd name="T15" fmla="*/ 20 h 224"/>
                    <a:gd name="T16" fmla="*/ 138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1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3 w 142"/>
                    <a:gd name="T47" fmla="*/ 86 h 224"/>
                    <a:gd name="T48" fmla="*/ 113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40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8" y="0"/>
                        <a:pt x="96" y="2"/>
                        <a:pt x="104" y="5"/>
                      </a:cubicBezTo>
                      <a:cubicBezTo>
                        <a:pt x="112" y="9"/>
                        <a:pt x="119" y="13"/>
                        <a:pt x="125" y="20"/>
                      </a:cubicBezTo>
                      <a:cubicBezTo>
                        <a:pt x="130" y="26"/>
                        <a:pt x="135" y="34"/>
                        <a:pt x="138" y="44"/>
                      </a:cubicBezTo>
                      <a:cubicBezTo>
                        <a:pt x="141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1" y="110"/>
                        <a:pt x="137" y="120"/>
                      </a:cubicBezTo>
                      <a:cubicBezTo>
                        <a:pt x="134" y="129"/>
                        <a:pt x="130" y="137"/>
                        <a:pt x="124" y="144"/>
                      </a:cubicBezTo>
                      <a:cubicBezTo>
                        <a:pt x="119" y="150"/>
                        <a:pt x="112" y="155"/>
                        <a:pt x="104" y="159"/>
                      </a:cubicBezTo>
                      <a:cubicBezTo>
                        <a:pt x="96" y="162"/>
                        <a:pt x="88" y="164"/>
                        <a:pt x="78" y="164"/>
                      </a:cubicBezTo>
                      <a:cubicBezTo>
                        <a:pt x="68" y="164"/>
                        <a:pt x="58" y="162"/>
                        <a:pt x="51" y="158"/>
                      </a:cubicBezTo>
                      <a:cubicBezTo>
                        <a:pt x="43" y="155"/>
                        <a:pt x="36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4" y="133"/>
                        <a:pt x="101" y="125"/>
                      </a:cubicBezTo>
                      <a:cubicBezTo>
                        <a:pt x="109" y="117"/>
                        <a:pt x="113" y="104"/>
                        <a:pt x="113" y="86"/>
                      </a:cubicBezTo>
                      <a:cubicBezTo>
                        <a:pt x="113" y="78"/>
                        <a:pt x="113" y="78"/>
                        <a:pt x="113" y="78"/>
                      </a:cubicBezTo>
                      <a:cubicBezTo>
                        <a:pt x="113" y="61"/>
                        <a:pt x="109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8" y="26"/>
                        <a:pt x="47" y="31"/>
                        <a:pt x="40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8" y="133"/>
                        <a:pt x="58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3" name="Freeform 19"/>
                <p:cNvSpPr>
                  <a:spLocks/>
                </p:cNvSpPr>
                <p:nvPr userDrawn="1"/>
              </p:nvSpPr>
              <p:spPr bwMode="auto">
                <a:xfrm>
                  <a:off x="122300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1 w 144"/>
                    <a:gd name="T3" fmla="*/ 0 h 167"/>
                    <a:gd name="T4" fmla="*/ 31 w 144"/>
                    <a:gd name="T5" fmla="*/ 130 h 167"/>
                    <a:gd name="T6" fmla="*/ 31 w 144"/>
                    <a:gd name="T7" fmla="*/ 130 h 167"/>
                    <a:gd name="T8" fmla="*/ 10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37 h 167"/>
                    <a:gd name="T18" fmla="*/ 113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0"/>
                      </a:lnTo>
                      <a:lnTo>
                        <a:pt x="31" y="130"/>
                      </a:lnTo>
                      <a:lnTo>
                        <a:pt x="10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37"/>
                      </a:lnTo>
                      <a:lnTo>
                        <a:pt x="113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4" name="Freeform 20"/>
                <p:cNvSpPr>
                  <a:spLocks/>
                </p:cNvSpPr>
                <p:nvPr userDrawn="1"/>
              </p:nvSpPr>
              <p:spPr bwMode="auto">
                <a:xfrm>
                  <a:off x="139183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0 w 144"/>
                    <a:gd name="T3" fmla="*/ 0 h 167"/>
                    <a:gd name="T4" fmla="*/ 30 w 144"/>
                    <a:gd name="T5" fmla="*/ 68 h 167"/>
                    <a:gd name="T6" fmla="*/ 114 w 144"/>
                    <a:gd name="T7" fmla="*/ 68 h 167"/>
                    <a:gd name="T8" fmla="*/ 11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95 h 167"/>
                    <a:gd name="T18" fmla="*/ 30 w 144"/>
                    <a:gd name="T19" fmla="*/ 95 h 167"/>
                    <a:gd name="T20" fmla="*/ 3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68"/>
                      </a:lnTo>
                      <a:lnTo>
                        <a:pt x="114" y="68"/>
                      </a:lnTo>
                      <a:lnTo>
                        <a:pt x="11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95"/>
                      </a:lnTo>
                      <a:lnTo>
                        <a:pt x="30" y="95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5" name="Freeform 21"/>
                <p:cNvSpPr>
                  <a:spLocks/>
                </p:cNvSpPr>
                <p:nvPr userDrawn="1"/>
              </p:nvSpPr>
              <p:spPr bwMode="auto">
                <a:xfrm>
                  <a:off x="1561533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29 w 144"/>
                    <a:gd name="T3" fmla="*/ 0 h 167"/>
                    <a:gd name="T4" fmla="*/ 29 w 144"/>
                    <a:gd name="T5" fmla="*/ 130 h 167"/>
                    <a:gd name="T6" fmla="*/ 30 w 144"/>
                    <a:gd name="T7" fmla="*/ 130 h 167"/>
                    <a:gd name="T8" fmla="*/ 103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3 w 144"/>
                    <a:gd name="T15" fmla="*/ 167 h 167"/>
                    <a:gd name="T16" fmla="*/ 113 w 144"/>
                    <a:gd name="T17" fmla="*/ 37 h 167"/>
                    <a:gd name="T18" fmla="*/ 112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29" y="0"/>
                      </a:lnTo>
                      <a:lnTo>
                        <a:pt x="29" y="130"/>
                      </a:lnTo>
                      <a:lnTo>
                        <a:pt x="30" y="130"/>
                      </a:lnTo>
                      <a:lnTo>
                        <a:pt x="103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3" y="167"/>
                      </a:lnTo>
                      <a:lnTo>
                        <a:pt x="113" y="37"/>
                      </a:lnTo>
                      <a:lnTo>
                        <a:pt x="112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6" name="Freeform 22"/>
                <p:cNvSpPr>
                  <a:spLocks/>
                </p:cNvSpPr>
                <p:nvPr userDrawn="1"/>
              </p:nvSpPr>
              <p:spPr bwMode="auto">
                <a:xfrm>
                  <a:off x="1729493" y="1326678"/>
                  <a:ext cx="154035" cy="145333"/>
                </a:xfrm>
                <a:custGeom>
                  <a:avLst/>
                  <a:gdLst>
                    <a:gd name="T0" fmla="*/ 0 w 177"/>
                    <a:gd name="T1" fmla="*/ 0 h 167"/>
                    <a:gd name="T2" fmla="*/ 45 w 177"/>
                    <a:gd name="T3" fmla="*/ 0 h 167"/>
                    <a:gd name="T4" fmla="*/ 89 w 177"/>
                    <a:gd name="T5" fmla="*/ 95 h 167"/>
                    <a:gd name="T6" fmla="*/ 90 w 177"/>
                    <a:gd name="T7" fmla="*/ 95 h 167"/>
                    <a:gd name="T8" fmla="*/ 135 w 177"/>
                    <a:gd name="T9" fmla="*/ 0 h 167"/>
                    <a:gd name="T10" fmla="*/ 177 w 177"/>
                    <a:gd name="T11" fmla="*/ 0 h 167"/>
                    <a:gd name="T12" fmla="*/ 177 w 177"/>
                    <a:gd name="T13" fmla="*/ 167 h 167"/>
                    <a:gd name="T14" fmla="*/ 147 w 177"/>
                    <a:gd name="T15" fmla="*/ 167 h 167"/>
                    <a:gd name="T16" fmla="*/ 147 w 177"/>
                    <a:gd name="T17" fmla="*/ 37 h 167"/>
                    <a:gd name="T18" fmla="*/ 146 w 177"/>
                    <a:gd name="T19" fmla="*/ 37 h 167"/>
                    <a:gd name="T20" fmla="*/ 104 w 177"/>
                    <a:gd name="T21" fmla="*/ 129 h 167"/>
                    <a:gd name="T22" fmla="*/ 73 w 177"/>
                    <a:gd name="T23" fmla="*/ 129 h 167"/>
                    <a:gd name="T24" fmla="*/ 31 w 177"/>
                    <a:gd name="T25" fmla="*/ 37 h 167"/>
                    <a:gd name="T26" fmla="*/ 30 w 177"/>
                    <a:gd name="T27" fmla="*/ 37 h 167"/>
                    <a:gd name="T28" fmla="*/ 30 w 177"/>
                    <a:gd name="T29" fmla="*/ 167 h 167"/>
                    <a:gd name="T30" fmla="*/ 0 w 177"/>
                    <a:gd name="T31" fmla="*/ 167 h 167"/>
                    <a:gd name="T32" fmla="*/ 0 w 177"/>
                    <a:gd name="T33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77" h="167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89" y="95"/>
                      </a:lnTo>
                      <a:lnTo>
                        <a:pt x="90" y="95"/>
                      </a:lnTo>
                      <a:lnTo>
                        <a:pt x="135" y="0"/>
                      </a:lnTo>
                      <a:lnTo>
                        <a:pt x="177" y="0"/>
                      </a:lnTo>
                      <a:lnTo>
                        <a:pt x="177" y="167"/>
                      </a:lnTo>
                      <a:lnTo>
                        <a:pt x="147" y="167"/>
                      </a:lnTo>
                      <a:lnTo>
                        <a:pt x="147" y="37"/>
                      </a:lnTo>
                      <a:lnTo>
                        <a:pt x="146" y="37"/>
                      </a:lnTo>
                      <a:lnTo>
                        <a:pt x="104" y="129"/>
                      </a:lnTo>
                      <a:lnTo>
                        <a:pt x="73" y="129"/>
                      </a:lnTo>
                      <a:lnTo>
                        <a:pt x="31" y="37"/>
                      </a:lnTo>
                      <a:lnTo>
                        <a:pt x="30" y="37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7" name="Freeform 23"/>
                <p:cNvSpPr>
                  <a:spLocks noEditPoints="1"/>
                </p:cNvSpPr>
                <p:nvPr userDrawn="1"/>
              </p:nvSpPr>
              <p:spPr bwMode="auto">
                <a:xfrm>
                  <a:off x="1917468" y="1324067"/>
                  <a:ext cx="121836" cy="151424"/>
                </a:xfrm>
                <a:custGeom>
                  <a:avLst/>
                  <a:gdLst>
                    <a:gd name="T0" fmla="*/ 53 w 132"/>
                    <a:gd name="T1" fmla="*/ 164 h 164"/>
                    <a:gd name="T2" fmla="*/ 13 w 132"/>
                    <a:gd name="T3" fmla="*/ 151 h 164"/>
                    <a:gd name="T4" fmla="*/ 0 w 132"/>
                    <a:gd name="T5" fmla="*/ 116 h 164"/>
                    <a:gd name="T6" fmla="*/ 16 w 132"/>
                    <a:gd name="T7" fmla="*/ 79 h 164"/>
                    <a:gd name="T8" fmla="*/ 68 w 132"/>
                    <a:gd name="T9" fmla="*/ 65 h 164"/>
                    <a:gd name="T10" fmla="*/ 104 w 132"/>
                    <a:gd name="T11" fmla="*/ 65 h 164"/>
                    <a:gd name="T12" fmla="*/ 104 w 132"/>
                    <a:gd name="T13" fmla="*/ 57 h 164"/>
                    <a:gd name="T14" fmla="*/ 96 w 132"/>
                    <a:gd name="T15" fmla="*/ 34 h 164"/>
                    <a:gd name="T16" fmla="*/ 69 w 132"/>
                    <a:gd name="T17" fmla="*/ 26 h 164"/>
                    <a:gd name="T18" fmla="*/ 44 w 132"/>
                    <a:gd name="T19" fmla="*/ 32 h 164"/>
                    <a:gd name="T20" fmla="*/ 35 w 132"/>
                    <a:gd name="T21" fmla="*/ 47 h 164"/>
                    <a:gd name="T22" fmla="*/ 6 w 132"/>
                    <a:gd name="T23" fmla="*/ 47 h 164"/>
                    <a:gd name="T24" fmla="*/ 11 w 132"/>
                    <a:gd name="T25" fmla="*/ 29 h 164"/>
                    <a:gd name="T26" fmla="*/ 23 w 132"/>
                    <a:gd name="T27" fmla="*/ 14 h 164"/>
                    <a:gd name="T28" fmla="*/ 43 w 132"/>
                    <a:gd name="T29" fmla="*/ 4 h 164"/>
                    <a:gd name="T30" fmla="*/ 69 w 132"/>
                    <a:gd name="T31" fmla="*/ 0 h 164"/>
                    <a:gd name="T32" fmla="*/ 117 w 132"/>
                    <a:gd name="T33" fmla="*/ 15 h 164"/>
                    <a:gd name="T34" fmla="*/ 132 w 132"/>
                    <a:gd name="T35" fmla="*/ 58 h 164"/>
                    <a:gd name="T36" fmla="*/ 132 w 132"/>
                    <a:gd name="T37" fmla="*/ 161 h 164"/>
                    <a:gd name="T38" fmla="*/ 110 w 132"/>
                    <a:gd name="T39" fmla="*/ 161 h 164"/>
                    <a:gd name="T40" fmla="*/ 107 w 132"/>
                    <a:gd name="T41" fmla="*/ 137 h 164"/>
                    <a:gd name="T42" fmla="*/ 106 w 132"/>
                    <a:gd name="T43" fmla="*/ 137 h 164"/>
                    <a:gd name="T44" fmla="*/ 53 w 132"/>
                    <a:gd name="T45" fmla="*/ 164 h 164"/>
                    <a:gd name="T46" fmla="*/ 57 w 132"/>
                    <a:gd name="T47" fmla="*/ 138 h 164"/>
                    <a:gd name="T48" fmla="*/ 75 w 132"/>
                    <a:gd name="T49" fmla="*/ 134 h 164"/>
                    <a:gd name="T50" fmla="*/ 90 w 132"/>
                    <a:gd name="T51" fmla="*/ 125 h 164"/>
                    <a:gd name="T52" fmla="*/ 100 w 132"/>
                    <a:gd name="T53" fmla="*/ 111 h 164"/>
                    <a:gd name="T54" fmla="*/ 104 w 132"/>
                    <a:gd name="T55" fmla="*/ 95 h 164"/>
                    <a:gd name="T56" fmla="*/ 104 w 132"/>
                    <a:gd name="T57" fmla="*/ 89 h 164"/>
                    <a:gd name="T58" fmla="*/ 69 w 132"/>
                    <a:gd name="T59" fmla="*/ 89 h 164"/>
                    <a:gd name="T60" fmla="*/ 38 w 132"/>
                    <a:gd name="T61" fmla="*/ 96 h 164"/>
                    <a:gd name="T62" fmla="*/ 29 w 132"/>
                    <a:gd name="T63" fmla="*/ 116 h 164"/>
                    <a:gd name="T64" fmla="*/ 36 w 132"/>
                    <a:gd name="T65" fmla="*/ 132 h 164"/>
                    <a:gd name="T66" fmla="*/ 57 w 132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2" h="164">
                      <a:moveTo>
                        <a:pt x="53" y="164"/>
                      </a:moveTo>
                      <a:cubicBezTo>
                        <a:pt x="36" y="164"/>
                        <a:pt x="22" y="159"/>
                        <a:pt x="13" y="151"/>
                      </a:cubicBezTo>
                      <a:cubicBezTo>
                        <a:pt x="4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6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1" y="39"/>
                        <a:pt x="96" y="34"/>
                      </a:cubicBezTo>
                      <a:cubicBezTo>
                        <a:pt x="91" y="29"/>
                        <a:pt x="82" y="26"/>
                        <a:pt x="69" y="26"/>
                      </a:cubicBezTo>
                      <a:cubicBezTo>
                        <a:pt x="58" y="26"/>
                        <a:pt x="50" y="28"/>
                        <a:pt x="44" y="32"/>
                      </a:cubicBezTo>
                      <a:cubicBezTo>
                        <a:pt x="39" y="36"/>
                        <a:pt x="36" y="41"/>
                        <a:pt x="35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6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8" y="10"/>
                        <a:pt x="35" y="7"/>
                        <a:pt x="43" y="4"/>
                      </a:cubicBezTo>
                      <a:cubicBezTo>
                        <a:pt x="50" y="2"/>
                        <a:pt x="59" y="0"/>
                        <a:pt x="69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7" y="25"/>
                        <a:pt x="132" y="39"/>
                        <a:pt x="132" y="58"/>
                      </a:cubicBezTo>
                      <a:cubicBezTo>
                        <a:pt x="132" y="161"/>
                        <a:pt x="132" y="161"/>
                        <a:pt x="132" y="161"/>
                      </a:cubicBezTo>
                      <a:cubicBezTo>
                        <a:pt x="110" y="161"/>
                        <a:pt x="110" y="161"/>
                        <a:pt x="110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6" y="137"/>
                        <a:pt x="106" y="137"/>
                        <a:pt x="106" y="137"/>
                      </a:cubicBezTo>
                      <a:cubicBezTo>
                        <a:pt x="93" y="155"/>
                        <a:pt x="76" y="164"/>
                        <a:pt x="53" y="164"/>
                      </a:cubicBezTo>
                      <a:close/>
                      <a:moveTo>
                        <a:pt x="57" y="138"/>
                      </a:moveTo>
                      <a:cubicBezTo>
                        <a:pt x="63" y="138"/>
                        <a:pt x="69" y="136"/>
                        <a:pt x="75" y="134"/>
                      </a:cubicBezTo>
                      <a:cubicBezTo>
                        <a:pt x="81" y="132"/>
                        <a:pt x="86" y="129"/>
                        <a:pt x="90" y="125"/>
                      </a:cubicBezTo>
                      <a:cubicBezTo>
                        <a:pt x="95" y="121"/>
                        <a:pt x="98" y="117"/>
                        <a:pt x="100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69" y="89"/>
                        <a:pt x="69" y="89"/>
                        <a:pt x="69" y="89"/>
                      </a:cubicBezTo>
                      <a:cubicBezTo>
                        <a:pt x="54" y="89"/>
                        <a:pt x="44" y="91"/>
                        <a:pt x="38" y="96"/>
                      </a:cubicBezTo>
                      <a:cubicBezTo>
                        <a:pt x="32" y="101"/>
                        <a:pt x="29" y="108"/>
                        <a:pt x="29" y="116"/>
                      </a:cubicBezTo>
                      <a:cubicBezTo>
                        <a:pt x="29" y="122"/>
                        <a:pt x="32" y="128"/>
                        <a:pt x="36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8" name="Freeform 24"/>
                <p:cNvSpPr>
                  <a:spLocks/>
                </p:cNvSpPr>
                <p:nvPr userDrawn="1"/>
              </p:nvSpPr>
              <p:spPr bwMode="auto">
                <a:xfrm>
                  <a:off x="2058450" y="1326678"/>
                  <a:ext cx="120095" cy="145333"/>
                </a:xfrm>
                <a:custGeom>
                  <a:avLst/>
                  <a:gdLst>
                    <a:gd name="T0" fmla="*/ 54 w 138"/>
                    <a:gd name="T1" fmla="*/ 28 h 167"/>
                    <a:gd name="T2" fmla="*/ 0 w 138"/>
                    <a:gd name="T3" fmla="*/ 28 h 167"/>
                    <a:gd name="T4" fmla="*/ 0 w 138"/>
                    <a:gd name="T5" fmla="*/ 0 h 167"/>
                    <a:gd name="T6" fmla="*/ 138 w 138"/>
                    <a:gd name="T7" fmla="*/ 0 h 167"/>
                    <a:gd name="T8" fmla="*/ 138 w 138"/>
                    <a:gd name="T9" fmla="*/ 28 h 167"/>
                    <a:gd name="T10" fmla="*/ 84 w 138"/>
                    <a:gd name="T11" fmla="*/ 28 h 167"/>
                    <a:gd name="T12" fmla="*/ 84 w 138"/>
                    <a:gd name="T13" fmla="*/ 167 h 167"/>
                    <a:gd name="T14" fmla="*/ 54 w 138"/>
                    <a:gd name="T15" fmla="*/ 167 h 167"/>
                    <a:gd name="T16" fmla="*/ 54 w 138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54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8" y="0"/>
                      </a:lnTo>
                      <a:lnTo>
                        <a:pt x="138" y="28"/>
                      </a:lnTo>
                      <a:lnTo>
                        <a:pt x="84" y="28"/>
                      </a:lnTo>
                      <a:lnTo>
                        <a:pt x="84" y="167"/>
                      </a:lnTo>
                      <a:lnTo>
                        <a:pt x="54" y="167"/>
                      </a:lnTo>
                      <a:lnTo>
                        <a:pt x="54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9" name="Freeform 25"/>
                <p:cNvSpPr>
                  <a:spLocks noEditPoints="1"/>
                </p:cNvSpPr>
                <p:nvPr userDrawn="1"/>
              </p:nvSpPr>
              <p:spPr bwMode="auto">
                <a:xfrm>
                  <a:off x="2189858" y="1324067"/>
                  <a:ext cx="13053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0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0" name="Freeform 26"/>
                <p:cNvSpPr>
                  <a:spLocks/>
                </p:cNvSpPr>
                <p:nvPr userDrawn="1"/>
              </p:nvSpPr>
              <p:spPr bwMode="auto">
                <a:xfrm>
                  <a:off x="2335191" y="1326678"/>
                  <a:ext cx="132279" cy="148814"/>
                </a:xfrm>
                <a:custGeom>
                  <a:avLst/>
                  <a:gdLst>
                    <a:gd name="T0" fmla="*/ 0 w 144"/>
                    <a:gd name="T1" fmla="*/ 135 h 161"/>
                    <a:gd name="T2" fmla="*/ 5 w 144"/>
                    <a:gd name="T3" fmla="*/ 135 h 161"/>
                    <a:gd name="T4" fmla="*/ 19 w 144"/>
                    <a:gd name="T5" fmla="*/ 129 h 161"/>
                    <a:gd name="T6" fmla="*/ 27 w 144"/>
                    <a:gd name="T7" fmla="*/ 111 h 161"/>
                    <a:gd name="T8" fmla="*/ 30 w 144"/>
                    <a:gd name="T9" fmla="*/ 84 h 161"/>
                    <a:gd name="T10" fmla="*/ 30 w 144"/>
                    <a:gd name="T11" fmla="*/ 49 h 161"/>
                    <a:gd name="T12" fmla="*/ 30 w 144"/>
                    <a:gd name="T13" fmla="*/ 0 h 161"/>
                    <a:gd name="T14" fmla="*/ 144 w 144"/>
                    <a:gd name="T15" fmla="*/ 0 h 161"/>
                    <a:gd name="T16" fmla="*/ 144 w 144"/>
                    <a:gd name="T17" fmla="*/ 158 h 161"/>
                    <a:gd name="T18" fmla="*/ 115 w 144"/>
                    <a:gd name="T19" fmla="*/ 158 h 161"/>
                    <a:gd name="T20" fmla="*/ 115 w 144"/>
                    <a:gd name="T21" fmla="*/ 26 h 161"/>
                    <a:gd name="T22" fmla="*/ 59 w 144"/>
                    <a:gd name="T23" fmla="*/ 26 h 161"/>
                    <a:gd name="T24" fmla="*/ 59 w 144"/>
                    <a:gd name="T25" fmla="*/ 49 h 161"/>
                    <a:gd name="T26" fmla="*/ 58 w 144"/>
                    <a:gd name="T27" fmla="*/ 91 h 161"/>
                    <a:gd name="T28" fmla="*/ 52 w 144"/>
                    <a:gd name="T29" fmla="*/ 127 h 161"/>
                    <a:gd name="T30" fmla="*/ 36 w 144"/>
                    <a:gd name="T31" fmla="*/ 151 h 161"/>
                    <a:gd name="T32" fmla="*/ 5 w 144"/>
                    <a:gd name="T33" fmla="*/ 161 h 161"/>
                    <a:gd name="T34" fmla="*/ 0 w 144"/>
                    <a:gd name="T35" fmla="*/ 161 h 161"/>
                    <a:gd name="T36" fmla="*/ 0 w 144"/>
                    <a:gd name="T37" fmla="*/ 135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4" h="161">
                      <a:moveTo>
                        <a:pt x="0" y="135"/>
                      </a:moveTo>
                      <a:cubicBezTo>
                        <a:pt x="5" y="135"/>
                        <a:pt x="5" y="135"/>
                        <a:pt x="5" y="135"/>
                      </a:cubicBezTo>
                      <a:cubicBezTo>
                        <a:pt x="11" y="135"/>
                        <a:pt x="16" y="133"/>
                        <a:pt x="19" y="129"/>
                      </a:cubicBezTo>
                      <a:cubicBezTo>
                        <a:pt x="23" y="125"/>
                        <a:pt x="25" y="119"/>
                        <a:pt x="27" y="111"/>
                      </a:cubicBezTo>
                      <a:cubicBezTo>
                        <a:pt x="28" y="104"/>
                        <a:pt x="29" y="95"/>
                        <a:pt x="30" y="84"/>
                      </a:cubicBezTo>
                      <a:cubicBezTo>
                        <a:pt x="30" y="74"/>
                        <a:pt x="30" y="62"/>
                        <a:pt x="30" y="49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4" y="0"/>
                        <a:pt x="144" y="0"/>
                        <a:pt x="144" y="0"/>
                      </a:cubicBezTo>
                      <a:cubicBezTo>
                        <a:pt x="144" y="158"/>
                        <a:pt x="144" y="158"/>
                        <a:pt x="144" y="158"/>
                      </a:cubicBezTo>
                      <a:cubicBezTo>
                        <a:pt x="115" y="158"/>
                        <a:pt x="115" y="158"/>
                        <a:pt x="115" y="158"/>
                      </a:cubicBezTo>
                      <a:cubicBezTo>
                        <a:pt x="115" y="26"/>
                        <a:pt x="115" y="26"/>
                        <a:pt x="115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49"/>
                        <a:pt x="59" y="49"/>
                        <a:pt x="59" y="49"/>
                      </a:cubicBezTo>
                      <a:cubicBezTo>
                        <a:pt x="59" y="64"/>
                        <a:pt x="58" y="78"/>
                        <a:pt x="58" y="91"/>
                      </a:cubicBezTo>
                      <a:cubicBezTo>
                        <a:pt x="57" y="104"/>
                        <a:pt x="55" y="116"/>
                        <a:pt x="52" y="127"/>
                      </a:cubicBezTo>
                      <a:cubicBezTo>
                        <a:pt x="48" y="137"/>
                        <a:pt x="43" y="145"/>
                        <a:pt x="36" y="151"/>
                      </a:cubicBezTo>
                      <a:cubicBezTo>
                        <a:pt x="28" y="157"/>
                        <a:pt x="18" y="161"/>
                        <a:pt x="5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0" y="135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1" name="Freeform 27"/>
                <p:cNvSpPr>
                  <a:spLocks noEditPoints="1"/>
                </p:cNvSpPr>
                <p:nvPr userDrawn="1"/>
              </p:nvSpPr>
              <p:spPr bwMode="auto">
                <a:xfrm>
                  <a:off x="2510983" y="1326678"/>
                  <a:ext cx="114003" cy="145333"/>
                </a:xfrm>
                <a:custGeom>
                  <a:avLst/>
                  <a:gdLst>
                    <a:gd name="T0" fmla="*/ 0 w 124"/>
                    <a:gd name="T1" fmla="*/ 0 h 158"/>
                    <a:gd name="T2" fmla="*/ 29 w 124"/>
                    <a:gd name="T3" fmla="*/ 0 h 158"/>
                    <a:gd name="T4" fmla="*/ 29 w 124"/>
                    <a:gd name="T5" fmla="*/ 51 h 158"/>
                    <a:gd name="T6" fmla="*/ 60 w 124"/>
                    <a:gd name="T7" fmla="*/ 51 h 158"/>
                    <a:gd name="T8" fmla="*/ 108 w 124"/>
                    <a:gd name="T9" fmla="*/ 65 h 158"/>
                    <a:gd name="T10" fmla="*/ 124 w 124"/>
                    <a:gd name="T11" fmla="*/ 104 h 158"/>
                    <a:gd name="T12" fmla="*/ 108 w 124"/>
                    <a:gd name="T13" fmla="*/ 144 h 158"/>
                    <a:gd name="T14" fmla="*/ 60 w 124"/>
                    <a:gd name="T15" fmla="*/ 158 h 158"/>
                    <a:gd name="T16" fmla="*/ 0 w 124"/>
                    <a:gd name="T17" fmla="*/ 158 h 158"/>
                    <a:gd name="T18" fmla="*/ 0 w 124"/>
                    <a:gd name="T19" fmla="*/ 0 h 158"/>
                    <a:gd name="T20" fmla="*/ 29 w 124"/>
                    <a:gd name="T21" fmla="*/ 76 h 158"/>
                    <a:gd name="T22" fmla="*/ 29 w 124"/>
                    <a:gd name="T23" fmla="*/ 132 h 158"/>
                    <a:gd name="T24" fmla="*/ 59 w 124"/>
                    <a:gd name="T25" fmla="*/ 132 h 158"/>
                    <a:gd name="T26" fmla="*/ 86 w 124"/>
                    <a:gd name="T27" fmla="*/ 125 h 158"/>
                    <a:gd name="T28" fmla="*/ 94 w 124"/>
                    <a:gd name="T29" fmla="*/ 104 h 158"/>
                    <a:gd name="T30" fmla="*/ 86 w 124"/>
                    <a:gd name="T31" fmla="*/ 84 h 158"/>
                    <a:gd name="T32" fmla="*/ 59 w 124"/>
                    <a:gd name="T33" fmla="*/ 76 h 158"/>
                    <a:gd name="T34" fmla="*/ 29 w 124"/>
                    <a:gd name="T35" fmla="*/ 76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24" h="158">
                      <a:moveTo>
                        <a:pt x="0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51"/>
                        <a:pt x="29" y="51"/>
                        <a:pt x="29" y="51"/>
                      </a:cubicBezTo>
                      <a:cubicBezTo>
                        <a:pt x="60" y="51"/>
                        <a:pt x="60" y="51"/>
                        <a:pt x="60" y="51"/>
                      </a:cubicBezTo>
                      <a:cubicBezTo>
                        <a:pt x="82" y="51"/>
                        <a:pt x="98" y="55"/>
                        <a:pt x="108" y="65"/>
                      </a:cubicBezTo>
                      <a:cubicBezTo>
                        <a:pt x="118" y="74"/>
                        <a:pt x="124" y="87"/>
                        <a:pt x="124" y="104"/>
                      </a:cubicBezTo>
                      <a:cubicBezTo>
                        <a:pt x="124" y="121"/>
                        <a:pt x="118" y="134"/>
                        <a:pt x="108" y="144"/>
                      </a:cubicBezTo>
                      <a:cubicBezTo>
                        <a:pt x="98" y="153"/>
                        <a:pt x="82" y="158"/>
                        <a:pt x="60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29" y="76"/>
                      </a:moveTo>
                      <a:cubicBezTo>
                        <a:pt x="29" y="132"/>
                        <a:pt x="29" y="132"/>
                        <a:pt x="29" y="132"/>
                      </a:cubicBezTo>
                      <a:cubicBezTo>
                        <a:pt x="59" y="132"/>
                        <a:pt x="59" y="132"/>
                        <a:pt x="59" y="132"/>
                      </a:cubicBezTo>
                      <a:cubicBezTo>
                        <a:pt x="72" y="132"/>
                        <a:pt x="81" y="130"/>
                        <a:pt x="86" y="125"/>
                      </a:cubicBezTo>
                      <a:cubicBezTo>
                        <a:pt x="91" y="120"/>
                        <a:pt x="94" y="114"/>
                        <a:pt x="94" y="104"/>
                      </a:cubicBezTo>
                      <a:cubicBezTo>
                        <a:pt x="94" y="95"/>
                        <a:pt x="91" y="88"/>
                        <a:pt x="86" y="84"/>
                      </a:cubicBezTo>
                      <a:cubicBezTo>
                        <a:pt x="80" y="79"/>
                        <a:pt x="71" y="76"/>
                        <a:pt x="59" y="76"/>
                      </a:cubicBezTo>
                      <a:lnTo>
                        <a:pt x="29" y="76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2" name="Freeform 28"/>
                <p:cNvSpPr>
                  <a:spLocks/>
                </p:cNvSpPr>
                <p:nvPr userDrawn="1"/>
              </p:nvSpPr>
              <p:spPr bwMode="auto">
                <a:xfrm>
                  <a:off x="2648483" y="1324067"/>
                  <a:ext cx="125317" cy="151424"/>
                </a:xfrm>
                <a:custGeom>
                  <a:avLst/>
                  <a:gdLst>
                    <a:gd name="T0" fmla="*/ 69 w 136"/>
                    <a:gd name="T1" fmla="*/ 164 h 164"/>
                    <a:gd name="T2" fmla="*/ 19 w 136"/>
                    <a:gd name="T3" fmla="*/ 144 h 164"/>
                    <a:gd name="T4" fmla="*/ 0 w 136"/>
                    <a:gd name="T5" fmla="*/ 85 h 164"/>
                    <a:gd name="T6" fmla="*/ 0 w 136"/>
                    <a:gd name="T7" fmla="*/ 76 h 164"/>
                    <a:gd name="T8" fmla="*/ 5 w 136"/>
                    <a:gd name="T9" fmla="*/ 44 h 164"/>
                    <a:gd name="T10" fmla="*/ 19 w 136"/>
                    <a:gd name="T11" fmla="*/ 20 h 164"/>
                    <a:gd name="T12" fmla="*/ 41 w 136"/>
                    <a:gd name="T13" fmla="*/ 6 h 164"/>
                    <a:gd name="T14" fmla="*/ 69 w 136"/>
                    <a:gd name="T15" fmla="*/ 0 h 164"/>
                    <a:gd name="T16" fmla="*/ 96 w 136"/>
                    <a:gd name="T17" fmla="*/ 4 h 164"/>
                    <a:gd name="T18" fmla="*/ 115 w 136"/>
                    <a:gd name="T19" fmla="*/ 15 h 164"/>
                    <a:gd name="T20" fmla="*/ 129 w 136"/>
                    <a:gd name="T21" fmla="*/ 31 h 164"/>
                    <a:gd name="T22" fmla="*/ 136 w 136"/>
                    <a:gd name="T23" fmla="*/ 50 h 164"/>
                    <a:gd name="T24" fmla="*/ 106 w 136"/>
                    <a:gd name="T25" fmla="*/ 50 h 164"/>
                    <a:gd name="T26" fmla="*/ 94 w 136"/>
                    <a:gd name="T27" fmla="*/ 33 h 164"/>
                    <a:gd name="T28" fmla="*/ 71 w 136"/>
                    <a:gd name="T29" fmla="*/ 26 h 164"/>
                    <a:gd name="T30" fmla="*/ 41 w 136"/>
                    <a:gd name="T31" fmla="*/ 39 h 164"/>
                    <a:gd name="T32" fmla="*/ 30 w 136"/>
                    <a:gd name="T33" fmla="*/ 76 h 164"/>
                    <a:gd name="T34" fmla="*/ 30 w 136"/>
                    <a:gd name="T35" fmla="*/ 85 h 164"/>
                    <a:gd name="T36" fmla="*/ 41 w 136"/>
                    <a:gd name="T37" fmla="*/ 125 h 164"/>
                    <a:gd name="T38" fmla="*/ 71 w 136"/>
                    <a:gd name="T39" fmla="*/ 138 h 164"/>
                    <a:gd name="T40" fmla="*/ 94 w 136"/>
                    <a:gd name="T41" fmla="*/ 130 h 164"/>
                    <a:gd name="T42" fmla="*/ 106 w 136"/>
                    <a:gd name="T43" fmla="*/ 110 h 164"/>
                    <a:gd name="T44" fmla="*/ 136 w 136"/>
                    <a:gd name="T45" fmla="*/ 110 h 164"/>
                    <a:gd name="T46" fmla="*/ 129 w 136"/>
                    <a:gd name="T47" fmla="*/ 132 h 164"/>
                    <a:gd name="T48" fmla="*/ 115 w 136"/>
                    <a:gd name="T49" fmla="*/ 149 h 164"/>
                    <a:gd name="T50" fmla="*/ 96 w 136"/>
                    <a:gd name="T51" fmla="*/ 160 h 164"/>
                    <a:gd name="T52" fmla="*/ 69 w 136"/>
                    <a:gd name="T53" fmla="*/ 164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36" h="164">
                      <a:moveTo>
                        <a:pt x="69" y="164"/>
                      </a:moveTo>
                      <a:cubicBezTo>
                        <a:pt x="48" y="164"/>
                        <a:pt x="31" y="157"/>
                        <a:pt x="19" y="144"/>
                      </a:cubicBezTo>
                      <a:cubicBezTo>
                        <a:pt x="6" y="130"/>
                        <a:pt x="0" y="111"/>
                        <a:pt x="0" y="85"/>
                      </a:cubicBezTo>
                      <a:cubicBezTo>
                        <a:pt x="0" y="76"/>
                        <a:pt x="0" y="76"/>
                        <a:pt x="0" y="76"/>
                      </a:cubicBezTo>
                      <a:cubicBezTo>
                        <a:pt x="0" y="64"/>
                        <a:pt x="1" y="53"/>
                        <a:pt x="5" y="44"/>
                      </a:cubicBezTo>
                      <a:cubicBezTo>
                        <a:pt x="8" y="35"/>
                        <a:pt x="13" y="27"/>
                        <a:pt x="19" y="20"/>
                      </a:cubicBezTo>
                      <a:cubicBezTo>
                        <a:pt x="25" y="14"/>
                        <a:pt x="32" y="9"/>
                        <a:pt x="41" y="6"/>
                      </a:cubicBezTo>
                      <a:cubicBezTo>
                        <a:pt x="49" y="2"/>
                        <a:pt x="59" y="0"/>
                        <a:pt x="69" y="0"/>
                      </a:cubicBezTo>
                      <a:cubicBezTo>
                        <a:pt x="79" y="0"/>
                        <a:pt x="88" y="2"/>
                        <a:pt x="96" y="4"/>
                      </a:cubicBezTo>
                      <a:cubicBezTo>
                        <a:pt x="103" y="7"/>
                        <a:pt x="110" y="11"/>
                        <a:pt x="115" y="15"/>
                      </a:cubicBezTo>
                      <a:cubicBezTo>
                        <a:pt x="121" y="19"/>
                        <a:pt x="125" y="25"/>
                        <a:pt x="129" y="31"/>
                      </a:cubicBezTo>
                      <a:cubicBezTo>
                        <a:pt x="132" y="37"/>
                        <a:pt x="134" y="43"/>
                        <a:pt x="136" y="50"/>
                      </a:cubicBezTo>
                      <a:cubicBezTo>
                        <a:pt x="106" y="50"/>
                        <a:pt x="106" y="50"/>
                        <a:pt x="106" y="50"/>
                      </a:cubicBezTo>
                      <a:cubicBezTo>
                        <a:pt x="104" y="44"/>
                        <a:pt x="100" y="38"/>
                        <a:pt x="94" y="33"/>
                      </a:cubicBezTo>
                      <a:cubicBezTo>
                        <a:pt x="89" y="29"/>
                        <a:pt x="81" y="26"/>
                        <a:pt x="71" y="26"/>
                      </a:cubicBezTo>
                      <a:cubicBezTo>
                        <a:pt x="58" y="26"/>
                        <a:pt x="48" y="30"/>
                        <a:pt x="41" y="39"/>
                      </a:cubicBezTo>
                      <a:cubicBezTo>
                        <a:pt x="33" y="47"/>
                        <a:pt x="30" y="59"/>
                        <a:pt x="30" y="76"/>
                      </a:cubicBezTo>
                      <a:cubicBezTo>
                        <a:pt x="30" y="85"/>
                        <a:pt x="30" y="85"/>
                        <a:pt x="30" y="85"/>
                      </a:cubicBezTo>
                      <a:cubicBezTo>
                        <a:pt x="30" y="103"/>
                        <a:pt x="33" y="117"/>
                        <a:pt x="41" y="125"/>
                      </a:cubicBezTo>
                      <a:cubicBezTo>
                        <a:pt x="48" y="133"/>
                        <a:pt x="58" y="138"/>
                        <a:pt x="71" y="138"/>
                      </a:cubicBezTo>
                      <a:cubicBezTo>
                        <a:pt x="81" y="138"/>
                        <a:pt x="89" y="135"/>
                        <a:pt x="94" y="130"/>
                      </a:cubicBezTo>
                      <a:cubicBezTo>
                        <a:pt x="100" y="125"/>
                        <a:pt x="104" y="119"/>
                        <a:pt x="106" y="110"/>
                      </a:cubicBezTo>
                      <a:cubicBezTo>
                        <a:pt x="136" y="110"/>
                        <a:pt x="136" y="110"/>
                        <a:pt x="136" y="110"/>
                      </a:cubicBezTo>
                      <a:cubicBezTo>
                        <a:pt x="134" y="118"/>
                        <a:pt x="132" y="125"/>
                        <a:pt x="129" y="132"/>
                      </a:cubicBezTo>
                      <a:cubicBezTo>
                        <a:pt x="125" y="138"/>
                        <a:pt x="121" y="144"/>
                        <a:pt x="115" y="149"/>
                      </a:cubicBezTo>
                      <a:cubicBezTo>
                        <a:pt x="110" y="153"/>
                        <a:pt x="103" y="157"/>
                        <a:pt x="96" y="160"/>
                      </a:cubicBezTo>
                      <a:cubicBezTo>
                        <a:pt x="88" y="162"/>
                        <a:pt x="79" y="164"/>
                        <a:pt x="69" y="164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3" name="Freeform 29"/>
                <p:cNvSpPr>
                  <a:spLocks/>
                </p:cNvSpPr>
                <p:nvPr userDrawn="1"/>
              </p:nvSpPr>
              <p:spPr bwMode="auto">
                <a:xfrm>
                  <a:off x="2786853" y="1326678"/>
                  <a:ext cx="118355" cy="145333"/>
                </a:xfrm>
                <a:custGeom>
                  <a:avLst/>
                  <a:gdLst>
                    <a:gd name="T0" fmla="*/ 52 w 136"/>
                    <a:gd name="T1" fmla="*/ 28 h 167"/>
                    <a:gd name="T2" fmla="*/ 0 w 136"/>
                    <a:gd name="T3" fmla="*/ 28 h 167"/>
                    <a:gd name="T4" fmla="*/ 0 w 136"/>
                    <a:gd name="T5" fmla="*/ 0 h 167"/>
                    <a:gd name="T6" fmla="*/ 136 w 136"/>
                    <a:gd name="T7" fmla="*/ 0 h 167"/>
                    <a:gd name="T8" fmla="*/ 136 w 136"/>
                    <a:gd name="T9" fmla="*/ 28 h 167"/>
                    <a:gd name="T10" fmla="*/ 83 w 136"/>
                    <a:gd name="T11" fmla="*/ 28 h 167"/>
                    <a:gd name="T12" fmla="*/ 83 w 136"/>
                    <a:gd name="T13" fmla="*/ 167 h 167"/>
                    <a:gd name="T14" fmla="*/ 52 w 136"/>
                    <a:gd name="T15" fmla="*/ 167 h 167"/>
                    <a:gd name="T16" fmla="*/ 52 w 136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6" h="167">
                      <a:moveTo>
                        <a:pt x="52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6" y="0"/>
                      </a:lnTo>
                      <a:lnTo>
                        <a:pt x="136" y="28"/>
                      </a:lnTo>
                      <a:lnTo>
                        <a:pt x="83" y="28"/>
                      </a:lnTo>
                      <a:lnTo>
                        <a:pt x="83" y="167"/>
                      </a:lnTo>
                      <a:lnTo>
                        <a:pt x="52" y="167"/>
                      </a:lnTo>
                      <a:lnTo>
                        <a:pt x="52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4" name="Freeform 30"/>
                <p:cNvSpPr>
                  <a:spLocks noEditPoints="1"/>
                </p:cNvSpPr>
                <p:nvPr userDrawn="1"/>
              </p:nvSpPr>
              <p:spPr bwMode="auto">
                <a:xfrm>
                  <a:off x="2932186" y="1326678"/>
                  <a:ext cx="115744" cy="145333"/>
                </a:xfrm>
                <a:custGeom>
                  <a:avLst/>
                  <a:gdLst>
                    <a:gd name="T0" fmla="*/ 0 w 126"/>
                    <a:gd name="T1" fmla="*/ 0 h 158"/>
                    <a:gd name="T2" fmla="*/ 61 w 126"/>
                    <a:gd name="T3" fmla="*/ 0 h 158"/>
                    <a:gd name="T4" fmla="*/ 106 w 126"/>
                    <a:gd name="T5" fmla="*/ 12 h 158"/>
                    <a:gd name="T6" fmla="*/ 120 w 126"/>
                    <a:gd name="T7" fmla="*/ 44 h 158"/>
                    <a:gd name="T8" fmla="*/ 115 w 126"/>
                    <a:gd name="T9" fmla="*/ 62 h 158"/>
                    <a:gd name="T10" fmla="*/ 100 w 126"/>
                    <a:gd name="T11" fmla="*/ 75 h 158"/>
                    <a:gd name="T12" fmla="*/ 100 w 126"/>
                    <a:gd name="T13" fmla="*/ 76 h 158"/>
                    <a:gd name="T14" fmla="*/ 119 w 126"/>
                    <a:gd name="T15" fmla="*/ 90 h 158"/>
                    <a:gd name="T16" fmla="*/ 126 w 126"/>
                    <a:gd name="T17" fmla="*/ 112 h 158"/>
                    <a:gd name="T18" fmla="*/ 113 w 126"/>
                    <a:gd name="T19" fmla="*/ 146 h 158"/>
                    <a:gd name="T20" fmla="*/ 68 w 126"/>
                    <a:gd name="T21" fmla="*/ 158 h 158"/>
                    <a:gd name="T22" fmla="*/ 0 w 126"/>
                    <a:gd name="T23" fmla="*/ 158 h 158"/>
                    <a:gd name="T24" fmla="*/ 0 w 126"/>
                    <a:gd name="T25" fmla="*/ 0 h 158"/>
                    <a:gd name="T26" fmla="*/ 90 w 126"/>
                    <a:gd name="T27" fmla="*/ 46 h 158"/>
                    <a:gd name="T28" fmla="*/ 84 w 126"/>
                    <a:gd name="T29" fmla="*/ 31 h 158"/>
                    <a:gd name="T30" fmla="*/ 60 w 126"/>
                    <a:gd name="T31" fmla="*/ 26 h 158"/>
                    <a:gd name="T32" fmla="*/ 28 w 126"/>
                    <a:gd name="T33" fmla="*/ 26 h 158"/>
                    <a:gd name="T34" fmla="*/ 28 w 126"/>
                    <a:gd name="T35" fmla="*/ 65 h 158"/>
                    <a:gd name="T36" fmla="*/ 60 w 126"/>
                    <a:gd name="T37" fmla="*/ 65 h 158"/>
                    <a:gd name="T38" fmla="*/ 84 w 126"/>
                    <a:gd name="T39" fmla="*/ 60 h 158"/>
                    <a:gd name="T40" fmla="*/ 90 w 126"/>
                    <a:gd name="T41" fmla="*/ 46 h 158"/>
                    <a:gd name="T42" fmla="*/ 97 w 126"/>
                    <a:gd name="T43" fmla="*/ 110 h 158"/>
                    <a:gd name="T44" fmla="*/ 90 w 126"/>
                    <a:gd name="T45" fmla="*/ 95 h 158"/>
                    <a:gd name="T46" fmla="*/ 66 w 126"/>
                    <a:gd name="T47" fmla="*/ 89 h 158"/>
                    <a:gd name="T48" fmla="*/ 28 w 126"/>
                    <a:gd name="T49" fmla="*/ 89 h 158"/>
                    <a:gd name="T50" fmla="*/ 28 w 126"/>
                    <a:gd name="T51" fmla="*/ 132 h 158"/>
                    <a:gd name="T52" fmla="*/ 66 w 126"/>
                    <a:gd name="T53" fmla="*/ 132 h 158"/>
                    <a:gd name="T54" fmla="*/ 90 w 126"/>
                    <a:gd name="T55" fmla="*/ 127 h 158"/>
                    <a:gd name="T56" fmla="*/ 97 w 126"/>
                    <a:gd name="T57" fmla="*/ 110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6" h="158">
                      <a:moveTo>
                        <a:pt x="0" y="0"/>
                      </a:moveTo>
                      <a:cubicBezTo>
                        <a:pt x="61" y="0"/>
                        <a:pt x="61" y="0"/>
                        <a:pt x="61" y="0"/>
                      </a:cubicBezTo>
                      <a:cubicBezTo>
                        <a:pt x="82" y="0"/>
                        <a:pt x="97" y="4"/>
                        <a:pt x="106" y="12"/>
                      </a:cubicBezTo>
                      <a:cubicBezTo>
                        <a:pt x="115" y="20"/>
                        <a:pt x="120" y="31"/>
                        <a:pt x="120" y="44"/>
                      </a:cubicBezTo>
                      <a:cubicBezTo>
                        <a:pt x="120" y="51"/>
                        <a:pt x="118" y="57"/>
                        <a:pt x="115" y="62"/>
                      </a:cubicBezTo>
                      <a:cubicBezTo>
                        <a:pt x="112" y="67"/>
                        <a:pt x="107" y="72"/>
                        <a:pt x="100" y="75"/>
                      </a:cubicBezTo>
                      <a:cubicBezTo>
                        <a:pt x="100" y="76"/>
                        <a:pt x="100" y="76"/>
                        <a:pt x="100" y="76"/>
                      </a:cubicBezTo>
                      <a:cubicBezTo>
                        <a:pt x="109" y="79"/>
                        <a:pt x="115" y="84"/>
                        <a:pt x="119" y="90"/>
                      </a:cubicBezTo>
                      <a:cubicBezTo>
                        <a:pt x="124" y="97"/>
                        <a:pt x="126" y="104"/>
                        <a:pt x="126" y="112"/>
                      </a:cubicBezTo>
                      <a:cubicBezTo>
                        <a:pt x="126" y="126"/>
                        <a:pt x="122" y="138"/>
                        <a:pt x="113" y="146"/>
                      </a:cubicBezTo>
                      <a:cubicBezTo>
                        <a:pt x="103" y="154"/>
                        <a:pt x="88" y="158"/>
                        <a:pt x="68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90" y="46"/>
                      </a:moveTo>
                      <a:cubicBezTo>
                        <a:pt x="90" y="39"/>
                        <a:pt x="88" y="35"/>
                        <a:pt x="84" y="31"/>
                      </a:cubicBezTo>
                      <a:cubicBezTo>
                        <a:pt x="79" y="28"/>
                        <a:pt x="71" y="26"/>
                        <a:pt x="60" y="26"/>
                      </a:cubicBezTo>
                      <a:cubicBezTo>
                        <a:pt x="28" y="26"/>
                        <a:pt x="28" y="26"/>
                        <a:pt x="28" y="26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60" y="65"/>
                        <a:pt x="60" y="65"/>
                        <a:pt x="60" y="65"/>
                      </a:cubicBezTo>
                      <a:cubicBezTo>
                        <a:pt x="71" y="65"/>
                        <a:pt x="79" y="64"/>
                        <a:pt x="84" y="60"/>
                      </a:cubicBezTo>
                      <a:cubicBezTo>
                        <a:pt x="88" y="57"/>
                        <a:pt x="90" y="52"/>
                        <a:pt x="90" y="46"/>
                      </a:cubicBezTo>
                      <a:close/>
                      <a:moveTo>
                        <a:pt x="97" y="110"/>
                      </a:moveTo>
                      <a:cubicBezTo>
                        <a:pt x="97" y="104"/>
                        <a:pt x="94" y="98"/>
                        <a:pt x="90" y="95"/>
                      </a:cubicBezTo>
                      <a:cubicBezTo>
                        <a:pt x="85" y="91"/>
                        <a:pt x="78" y="89"/>
                        <a:pt x="66" y="89"/>
                      </a:cubicBezTo>
                      <a:cubicBezTo>
                        <a:pt x="28" y="89"/>
                        <a:pt x="28" y="89"/>
                        <a:pt x="28" y="89"/>
                      </a:cubicBezTo>
                      <a:cubicBezTo>
                        <a:pt x="28" y="132"/>
                        <a:pt x="28" y="132"/>
                        <a:pt x="28" y="132"/>
                      </a:cubicBezTo>
                      <a:cubicBezTo>
                        <a:pt x="66" y="132"/>
                        <a:pt x="66" y="132"/>
                        <a:pt x="66" y="132"/>
                      </a:cubicBezTo>
                      <a:cubicBezTo>
                        <a:pt x="78" y="132"/>
                        <a:pt x="85" y="130"/>
                        <a:pt x="90" y="127"/>
                      </a:cubicBezTo>
                      <a:cubicBezTo>
                        <a:pt x="94" y="123"/>
                        <a:pt x="97" y="117"/>
                        <a:pt x="97" y="110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5" name="Freeform 31"/>
                <p:cNvSpPr>
                  <a:spLocks noEditPoints="1"/>
                </p:cNvSpPr>
                <p:nvPr userDrawn="1"/>
              </p:nvSpPr>
              <p:spPr bwMode="auto">
                <a:xfrm>
                  <a:off x="3073168" y="1324067"/>
                  <a:ext cx="122706" cy="151424"/>
                </a:xfrm>
                <a:custGeom>
                  <a:avLst/>
                  <a:gdLst>
                    <a:gd name="T0" fmla="*/ 54 w 133"/>
                    <a:gd name="T1" fmla="*/ 164 h 164"/>
                    <a:gd name="T2" fmla="*/ 14 w 133"/>
                    <a:gd name="T3" fmla="*/ 151 h 164"/>
                    <a:gd name="T4" fmla="*/ 0 w 133"/>
                    <a:gd name="T5" fmla="*/ 116 h 164"/>
                    <a:gd name="T6" fmla="*/ 16 w 133"/>
                    <a:gd name="T7" fmla="*/ 79 h 164"/>
                    <a:gd name="T8" fmla="*/ 68 w 133"/>
                    <a:gd name="T9" fmla="*/ 65 h 164"/>
                    <a:gd name="T10" fmla="*/ 104 w 133"/>
                    <a:gd name="T11" fmla="*/ 65 h 164"/>
                    <a:gd name="T12" fmla="*/ 104 w 133"/>
                    <a:gd name="T13" fmla="*/ 57 h 164"/>
                    <a:gd name="T14" fmla="*/ 96 w 133"/>
                    <a:gd name="T15" fmla="*/ 34 h 164"/>
                    <a:gd name="T16" fmla="*/ 70 w 133"/>
                    <a:gd name="T17" fmla="*/ 26 h 164"/>
                    <a:gd name="T18" fmla="*/ 45 w 133"/>
                    <a:gd name="T19" fmla="*/ 32 h 164"/>
                    <a:gd name="T20" fmla="*/ 36 w 133"/>
                    <a:gd name="T21" fmla="*/ 47 h 164"/>
                    <a:gd name="T22" fmla="*/ 6 w 133"/>
                    <a:gd name="T23" fmla="*/ 47 h 164"/>
                    <a:gd name="T24" fmla="*/ 11 w 133"/>
                    <a:gd name="T25" fmla="*/ 29 h 164"/>
                    <a:gd name="T26" fmla="*/ 23 w 133"/>
                    <a:gd name="T27" fmla="*/ 14 h 164"/>
                    <a:gd name="T28" fmla="*/ 43 w 133"/>
                    <a:gd name="T29" fmla="*/ 4 h 164"/>
                    <a:gd name="T30" fmla="*/ 70 w 133"/>
                    <a:gd name="T31" fmla="*/ 0 h 164"/>
                    <a:gd name="T32" fmla="*/ 117 w 133"/>
                    <a:gd name="T33" fmla="*/ 15 h 164"/>
                    <a:gd name="T34" fmla="*/ 133 w 133"/>
                    <a:gd name="T35" fmla="*/ 58 h 164"/>
                    <a:gd name="T36" fmla="*/ 133 w 133"/>
                    <a:gd name="T37" fmla="*/ 161 h 164"/>
                    <a:gd name="T38" fmla="*/ 111 w 133"/>
                    <a:gd name="T39" fmla="*/ 161 h 164"/>
                    <a:gd name="T40" fmla="*/ 107 w 133"/>
                    <a:gd name="T41" fmla="*/ 137 h 164"/>
                    <a:gd name="T42" fmla="*/ 107 w 133"/>
                    <a:gd name="T43" fmla="*/ 137 h 164"/>
                    <a:gd name="T44" fmla="*/ 54 w 133"/>
                    <a:gd name="T45" fmla="*/ 164 h 164"/>
                    <a:gd name="T46" fmla="*/ 57 w 133"/>
                    <a:gd name="T47" fmla="*/ 138 h 164"/>
                    <a:gd name="T48" fmla="*/ 75 w 133"/>
                    <a:gd name="T49" fmla="*/ 134 h 164"/>
                    <a:gd name="T50" fmla="*/ 91 w 133"/>
                    <a:gd name="T51" fmla="*/ 125 h 164"/>
                    <a:gd name="T52" fmla="*/ 101 w 133"/>
                    <a:gd name="T53" fmla="*/ 111 h 164"/>
                    <a:gd name="T54" fmla="*/ 104 w 133"/>
                    <a:gd name="T55" fmla="*/ 95 h 164"/>
                    <a:gd name="T56" fmla="*/ 104 w 133"/>
                    <a:gd name="T57" fmla="*/ 89 h 164"/>
                    <a:gd name="T58" fmla="*/ 70 w 133"/>
                    <a:gd name="T59" fmla="*/ 89 h 164"/>
                    <a:gd name="T60" fmla="*/ 39 w 133"/>
                    <a:gd name="T61" fmla="*/ 96 h 164"/>
                    <a:gd name="T62" fmla="*/ 30 w 133"/>
                    <a:gd name="T63" fmla="*/ 116 h 164"/>
                    <a:gd name="T64" fmla="*/ 37 w 133"/>
                    <a:gd name="T65" fmla="*/ 132 h 164"/>
                    <a:gd name="T66" fmla="*/ 57 w 133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3" h="164">
                      <a:moveTo>
                        <a:pt x="54" y="164"/>
                      </a:moveTo>
                      <a:cubicBezTo>
                        <a:pt x="36" y="164"/>
                        <a:pt x="22" y="159"/>
                        <a:pt x="14" y="151"/>
                      </a:cubicBezTo>
                      <a:cubicBezTo>
                        <a:pt x="5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7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2" y="39"/>
                        <a:pt x="96" y="34"/>
                      </a:cubicBezTo>
                      <a:cubicBezTo>
                        <a:pt x="91" y="29"/>
                        <a:pt x="82" y="26"/>
                        <a:pt x="70" y="26"/>
                      </a:cubicBezTo>
                      <a:cubicBezTo>
                        <a:pt x="58" y="26"/>
                        <a:pt x="50" y="28"/>
                        <a:pt x="45" y="32"/>
                      </a:cubicBezTo>
                      <a:cubicBezTo>
                        <a:pt x="39" y="36"/>
                        <a:pt x="36" y="41"/>
                        <a:pt x="36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7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9" y="10"/>
                        <a:pt x="35" y="7"/>
                        <a:pt x="43" y="4"/>
                      </a:cubicBezTo>
                      <a:cubicBezTo>
                        <a:pt x="51" y="2"/>
                        <a:pt x="60" y="0"/>
                        <a:pt x="70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8" y="25"/>
                        <a:pt x="133" y="39"/>
                        <a:pt x="133" y="58"/>
                      </a:cubicBezTo>
                      <a:cubicBezTo>
                        <a:pt x="133" y="161"/>
                        <a:pt x="133" y="161"/>
                        <a:pt x="133" y="161"/>
                      </a:cubicBezTo>
                      <a:cubicBezTo>
                        <a:pt x="111" y="161"/>
                        <a:pt x="111" y="161"/>
                        <a:pt x="111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94" y="155"/>
                        <a:pt x="76" y="164"/>
                        <a:pt x="54" y="164"/>
                      </a:cubicBezTo>
                      <a:close/>
                      <a:moveTo>
                        <a:pt x="57" y="138"/>
                      </a:moveTo>
                      <a:cubicBezTo>
                        <a:pt x="64" y="138"/>
                        <a:pt x="70" y="136"/>
                        <a:pt x="75" y="134"/>
                      </a:cubicBezTo>
                      <a:cubicBezTo>
                        <a:pt x="81" y="132"/>
                        <a:pt x="86" y="129"/>
                        <a:pt x="91" y="125"/>
                      </a:cubicBezTo>
                      <a:cubicBezTo>
                        <a:pt x="95" y="121"/>
                        <a:pt x="98" y="117"/>
                        <a:pt x="101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55" y="89"/>
                        <a:pt x="45" y="91"/>
                        <a:pt x="39" y="96"/>
                      </a:cubicBezTo>
                      <a:cubicBezTo>
                        <a:pt x="33" y="101"/>
                        <a:pt x="30" y="108"/>
                        <a:pt x="30" y="116"/>
                      </a:cubicBezTo>
                      <a:cubicBezTo>
                        <a:pt x="30" y="122"/>
                        <a:pt x="32" y="128"/>
                        <a:pt x="37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62" name="Freeform 47"/>
              <p:cNvSpPr>
                <a:spLocks/>
              </p:cNvSpPr>
              <p:nvPr userDrawn="1"/>
            </p:nvSpPr>
            <p:spPr bwMode="auto">
              <a:xfrm>
                <a:off x="2809480" y="390284"/>
                <a:ext cx="737977" cy="651821"/>
              </a:xfrm>
              <a:custGeom>
                <a:avLst/>
                <a:gdLst>
                  <a:gd name="T0" fmla="*/ 164 w 801"/>
                  <a:gd name="T1" fmla="*/ 473 h 707"/>
                  <a:gd name="T2" fmla="*/ 0 w 801"/>
                  <a:gd name="T3" fmla="*/ 613 h 707"/>
                  <a:gd name="T4" fmla="*/ 0 w 801"/>
                  <a:gd name="T5" fmla="*/ 704 h 707"/>
                  <a:gd name="T6" fmla="*/ 252 w 801"/>
                  <a:gd name="T7" fmla="*/ 533 h 707"/>
                  <a:gd name="T8" fmla="*/ 302 w 801"/>
                  <a:gd name="T9" fmla="*/ 87 h 707"/>
                  <a:gd name="T10" fmla="*/ 704 w 801"/>
                  <a:gd name="T11" fmla="*/ 87 h 707"/>
                  <a:gd name="T12" fmla="*/ 704 w 801"/>
                  <a:gd name="T13" fmla="*/ 698 h 707"/>
                  <a:gd name="T14" fmla="*/ 801 w 801"/>
                  <a:gd name="T15" fmla="*/ 698 h 707"/>
                  <a:gd name="T16" fmla="*/ 801 w 801"/>
                  <a:gd name="T17" fmla="*/ 0 h 707"/>
                  <a:gd name="T18" fmla="*/ 211 w 801"/>
                  <a:gd name="T19" fmla="*/ 0 h 707"/>
                  <a:gd name="T20" fmla="*/ 164 w 801"/>
                  <a:gd name="T21" fmla="*/ 473 h 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1" h="707">
                    <a:moveTo>
                      <a:pt x="164" y="473"/>
                    </a:moveTo>
                    <a:cubicBezTo>
                      <a:pt x="152" y="587"/>
                      <a:pt x="91" y="610"/>
                      <a:pt x="0" y="613"/>
                    </a:cubicBezTo>
                    <a:cubicBezTo>
                      <a:pt x="0" y="704"/>
                      <a:pt x="0" y="704"/>
                      <a:pt x="0" y="704"/>
                    </a:cubicBezTo>
                    <a:cubicBezTo>
                      <a:pt x="137" y="707"/>
                      <a:pt x="225" y="655"/>
                      <a:pt x="252" y="533"/>
                    </a:cubicBezTo>
                    <a:cubicBezTo>
                      <a:pt x="273" y="442"/>
                      <a:pt x="302" y="87"/>
                      <a:pt x="302" y="87"/>
                    </a:cubicBezTo>
                    <a:cubicBezTo>
                      <a:pt x="704" y="87"/>
                      <a:pt x="704" y="87"/>
                      <a:pt x="704" y="87"/>
                    </a:cubicBezTo>
                    <a:cubicBezTo>
                      <a:pt x="704" y="698"/>
                      <a:pt x="704" y="698"/>
                      <a:pt x="704" y="698"/>
                    </a:cubicBezTo>
                    <a:cubicBezTo>
                      <a:pt x="801" y="698"/>
                      <a:pt x="801" y="698"/>
                      <a:pt x="801" y="698"/>
                    </a:cubicBezTo>
                    <a:cubicBezTo>
                      <a:pt x="801" y="0"/>
                      <a:pt x="801" y="0"/>
                      <a:pt x="801" y="0"/>
                    </a:cubicBezTo>
                    <a:cubicBezTo>
                      <a:pt x="211" y="0"/>
                      <a:pt x="211" y="0"/>
                      <a:pt x="211" y="0"/>
                    </a:cubicBezTo>
                    <a:cubicBezTo>
                      <a:pt x="211" y="0"/>
                      <a:pt x="181" y="324"/>
                      <a:pt x="164" y="473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3" name="Freeform 48"/>
              <p:cNvSpPr>
                <a:spLocks/>
              </p:cNvSpPr>
              <p:nvPr userDrawn="1"/>
            </p:nvSpPr>
            <p:spPr bwMode="auto">
              <a:xfrm>
                <a:off x="1337007" y="390284"/>
                <a:ext cx="755382" cy="643119"/>
              </a:xfrm>
              <a:custGeom>
                <a:avLst/>
                <a:gdLst>
                  <a:gd name="T0" fmla="*/ 779 w 820"/>
                  <a:gd name="T1" fmla="*/ 0 h 698"/>
                  <a:gd name="T2" fmla="*/ 656 w 820"/>
                  <a:gd name="T3" fmla="*/ 0 h 698"/>
                  <a:gd name="T4" fmla="*/ 469 w 820"/>
                  <a:gd name="T5" fmla="*/ 242 h 698"/>
                  <a:gd name="T6" fmla="*/ 347 w 820"/>
                  <a:gd name="T7" fmla="*/ 302 h 698"/>
                  <a:gd name="T8" fmla="*/ 95 w 820"/>
                  <a:gd name="T9" fmla="*/ 302 h 698"/>
                  <a:gd name="T10" fmla="*/ 95 w 820"/>
                  <a:gd name="T11" fmla="*/ 0 h 698"/>
                  <a:gd name="T12" fmla="*/ 0 w 820"/>
                  <a:gd name="T13" fmla="*/ 0 h 698"/>
                  <a:gd name="T14" fmla="*/ 0 w 820"/>
                  <a:gd name="T15" fmla="*/ 698 h 698"/>
                  <a:gd name="T16" fmla="*/ 94 w 820"/>
                  <a:gd name="T17" fmla="*/ 698 h 698"/>
                  <a:gd name="T18" fmla="*/ 95 w 820"/>
                  <a:gd name="T19" fmla="*/ 399 h 698"/>
                  <a:gd name="T20" fmla="*/ 420 w 820"/>
                  <a:gd name="T21" fmla="*/ 399 h 698"/>
                  <a:gd name="T22" fmla="*/ 681 w 820"/>
                  <a:gd name="T23" fmla="*/ 698 h 698"/>
                  <a:gd name="T24" fmla="*/ 820 w 820"/>
                  <a:gd name="T25" fmla="*/ 698 h 698"/>
                  <a:gd name="T26" fmla="*/ 513 w 820"/>
                  <a:gd name="T27" fmla="*/ 343 h 698"/>
                  <a:gd name="T28" fmla="*/ 779 w 820"/>
                  <a:gd name="T29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20" h="698">
                    <a:moveTo>
                      <a:pt x="779" y="0"/>
                    </a:moveTo>
                    <a:cubicBezTo>
                      <a:pt x="656" y="0"/>
                      <a:pt x="656" y="0"/>
                      <a:pt x="656" y="0"/>
                    </a:cubicBezTo>
                    <a:cubicBezTo>
                      <a:pt x="469" y="242"/>
                      <a:pt x="469" y="242"/>
                      <a:pt x="469" y="242"/>
                    </a:cubicBezTo>
                    <a:cubicBezTo>
                      <a:pt x="439" y="280"/>
                      <a:pt x="394" y="302"/>
                      <a:pt x="347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94" y="698"/>
                      <a:pt x="94" y="698"/>
                      <a:pt x="94" y="698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420" y="399"/>
                      <a:pt x="420" y="399"/>
                      <a:pt x="420" y="399"/>
                    </a:cubicBezTo>
                    <a:cubicBezTo>
                      <a:pt x="681" y="698"/>
                      <a:pt x="681" y="698"/>
                      <a:pt x="681" y="698"/>
                    </a:cubicBezTo>
                    <a:cubicBezTo>
                      <a:pt x="820" y="698"/>
                      <a:pt x="820" y="698"/>
                      <a:pt x="820" y="698"/>
                    </a:cubicBezTo>
                    <a:cubicBezTo>
                      <a:pt x="513" y="343"/>
                      <a:pt x="513" y="343"/>
                      <a:pt x="513" y="343"/>
                    </a:cubicBezTo>
                    <a:lnTo>
                      <a:pt x="779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4" name="Freeform 49"/>
              <p:cNvSpPr>
                <a:spLocks noEditPoints="1"/>
              </p:cNvSpPr>
              <p:nvPr userDrawn="1"/>
            </p:nvSpPr>
            <p:spPr bwMode="auto">
              <a:xfrm>
                <a:off x="2055839" y="365046"/>
                <a:ext cx="757122" cy="691853"/>
              </a:xfrm>
              <a:custGeom>
                <a:avLst/>
                <a:gdLst>
                  <a:gd name="T0" fmla="*/ 411 w 822"/>
                  <a:gd name="T1" fmla="*/ 0 h 751"/>
                  <a:gd name="T2" fmla="*/ 0 w 822"/>
                  <a:gd name="T3" fmla="*/ 376 h 751"/>
                  <a:gd name="T4" fmla="*/ 411 w 822"/>
                  <a:gd name="T5" fmla="*/ 751 h 751"/>
                  <a:gd name="T6" fmla="*/ 822 w 822"/>
                  <a:gd name="T7" fmla="*/ 376 h 751"/>
                  <a:gd name="T8" fmla="*/ 411 w 822"/>
                  <a:gd name="T9" fmla="*/ 0 h 751"/>
                  <a:gd name="T10" fmla="*/ 411 w 822"/>
                  <a:gd name="T11" fmla="*/ 662 h 751"/>
                  <a:gd name="T12" fmla="*/ 101 w 822"/>
                  <a:gd name="T13" fmla="*/ 376 h 751"/>
                  <a:gd name="T14" fmla="*/ 411 w 822"/>
                  <a:gd name="T15" fmla="*/ 89 h 751"/>
                  <a:gd name="T16" fmla="*/ 721 w 822"/>
                  <a:gd name="T17" fmla="*/ 376 h 751"/>
                  <a:gd name="T18" fmla="*/ 411 w 822"/>
                  <a:gd name="T19" fmla="*/ 662 h 7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22" h="751">
                    <a:moveTo>
                      <a:pt x="411" y="0"/>
                    </a:moveTo>
                    <a:cubicBezTo>
                      <a:pt x="184" y="0"/>
                      <a:pt x="0" y="122"/>
                      <a:pt x="0" y="376"/>
                    </a:cubicBezTo>
                    <a:cubicBezTo>
                      <a:pt x="0" y="646"/>
                      <a:pt x="184" y="751"/>
                      <a:pt x="411" y="751"/>
                    </a:cubicBezTo>
                    <a:cubicBezTo>
                      <a:pt x="638" y="751"/>
                      <a:pt x="822" y="645"/>
                      <a:pt x="822" y="376"/>
                    </a:cubicBezTo>
                    <a:cubicBezTo>
                      <a:pt x="822" y="119"/>
                      <a:pt x="638" y="0"/>
                      <a:pt x="411" y="0"/>
                    </a:cubicBezTo>
                    <a:close/>
                    <a:moveTo>
                      <a:pt x="411" y="662"/>
                    </a:moveTo>
                    <a:cubicBezTo>
                      <a:pt x="229" y="662"/>
                      <a:pt x="101" y="582"/>
                      <a:pt x="101" y="376"/>
                    </a:cubicBezTo>
                    <a:cubicBezTo>
                      <a:pt x="101" y="182"/>
                      <a:pt x="229" y="89"/>
                      <a:pt x="411" y="89"/>
                    </a:cubicBezTo>
                    <a:cubicBezTo>
                      <a:pt x="592" y="89"/>
                      <a:pt x="720" y="180"/>
                      <a:pt x="721" y="376"/>
                    </a:cubicBezTo>
                    <a:cubicBezTo>
                      <a:pt x="721" y="581"/>
                      <a:pt x="592" y="662"/>
                      <a:pt x="411" y="662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5" name="Freeform 50"/>
              <p:cNvSpPr>
                <a:spLocks/>
              </p:cNvSpPr>
              <p:nvPr userDrawn="1"/>
            </p:nvSpPr>
            <p:spPr bwMode="auto">
              <a:xfrm>
                <a:off x="248318" y="390284"/>
                <a:ext cx="966854" cy="643119"/>
              </a:xfrm>
              <a:custGeom>
                <a:avLst/>
                <a:gdLst>
                  <a:gd name="T0" fmla="*/ 956 w 1049"/>
                  <a:gd name="T1" fmla="*/ 605 h 698"/>
                  <a:gd name="T2" fmla="*/ 571 w 1049"/>
                  <a:gd name="T3" fmla="*/ 605 h 698"/>
                  <a:gd name="T4" fmla="*/ 571 w 1049"/>
                  <a:gd name="T5" fmla="*/ 283 h 698"/>
                  <a:gd name="T6" fmla="*/ 571 w 1049"/>
                  <a:gd name="T7" fmla="*/ 0 h 698"/>
                  <a:gd name="T8" fmla="*/ 478 w 1049"/>
                  <a:gd name="T9" fmla="*/ 0 h 698"/>
                  <a:gd name="T10" fmla="*/ 478 w 1049"/>
                  <a:gd name="T11" fmla="*/ 283 h 698"/>
                  <a:gd name="T12" fmla="*/ 156 w 1049"/>
                  <a:gd name="T13" fmla="*/ 605 h 698"/>
                  <a:gd name="T14" fmla="*/ 93 w 1049"/>
                  <a:gd name="T15" fmla="*/ 605 h 698"/>
                  <a:gd name="T16" fmla="*/ 93 w 1049"/>
                  <a:gd name="T17" fmla="*/ 0 h 698"/>
                  <a:gd name="T18" fmla="*/ 0 w 1049"/>
                  <a:gd name="T19" fmla="*/ 0 h 698"/>
                  <a:gd name="T20" fmla="*/ 0 w 1049"/>
                  <a:gd name="T21" fmla="*/ 698 h 698"/>
                  <a:gd name="T22" fmla="*/ 156 w 1049"/>
                  <a:gd name="T23" fmla="*/ 698 h 698"/>
                  <a:gd name="T24" fmla="*/ 478 w 1049"/>
                  <a:gd name="T25" fmla="*/ 545 h 698"/>
                  <a:gd name="T26" fmla="*/ 478 w 1049"/>
                  <a:gd name="T27" fmla="*/ 698 h 698"/>
                  <a:gd name="T28" fmla="*/ 1049 w 1049"/>
                  <a:gd name="T29" fmla="*/ 698 h 698"/>
                  <a:gd name="T30" fmla="*/ 1049 w 1049"/>
                  <a:gd name="T31" fmla="*/ 0 h 698"/>
                  <a:gd name="T32" fmla="*/ 956 w 1049"/>
                  <a:gd name="T33" fmla="*/ 0 h 698"/>
                  <a:gd name="T34" fmla="*/ 956 w 1049"/>
                  <a:gd name="T35" fmla="*/ 605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49" h="698">
                    <a:moveTo>
                      <a:pt x="956" y="605"/>
                    </a:moveTo>
                    <a:cubicBezTo>
                      <a:pt x="571" y="605"/>
                      <a:pt x="571" y="605"/>
                      <a:pt x="571" y="605"/>
                    </a:cubicBezTo>
                    <a:cubicBezTo>
                      <a:pt x="571" y="283"/>
                      <a:pt x="571" y="283"/>
                      <a:pt x="571" y="283"/>
                    </a:cubicBezTo>
                    <a:cubicBezTo>
                      <a:pt x="571" y="0"/>
                      <a:pt x="571" y="0"/>
                      <a:pt x="571" y="0"/>
                    </a:cubicBezTo>
                    <a:cubicBezTo>
                      <a:pt x="478" y="0"/>
                      <a:pt x="478" y="0"/>
                      <a:pt x="478" y="0"/>
                    </a:cubicBezTo>
                    <a:cubicBezTo>
                      <a:pt x="478" y="283"/>
                      <a:pt x="478" y="283"/>
                      <a:pt x="478" y="283"/>
                    </a:cubicBezTo>
                    <a:cubicBezTo>
                      <a:pt x="478" y="461"/>
                      <a:pt x="334" y="605"/>
                      <a:pt x="156" y="605"/>
                    </a:cubicBezTo>
                    <a:cubicBezTo>
                      <a:pt x="93" y="605"/>
                      <a:pt x="93" y="605"/>
                      <a:pt x="93" y="605"/>
                    </a:cubicBezTo>
                    <a:cubicBezTo>
                      <a:pt x="93" y="0"/>
                      <a:pt x="93" y="0"/>
                      <a:pt x="9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56" y="698"/>
                      <a:pt x="156" y="698"/>
                      <a:pt x="156" y="698"/>
                    </a:cubicBezTo>
                    <a:cubicBezTo>
                      <a:pt x="286" y="698"/>
                      <a:pt x="402" y="639"/>
                      <a:pt x="478" y="545"/>
                    </a:cubicBezTo>
                    <a:cubicBezTo>
                      <a:pt x="478" y="698"/>
                      <a:pt x="478" y="698"/>
                      <a:pt x="478" y="698"/>
                    </a:cubicBezTo>
                    <a:cubicBezTo>
                      <a:pt x="1049" y="698"/>
                      <a:pt x="1049" y="698"/>
                      <a:pt x="1049" y="698"/>
                    </a:cubicBezTo>
                    <a:cubicBezTo>
                      <a:pt x="1049" y="0"/>
                      <a:pt x="1049" y="0"/>
                      <a:pt x="1049" y="0"/>
                    </a:cubicBezTo>
                    <a:cubicBezTo>
                      <a:pt x="956" y="0"/>
                      <a:pt x="956" y="0"/>
                      <a:pt x="956" y="0"/>
                    </a:cubicBezTo>
                    <a:lnTo>
                      <a:pt x="956" y="60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6" name="Freeform 51"/>
              <p:cNvSpPr>
                <a:spLocks/>
              </p:cNvSpPr>
              <p:nvPr userDrawn="1"/>
            </p:nvSpPr>
            <p:spPr bwMode="auto">
              <a:xfrm>
                <a:off x="3621429" y="390284"/>
                <a:ext cx="818040" cy="645729"/>
              </a:xfrm>
              <a:custGeom>
                <a:avLst/>
                <a:gdLst>
                  <a:gd name="T0" fmla="*/ 809 w 888"/>
                  <a:gd name="T1" fmla="*/ 46 h 700"/>
                  <a:gd name="T2" fmla="*/ 809 w 888"/>
                  <a:gd name="T3" fmla="*/ 0 h 700"/>
                  <a:gd name="T4" fmla="*/ 715 w 888"/>
                  <a:gd name="T5" fmla="*/ 0 h 700"/>
                  <a:gd name="T6" fmla="*/ 715 w 888"/>
                  <a:gd name="T7" fmla="*/ 46 h 700"/>
                  <a:gd name="T8" fmla="*/ 670 w 888"/>
                  <a:gd name="T9" fmla="*/ 267 h 700"/>
                  <a:gd name="T10" fmla="*/ 585 w 888"/>
                  <a:gd name="T11" fmla="*/ 100 h 700"/>
                  <a:gd name="T12" fmla="*/ 421 w 888"/>
                  <a:gd name="T13" fmla="*/ 0 h 700"/>
                  <a:gd name="T14" fmla="*/ 610 w 888"/>
                  <a:gd name="T15" fmla="*/ 372 h 700"/>
                  <a:gd name="T16" fmla="*/ 155 w 888"/>
                  <a:gd name="T17" fmla="*/ 606 h 700"/>
                  <a:gd name="T18" fmla="*/ 113 w 888"/>
                  <a:gd name="T19" fmla="*/ 606 h 700"/>
                  <a:gd name="T20" fmla="*/ 421 w 888"/>
                  <a:gd name="T21" fmla="*/ 0 h 700"/>
                  <a:gd name="T22" fmla="*/ 421 w 888"/>
                  <a:gd name="T23" fmla="*/ 0 h 700"/>
                  <a:gd name="T24" fmla="*/ 257 w 888"/>
                  <a:gd name="T25" fmla="*/ 100 h 700"/>
                  <a:gd name="T26" fmla="*/ 0 w 888"/>
                  <a:gd name="T27" fmla="*/ 606 h 700"/>
                  <a:gd name="T28" fmla="*/ 0 w 888"/>
                  <a:gd name="T29" fmla="*/ 606 h 700"/>
                  <a:gd name="T30" fmla="*/ 0 w 888"/>
                  <a:gd name="T31" fmla="*/ 700 h 700"/>
                  <a:gd name="T32" fmla="*/ 155 w 888"/>
                  <a:gd name="T33" fmla="*/ 700 h 700"/>
                  <a:gd name="T34" fmla="*/ 657 w 888"/>
                  <a:gd name="T35" fmla="*/ 464 h 700"/>
                  <a:gd name="T36" fmla="*/ 681 w 888"/>
                  <a:gd name="T37" fmla="*/ 511 h 700"/>
                  <a:gd name="T38" fmla="*/ 776 w 888"/>
                  <a:gd name="T39" fmla="*/ 698 h 700"/>
                  <a:gd name="T40" fmla="*/ 888 w 888"/>
                  <a:gd name="T41" fmla="*/ 698 h 700"/>
                  <a:gd name="T42" fmla="*/ 722 w 888"/>
                  <a:gd name="T43" fmla="*/ 371 h 700"/>
                  <a:gd name="T44" fmla="*/ 809 w 888"/>
                  <a:gd name="T45" fmla="*/ 46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88" h="700">
                    <a:moveTo>
                      <a:pt x="809" y="46"/>
                    </a:moveTo>
                    <a:cubicBezTo>
                      <a:pt x="809" y="0"/>
                      <a:pt x="809" y="0"/>
                      <a:pt x="809" y="0"/>
                    </a:cubicBezTo>
                    <a:cubicBezTo>
                      <a:pt x="715" y="0"/>
                      <a:pt x="715" y="0"/>
                      <a:pt x="715" y="0"/>
                    </a:cubicBezTo>
                    <a:cubicBezTo>
                      <a:pt x="715" y="46"/>
                      <a:pt x="715" y="46"/>
                      <a:pt x="715" y="46"/>
                    </a:cubicBezTo>
                    <a:cubicBezTo>
                      <a:pt x="715" y="124"/>
                      <a:pt x="699" y="199"/>
                      <a:pt x="670" y="267"/>
                    </a:cubicBezTo>
                    <a:cubicBezTo>
                      <a:pt x="585" y="100"/>
                      <a:pt x="585" y="100"/>
                      <a:pt x="585" y="100"/>
                    </a:cubicBezTo>
                    <a:cubicBezTo>
                      <a:pt x="554" y="39"/>
                      <a:pt x="490" y="0"/>
                      <a:pt x="421" y="0"/>
                    </a:cubicBezTo>
                    <a:cubicBezTo>
                      <a:pt x="610" y="372"/>
                      <a:pt x="610" y="372"/>
                      <a:pt x="610" y="372"/>
                    </a:cubicBezTo>
                    <a:cubicBezTo>
                      <a:pt x="508" y="514"/>
                      <a:pt x="342" y="606"/>
                      <a:pt x="155" y="606"/>
                    </a:cubicBezTo>
                    <a:cubicBezTo>
                      <a:pt x="113" y="606"/>
                      <a:pt x="113" y="606"/>
                      <a:pt x="113" y="606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352" y="0"/>
                      <a:pt x="288" y="39"/>
                      <a:pt x="257" y="100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700"/>
                      <a:pt x="0" y="700"/>
                      <a:pt x="0" y="700"/>
                    </a:cubicBezTo>
                    <a:cubicBezTo>
                      <a:pt x="155" y="700"/>
                      <a:pt x="155" y="700"/>
                      <a:pt x="155" y="700"/>
                    </a:cubicBezTo>
                    <a:cubicBezTo>
                      <a:pt x="356" y="700"/>
                      <a:pt x="537" y="608"/>
                      <a:pt x="657" y="464"/>
                    </a:cubicBezTo>
                    <a:cubicBezTo>
                      <a:pt x="681" y="511"/>
                      <a:pt x="681" y="511"/>
                      <a:pt x="681" y="511"/>
                    </a:cubicBezTo>
                    <a:cubicBezTo>
                      <a:pt x="776" y="698"/>
                      <a:pt x="776" y="698"/>
                      <a:pt x="776" y="698"/>
                    </a:cubicBezTo>
                    <a:cubicBezTo>
                      <a:pt x="888" y="698"/>
                      <a:pt x="888" y="698"/>
                      <a:pt x="888" y="698"/>
                    </a:cubicBezTo>
                    <a:cubicBezTo>
                      <a:pt x="722" y="371"/>
                      <a:pt x="722" y="371"/>
                      <a:pt x="722" y="371"/>
                    </a:cubicBezTo>
                    <a:cubicBezTo>
                      <a:pt x="777" y="275"/>
                      <a:pt x="809" y="164"/>
                      <a:pt x="809" y="4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337210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лайд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-837" y="0"/>
            <a:ext cx="12193674" cy="614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74205" y="1416886"/>
            <a:ext cx="9144000" cy="2037147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16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0662" y="133044"/>
            <a:ext cx="5945338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grpSp>
        <p:nvGrpSpPr>
          <p:cNvPr id="57" name="Группа 56"/>
          <p:cNvGrpSpPr/>
          <p:nvPr userDrawn="1"/>
        </p:nvGrpSpPr>
        <p:grpSpPr>
          <a:xfrm>
            <a:off x="273720" y="6214096"/>
            <a:ext cx="11657339" cy="594871"/>
            <a:chOff x="273720" y="6214096"/>
            <a:chExt cx="11657339" cy="594871"/>
          </a:xfrm>
        </p:grpSpPr>
        <p:sp>
          <p:nvSpPr>
            <p:cNvPr id="58" name="TextBox 57"/>
            <p:cNvSpPr txBox="1"/>
            <p:nvPr userDrawn="1"/>
          </p:nvSpPr>
          <p:spPr>
            <a:xfrm>
              <a:off x="6314695" y="6328460"/>
              <a:ext cx="43935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 </a:t>
              </a:r>
              <a:br>
                <a:rPr lang="ru-RU" sz="1000" dirty="0" smtClean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59" name="Рисунок 5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5624" y="6278956"/>
              <a:ext cx="845435" cy="441987"/>
            </a:xfrm>
            <a:prstGeom prst="rect">
              <a:avLst/>
            </a:prstGeom>
          </p:spPr>
        </p:pic>
        <p:grpSp>
          <p:nvGrpSpPr>
            <p:cNvPr id="60" name="Группа 59"/>
            <p:cNvGrpSpPr/>
            <p:nvPr userDrawn="1"/>
          </p:nvGrpSpPr>
          <p:grpSpPr>
            <a:xfrm>
              <a:off x="273720" y="6214096"/>
              <a:ext cx="2262896" cy="594871"/>
              <a:chOff x="248318" y="365046"/>
              <a:chExt cx="4191151" cy="1101772"/>
            </a:xfrm>
          </p:grpSpPr>
          <p:grpSp>
            <p:nvGrpSpPr>
              <p:cNvPr id="61" name="Группа 60"/>
              <p:cNvGrpSpPr/>
              <p:nvPr userDrawn="1"/>
            </p:nvGrpSpPr>
            <p:grpSpPr>
              <a:xfrm>
                <a:off x="248318" y="1260567"/>
                <a:ext cx="2947556" cy="206251"/>
                <a:chOff x="248318" y="1324067"/>
                <a:chExt cx="2947556" cy="206251"/>
              </a:xfrm>
            </p:grpSpPr>
            <p:sp>
              <p:nvSpPr>
                <p:cNvPr id="67" name="Freeform 13"/>
                <p:cNvSpPr>
                  <a:spLocks/>
                </p:cNvSpPr>
                <p:nvPr userDrawn="1"/>
              </p:nvSpPr>
              <p:spPr bwMode="auto">
                <a:xfrm>
                  <a:off x="248318" y="1326678"/>
                  <a:ext cx="119225" cy="145333"/>
                </a:xfrm>
                <a:custGeom>
                  <a:avLst/>
                  <a:gdLst>
                    <a:gd name="T0" fmla="*/ 0 w 137"/>
                    <a:gd name="T1" fmla="*/ 0 h 167"/>
                    <a:gd name="T2" fmla="*/ 137 w 137"/>
                    <a:gd name="T3" fmla="*/ 0 h 167"/>
                    <a:gd name="T4" fmla="*/ 137 w 137"/>
                    <a:gd name="T5" fmla="*/ 167 h 167"/>
                    <a:gd name="T6" fmla="*/ 107 w 137"/>
                    <a:gd name="T7" fmla="*/ 167 h 167"/>
                    <a:gd name="T8" fmla="*/ 107 w 137"/>
                    <a:gd name="T9" fmla="*/ 28 h 167"/>
                    <a:gd name="T10" fmla="*/ 30 w 137"/>
                    <a:gd name="T11" fmla="*/ 28 h 167"/>
                    <a:gd name="T12" fmla="*/ 30 w 137"/>
                    <a:gd name="T13" fmla="*/ 167 h 167"/>
                    <a:gd name="T14" fmla="*/ 0 w 137"/>
                    <a:gd name="T15" fmla="*/ 167 h 167"/>
                    <a:gd name="T16" fmla="*/ 0 w 137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7" h="167">
                      <a:moveTo>
                        <a:pt x="0" y="0"/>
                      </a:moveTo>
                      <a:lnTo>
                        <a:pt x="137" y="0"/>
                      </a:lnTo>
                      <a:lnTo>
                        <a:pt x="137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0" y="28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8" name="Freeform 14"/>
                <p:cNvSpPr>
                  <a:spLocks noEditPoints="1"/>
                </p:cNvSpPr>
                <p:nvPr userDrawn="1"/>
              </p:nvSpPr>
              <p:spPr bwMode="auto">
                <a:xfrm>
                  <a:off x="411056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5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4 w 142"/>
                    <a:gd name="T15" fmla="*/ 20 h 224"/>
                    <a:gd name="T16" fmla="*/ 137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0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2 w 142"/>
                    <a:gd name="T47" fmla="*/ 86 h 224"/>
                    <a:gd name="T48" fmla="*/ 112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39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7" y="0"/>
                        <a:pt x="96" y="2"/>
                        <a:pt x="104" y="5"/>
                      </a:cubicBezTo>
                      <a:cubicBezTo>
                        <a:pt x="112" y="9"/>
                        <a:pt x="118" y="13"/>
                        <a:pt x="124" y="20"/>
                      </a:cubicBezTo>
                      <a:cubicBezTo>
                        <a:pt x="130" y="26"/>
                        <a:pt x="134" y="34"/>
                        <a:pt x="137" y="44"/>
                      </a:cubicBezTo>
                      <a:cubicBezTo>
                        <a:pt x="140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0" y="110"/>
                        <a:pt x="137" y="120"/>
                      </a:cubicBezTo>
                      <a:cubicBezTo>
                        <a:pt x="134" y="129"/>
                        <a:pt x="129" y="137"/>
                        <a:pt x="124" y="144"/>
                      </a:cubicBezTo>
                      <a:cubicBezTo>
                        <a:pt x="118" y="150"/>
                        <a:pt x="111" y="155"/>
                        <a:pt x="104" y="159"/>
                      </a:cubicBezTo>
                      <a:cubicBezTo>
                        <a:pt x="96" y="162"/>
                        <a:pt x="87" y="164"/>
                        <a:pt x="78" y="164"/>
                      </a:cubicBezTo>
                      <a:cubicBezTo>
                        <a:pt x="67" y="164"/>
                        <a:pt x="58" y="162"/>
                        <a:pt x="50" y="158"/>
                      </a:cubicBezTo>
                      <a:cubicBezTo>
                        <a:pt x="43" y="155"/>
                        <a:pt x="35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3" y="133"/>
                        <a:pt x="101" y="125"/>
                      </a:cubicBezTo>
                      <a:cubicBezTo>
                        <a:pt x="108" y="117"/>
                        <a:pt x="112" y="104"/>
                        <a:pt x="112" y="86"/>
                      </a:cubicBezTo>
                      <a:cubicBezTo>
                        <a:pt x="112" y="78"/>
                        <a:pt x="112" y="78"/>
                        <a:pt x="112" y="78"/>
                      </a:cubicBezTo>
                      <a:cubicBezTo>
                        <a:pt x="112" y="61"/>
                        <a:pt x="108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7" y="26"/>
                        <a:pt x="47" y="31"/>
                        <a:pt x="39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7" y="133"/>
                        <a:pt x="57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9" name="Freeform 15"/>
                <p:cNvSpPr>
                  <a:spLocks noEditPoints="1"/>
                </p:cNvSpPr>
                <p:nvPr userDrawn="1"/>
              </p:nvSpPr>
              <p:spPr bwMode="auto">
                <a:xfrm>
                  <a:off x="567702" y="1324067"/>
                  <a:ext cx="13140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1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0" name="Freeform 16"/>
                <p:cNvSpPr>
                  <a:spLocks noEditPoints="1"/>
                </p:cNvSpPr>
                <p:nvPr userDrawn="1"/>
              </p:nvSpPr>
              <p:spPr bwMode="auto">
                <a:xfrm>
                  <a:off x="713904" y="1326678"/>
                  <a:ext cx="152294" cy="183624"/>
                </a:xfrm>
                <a:custGeom>
                  <a:avLst/>
                  <a:gdLst>
                    <a:gd name="T0" fmla="*/ 0 w 166"/>
                    <a:gd name="T1" fmla="*/ 132 h 199"/>
                    <a:gd name="T2" fmla="*/ 16 w 166"/>
                    <a:gd name="T3" fmla="*/ 132 h 199"/>
                    <a:gd name="T4" fmla="*/ 24 w 166"/>
                    <a:gd name="T5" fmla="*/ 117 h 199"/>
                    <a:gd name="T6" fmla="*/ 30 w 166"/>
                    <a:gd name="T7" fmla="*/ 100 h 199"/>
                    <a:gd name="T8" fmla="*/ 33 w 166"/>
                    <a:gd name="T9" fmla="*/ 78 h 199"/>
                    <a:gd name="T10" fmla="*/ 33 w 166"/>
                    <a:gd name="T11" fmla="*/ 47 h 199"/>
                    <a:gd name="T12" fmla="*/ 33 w 166"/>
                    <a:gd name="T13" fmla="*/ 0 h 199"/>
                    <a:gd name="T14" fmla="*/ 147 w 166"/>
                    <a:gd name="T15" fmla="*/ 0 h 199"/>
                    <a:gd name="T16" fmla="*/ 147 w 166"/>
                    <a:gd name="T17" fmla="*/ 132 h 199"/>
                    <a:gd name="T18" fmla="*/ 166 w 166"/>
                    <a:gd name="T19" fmla="*/ 132 h 199"/>
                    <a:gd name="T20" fmla="*/ 166 w 166"/>
                    <a:gd name="T21" fmla="*/ 199 h 199"/>
                    <a:gd name="T22" fmla="*/ 139 w 166"/>
                    <a:gd name="T23" fmla="*/ 199 h 199"/>
                    <a:gd name="T24" fmla="*/ 139 w 166"/>
                    <a:gd name="T25" fmla="*/ 158 h 199"/>
                    <a:gd name="T26" fmla="*/ 27 w 166"/>
                    <a:gd name="T27" fmla="*/ 158 h 199"/>
                    <a:gd name="T28" fmla="*/ 27 w 166"/>
                    <a:gd name="T29" fmla="*/ 199 h 199"/>
                    <a:gd name="T30" fmla="*/ 0 w 166"/>
                    <a:gd name="T31" fmla="*/ 199 h 199"/>
                    <a:gd name="T32" fmla="*/ 0 w 166"/>
                    <a:gd name="T33" fmla="*/ 132 h 199"/>
                    <a:gd name="T34" fmla="*/ 119 w 166"/>
                    <a:gd name="T35" fmla="*/ 132 h 199"/>
                    <a:gd name="T36" fmla="*/ 119 w 166"/>
                    <a:gd name="T37" fmla="*/ 26 h 199"/>
                    <a:gd name="T38" fmla="*/ 61 w 166"/>
                    <a:gd name="T39" fmla="*/ 26 h 199"/>
                    <a:gd name="T40" fmla="*/ 61 w 166"/>
                    <a:gd name="T41" fmla="*/ 47 h 199"/>
                    <a:gd name="T42" fmla="*/ 60 w 166"/>
                    <a:gd name="T43" fmla="*/ 75 h 199"/>
                    <a:gd name="T44" fmla="*/ 58 w 166"/>
                    <a:gd name="T45" fmla="*/ 97 h 199"/>
                    <a:gd name="T46" fmla="*/ 54 w 166"/>
                    <a:gd name="T47" fmla="*/ 115 h 199"/>
                    <a:gd name="T48" fmla="*/ 48 w 166"/>
                    <a:gd name="T49" fmla="*/ 131 h 199"/>
                    <a:gd name="T50" fmla="*/ 48 w 166"/>
                    <a:gd name="T51" fmla="*/ 132 h 199"/>
                    <a:gd name="T52" fmla="*/ 119 w 166"/>
                    <a:gd name="T53" fmla="*/ 132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6" h="199">
                      <a:moveTo>
                        <a:pt x="0" y="132"/>
                      </a:moveTo>
                      <a:cubicBezTo>
                        <a:pt x="16" y="132"/>
                        <a:pt x="16" y="132"/>
                        <a:pt x="16" y="132"/>
                      </a:cubicBezTo>
                      <a:cubicBezTo>
                        <a:pt x="19" y="127"/>
                        <a:pt x="22" y="123"/>
                        <a:pt x="24" y="117"/>
                      </a:cubicBezTo>
                      <a:cubicBezTo>
                        <a:pt x="27" y="112"/>
                        <a:pt x="28" y="106"/>
                        <a:pt x="30" y="100"/>
                      </a:cubicBezTo>
                      <a:cubicBezTo>
                        <a:pt x="31" y="94"/>
                        <a:pt x="32" y="86"/>
                        <a:pt x="33" y="78"/>
                      </a:cubicBezTo>
                      <a:cubicBezTo>
                        <a:pt x="33" y="69"/>
                        <a:pt x="33" y="59"/>
                        <a:pt x="33" y="47"/>
                      </a:cubicBez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147" y="0"/>
                        <a:pt x="147" y="0"/>
                        <a:pt x="147" y="0"/>
                      </a:cubicBezTo>
                      <a:cubicBezTo>
                        <a:pt x="147" y="132"/>
                        <a:pt x="147" y="132"/>
                        <a:pt x="147" y="132"/>
                      </a:cubicBezTo>
                      <a:cubicBezTo>
                        <a:pt x="166" y="132"/>
                        <a:pt x="166" y="132"/>
                        <a:pt x="166" y="132"/>
                      </a:cubicBezTo>
                      <a:cubicBezTo>
                        <a:pt x="166" y="199"/>
                        <a:pt x="166" y="199"/>
                        <a:pt x="166" y="199"/>
                      </a:cubicBezTo>
                      <a:cubicBezTo>
                        <a:pt x="139" y="199"/>
                        <a:pt x="139" y="199"/>
                        <a:pt x="139" y="199"/>
                      </a:cubicBezTo>
                      <a:cubicBezTo>
                        <a:pt x="139" y="158"/>
                        <a:pt x="139" y="158"/>
                        <a:pt x="139" y="158"/>
                      </a:cubicBezTo>
                      <a:cubicBezTo>
                        <a:pt x="27" y="158"/>
                        <a:pt x="27" y="158"/>
                        <a:pt x="27" y="158"/>
                      </a:cubicBezTo>
                      <a:cubicBezTo>
                        <a:pt x="27" y="199"/>
                        <a:pt x="27" y="199"/>
                        <a:pt x="27" y="199"/>
                      </a:cubicBezTo>
                      <a:cubicBezTo>
                        <a:pt x="0" y="199"/>
                        <a:pt x="0" y="199"/>
                        <a:pt x="0" y="199"/>
                      </a:cubicBezTo>
                      <a:lnTo>
                        <a:pt x="0" y="132"/>
                      </a:lnTo>
                      <a:close/>
                      <a:moveTo>
                        <a:pt x="119" y="132"/>
                      </a:moveTo>
                      <a:cubicBezTo>
                        <a:pt x="119" y="26"/>
                        <a:pt x="119" y="26"/>
                        <a:pt x="119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7"/>
                        <a:pt x="61" y="47"/>
                        <a:pt x="61" y="47"/>
                      </a:cubicBezTo>
                      <a:cubicBezTo>
                        <a:pt x="61" y="58"/>
                        <a:pt x="60" y="67"/>
                        <a:pt x="60" y="75"/>
                      </a:cubicBezTo>
                      <a:cubicBezTo>
                        <a:pt x="59" y="83"/>
                        <a:pt x="59" y="91"/>
                        <a:pt x="58" y="97"/>
                      </a:cubicBezTo>
                      <a:cubicBezTo>
                        <a:pt x="57" y="104"/>
                        <a:pt x="55" y="110"/>
                        <a:pt x="54" y="115"/>
                      </a:cubicBezTo>
                      <a:cubicBezTo>
                        <a:pt x="52" y="121"/>
                        <a:pt x="50" y="126"/>
                        <a:pt x="48" y="131"/>
                      </a:cubicBezTo>
                      <a:cubicBezTo>
                        <a:pt x="48" y="132"/>
                        <a:pt x="48" y="132"/>
                        <a:pt x="48" y="132"/>
                      </a:cubicBezTo>
                      <a:lnTo>
                        <a:pt x="119" y="13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1" name="Freeform 17"/>
                <p:cNvSpPr>
                  <a:spLocks/>
                </p:cNvSpPr>
                <p:nvPr userDrawn="1"/>
              </p:nvSpPr>
              <p:spPr bwMode="auto">
                <a:xfrm>
                  <a:off x="894048" y="1326678"/>
                  <a:ext cx="120095" cy="145333"/>
                </a:xfrm>
                <a:custGeom>
                  <a:avLst/>
                  <a:gdLst>
                    <a:gd name="T0" fmla="*/ 0 w 138"/>
                    <a:gd name="T1" fmla="*/ 0 h 167"/>
                    <a:gd name="T2" fmla="*/ 138 w 138"/>
                    <a:gd name="T3" fmla="*/ 0 h 167"/>
                    <a:gd name="T4" fmla="*/ 138 w 138"/>
                    <a:gd name="T5" fmla="*/ 167 h 167"/>
                    <a:gd name="T6" fmla="*/ 107 w 138"/>
                    <a:gd name="T7" fmla="*/ 167 h 167"/>
                    <a:gd name="T8" fmla="*/ 107 w 138"/>
                    <a:gd name="T9" fmla="*/ 28 h 167"/>
                    <a:gd name="T10" fmla="*/ 31 w 138"/>
                    <a:gd name="T11" fmla="*/ 28 h 167"/>
                    <a:gd name="T12" fmla="*/ 31 w 138"/>
                    <a:gd name="T13" fmla="*/ 167 h 167"/>
                    <a:gd name="T14" fmla="*/ 0 w 138"/>
                    <a:gd name="T15" fmla="*/ 167 h 167"/>
                    <a:gd name="T16" fmla="*/ 0 w 138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0" y="0"/>
                      </a:moveTo>
                      <a:lnTo>
                        <a:pt x="138" y="0"/>
                      </a:lnTo>
                      <a:lnTo>
                        <a:pt x="138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1" y="28"/>
                      </a:lnTo>
                      <a:lnTo>
                        <a:pt x="31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2" name="Freeform 18"/>
                <p:cNvSpPr>
                  <a:spLocks noEditPoints="1"/>
                </p:cNvSpPr>
                <p:nvPr userDrawn="1"/>
              </p:nvSpPr>
              <p:spPr bwMode="auto">
                <a:xfrm>
                  <a:off x="1056785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6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5 w 142"/>
                    <a:gd name="T15" fmla="*/ 20 h 224"/>
                    <a:gd name="T16" fmla="*/ 138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1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3 w 142"/>
                    <a:gd name="T47" fmla="*/ 86 h 224"/>
                    <a:gd name="T48" fmla="*/ 113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40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8" y="0"/>
                        <a:pt x="96" y="2"/>
                        <a:pt x="104" y="5"/>
                      </a:cubicBezTo>
                      <a:cubicBezTo>
                        <a:pt x="112" y="9"/>
                        <a:pt x="119" y="13"/>
                        <a:pt x="125" y="20"/>
                      </a:cubicBezTo>
                      <a:cubicBezTo>
                        <a:pt x="130" y="26"/>
                        <a:pt x="135" y="34"/>
                        <a:pt x="138" y="44"/>
                      </a:cubicBezTo>
                      <a:cubicBezTo>
                        <a:pt x="141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1" y="110"/>
                        <a:pt x="137" y="120"/>
                      </a:cubicBezTo>
                      <a:cubicBezTo>
                        <a:pt x="134" y="129"/>
                        <a:pt x="130" y="137"/>
                        <a:pt x="124" y="144"/>
                      </a:cubicBezTo>
                      <a:cubicBezTo>
                        <a:pt x="119" y="150"/>
                        <a:pt x="112" y="155"/>
                        <a:pt x="104" y="159"/>
                      </a:cubicBezTo>
                      <a:cubicBezTo>
                        <a:pt x="96" y="162"/>
                        <a:pt x="88" y="164"/>
                        <a:pt x="78" y="164"/>
                      </a:cubicBezTo>
                      <a:cubicBezTo>
                        <a:pt x="68" y="164"/>
                        <a:pt x="58" y="162"/>
                        <a:pt x="51" y="158"/>
                      </a:cubicBezTo>
                      <a:cubicBezTo>
                        <a:pt x="43" y="155"/>
                        <a:pt x="36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4" y="133"/>
                        <a:pt x="101" y="125"/>
                      </a:cubicBezTo>
                      <a:cubicBezTo>
                        <a:pt x="109" y="117"/>
                        <a:pt x="113" y="104"/>
                        <a:pt x="113" y="86"/>
                      </a:cubicBezTo>
                      <a:cubicBezTo>
                        <a:pt x="113" y="78"/>
                        <a:pt x="113" y="78"/>
                        <a:pt x="113" y="78"/>
                      </a:cubicBezTo>
                      <a:cubicBezTo>
                        <a:pt x="113" y="61"/>
                        <a:pt x="109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8" y="26"/>
                        <a:pt x="47" y="31"/>
                        <a:pt x="40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8" y="133"/>
                        <a:pt x="58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3" name="Freeform 19"/>
                <p:cNvSpPr>
                  <a:spLocks/>
                </p:cNvSpPr>
                <p:nvPr userDrawn="1"/>
              </p:nvSpPr>
              <p:spPr bwMode="auto">
                <a:xfrm>
                  <a:off x="122300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1 w 144"/>
                    <a:gd name="T3" fmla="*/ 0 h 167"/>
                    <a:gd name="T4" fmla="*/ 31 w 144"/>
                    <a:gd name="T5" fmla="*/ 130 h 167"/>
                    <a:gd name="T6" fmla="*/ 31 w 144"/>
                    <a:gd name="T7" fmla="*/ 130 h 167"/>
                    <a:gd name="T8" fmla="*/ 10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37 h 167"/>
                    <a:gd name="T18" fmla="*/ 113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0"/>
                      </a:lnTo>
                      <a:lnTo>
                        <a:pt x="31" y="130"/>
                      </a:lnTo>
                      <a:lnTo>
                        <a:pt x="10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37"/>
                      </a:lnTo>
                      <a:lnTo>
                        <a:pt x="113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4" name="Freeform 20"/>
                <p:cNvSpPr>
                  <a:spLocks/>
                </p:cNvSpPr>
                <p:nvPr userDrawn="1"/>
              </p:nvSpPr>
              <p:spPr bwMode="auto">
                <a:xfrm>
                  <a:off x="139183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0 w 144"/>
                    <a:gd name="T3" fmla="*/ 0 h 167"/>
                    <a:gd name="T4" fmla="*/ 30 w 144"/>
                    <a:gd name="T5" fmla="*/ 68 h 167"/>
                    <a:gd name="T6" fmla="*/ 114 w 144"/>
                    <a:gd name="T7" fmla="*/ 68 h 167"/>
                    <a:gd name="T8" fmla="*/ 11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95 h 167"/>
                    <a:gd name="T18" fmla="*/ 30 w 144"/>
                    <a:gd name="T19" fmla="*/ 95 h 167"/>
                    <a:gd name="T20" fmla="*/ 3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68"/>
                      </a:lnTo>
                      <a:lnTo>
                        <a:pt x="114" y="68"/>
                      </a:lnTo>
                      <a:lnTo>
                        <a:pt x="11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95"/>
                      </a:lnTo>
                      <a:lnTo>
                        <a:pt x="30" y="95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5" name="Freeform 21"/>
                <p:cNvSpPr>
                  <a:spLocks/>
                </p:cNvSpPr>
                <p:nvPr userDrawn="1"/>
              </p:nvSpPr>
              <p:spPr bwMode="auto">
                <a:xfrm>
                  <a:off x="1561533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29 w 144"/>
                    <a:gd name="T3" fmla="*/ 0 h 167"/>
                    <a:gd name="T4" fmla="*/ 29 w 144"/>
                    <a:gd name="T5" fmla="*/ 130 h 167"/>
                    <a:gd name="T6" fmla="*/ 30 w 144"/>
                    <a:gd name="T7" fmla="*/ 130 h 167"/>
                    <a:gd name="T8" fmla="*/ 103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3 w 144"/>
                    <a:gd name="T15" fmla="*/ 167 h 167"/>
                    <a:gd name="T16" fmla="*/ 113 w 144"/>
                    <a:gd name="T17" fmla="*/ 37 h 167"/>
                    <a:gd name="T18" fmla="*/ 112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29" y="0"/>
                      </a:lnTo>
                      <a:lnTo>
                        <a:pt x="29" y="130"/>
                      </a:lnTo>
                      <a:lnTo>
                        <a:pt x="30" y="130"/>
                      </a:lnTo>
                      <a:lnTo>
                        <a:pt x="103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3" y="167"/>
                      </a:lnTo>
                      <a:lnTo>
                        <a:pt x="113" y="37"/>
                      </a:lnTo>
                      <a:lnTo>
                        <a:pt x="112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6" name="Freeform 22"/>
                <p:cNvSpPr>
                  <a:spLocks/>
                </p:cNvSpPr>
                <p:nvPr userDrawn="1"/>
              </p:nvSpPr>
              <p:spPr bwMode="auto">
                <a:xfrm>
                  <a:off x="1729493" y="1326678"/>
                  <a:ext cx="154035" cy="145333"/>
                </a:xfrm>
                <a:custGeom>
                  <a:avLst/>
                  <a:gdLst>
                    <a:gd name="T0" fmla="*/ 0 w 177"/>
                    <a:gd name="T1" fmla="*/ 0 h 167"/>
                    <a:gd name="T2" fmla="*/ 45 w 177"/>
                    <a:gd name="T3" fmla="*/ 0 h 167"/>
                    <a:gd name="T4" fmla="*/ 89 w 177"/>
                    <a:gd name="T5" fmla="*/ 95 h 167"/>
                    <a:gd name="T6" fmla="*/ 90 w 177"/>
                    <a:gd name="T7" fmla="*/ 95 h 167"/>
                    <a:gd name="T8" fmla="*/ 135 w 177"/>
                    <a:gd name="T9" fmla="*/ 0 h 167"/>
                    <a:gd name="T10" fmla="*/ 177 w 177"/>
                    <a:gd name="T11" fmla="*/ 0 h 167"/>
                    <a:gd name="T12" fmla="*/ 177 w 177"/>
                    <a:gd name="T13" fmla="*/ 167 h 167"/>
                    <a:gd name="T14" fmla="*/ 147 w 177"/>
                    <a:gd name="T15" fmla="*/ 167 h 167"/>
                    <a:gd name="T16" fmla="*/ 147 w 177"/>
                    <a:gd name="T17" fmla="*/ 37 h 167"/>
                    <a:gd name="T18" fmla="*/ 146 w 177"/>
                    <a:gd name="T19" fmla="*/ 37 h 167"/>
                    <a:gd name="T20" fmla="*/ 104 w 177"/>
                    <a:gd name="T21" fmla="*/ 129 h 167"/>
                    <a:gd name="T22" fmla="*/ 73 w 177"/>
                    <a:gd name="T23" fmla="*/ 129 h 167"/>
                    <a:gd name="T24" fmla="*/ 31 w 177"/>
                    <a:gd name="T25" fmla="*/ 37 h 167"/>
                    <a:gd name="T26" fmla="*/ 30 w 177"/>
                    <a:gd name="T27" fmla="*/ 37 h 167"/>
                    <a:gd name="T28" fmla="*/ 30 w 177"/>
                    <a:gd name="T29" fmla="*/ 167 h 167"/>
                    <a:gd name="T30" fmla="*/ 0 w 177"/>
                    <a:gd name="T31" fmla="*/ 167 h 167"/>
                    <a:gd name="T32" fmla="*/ 0 w 177"/>
                    <a:gd name="T33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77" h="167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89" y="95"/>
                      </a:lnTo>
                      <a:lnTo>
                        <a:pt x="90" y="95"/>
                      </a:lnTo>
                      <a:lnTo>
                        <a:pt x="135" y="0"/>
                      </a:lnTo>
                      <a:lnTo>
                        <a:pt x="177" y="0"/>
                      </a:lnTo>
                      <a:lnTo>
                        <a:pt x="177" y="167"/>
                      </a:lnTo>
                      <a:lnTo>
                        <a:pt x="147" y="167"/>
                      </a:lnTo>
                      <a:lnTo>
                        <a:pt x="147" y="37"/>
                      </a:lnTo>
                      <a:lnTo>
                        <a:pt x="146" y="37"/>
                      </a:lnTo>
                      <a:lnTo>
                        <a:pt x="104" y="129"/>
                      </a:lnTo>
                      <a:lnTo>
                        <a:pt x="73" y="129"/>
                      </a:lnTo>
                      <a:lnTo>
                        <a:pt x="31" y="37"/>
                      </a:lnTo>
                      <a:lnTo>
                        <a:pt x="30" y="37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7" name="Freeform 23"/>
                <p:cNvSpPr>
                  <a:spLocks noEditPoints="1"/>
                </p:cNvSpPr>
                <p:nvPr userDrawn="1"/>
              </p:nvSpPr>
              <p:spPr bwMode="auto">
                <a:xfrm>
                  <a:off x="1917468" y="1324067"/>
                  <a:ext cx="121836" cy="151424"/>
                </a:xfrm>
                <a:custGeom>
                  <a:avLst/>
                  <a:gdLst>
                    <a:gd name="T0" fmla="*/ 53 w 132"/>
                    <a:gd name="T1" fmla="*/ 164 h 164"/>
                    <a:gd name="T2" fmla="*/ 13 w 132"/>
                    <a:gd name="T3" fmla="*/ 151 h 164"/>
                    <a:gd name="T4" fmla="*/ 0 w 132"/>
                    <a:gd name="T5" fmla="*/ 116 h 164"/>
                    <a:gd name="T6" fmla="*/ 16 w 132"/>
                    <a:gd name="T7" fmla="*/ 79 h 164"/>
                    <a:gd name="T8" fmla="*/ 68 w 132"/>
                    <a:gd name="T9" fmla="*/ 65 h 164"/>
                    <a:gd name="T10" fmla="*/ 104 w 132"/>
                    <a:gd name="T11" fmla="*/ 65 h 164"/>
                    <a:gd name="T12" fmla="*/ 104 w 132"/>
                    <a:gd name="T13" fmla="*/ 57 h 164"/>
                    <a:gd name="T14" fmla="*/ 96 w 132"/>
                    <a:gd name="T15" fmla="*/ 34 h 164"/>
                    <a:gd name="T16" fmla="*/ 69 w 132"/>
                    <a:gd name="T17" fmla="*/ 26 h 164"/>
                    <a:gd name="T18" fmla="*/ 44 w 132"/>
                    <a:gd name="T19" fmla="*/ 32 h 164"/>
                    <a:gd name="T20" fmla="*/ 35 w 132"/>
                    <a:gd name="T21" fmla="*/ 47 h 164"/>
                    <a:gd name="T22" fmla="*/ 6 w 132"/>
                    <a:gd name="T23" fmla="*/ 47 h 164"/>
                    <a:gd name="T24" fmla="*/ 11 w 132"/>
                    <a:gd name="T25" fmla="*/ 29 h 164"/>
                    <a:gd name="T26" fmla="*/ 23 w 132"/>
                    <a:gd name="T27" fmla="*/ 14 h 164"/>
                    <a:gd name="T28" fmla="*/ 43 w 132"/>
                    <a:gd name="T29" fmla="*/ 4 h 164"/>
                    <a:gd name="T30" fmla="*/ 69 w 132"/>
                    <a:gd name="T31" fmla="*/ 0 h 164"/>
                    <a:gd name="T32" fmla="*/ 117 w 132"/>
                    <a:gd name="T33" fmla="*/ 15 h 164"/>
                    <a:gd name="T34" fmla="*/ 132 w 132"/>
                    <a:gd name="T35" fmla="*/ 58 h 164"/>
                    <a:gd name="T36" fmla="*/ 132 w 132"/>
                    <a:gd name="T37" fmla="*/ 161 h 164"/>
                    <a:gd name="T38" fmla="*/ 110 w 132"/>
                    <a:gd name="T39" fmla="*/ 161 h 164"/>
                    <a:gd name="T40" fmla="*/ 107 w 132"/>
                    <a:gd name="T41" fmla="*/ 137 h 164"/>
                    <a:gd name="T42" fmla="*/ 106 w 132"/>
                    <a:gd name="T43" fmla="*/ 137 h 164"/>
                    <a:gd name="T44" fmla="*/ 53 w 132"/>
                    <a:gd name="T45" fmla="*/ 164 h 164"/>
                    <a:gd name="T46" fmla="*/ 57 w 132"/>
                    <a:gd name="T47" fmla="*/ 138 h 164"/>
                    <a:gd name="T48" fmla="*/ 75 w 132"/>
                    <a:gd name="T49" fmla="*/ 134 h 164"/>
                    <a:gd name="T50" fmla="*/ 90 w 132"/>
                    <a:gd name="T51" fmla="*/ 125 h 164"/>
                    <a:gd name="T52" fmla="*/ 100 w 132"/>
                    <a:gd name="T53" fmla="*/ 111 h 164"/>
                    <a:gd name="T54" fmla="*/ 104 w 132"/>
                    <a:gd name="T55" fmla="*/ 95 h 164"/>
                    <a:gd name="T56" fmla="*/ 104 w 132"/>
                    <a:gd name="T57" fmla="*/ 89 h 164"/>
                    <a:gd name="T58" fmla="*/ 69 w 132"/>
                    <a:gd name="T59" fmla="*/ 89 h 164"/>
                    <a:gd name="T60" fmla="*/ 38 w 132"/>
                    <a:gd name="T61" fmla="*/ 96 h 164"/>
                    <a:gd name="T62" fmla="*/ 29 w 132"/>
                    <a:gd name="T63" fmla="*/ 116 h 164"/>
                    <a:gd name="T64" fmla="*/ 36 w 132"/>
                    <a:gd name="T65" fmla="*/ 132 h 164"/>
                    <a:gd name="T66" fmla="*/ 57 w 132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2" h="164">
                      <a:moveTo>
                        <a:pt x="53" y="164"/>
                      </a:moveTo>
                      <a:cubicBezTo>
                        <a:pt x="36" y="164"/>
                        <a:pt x="22" y="159"/>
                        <a:pt x="13" y="151"/>
                      </a:cubicBezTo>
                      <a:cubicBezTo>
                        <a:pt x="4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6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1" y="39"/>
                        <a:pt x="96" y="34"/>
                      </a:cubicBezTo>
                      <a:cubicBezTo>
                        <a:pt x="91" y="29"/>
                        <a:pt x="82" y="26"/>
                        <a:pt x="69" y="26"/>
                      </a:cubicBezTo>
                      <a:cubicBezTo>
                        <a:pt x="58" y="26"/>
                        <a:pt x="50" y="28"/>
                        <a:pt x="44" y="32"/>
                      </a:cubicBezTo>
                      <a:cubicBezTo>
                        <a:pt x="39" y="36"/>
                        <a:pt x="36" y="41"/>
                        <a:pt x="35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6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8" y="10"/>
                        <a:pt x="35" y="7"/>
                        <a:pt x="43" y="4"/>
                      </a:cubicBezTo>
                      <a:cubicBezTo>
                        <a:pt x="50" y="2"/>
                        <a:pt x="59" y="0"/>
                        <a:pt x="69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7" y="25"/>
                        <a:pt x="132" y="39"/>
                        <a:pt x="132" y="58"/>
                      </a:cubicBezTo>
                      <a:cubicBezTo>
                        <a:pt x="132" y="161"/>
                        <a:pt x="132" y="161"/>
                        <a:pt x="132" y="161"/>
                      </a:cubicBezTo>
                      <a:cubicBezTo>
                        <a:pt x="110" y="161"/>
                        <a:pt x="110" y="161"/>
                        <a:pt x="110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6" y="137"/>
                        <a:pt x="106" y="137"/>
                        <a:pt x="106" y="137"/>
                      </a:cubicBezTo>
                      <a:cubicBezTo>
                        <a:pt x="93" y="155"/>
                        <a:pt x="76" y="164"/>
                        <a:pt x="53" y="164"/>
                      </a:cubicBezTo>
                      <a:close/>
                      <a:moveTo>
                        <a:pt x="57" y="138"/>
                      </a:moveTo>
                      <a:cubicBezTo>
                        <a:pt x="63" y="138"/>
                        <a:pt x="69" y="136"/>
                        <a:pt x="75" y="134"/>
                      </a:cubicBezTo>
                      <a:cubicBezTo>
                        <a:pt x="81" y="132"/>
                        <a:pt x="86" y="129"/>
                        <a:pt x="90" y="125"/>
                      </a:cubicBezTo>
                      <a:cubicBezTo>
                        <a:pt x="95" y="121"/>
                        <a:pt x="98" y="117"/>
                        <a:pt x="100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69" y="89"/>
                        <a:pt x="69" y="89"/>
                        <a:pt x="69" y="89"/>
                      </a:cubicBezTo>
                      <a:cubicBezTo>
                        <a:pt x="54" y="89"/>
                        <a:pt x="44" y="91"/>
                        <a:pt x="38" y="96"/>
                      </a:cubicBezTo>
                      <a:cubicBezTo>
                        <a:pt x="32" y="101"/>
                        <a:pt x="29" y="108"/>
                        <a:pt x="29" y="116"/>
                      </a:cubicBezTo>
                      <a:cubicBezTo>
                        <a:pt x="29" y="122"/>
                        <a:pt x="32" y="128"/>
                        <a:pt x="36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8" name="Freeform 24"/>
                <p:cNvSpPr>
                  <a:spLocks/>
                </p:cNvSpPr>
                <p:nvPr userDrawn="1"/>
              </p:nvSpPr>
              <p:spPr bwMode="auto">
                <a:xfrm>
                  <a:off x="2058450" y="1326678"/>
                  <a:ext cx="120095" cy="145333"/>
                </a:xfrm>
                <a:custGeom>
                  <a:avLst/>
                  <a:gdLst>
                    <a:gd name="T0" fmla="*/ 54 w 138"/>
                    <a:gd name="T1" fmla="*/ 28 h 167"/>
                    <a:gd name="T2" fmla="*/ 0 w 138"/>
                    <a:gd name="T3" fmla="*/ 28 h 167"/>
                    <a:gd name="T4" fmla="*/ 0 w 138"/>
                    <a:gd name="T5" fmla="*/ 0 h 167"/>
                    <a:gd name="T6" fmla="*/ 138 w 138"/>
                    <a:gd name="T7" fmla="*/ 0 h 167"/>
                    <a:gd name="T8" fmla="*/ 138 w 138"/>
                    <a:gd name="T9" fmla="*/ 28 h 167"/>
                    <a:gd name="T10" fmla="*/ 84 w 138"/>
                    <a:gd name="T11" fmla="*/ 28 h 167"/>
                    <a:gd name="T12" fmla="*/ 84 w 138"/>
                    <a:gd name="T13" fmla="*/ 167 h 167"/>
                    <a:gd name="T14" fmla="*/ 54 w 138"/>
                    <a:gd name="T15" fmla="*/ 167 h 167"/>
                    <a:gd name="T16" fmla="*/ 54 w 138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54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8" y="0"/>
                      </a:lnTo>
                      <a:lnTo>
                        <a:pt x="138" y="28"/>
                      </a:lnTo>
                      <a:lnTo>
                        <a:pt x="84" y="28"/>
                      </a:lnTo>
                      <a:lnTo>
                        <a:pt x="84" y="167"/>
                      </a:lnTo>
                      <a:lnTo>
                        <a:pt x="54" y="167"/>
                      </a:lnTo>
                      <a:lnTo>
                        <a:pt x="54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9" name="Freeform 25"/>
                <p:cNvSpPr>
                  <a:spLocks noEditPoints="1"/>
                </p:cNvSpPr>
                <p:nvPr userDrawn="1"/>
              </p:nvSpPr>
              <p:spPr bwMode="auto">
                <a:xfrm>
                  <a:off x="2189858" y="1324067"/>
                  <a:ext cx="13053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0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0" name="Freeform 26"/>
                <p:cNvSpPr>
                  <a:spLocks/>
                </p:cNvSpPr>
                <p:nvPr userDrawn="1"/>
              </p:nvSpPr>
              <p:spPr bwMode="auto">
                <a:xfrm>
                  <a:off x="2335191" y="1326678"/>
                  <a:ext cx="132279" cy="148814"/>
                </a:xfrm>
                <a:custGeom>
                  <a:avLst/>
                  <a:gdLst>
                    <a:gd name="T0" fmla="*/ 0 w 144"/>
                    <a:gd name="T1" fmla="*/ 135 h 161"/>
                    <a:gd name="T2" fmla="*/ 5 w 144"/>
                    <a:gd name="T3" fmla="*/ 135 h 161"/>
                    <a:gd name="T4" fmla="*/ 19 w 144"/>
                    <a:gd name="T5" fmla="*/ 129 h 161"/>
                    <a:gd name="T6" fmla="*/ 27 w 144"/>
                    <a:gd name="T7" fmla="*/ 111 h 161"/>
                    <a:gd name="T8" fmla="*/ 30 w 144"/>
                    <a:gd name="T9" fmla="*/ 84 h 161"/>
                    <a:gd name="T10" fmla="*/ 30 w 144"/>
                    <a:gd name="T11" fmla="*/ 49 h 161"/>
                    <a:gd name="T12" fmla="*/ 30 w 144"/>
                    <a:gd name="T13" fmla="*/ 0 h 161"/>
                    <a:gd name="T14" fmla="*/ 144 w 144"/>
                    <a:gd name="T15" fmla="*/ 0 h 161"/>
                    <a:gd name="T16" fmla="*/ 144 w 144"/>
                    <a:gd name="T17" fmla="*/ 158 h 161"/>
                    <a:gd name="T18" fmla="*/ 115 w 144"/>
                    <a:gd name="T19" fmla="*/ 158 h 161"/>
                    <a:gd name="T20" fmla="*/ 115 w 144"/>
                    <a:gd name="T21" fmla="*/ 26 h 161"/>
                    <a:gd name="T22" fmla="*/ 59 w 144"/>
                    <a:gd name="T23" fmla="*/ 26 h 161"/>
                    <a:gd name="T24" fmla="*/ 59 w 144"/>
                    <a:gd name="T25" fmla="*/ 49 h 161"/>
                    <a:gd name="T26" fmla="*/ 58 w 144"/>
                    <a:gd name="T27" fmla="*/ 91 h 161"/>
                    <a:gd name="T28" fmla="*/ 52 w 144"/>
                    <a:gd name="T29" fmla="*/ 127 h 161"/>
                    <a:gd name="T30" fmla="*/ 36 w 144"/>
                    <a:gd name="T31" fmla="*/ 151 h 161"/>
                    <a:gd name="T32" fmla="*/ 5 w 144"/>
                    <a:gd name="T33" fmla="*/ 161 h 161"/>
                    <a:gd name="T34" fmla="*/ 0 w 144"/>
                    <a:gd name="T35" fmla="*/ 161 h 161"/>
                    <a:gd name="T36" fmla="*/ 0 w 144"/>
                    <a:gd name="T37" fmla="*/ 135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4" h="161">
                      <a:moveTo>
                        <a:pt x="0" y="135"/>
                      </a:moveTo>
                      <a:cubicBezTo>
                        <a:pt x="5" y="135"/>
                        <a:pt x="5" y="135"/>
                        <a:pt x="5" y="135"/>
                      </a:cubicBezTo>
                      <a:cubicBezTo>
                        <a:pt x="11" y="135"/>
                        <a:pt x="16" y="133"/>
                        <a:pt x="19" y="129"/>
                      </a:cubicBezTo>
                      <a:cubicBezTo>
                        <a:pt x="23" y="125"/>
                        <a:pt x="25" y="119"/>
                        <a:pt x="27" y="111"/>
                      </a:cubicBezTo>
                      <a:cubicBezTo>
                        <a:pt x="28" y="104"/>
                        <a:pt x="29" y="95"/>
                        <a:pt x="30" y="84"/>
                      </a:cubicBezTo>
                      <a:cubicBezTo>
                        <a:pt x="30" y="74"/>
                        <a:pt x="30" y="62"/>
                        <a:pt x="30" y="49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4" y="0"/>
                        <a:pt x="144" y="0"/>
                        <a:pt x="144" y="0"/>
                      </a:cubicBezTo>
                      <a:cubicBezTo>
                        <a:pt x="144" y="158"/>
                        <a:pt x="144" y="158"/>
                        <a:pt x="144" y="158"/>
                      </a:cubicBezTo>
                      <a:cubicBezTo>
                        <a:pt x="115" y="158"/>
                        <a:pt x="115" y="158"/>
                        <a:pt x="115" y="158"/>
                      </a:cubicBezTo>
                      <a:cubicBezTo>
                        <a:pt x="115" y="26"/>
                        <a:pt x="115" y="26"/>
                        <a:pt x="115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49"/>
                        <a:pt x="59" y="49"/>
                        <a:pt x="59" y="49"/>
                      </a:cubicBezTo>
                      <a:cubicBezTo>
                        <a:pt x="59" y="64"/>
                        <a:pt x="58" y="78"/>
                        <a:pt x="58" y="91"/>
                      </a:cubicBezTo>
                      <a:cubicBezTo>
                        <a:pt x="57" y="104"/>
                        <a:pt x="55" y="116"/>
                        <a:pt x="52" y="127"/>
                      </a:cubicBezTo>
                      <a:cubicBezTo>
                        <a:pt x="48" y="137"/>
                        <a:pt x="43" y="145"/>
                        <a:pt x="36" y="151"/>
                      </a:cubicBezTo>
                      <a:cubicBezTo>
                        <a:pt x="28" y="157"/>
                        <a:pt x="18" y="161"/>
                        <a:pt x="5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0" y="135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1" name="Freeform 27"/>
                <p:cNvSpPr>
                  <a:spLocks noEditPoints="1"/>
                </p:cNvSpPr>
                <p:nvPr userDrawn="1"/>
              </p:nvSpPr>
              <p:spPr bwMode="auto">
                <a:xfrm>
                  <a:off x="2510983" y="1326678"/>
                  <a:ext cx="114003" cy="145333"/>
                </a:xfrm>
                <a:custGeom>
                  <a:avLst/>
                  <a:gdLst>
                    <a:gd name="T0" fmla="*/ 0 w 124"/>
                    <a:gd name="T1" fmla="*/ 0 h 158"/>
                    <a:gd name="T2" fmla="*/ 29 w 124"/>
                    <a:gd name="T3" fmla="*/ 0 h 158"/>
                    <a:gd name="T4" fmla="*/ 29 w 124"/>
                    <a:gd name="T5" fmla="*/ 51 h 158"/>
                    <a:gd name="T6" fmla="*/ 60 w 124"/>
                    <a:gd name="T7" fmla="*/ 51 h 158"/>
                    <a:gd name="T8" fmla="*/ 108 w 124"/>
                    <a:gd name="T9" fmla="*/ 65 h 158"/>
                    <a:gd name="T10" fmla="*/ 124 w 124"/>
                    <a:gd name="T11" fmla="*/ 104 h 158"/>
                    <a:gd name="T12" fmla="*/ 108 w 124"/>
                    <a:gd name="T13" fmla="*/ 144 h 158"/>
                    <a:gd name="T14" fmla="*/ 60 w 124"/>
                    <a:gd name="T15" fmla="*/ 158 h 158"/>
                    <a:gd name="T16" fmla="*/ 0 w 124"/>
                    <a:gd name="T17" fmla="*/ 158 h 158"/>
                    <a:gd name="T18" fmla="*/ 0 w 124"/>
                    <a:gd name="T19" fmla="*/ 0 h 158"/>
                    <a:gd name="T20" fmla="*/ 29 w 124"/>
                    <a:gd name="T21" fmla="*/ 76 h 158"/>
                    <a:gd name="T22" fmla="*/ 29 w 124"/>
                    <a:gd name="T23" fmla="*/ 132 h 158"/>
                    <a:gd name="T24" fmla="*/ 59 w 124"/>
                    <a:gd name="T25" fmla="*/ 132 h 158"/>
                    <a:gd name="T26" fmla="*/ 86 w 124"/>
                    <a:gd name="T27" fmla="*/ 125 h 158"/>
                    <a:gd name="T28" fmla="*/ 94 w 124"/>
                    <a:gd name="T29" fmla="*/ 104 h 158"/>
                    <a:gd name="T30" fmla="*/ 86 w 124"/>
                    <a:gd name="T31" fmla="*/ 84 h 158"/>
                    <a:gd name="T32" fmla="*/ 59 w 124"/>
                    <a:gd name="T33" fmla="*/ 76 h 158"/>
                    <a:gd name="T34" fmla="*/ 29 w 124"/>
                    <a:gd name="T35" fmla="*/ 76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24" h="158">
                      <a:moveTo>
                        <a:pt x="0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51"/>
                        <a:pt x="29" y="51"/>
                        <a:pt x="29" y="51"/>
                      </a:cubicBezTo>
                      <a:cubicBezTo>
                        <a:pt x="60" y="51"/>
                        <a:pt x="60" y="51"/>
                        <a:pt x="60" y="51"/>
                      </a:cubicBezTo>
                      <a:cubicBezTo>
                        <a:pt x="82" y="51"/>
                        <a:pt x="98" y="55"/>
                        <a:pt x="108" y="65"/>
                      </a:cubicBezTo>
                      <a:cubicBezTo>
                        <a:pt x="118" y="74"/>
                        <a:pt x="124" y="87"/>
                        <a:pt x="124" y="104"/>
                      </a:cubicBezTo>
                      <a:cubicBezTo>
                        <a:pt x="124" y="121"/>
                        <a:pt x="118" y="134"/>
                        <a:pt x="108" y="144"/>
                      </a:cubicBezTo>
                      <a:cubicBezTo>
                        <a:pt x="98" y="153"/>
                        <a:pt x="82" y="158"/>
                        <a:pt x="60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29" y="76"/>
                      </a:moveTo>
                      <a:cubicBezTo>
                        <a:pt x="29" y="132"/>
                        <a:pt x="29" y="132"/>
                        <a:pt x="29" y="132"/>
                      </a:cubicBezTo>
                      <a:cubicBezTo>
                        <a:pt x="59" y="132"/>
                        <a:pt x="59" y="132"/>
                        <a:pt x="59" y="132"/>
                      </a:cubicBezTo>
                      <a:cubicBezTo>
                        <a:pt x="72" y="132"/>
                        <a:pt x="81" y="130"/>
                        <a:pt x="86" y="125"/>
                      </a:cubicBezTo>
                      <a:cubicBezTo>
                        <a:pt x="91" y="120"/>
                        <a:pt x="94" y="114"/>
                        <a:pt x="94" y="104"/>
                      </a:cubicBezTo>
                      <a:cubicBezTo>
                        <a:pt x="94" y="95"/>
                        <a:pt x="91" y="88"/>
                        <a:pt x="86" y="84"/>
                      </a:cubicBezTo>
                      <a:cubicBezTo>
                        <a:pt x="80" y="79"/>
                        <a:pt x="71" y="76"/>
                        <a:pt x="59" y="76"/>
                      </a:cubicBezTo>
                      <a:lnTo>
                        <a:pt x="29" y="76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2" name="Freeform 28"/>
                <p:cNvSpPr>
                  <a:spLocks/>
                </p:cNvSpPr>
                <p:nvPr userDrawn="1"/>
              </p:nvSpPr>
              <p:spPr bwMode="auto">
                <a:xfrm>
                  <a:off x="2648483" y="1324067"/>
                  <a:ext cx="125317" cy="151424"/>
                </a:xfrm>
                <a:custGeom>
                  <a:avLst/>
                  <a:gdLst>
                    <a:gd name="T0" fmla="*/ 69 w 136"/>
                    <a:gd name="T1" fmla="*/ 164 h 164"/>
                    <a:gd name="T2" fmla="*/ 19 w 136"/>
                    <a:gd name="T3" fmla="*/ 144 h 164"/>
                    <a:gd name="T4" fmla="*/ 0 w 136"/>
                    <a:gd name="T5" fmla="*/ 85 h 164"/>
                    <a:gd name="T6" fmla="*/ 0 w 136"/>
                    <a:gd name="T7" fmla="*/ 76 h 164"/>
                    <a:gd name="T8" fmla="*/ 5 w 136"/>
                    <a:gd name="T9" fmla="*/ 44 h 164"/>
                    <a:gd name="T10" fmla="*/ 19 w 136"/>
                    <a:gd name="T11" fmla="*/ 20 h 164"/>
                    <a:gd name="T12" fmla="*/ 41 w 136"/>
                    <a:gd name="T13" fmla="*/ 6 h 164"/>
                    <a:gd name="T14" fmla="*/ 69 w 136"/>
                    <a:gd name="T15" fmla="*/ 0 h 164"/>
                    <a:gd name="T16" fmla="*/ 96 w 136"/>
                    <a:gd name="T17" fmla="*/ 4 h 164"/>
                    <a:gd name="T18" fmla="*/ 115 w 136"/>
                    <a:gd name="T19" fmla="*/ 15 h 164"/>
                    <a:gd name="T20" fmla="*/ 129 w 136"/>
                    <a:gd name="T21" fmla="*/ 31 h 164"/>
                    <a:gd name="T22" fmla="*/ 136 w 136"/>
                    <a:gd name="T23" fmla="*/ 50 h 164"/>
                    <a:gd name="T24" fmla="*/ 106 w 136"/>
                    <a:gd name="T25" fmla="*/ 50 h 164"/>
                    <a:gd name="T26" fmla="*/ 94 w 136"/>
                    <a:gd name="T27" fmla="*/ 33 h 164"/>
                    <a:gd name="T28" fmla="*/ 71 w 136"/>
                    <a:gd name="T29" fmla="*/ 26 h 164"/>
                    <a:gd name="T30" fmla="*/ 41 w 136"/>
                    <a:gd name="T31" fmla="*/ 39 h 164"/>
                    <a:gd name="T32" fmla="*/ 30 w 136"/>
                    <a:gd name="T33" fmla="*/ 76 h 164"/>
                    <a:gd name="T34" fmla="*/ 30 w 136"/>
                    <a:gd name="T35" fmla="*/ 85 h 164"/>
                    <a:gd name="T36" fmla="*/ 41 w 136"/>
                    <a:gd name="T37" fmla="*/ 125 h 164"/>
                    <a:gd name="T38" fmla="*/ 71 w 136"/>
                    <a:gd name="T39" fmla="*/ 138 h 164"/>
                    <a:gd name="T40" fmla="*/ 94 w 136"/>
                    <a:gd name="T41" fmla="*/ 130 h 164"/>
                    <a:gd name="T42" fmla="*/ 106 w 136"/>
                    <a:gd name="T43" fmla="*/ 110 h 164"/>
                    <a:gd name="T44" fmla="*/ 136 w 136"/>
                    <a:gd name="T45" fmla="*/ 110 h 164"/>
                    <a:gd name="T46" fmla="*/ 129 w 136"/>
                    <a:gd name="T47" fmla="*/ 132 h 164"/>
                    <a:gd name="T48" fmla="*/ 115 w 136"/>
                    <a:gd name="T49" fmla="*/ 149 h 164"/>
                    <a:gd name="T50" fmla="*/ 96 w 136"/>
                    <a:gd name="T51" fmla="*/ 160 h 164"/>
                    <a:gd name="T52" fmla="*/ 69 w 136"/>
                    <a:gd name="T53" fmla="*/ 164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36" h="164">
                      <a:moveTo>
                        <a:pt x="69" y="164"/>
                      </a:moveTo>
                      <a:cubicBezTo>
                        <a:pt x="48" y="164"/>
                        <a:pt x="31" y="157"/>
                        <a:pt x="19" y="144"/>
                      </a:cubicBezTo>
                      <a:cubicBezTo>
                        <a:pt x="6" y="130"/>
                        <a:pt x="0" y="111"/>
                        <a:pt x="0" y="85"/>
                      </a:cubicBezTo>
                      <a:cubicBezTo>
                        <a:pt x="0" y="76"/>
                        <a:pt x="0" y="76"/>
                        <a:pt x="0" y="76"/>
                      </a:cubicBezTo>
                      <a:cubicBezTo>
                        <a:pt x="0" y="64"/>
                        <a:pt x="1" y="53"/>
                        <a:pt x="5" y="44"/>
                      </a:cubicBezTo>
                      <a:cubicBezTo>
                        <a:pt x="8" y="35"/>
                        <a:pt x="13" y="27"/>
                        <a:pt x="19" y="20"/>
                      </a:cubicBezTo>
                      <a:cubicBezTo>
                        <a:pt x="25" y="14"/>
                        <a:pt x="32" y="9"/>
                        <a:pt x="41" y="6"/>
                      </a:cubicBezTo>
                      <a:cubicBezTo>
                        <a:pt x="49" y="2"/>
                        <a:pt x="59" y="0"/>
                        <a:pt x="69" y="0"/>
                      </a:cubicBezTo>
                      <a:cubicBezTo>
                        <a:pt x="79" y="0"/>
                        <a:pt x="88" y="2"/>
                        <a:pt x="96" y="4"/>
                      </a:cubicBezTo>
                      <a:cubicBezTo>
                        <a:pt x="103" y="7"/>
                        <a:pt x="110" y="11"/>
                        <a:pt x="115" y="15"/>
                      </a:cubicBezTo>
                      <a:cubicBezTo>
                        <a:pt x="121" y="19"/>
                        <a:pt x="125" y="25"/>
                        <a:pt x="129" y="31"/>
                      </a:cubicBezTo>
                      <a:cubicBezTo>
                        <a:pt x="132" y="37"/>
                        <a:pt x="134" y="43"/>
                        <a:pt x="136" y="50"/>
                      </a:cubicBezTo>
                      <a:cubicBezTo>
                        <a:pt x="106" y="50"/>
                        <a:pt x="106" y="50"/>
                        <a:pt x="106" y="50"/>
                      </a:cubicBezTo>
                      <a:cubicBezTo>
                        <a:pt x="104" y="44"/>
                        <a:pt x="100" y="38"/>
                        <a:pt x="94" y="33"/>
                      </a:cubicBezTo>
                      <a:cubicBezTo>
                        <a:pt x="89" y="29"/>
                        <a:pt x="81" y="26"/>
                        <a:pt x="71" y="26"/>
                      </a:cubicBezTo>
                      <a:cubicBezTo>
                        <a:pt x="58" y="26"/>
                        <a:pt x="48" y="30"/>
                        <a:pt x="41" y="39"/>
                      </a:cubicBezTo>
                      <a:cubicBezTo>
                        <a:pt x="33" y="47"/>
                        <a:pt x="30" y="59"/>
                        <a:pt x="30" y="76"/>
                      </a:cubicBezTo>
                      <a:cubicBezTo>
                        <a:pt x="30" y="85"/>
                        <a:pt x="30" y="85"/>
                        <a:pt x="30" y="85"/>
                      </a:cubicBezTo>
                      <a:cubicBezTo>
                        <a:pt x="30" y="103"/>
                        <a:pt x="33" y="117"/>
                        <a:pt x="41" y="125"/>
                      </a:cubicBezTo>
                      <a:cubicBezTo>
                        <a:pt x="48" y="133"/>
                        <a:pt x="58" y="138"/>
                        <a:pt x="71" y="138"/>
                      </a:cubicBezTo>
                      <a:cubicBezTo>
                        <a:pt x="81" y="138"/>
                        <a:pt x="89" y="135"/>
                        <a:pt x="94" y="130"/>
                      </a:cubicBezTo>
                      <a:cubicBezTo>
                        <a:pt x="100" y="125"/>
                        <a:pt x="104" y="119"/>
                        <a:pt x="106" y="110"/>
                      </a:cubicBezTo>
                      <a:cubicBezTo>
                        <a:pt x="136" y="110"/>
                        <a:pt x="136" y="110"/>
                        <a:pt x="136" y="110"/>
                      </a:cubicBezTo>
                      <a:cubicBezTo>
                        <a:pt x="134" y="118"/>
                        <a:pt x="132" y="125"/>
                        <a:pt x="129" y="132"/>
                      </a:cubicBezTo>
                      <a:cubicBezTo>
                        <a:pt x="125" y="138"/>
                        <a:pt x="121" y="144"/>
                        <a:pt x="115" y="149"/>
                      </a:cubicBezTo>
                      <a:cubicBezTo>
                        <a:pt x="110" y="153"/>
                        <a:pt x="103" y="157"/>
                        <a:pt x="96" y="160"/>
                      </a:cubicBezTo>
                      <a:cubicBezTo>
                        <a:pt x="88" y="162"/>
                        <a:pt x="79" y="164"/>
                        <a:pt x="69" y="164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3" name="Freeform 29"/>
                <p:cNvSpPr>
                  <a:spLocks/>
                </p:cNvSpPr>
                <p:nvPr userDrawn="1"/>
              </p:nvSpPr>
              <p:spPr bwMode="auto">
                <a:xfrm>
                  <a:off x="2786853" y="1326678"/>
                  <a:ext cx="118355" cy="145333"/>
                </a:xfrm>
                <a:custGeom>
                  <a:avLst/>
                  <a:gdLst>
                    <a:gd name="T0" fmla="*/ 52 w 136"/>
                    <a:gd name="T1" fmla="*/ 28 h 167"/>
                    <a:gd name="T2" fmla="*/ 0 w 136"/>
                    <a:gd name="T3" fmla="*/ 28 h 167"/>
                    <a:gd name="T4" fmla="*/ 0 w 136"/>
                    <a:gd name="T5" fmla="*/ 0 h 167"/>
                    <a:gd name="T6" fmla="*/ 136 w 136"/>
                    <a:gd name="T7" fmla="*/ 0 h 167"/>
                    <a:gd name="T8" fmla="*/ 136 w 136"/>
                    <a:gd name="T9" fmla="*/ 28 h 167"/>
                    <a:gd name="T10" fmla="*/ 83 w 136"/>
                    <a:gd name="T11" fmla="*/ 28 h 167"/>
                    <a:gd name="T12" fmla="*/ 83 w 136"/>
                    <a:gd name="T13" fmla="*/ 167 h 167"/>
                    <a:gd name="T14" fmla="*/ 52 w 136"/>
                    <a:gd name="T15" fmla="*/ 167 h 167"/>
                    <a:gd name="T16" fmla="*/ 52 w 136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6" h="167">
                      <a:moveTo>
                        <a:pt x="52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6" y="0"/>
                      </a:lnTo>
                      <a:lnTo>
                        <a:pt x="136" y="28"/>
                      </a:lnTo>
                      <a:lnTo>
                        <a:pt x="83" y="28"/>
                      </a:lnTo>
                      <a:lnTo>
                        <a:pt x="83" y="167"/>
                      </a:lnTo>
                      <a:lnTo>
                        <a:pt x="52" y="167"/>
                      </a:lnTo>
                      <a:lnTo>
                        <a:pt x="52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4" name="Freeform 30"/>
                <p:cNvSpPr>
                  <a:spLocks noEditPoints="1"/>
                </p:cNvSpPr>
                <p:nvPr userDrawn="1"/>
              </p:nvSpPr>
              <p:spPr bwMode="auto">
                <a:xfrm>
                  <a:off x="2932186" y="1326678"/>
                  <a:ext cx="115744" cy="145333"/>
                </a:xfrm>
                <a:custGeom>
                  <a:avLst/>
                  <a:gdLst>
                    <a:gd name="T0" fmla="*/ 0 w 126"/>
                    <a:gd name="T1" fmla="*/ 0 h 158"/>
                    <a:gd name="T2" fmla="*/ 61 w 126"/>
                    <a:gd name="T3" fmla="*/ 0 h 158"/>
                    <a:gd name="T4" fmla="*/ 106 w 126"/>
                    <a:gd name="T5" fmla="*/ 12 h 158"/>
                    <a:gd name="T6" fmla="*/ 120 w 126"/>
                    <a:gd name="T7" fmla="*/ 44 h 158"/>
                    <a:gd name="T8" fmla="*/ 115 w 126"/>
                    <a:gd name="T9" fmla="*/ 62 h 158"/>
                    <a:gd name="T10" fmla="*/ 100 w 126"/>
                    <a:gd name="T11" fmla="*/ 75 h 158"/>
                    <a:gd name="T12" fmla="*/ 100 w 126"/>
                    <a:gd name="T13" fmla="*/ 76 h 158"/>
                    <a:gd name="T14" fmla="*/ 119 w 126"/>
                    <a:gd name="T15" fmla="*/ 90 h 158"/>
                    <a:gd name="T16" fmla="*/ 126 w 126"/>
                    <a:gd name="T17" fmla="*/ 112 h 158"/>
                    <a:gd name="T18" fmla="*/ 113 w 126"/>
                    <a:gd name="T19" fmla="*/ 146 h 158"/>
                    <a:gd name="T20" fmla="*/ 68 w 126"/>
                    <a:gd name="T21" fmla="*/ 158 h 158"/>
                    <a:gd name="T22" fmla="*/ 0 w 126"/>
                    <a:gd name="T23" fmla="*/ 158 h 158"/>
                    <a:gd name="T24" fmla="*/ 0 w 126"/>
                    <a:gd name="T25" fmla="*/ 0 h 158"/>
                    <a:gd name="T26" fmla="*/ 90 w 126"/>
                    <a:gd name="T27" fmla="*/ 46 h 158"/>
                    <a:gd name="T28" fmla="*/ 84 w 126"/>
                    <a:gd name="T29" fmla="*/ 31 h 158"/>
                    <a:gd name="T30" fmla="*/ 60 w 126"/>
                    <a:gd name="T31" fmla="*/ 26 h 158"/>
                    <a:gd name="T32" fmla="*/ 28 w 126"/>
                    <a:gd name="T33" fmla="*/ 26 h 158"/>
                    <a:gd name="T34" fmla="*/ 28 w 126"/>
                    <a:gd name="T35" fmla="*/ 65 h 158"/>
                    <a:gd name="T36" fmla="*/ 60 w 126"/>
                    <a:gd name="T37" fmla="*/ 65 h 158"/>
                    <a:gd name="T38" fmla="*/ 84 w 126"/>
                    <a:gd name="T39" fmla="*/ 60 h 158"/>
                    <a:gd name="T40" fmla="*/ 90 w 126"/>
                    <a:gd name="T41" fmla="*/ 46 h 158"/>
                    <a:gd name="T42" fmla="*/ 97 w 126"/>
                    <a:gd name="T43" fmla="*/ 110 h 158"/>
                    <a:gd name="T44" fmla="*/ 90 w 126"/>
                    <a:gd name="T45" fmla="*/ 95 h 158"/>
                    <a:gd name="T46" fmla="*/ 66 w 126"/>
                    <a:gd name="T47" fmla="*/ 89 h 158"/>
                    <a:gd name="T48" fmla="*/ 28 w 126"/>
                    <a:gd name="T49" fmla="*/ 89 h 158"/>
                    <a:gd name="T50" fmla="*/ 28 w 126"/>
                    <a:gd name="T51" fmla="*/ 132 h 158"/>
                    <a:gd name="T52" fmla="*/ 66 w 126"/>
                    <a:gd name="T53" fmla="*/ 132 h 158"/>
                    <a:gd name="T54" fmla="*/ 90 w 126"/>
                    <a:gd name="T55" fmla="*/ 127 h 158"/>
                    <a:gd name="T56" fmla="*/ 97 w 126"/>
                    <a:gd name="T57" fmla="*/ 110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6" h="158">
                      <a:moveTo>
                        <a:pt x="0" y="0"/>
                      </a:moveTo>
                      <a:cubicBezTo>
                        <a:pt x="61" y="0"/>
                        <a:pt x="61" y="0"/>
                        <a:pt x="61" y="0"/>
                      </a:cubicBezTo>
                      <a:cubicBezTo>
                        <a:pt x="82" y="0"/>
                        <a:pt x="97" y="4"/>
                        <a:pt x="106" y="12"/>
                      </a:cubicBezTo>
                      <a:cubicBezTo>
                        <a:pt x="115" y="20"/>
                        <a:pt x="120" y="31"/>
                        <a:pt x="120" y="44"/>
                      </a:cubicBezTo>
                      <a:cubicBezTo>
                        <a:pt x="120" y="51"/>
                        <a:pt x="118" y="57"/>
                        <a:pt x="115" y="62"/>
                      </a:cubicBezTo>
                      <a:cubicBezTo>
                        <a:pt x="112" y="67"/>
                        <a:pt x="107" y="72"/>
                        <a:pt x="100" y="75"/>
                      </a:cubicBezTo>
                      <a:cubicBezTo>
                        <a:pt x="100" y="76"/>
                        <a:pt x="100" y="76"/>
                        <a:pt x="100" y="76"/>
                      </a:cubicBezTo>
                      <a:cubicBezTo>
                        <a:pt x="109" y="79"/>
                        <a:pt x="115" y="84"/>
                        <a:pt x="119" y="90"/>
                      </a:cubicBezTo>
                      <a:cubicBezTo>
                        <a:pt x="124" y="97"/>
                        <a:pt x="126" y="104"/>
                        <a:pt x="126" y="112"/>
                      </a:cubicBezTo>
                      <a:cubicBezTo>
                        <a:pt x="126" y="126"/>
                        <a:pt x="122" y="138"/>
                        <a:pt x="113" y="146"/>
                      </a:cubicBezTo>
                      <a:cubicBezTo>
                        <a:pt x="103" y="154"/>
                        <a:pt x="88" y="158"/>
                        <a:pt x="68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90" y="46"/>
                      </a:moveTo>
                      <a:cubicBezTo>
                        <a:pt x="90" y="39"/>
                        <a:pt x="88" y="35"/>
                        <a:pt x="84" y="31"/>
                      </a:cubicBezTo>
                      <a:cubicBezTo>
                        <a:pt x="79" y="28"/>
                        <a:pt x="71" y="26"/>
                        <a:pt x="60" y="26"/>
                      </a:cubicBezTo>
                      <a:cubicBezTo>
                        <a:pt x="28" y="26"/>
                        <a:pt x="28" y="26"/>
                        <a:pt x="28" y="26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60" y="65"/>
                        <a:pt x="60" y="65"/>
                        <a:pt x="60" y="65"/>
                      </a:cubicBezTo>
                      <a:cubicBezTo>
                        <a:pt x="71" y="65"/>
                        <a:pt x="79" y="64"/>
                        <a:pt x="84" y="60"/>
                      </a:cubicBezTo>
                      <a:cubicBezTo>
                        <a:pt x="88" y="57"/>
                        <a:pt x="90" y="52"/>
                        <a:pt x="90" y="46"/>
                      </a:cubicBezTo>
                      <a:close/>
                      <a:moveTo>
                        <a:pt x="97" y="110"/>
                      </a:moveTo>
                      <a:cubicBezTo>
                        <a:pt x="97" y="104"/>
                        <a:pt x="94" y="98"/>
                        <a:pt x="90" y="95"/>
                      </a:cubicBezTo>
                      <a:cubicBezTo>
                        <a:pt x="85" y="91"/>
                        <a:pt x="78" y="89"/>
                        <a:pt x="66" y="89"/>
                      </a:cubicBezTo>
                      <a:cubicBezTo>
                        <a:pt x="28" y="89"/>
                        <a:pt x="28" y="89"/>
                        <a:pt x="28" y="89"/>
                      </a:cubicBezTo>
                      <a:cubicBezTo>
                        <a:pt x="28" y="132"/>
                        <a:pt x="28" y="132"/>
                        <a:pt x="28" y="132"/>
                      </a:cubicBezTo>
                      <a:cubicBezTo>
                        <a:pt x="66" y="132"/>
                        <a:pt x="66" y="132"/>
                        <a:pt x="66" y="132"/>
                      </a:cubicBezTo>
                      <a:cubicBezTo>
                        <a:pt x="78" y="132"/>
                        <a:pt x="85" y="130"/>
                        <a:pt x="90" y="127"/>
                      </a:cubicBezTo>
                      <a:cubicBezTo>
                        <a:pt x="94" y="123"/>
                        <a:pt x="97" y="117"/>
                        <a:pt x="97" y="110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5" name="Freeform 31"/>
                <p:cNvSpPr>
                  <a:spLocks noEditPoints="1"/>
                </p:cNvSpPr>
                <p:nvPr userDrawn="1"/>
              </p:nvSpPr>
              <p:spPr bwMode="auto">
                <a:xfrm>
                  <a:off x="3073168" y="1324067"/>
                  <a:ext cx="122706" cy="151424"/>
                </a:xfrm>
                <a:custGeom>
                  <a:avLst/>
                  <a:gdLst>
                    <a:gd name="T0" fmla="*/ 54 w 133"/>
                    <a:gd name="T1" fmla="*/ 164 h 164"/>
                    <a:gd name="T2" fmla="*/ 14 w 133"/>
                    <a:gd name="T3" fmla="*/ 151 h 164"/>
                    <a:gd name="T4" fmla="*/ 0 w 133"/>
                    <a:gd name="T5" fmla="*/ 116 h 164"/>
                    <a:gd name="T6" fmla="*/ 16 w 133"/>
                    <a:gd name="T7" fmla="*/ 79 h 164"/>
                    <a:gd name="T8" fmla="*/ 68 w 133"/>
                    <a:gd name="T9" fmla="*/ 65 h 164"/>
                    <a:gd name="T10" fmla="*/ 104 w 133"/>
                    <a:gd name="T11" fmla="*/ 65 h 164"/>
                    <a:gd name="T12" fmla="*/ 104 w 133"/>
                    <a:gd name="T13" fmla="*/ 57 h 164"/>
                    <a:gd name="T14" fmla="*/ 96 w 133"/>
                    <a:gd name="T15" fmla="*/ 34 h 164"/>
                    <a:gd name="T16" fmla="*/ 70 w 133"/>
                    <a:gd name="T17" fmla="*/ 26 h 164"/>
                    <a:gd name="T18" fmla="*/ 45 w 133"/>
                    <a:gd name="T19" fmla="*/ 32 h 164"/>
                    <a:gd name="T20" fmla="*/ 36 w 133"/>
                    <a:gd name="T21" fmla="*/ 47 h 164"/>
                    <a:gd name="T22" fmla="*/ 6 w 133"/>
                    <a:gd name="T23" fmla="*/ 47 h 164"/>
                    <a:gd name="T24" fmla="*/ 11 w 133"/>
                    <a:gd name="T25" fmla="*/ 29 h 164"/>
                    <a:gd name="T26" fmla="*/ 23 w 133"/>
                    <a:gd name="T27" fmla="*/ 14 h 164"/>
                    <a:gd name="T28" fmla="*/ 43 w 133"/>
                    <a:gd name="T29" fmla="*/ 4 h 164"/>
                    <a:gd name="T30" fmla="*/ 70 w 133"/>
                    <a:gd name="T31" fmla="*/ 0 h 164"/>
                    <a:gd name="T32" fmla="*/ 117 w 133"/>
                    <a:gd name="T33" fmla="*/ 15 h 164"/>
                    <a:gd name="T34" fmla="*/ 133 w 133"/>
                    <a:gd name="T35" fmla="*/ 58 h 164"/>
                    <a:gd name="T36" fmla="*/ 133 w 133"/>
                    <a:gd name="T37" fmla="*/ 161 h 164"/>
                    <a:gd name="T38" fmla="*/ 111 w 133"/>
                    <a:gd name="T39" fmla="*/ 161 h 164"/>
                    <a:gd name="T40" fmla="*/ 107 w 133"/>
                    <a:gd name="T41" fmla="*/ 137 h 164"/>
                    <a:gd name="T42" fmla="*/ 107 w 133"/>
                    <a:gd name="T43" fmla="*/ 137 h 164"/>
                    <a:gd name="T44" fmla="*/ 54 w 133"/>
                    <a:gd name="T45" fmla="*/ 164 h 164"/>
                    <a:gd name="T46" fmla="*/ 57 w 133"/>
                    <a:gd name="T47" fmla="*/ 138 h 164"/>
                    <a:gd name="T48" fmla="*/ 75 w 133"/>
                    <a:gd name="T49" fmla="*/ 134 h 164"/>
                    <a:gd name="T50" fmla="*/ 91 w 133"/>
                    <a:gd name="T51" fmla="*/ 125 h 164"/>
                    <a:gd name="T52" fmla="*/ 101 w 133"/>
                    <a:gd name="T53" fmla="*/ 111 h 164"/>
                    <a:gd name="T54" fmla="*/ 104 w 133"/>
                    <a:gd name="T55" fmla="*/ 95 h 164"/>
                    <a:gd name="T56" fmla="*/ 104 w 133"/>
                    <a:gd name="T57" fmla="*/ 89 h 164"/>
                    <a:gd name="T58" fmla="*/ 70 w 133"/>
                    <a:gd name="T59" fmla="*/ 89 h 164"/>
                    <a:gd name="T60" fmla="*/ 39 w 133"/>
                    <a:gd name="T61" fmla="*/ 96 h 164"/>
                    <a:gd name="T62" fmla="*/ 30 w 133"/>
                    <a:gd name="T63" fmla="*/ 116 h 164"/>
                    <a:gd name="T64" fmla="*/ 37 w 133"/>
                    <a:gd name="T65" fmla="*/ 132 h 164"/>
                    <a:gd name="T66" fmla="*/ 57 w 133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3" h="164">
                      <a:moveTo>
                        <a:pt x="54" y="164"/>
                      </a:moveTo>
                      <a:cubicBezTo>
                        <a:pt x="36" y="164"/>
                        <a:pt x="22" y="159"/>
                        <a:pt x="14" y="151"/>
                      </a:cubicBezTo>
                      <a:cubicBezTo>
                        <a:pt x="5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7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2" y="39"/>
                        <a:pt x="96" y="34"/>
                      </a:cubicBezTo>
                      <a:cubicBezTo>
                        <a:pt x="91" y="29"/>
                        <a:pt x="82" y="26"/>
                        <a:pt x="70" y="26"/>
                      </a:cubicBezTo>
                      <a:cubicBezTo>
                        <a:pt x="58" y="26"/>
                        <a:pt x="50" y="28"/>
                        <a:pt x="45" y="32"/>
                      </a:cubicBezTo>
                      <a:cubicBezTo>
                        <a:pt x="39" y="36"/>
                        <a:pt x="36" y="41"/>
                        <a:pt x="36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7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9" y="10"/>
                        <a:pt x="35" y="7"/>
                        <a:pt x="43" y="4"/>
                      </a:cubicBezTo>
                      <a:cubicBezTo>
                        <a:pt x="51" y="2"/>
                        <a:pt x="60" y="0"/>
                        <a:pt x="70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8" y="25"/>
                        <a:pt x="133" y="39"/>
                        <a:pt x="133" y="58"/>
                      </a:cubicBezTo>
                      <a:cubicBezTo>
                        <a:pt x="133" y="161"/>
                        <a:pt x="133" y="161"/>
                        <a:pt x="133" y="161"/>
                      </a:cubicBezTo>
                      <a:cubicBezTo>
                        <a:pt x="111" y="161"/>
                        <a:pt x="111" y="161"/>
                        <a:pt x="111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94" y="155"/>
                        <a:pt x="76" y="164"/>
                        <a:pt x="54" y="164"/>
                      </a:cubicBezTo>
                      <a:close/>
                      <a:moveTo>
                        <a:pt x="57" y="138"/>
                      </a:moveTo>
                      <a:cubicBezTo>
                        <a:pt x="64" y="138"/>
                        <a:pt x="70" y="136"/>
                        <a:pt x="75" y="134"/>
                      </a:cubicBezTo>
                      <a:cubicBezTo>
                        <a:pt x="81" y="132"/>
                        <a:pt x="86" y="129"/>
                        <a:pt x="91" y="125"/>
                      </a:cubicBezTo>
                      <a:cubicBezTo>
                        <a:pt x="95" y="121"/>
                        <a:pt x="98" y="117"/>
                        <a:pt x="101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55" y="89"/>
                        <a:pt x="45" y="91"/>
                        <a:pt x="39" y="96"/>
                      </a:cubicBezTo>
                      <a:cubicBezTo>
                        <a:pt x="33" y="101"/>
                        <a:pt x="30" y="108"/>
                        <a:pt x="30" y="116"/>
                      </a:cubicBezTo>
                      <a:cubicBezTo>
                        <a:pt x="30" y="122"/>
                        <a:pt x="32" y="128"/>
                        <a:pt x="37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62" name="Freeform 47"/>
              <p:cNvSpPr>
                <a:spLocks/>
              </p:cNvSpPr>
              <p:nvPr userDrawn="1"/>
            </p:nvSpPr>
            <p:spPr bwMode="auto">
              <a:xfrm>
                <a:off x="2809480" y="390284"/>
                <a:ext cx="737977" cy="651821"/>
              </a:xfrm>
              <a:custGeom>
                <a:avLst/>
                <a:gdLst>
                  <a:gd name="T0" fmla="*/ 164 w 801"/>
                  <a:gd name="T1" fmla="*/ 473 h 707"/>
                  <a:gd name="T2" fmla="*/ 0 w 801"/>
                  <a:gd name="T3" fmla="*/ 613 h 707"/>
                  <a:gd name="T4" fmla="*/ 0 w 801"/>
                  <a:gd name="T5" fmla="*/ 704 h 707"/>
                  <a:gd name="T6" fmla="*/ 252 w 801"/>
                  <a:gd name="T7" fmla="*/ 533 h 707"/>
                  <a:gd name="T8" fmla="*/ 302 w 801"/>
                  <a:gd name="T9" fmla="*/ 87 h 707"/>
                  <a:gd name="T10" fmla="*/ 704 w 801"/>
                  <a:gd name="T11" fmla="*/ 87 h 707"/>
                  <a:gd name="T12" fmla="*/ 704 w 801"/>
                  <a:gd name="T13" fmla="*/ 698 h 707"/>
                  <a:gd name="T14" fmla="*/ 801 w 801"/>
                  <a:gd name="T15" fmla="*/ 698 h 707"/>
                  <a:gd name="T16" fmla="*/ 801 w 801"/>
                  <a:gd name="T17" fmla="*/ 0 h 707"/>
                  <a:gd name="T18" fmla="*/ 211 w 801"/>
                  <a:gd name="T19" fmla="*/ 0 h 707"/>
                  <a:gd name="T20" fmla="*/ 164 w 801"/>
                  <a:gd name="T21" fmla="*/ 473 h 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1" h="707">
                    <a:moveTo>
                      <a:pt x="164" y="473"/>
                    </a:moveTo>
                    <a:cubicBezTo>
                      <a:pt x="152" y="587"/>
                      <a:pt x="91" y="610"/>
                      <a:pt x="0" y="613"/>
                    </a:cubicBezTo>
                    <a:cubicBezTo>
                      <a:pt x="0" y="704"/>
                      <a:pt x="0" y="704"/>
                      <a:pt x="0" y="704"/>
                    </a:cubicBezTo>
                    <a:cubicBezTo>
                      <a:pt x="137" y="707"/>
                      <a:pt x="225" y="655"/>
                      <a:pt x="252" y="533"/>
                    </a:cubicBezTo>
                    <a:cubicBezTo>
                      <a:pt x="273" y="442"/>
                      <a:pt x="302" y="87"/>
                      <a:pt x="302" y="87"/>
                    </a:cubicBezTo>
                    <a:cubicBezTo>
                      <a:pt x="704" y="87"/>
                      <a:pt x="704" y="87"/>
                      <a:pt x="704" y="87"/>
                    </a:cubicBezTo>
                    <a:cubicBezTo>
                      <a:pt x="704" y="698"/>
                      <a:pt x="704" y="698"/>
                      <a:pt x="704" y="698"/>
                    </a:cubicBezTo>
                    <a:cubicBezTo>
                      <a:pt x="801" y="698"/>
                      <a:pt x="801" y="698"/>
                      <a:pt x="801" y="698"/>
                    </a:cubicBezTo>
                    <a:cubicBezTo>
                      <a:pt x="801" y="0"/>
                      <a:pt x="801" y="0"/>
                      <a:pt x="801" y="0"/>
                    </a:cubicBezTo>
                    <a:cubicBezTo>
                      <a:pt x="211" y="0"/>
                      <a:pt x="211" y="0"/>
                      <a:pt x="211" y="0"/>
                    </a:cubicBezTo>
                    <a:cubicBezTo>
                      <a:pt x="211" y="0"/>
                      <a:pt x="181" y="324"/>
                      <a:pt x="164" y="473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3" name="Freeform 48"/>
              <p:cNvSpPr>
                <a:spLocks/>
              </p:cNvSpPr>
              <p:nvPr userDrawn="1"/>
            </p:nvSpPr>
            <p:spPr bwMode="auto">
              <a:xfrm>
                <a:off x="1337007" y="390284"/>
                <a:ext cx="755382" cy="643119"/>
              </a:xfrm>
              <a:custGeom>
                <a:avLst/>
                <a:gdLst>
                  <a:gd name="T0" fmla="*/ 779 w 820"/>
                  <a:gd name="T1" fmla="*/ 0 h 698"/>
                  <a:gd name="T2" fmla="*/ 656 w 820"/>
                  <a:gd name="T3" fmla="*/ 0 h 698"/>
                  <a:gd name="T4" fmla="*/ 469 w 820"/>
                  <a:gd name="T5" fmla="*/ 242 h 698"/>
                  <a:gd name="T6" fmla="*/ 347 w 820"/>
                  <a:gd name="T7" fmla="*/ 302 h 698"/>
                  <a:gd name="T8" fmla="*/ 95 w 820"/>
                  <a:gd name="T9" fmla="*/ 302 h 698"/>
                  <a:gd name="T10" fmla="*/ 95 w 820"/>
                  <a:gd name="T11" fmla="*/ 0 h 698"/>
                  <a:gd name="T12" fmla="*/ 0 w 820"/>
                  <a:gd name="T13" fmla="*/ 0 h 698"/>
                  <a:gd name="T14" fmla="*/ 0 w 820"/>
                  <a:gd name="T15" fmla="*/ 698 h 698"/>
                  <a:gd name="T16" fmla="*/ 94 w 820"/>
                  <a:gd name="T17" fmla="*/ 698 h 698"/>
                  <a:gd name="T18" fmla="*/ 95 w 820"/>
                  <a:gd name="T19" fmla="*/ 399 h 698"/>
                  <a:gd name="T20" fmla="*/ 420 w 820"/>
                  <a:gd name="T21" fmla="*/ 399 h 698"/>
                  <a:gd name="T22" fmla="*/ 681 w 820"/>
                  <a:gd name="T23" fmla="*/ 698 h 698"/>
                  <a:gd name="T24" fmla="*/ 820 w 820"/>
                  <a:gd name="T25" fmla="*/ 698 h 698"/>
                  <a:gd name="T26" fmla="*/ 513 w 820"/>
                  <a:gd name="T27" fmla="*/ 343 h 698"/>
                  <a:gd name="T28" fmla="*/ 779 w 820"/>
                  <a:gd name="T29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20" h="698">
                    <a:moveTo>
                      <a:pt x="779" y="0"/>
                    </a:moveTo>
                    <a:cubicBezTo>
                      <a:pt x="656" y="0"/>
                      <a:pt x="656" y="0"/>
                      <a:pt x="656" y="0"/>
                    </a:cubicBezTo>
                    <a:cubicBezTo>
                      <a:pt x="469" y="242"/>
                      <a:pt x="469" y="242"/>
                      <a:pt x="469" y="242"/>
                    </a:cubicBezTo>
                    <a:cubicBezTo>
                      <a:pt x="439" y="280"/>
                      <a:pt x="394" y="302"/>
                      <a:pt x="347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94" y="698"/>
                      <a:pt x="94" y="698"/>
                      <a:pt x="94" y="698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420" y="399"/>
                      <a:pt x="420" y="399"/>
                      <a:pt x="420" y="399"/>
                    </a:cubicBezTo>
                    <a:cubicBezTo>
                      <a:pt x="681" y="698"/>
                      <a:pt x="681" y="698"/>
                      <a:pt x="681" y="698"/>
                    </a:cubicBezTo>
                    <a:cubicBezTo>
                      <a:pt x="820" y="698"/>
                      <a:pt x="820" y="698"/>
                      <a:pt x="820" y="698"/>
                    </a:cubicBezTo>
                    <a:cubicBezTo>
                      <a:pt x="513" y="343"/>
                      <a:pt x="513" y="343"/>
                      <a:pt x="513" y="343"/>
                    </a:cubicBezTo>
                    <a:lnTo>
                      <a:pt x="779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4" name="Freeform 49"/>
              <p:cNvSpPr>
                <a:spLocks noEditPoints="1"/>
              </p:cNvSpPr>
              <p:nvPr userDrawn="1"/>
            </p:nvSpPr>
            <p:spPr bwMode="auto">
              <a:xfrm>
                <a:off x="2055839" y="365046"/>
                <a:ext cx="757122" cy="691853"/>
              </a:xfrm>
              <a:custGeom>
                <a:avLst/>
                <a:gdLst>
                  <a:gd name="T0" fmla="*/ 411 w 822"/>
                  <a:gd name="T1" fmla="*/ 0 h 751"/>
                  <a:gd name="T2" fmla="*/ 0 w 822"/>
                  <a:gd name="T3" fmla="*/ 376 h 751"/>
                  <a:gd name="T4" fmla="*/ 411 w 822"/>
                  <a:gd name="T5" fmla="*/ 751 h 751"/>
                  <a:gd name="T6" fmla="*/ 822 w 822"/>
                  <a:gd name="T7" fmla="*/ 376 h 751"/>
                  <a:gd name="T8" fmla="*/ 411 w 822"/>
                  <a:gd name="T9" fmla="*/ 0 h 751"/>
                  <a:gd name="T10" fmla="*/ 411 w 822"/>
                  <a:gd name="T11" fmla="*/ 662 h 751"/>
                  <a:gd name="T12" fmla="*/ 101 w 822"/>
                  <a:gd name="T13" fmla="*/ 376 h 751"/>
                  <a:gd name="T14" fmla="*/ 411 w 822"/>
                  <a:gd name="T15" fmla="*/ 89 h 751"/>
                  <a:gd name="T16" fmla="*/ 721 w 822"/>
                  <a:gd name="T17" fmla="*/ 376 h 751"/>
                  <a:gd name="T18" fmla="*/ 411 w 822"/>
                  <a:gd name="T19" fmla="*/ 662 h 7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22" h="751">
                    <a:moveTo>
                      <a:pt x="411" y="0"/>
                    </a:moveTo>
                    <a:cubicBezTo>
                      <a:pt x="184" y="0"/>
                      <a:pt x="0" y="122"/>
                      <a:pt x="0" y="376"/>
                    </a:cubicBezTo>
                    <a:cubicBezTo>
                      <a:pt x="0" y="646"/>
                      <a:pt x="184" y="751"/>
                      <a:pt x="411" y="751"/>
                    </a:cubicBezTo>
                    <a:cubicBezTo>
                      <a:pt x="638" y="751"/>
                      <a:pt x="822" y="645"/>
                      <a:pt x="822" y="376"/>
                    </a:cubicBezTo>
                    <a:cubicBezTo>
                      <a:pt x="822" y="119"/>
                      <a:pt x="638" y="0"/>
                      <a:pt x="411" y="0"/>
                    </a:cubicBezTo>
                    <a:close/>
                    <a:moveTo>
                      <a:pt x="411" y="662"/>
                    </a:moveTo>
                    <a:cubicBezTo>
                      <a:pt x="229" y="662"/>
                      <a:pt x="101" y="582"/>
                      <a:pt x="101" y="376"/>
                    </a:cubicBezTo>
                    <a:cubicBezTo>
                      <a:pt x="101" y="182"/>
                      <a:pt x="229" y="89"/>
                      <a:pt x="411" y="89"/>
                    </a:cubicBezTo>
                    <a:cubicBezTo>
                      <a:pt x="592" y="89"/>
                      <a:pt x="720" y="180"/>
                      <a:pt x="721" y="376"/>
                    </a:cubicBezTo>
                    <a:cubicBezTo>
                      <a:pt x="721" y="581"/>
                      <a:pt x="592" y="662"/>
                      <a:pt x="411" y="662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5" name="Freeform 50"/>
              <p:cNvSpPr>
                <a:spLocks/>
              </p:cNvSpPr>
              <p:nvPr userDrawn="1"/>
            </p:nvSpPr>
            <p:spPr bwMode="auto">
              <a:xfrm>
                <a:off x="248318" y="390284"/>
                <a:ext cx="966854" cy="643119"/>
              </a:xfrm>
              <a:custGeom>
                <a:avLst/>
                <a:gdLst>
                  <a:gd name="T0" fmla="*/ 956 w 1049"/>
                  <a:gd name="T1" fmla="*/ 605 h 698"/>
                  <a:gd name="T2" fmla="*/ 571 w 1049"/>
                  <a:gd name="T3" fmla="*/ 605 h 698"/>
                  <a:gd name="T4" fmla="*/ 571 w 1049"/>
                  <a:gd name="T5" fmla="*/ 283 h 698"/>
                  <a:gd name="T6" fmla="*/ 571 w 1049"/>
                  <a:gd name="T7" fmla="*/ 0 h 698"/>
                  <a:gd name="T8" fmla="*/ 478 w 1049"/>
                  <a:gd name="T9" fmla="*/ 0 h 698"/>
                  <a:gd name="T10" fmla="*/ 478 w 1049"/>
                  <a:gd name="T11" fmla="*/ 283 h 698"/>
                  <a:gd name="T12" fmla="*/ 156 w 1049"/>
                  <a:gd name="T13" fmla="*/ 605 h 698"/>
                  <a:gd name="T14" fmla="*/ 93 w 1049"/>
                  <a:gd name="T15" fmla="*/ 605 h 698"/>
                  <a:gd name="T16" fmla="*/ 93 w 1049"/>
                  <a:gd name="T17" fmla="*/ 0 h 698"/>
                  <a:gd name="T18" fmla="*/ 0 w 1049"/>
                  <a:gd name="T19" fmla="*/ 0 h 698"/>
                  <a:gd name="T20" fmla="*/ 0 w 1049"/>
                  <a:gd name="T21" fmla="*/ 698 h 698"/>
                  <a:gd name="T22" fmla="*/ 156 w 1049"/>
                  <a:gd name="T23" fmla="*/ 698 h 698"/>
                  <a:gd name="T24" fmla="*/ 478 w 1049"/>
                  <a:gd name="T25" fmla="*/ 545 h 698"/>
                  <a:gd name="T26" fmla="*/ 478 w 1049"/>
                  <a:gd name="T27" fmla="*/ 698 h 698"/>
                  <a:gd name="T28" fmla="*/ 1049 w 1049"/>
                  <a:gd name="T29" fmla="*/ 698 h 698"/>
                  <a:gd name="T30" fmla="*/ 1049 w 1049"/>
                  <a:gd name="T31" fmla="*/ 0 h 698"/>
                  <a:gd name="T32" fmla="*/ 956 w 1049"/>
                  <a:gd name="T33" fmla="*/ 0 h 698"/>
                  <a:gd name="T34" fmla="*/ 956 w 1049"/>
                  <a:gd name="T35" fmla="*/ 605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49" h="698">
                    <a:moveTo>
                      <a:pt x="956" y="605"/>
                    </a:moveTo>
                    <a:cubicBezTo>
                      <a:pt x="571" y="605"/>
                      <a:pt x="571" y="605"/>
                      <a:pt x="571" y="605"/>
                    </a:cubicBezTo>
                    <a:cubicBezTo>
                      <a:pt x="571" y="283"/>
                      <a:pt x="571" y="283"/>
                      <a:pt x="571" y="283"/>
                    </a:cubicBezTo>
                    <a:cubicBezTo>
                      <a:pt x="571" y="0"/>
                      <a:pt x="571" y="0"/>
                      <a:pt x="571" y="0"/>
                    </a:cubicBezTo>
                    <a:cubicBezTo>
                      <a:pt x="478" y="0"/>
                      <a:pt x="478" y="0"/>
                      <a:pt x="478" y="0"/>
                    </a:cubicBezTo>
                    <a:cubicBezTo>
                      <a:pt x="478" y="283"/>
                      <a:pt x="478" y="283"/>
                      <a:pt x="478" y="283"/>
                    </a:cubicBezTo>
                    <a:cubicBezTo>
                      <a:pt x="478" y="461"/>
                      <a:pt x="334" y="605"/>
                      <a:pt x="156" y="605"/>
                    </a:cubicBezTo>
                    <a:cubicBezTo>
                      <a:pt x="93" y="605"/>
                      <a:pt x="93" y="605"/>
                      <a:pt x="93" y="605"/>
                    </a:cubicBezTo>
                    <a:cubicBezTo>
                      <a:pt x="93" y="0"/>
                      <a:pt x="93" y="0"/>
                      <a:pt x="9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56" y="698"/>
                      <a:pt x="156" y="698"/>
                      <a:pt x="156" y="698"/>
                    </a:cubicBezTo>
                    <a:cubicBezTo>
                      <a:pt x="286" y="698"/>
                      <a:pt x="402" y="639"/>
                      <a:pt x="478" y="545"/>
                    </a:cubicBezTo>
                    <a:cubicBezTo>
                      <a:pt x="478" y="698"/>
                      <a:pt x="478" y="698"/>
                      <a:pt x="478" y="698"/>
                    </a:cubicBezTo>
                    <a:cubicBezTo>
                      <a:pt x="1049" y="698"/>
                      <a:pt x="1049" y="698"/>
                      <a:pt x="1049" y="698"/>
                    </a:cubicBezTo>
                    <a:cubicBezTo>
                      <a:pt x="1049" y="0"/>
                      <a:pt x="1049" y="0"/>
                      <a:pt x="1049" y="0"/>
                    </a:cubicBezTo>
                    <a:cubicBezTo>
                      <a:pt x="956" y="0"/>
                      <a:pt x="956" y="0"/>
                      <a:pt x="956" y="0"/>
                    </a:cubicBezTo>
                    <a:lnTo>
                      <a:pt x="956" y="60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6" name="Freeform 51"/>
              <p:cNvSpPr>
                <a:spLocks/>
              </p:cNvSpPr>
              <p:nvPr userDrawn="1"/>
            </p:nvSpPr>
            <p:spPr bwMode="auto">
              <a:xfrm>
                <a:off x="3621429" y="390284"/>
                <a:ext cx="818040" cy="645729"/>
              </a:xfrm>
              <a:custGeom>
                <a:avLst/>
                <a:gdLst>
                  <a:gd name="T0" fmla="*/ 809 w 888"/>
                  <a:gd name="T1" fmla="*/ 46 h 700"/>
                  <a:gd name="T2" fmla="*/ 809 w 888"/>
                  <a:gd name="T3" fmla="*/ 0 h 700"/>
                  <a:gd name="T4" fmla="*/ 715 w 888"/>
                  <a:gd name="T5" fmla="*/ 0 h 700"/>
                  <a:gd name="T6" fmla="*/ 715 w 888"/>
                  <a:gd name="T7" fmla="*/ 46 h 700"/>
                  <a:gd name="T8" fmla="*/ 670 w 888"/>
                  <a:gd name="T9" fmla="*/ 267 h 700"/>
                  <a:gd name="T10" fmla="*/ 585 w 888"/>
                  <a:gd name="T11" fmla="*/ 100 h 700"/>
                  <a:gd name="T12" fmla="*/ 421 w 888"/>
                  <a:gd name="T13" fmla="*/ 0 h 700"/>
                  <a:gd name="T14" fmla="*/ 610 w 888"/>
                  <a:gd name="T15" fmla="*/ 372 h 700"/>
                  <a:gd name="T16" fmla="*/ 155 w 888"/>
                  <a:gd name="T17" fmla="*/ 606 h 700"/>
                  <a:gd name="T18" fmla="*/ 113 w 888"/>
                  <a:gd name="T19" fmla="*/ 606 h 700"/>
                  <a:gd name="T20" fmla="*/ 421 w 888"/>
                  <a:gd name="T21" fmla="*/ 0 h 700"/>
                  <a:gd name="T22" fmla="*/ 421 w 888"/>
                  <a:gd name="T23" fmla="*/ 0 h 700"/>
                  <a:gd name="T24" fmla="*/ 257 w 888"/>
                  <a:gd name="T25" fmla="*/ 100 h 700"/>
                  <a:gd name="T26" fmla="*/ 0 w 888"/>
                  <a:gd name="T27" fmla="*/ 606 h 700"/>
                  <a:gd name="T28" fmla="*/ 0 w 888"/>
                  <a:gd name="T29" fmla="*/ 606 h 700"/>
                  <a:gd name="T30" fmla="*/ 0 w 888"/>
                  <a:gd name="T31" fmla="*/ 700 h 700"/>
                  <a:gd name="T32" fmla="*/ 155 w 888"/>
                  <a:gd name="T33" fmla="*/ 700 h 700"/>
                  <a:gd name="T34" fmla="*/ 657 w 888"/>
                  <a:gd name="T35" fmla="*/ 464 h 700"/>
                  <a:gd name="T36" fmla="*/ 681 w 888"/>
                  <a:gd name="T37" fmla="*/ 511 h 700"/>
                  <a:gd name="T38" fmla="*/ 776 w 888"/>
                  <a:gd name="T39" fmla="*/ 698 h 700"/>
                  <a:gd name="T40" fmla="*/ 888 w 888"/>
                  <a:gd name="T41" fmla="*/ 698 h 700"/>
                  <a:gd name="T42" fmla="*/ 722 w 888"/>
                  <a:gd name="T43" fmla="*/ 371 h 700"/>
                  <a:gd name="T44" fmla="*/ 809 w 888"/>
                  <a:gd name="T45" fmla="*/ 46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88" h="700">
                    <a:moveTo>
                      <a:pt x="809" y="46"/>
                    </a:moveTo>
                    <a:cubicBezTo>
                      <a:pt x="809" y="0"/>
                      <a:pt x="809" y="0"/>
                      <a:pt x="809" y="0"/>
                    </a:cubicBezTo>
                    <a:cubicBezTo>
                      <a:pt x="715" y="0"/>
                      <a:pt x="715" y="0"/>
                      <a:pt x="715" y="0"/>
                    </a:cubicBezTo>
                    <a:cubicBezTo>
                      <a:pt x="715" y="46"/>
                      <a:pt x="715" y="46"/>
                      <a:pt x="715" y="46"/>
                    </a:cubicBezTo>
                    <a:cubicBezTo>
                      <a:pt x="715" y="124"/>
                      <a:pt x="699" y="199"/>
                      <a:pt x="670" y="267"/>
                    </a:cubicBezTo>
                    <a:cubicBezTo>
                      <a:pt x="585" y="100"/>
                      <a:pt x="585" y="100"/>
                      <a:pt x="585" y="100"/>
                    </a:cubicBezTo>
                    <a:cubicBezTo>
                      <a:pt x="554" y="39"/>
                      <a:pt x="490" y="0"/>
                      <a:pt x="421" y="0"/>
                    </a:cubicBezTo>
                    <a:cubicBezTo>
                      <a:pt x="610" y="372"/>
                      <a:pt x="610" y="372"/>
                      <a:pt x="610" y="372"/>
                    </a:cubicBezTo>
                    <a:cubicBezTo>
                      <a:pt x="508" y="514"/>
                      <a:pt x="342" y="606"/>
                      <a:pt x="155" y="606"/>
                    </a:cubicBezTo>
                    <a:cubicBezTo>
                      <a:pt x="113" y="606"/>
                      <a:pt x="113" y="606"/>
                      <a:pt x="113" y="606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352" y="0"/>
                      <a:pt x="288" y="39"/>
                      <a:pt x="257" y="100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700"/>
                      <a:pt x="0" y="700"/>
                      <a:pt x="0" y="700"/>
                    </a:cubicBezTo>
                    <a:cubicBezTo>
                      <a:pt x="155" y="700"/>
                      <a:pt x="155" y="700"/>
                      <a:pt x="155" y="700"/>
                    </a:cubicBezTo>
                    <a:cubicBezTo>
                      <a:pt x="356" y="700"/>
                      <a:pt x="537" y="608"/>
                      <a:pt x="657" y="464"/>
                    </a:cubicBezTo>
                    <a:cubicBezTo>
                      <a:pt x="681" y="511"/>
                      <a:pt x="681" y="511"/>
                      <a:pt x="681" y="511"/>
                    </a:cubicBezTo>
                    <a:cubicBezTo>
                      <a:pt x="776" y="698"/>
                      <a:pt x="776" y="698"/>
                      <a:pt x="776" y="698"/>
                    </a:cubicBezTo>
                    <a:cubicBezTo>
                      <a:pt x="888" y="698"/>
                      <a:pt x="888" y="698"/>
                      <a:pt x="888" y="698"/>
                    </a:cubicBezTo>
                    <a:cubicBezTo>
                      <a:pt x="722" y="371"/>
                      <a:pt x="722" y="371"/>
                      <a:pt x="722" y="371"/>
                    </a:cubicBezTo>
                    <a:cubicBezTo>
                      <a:pt x="777" y="275"/>
                      <a:pt x="809" y="164"/>
                      <a:pt x="809" y="4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722423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Контакты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1653" y="5604326"/>
            <a:ext cx="9144000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контакты</a:t>
            </a:r>
            <a:endParaRPr lang="ru-RU" dirty="0"/>
          </a:p>
        </p:txBody>
      </p:sp>
      <p:grpSp>
        <p:nvGrpSpPr>
          <p:cNvPr id="5" name="Группа 4"/>
          <p:cNvGrpSpPr/>
          <p:nvPr userDrawn="1"/>
        </p:nvGrpSpPr>
        <p:grpSpPr>
          <a:xfrm>
            <a:off x="248318" y="350188"/>
            <a:ext cx="5469212" cy="701026"/>
            <a:chOff x="857250" y="1649413"/>
            <a:chExt cx="10056813" cy="1289050"/>
          </a:xfrm>
          <a:solidFill>
            <a:schemeClr val="tx1"/>
          </a:solidFill>
        </p:grpSpPr>
        <p:sp>
          <p:nvSpPr>
            <p:cNvPr id="6" name="Freeform 5"/>
            <p:cNvSpPr>
              <a:spLocks/>
            </p:cNvSpPr>
            <p:nvPr userDrawn="1"/>
          </p:nvSpPr>
          <p:spPr bwMode="auto">
            <a:xfrm>
              <a:off x="9056688" y="1693863"/>
              <a:ext cx="174625" cy="214313"/>
            </a:xfrm>
            <a:custGeom>
              <a:avLst/>
              <a:gdLst>
                <a:gd name="T0" fmla="*/ 25 w 110"/>
                <a:gd name="T1" fmla="*/ 22 h 135"/>
                <a:gd name="T2" fmla="*/ 86 w 110"/>
                <a:gd name="T3" fmla="*/ 22 h 135"/>
                <a:gd name="T4" fmla="*/ 86 w 110"/>
                <a:gd name="T5" fmla="*/ 135 h 135"/>
                <a:gd name="T6" fmla="*/ 110 w 110"/>
                <a:gd name="T7" fmla="*/ 135 h 135"/>
                <a:gd name="T8" fmla="*/ 110 w 110"/>
                <a:gd name="T9" fmla="*/ 0 h 135"/>
                <a:gd name="T10" fmla="*/ 0 w 110"/>
                <a:gd name="T11" fmla="*/ 0 h 135"/>
                <a:gd name="T12" fmla="*/ 0 w 110"/>
                <a:gd name="T13" fmla="*/ 135 h 135"/>
                <a:gd name="T14" fmla="*/ 25 w 110"/>
                <a:gd name="T15" fmla="*/ 135 h 135"/>
                <a:gd name="T16" fmla="*/ 25 w 110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" h="135">
                  <a:moveTo>
                    <a:pt x="25" y="22"/>
                  </a:moveTo>
                  <a:lnTo>
                    <a:pt x="86" y="22"/>
                  </a:lnTo>
                  <a:lnTo>
                    <a:pt x="86" y="135"/>
                  </a:lnTo>
                  <a:lnTo>
                    <a:pt x="110" y="135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5" y="135"/>
                  </a:lnTo>
                  <a:lnTo>
                    <a:pt x="25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Freeform 6"/>
            <p:cNvSpPr>
              <a:spLocks noEditPoints="1"/>
            </p:cNvSpPr>
            <p:nvPr userDrawn="1"/>
          </p:nvSpPr>
          <p:spPr bwMode="auto">
            <a:xfrm>
              <a:off x="9302750" y="1690688"/>
              <a:ext cx="190500" cy="301625"/>
            </a:xfrm>
            <a:custGeom>
              <a:avLst/>
              <a:gdLst>
                <a:gd name="T0" fmla="*/ 22 w 108"/>
                <a:gd name="T1" fmla="*/ 108 h 171"/>
                <a:gd name="T2" fmla="*/ 22 w 108"/>
                <a:gd name="T3" fmla="*/ 108 h 171"/>
                <a:gd name="T4" fmla="*/ 39 w 108"/>
                <a:gd name="T5" fmla="*/ 121 h 171"/>
                <a:gd name="T6" fmla="*/ 60 w 108"/>
                <a:gd name="T7" fmla="*/ 125 h 171"/>
                <a:gd name="T8" fmla="*/ 79 w 108"/>
                <a:gd name="T9" fmla="*/ 121 h 171"/>
                <a:gd name="T10" fmla="*/ 95 w 108"/>
                <a:gd name="T11" fmla="*/ 110 h 171"/>
                <a:gd name="T12" fmla="*/ 105 w 108"/>
                <a:gd name="T13" fmla="*/ 91 h 171"/>
                <a:gd name="T14" fmla="*/ 108 w 108"/>
                <a:gd name="T15" fmla="*/ 66 h 171"/>
                <a:gd name="T16" fmla="*/ 108 w 108"/>
                <a:gd name="T17" fmla="*/ 59 h 171"/>
                <a:gd name="T18" fmla="*/ 105 w 108"/>
                <a:gd name="T19" fmla="*/ 34 h 171"/>
                <a:gd name="T20" fmla="*/ 95 w 108"/>
                <a:gd name="T21" fmla="*/ 15 h 171"/>
                <a:gd name="T22" fmla="*/ 80 w 108"/>
                <a:gd name="T23" fmla="*/ 4 h 171"/>
                <a:gd name="T24" fmla="*/ 60 w 108"/>
                <a:gd name="T25" fmla="*/ 0 h 171"/>
                <a:gd name="T26" fmla="*/ 37 w 108"/>
                <a:gd name="T27" fmla="*/ 5 h 171"/>
                <a:gd name="T28" fmla="*/ 20 w 108"/>
                <a:gd name="T29" fmla="*/ 19 h 171"/>
                <a:gd name="T30" fmla="*/ 19 w 108"/>
                <a:gd name="T31" fmla="*/ 19 h 171"/>
                <a:gd name="T32" fmla="*/ 17 w 108"/>
                <a:gd name="T33" fmla="*/ 2 h 171"/>
                <a:gd name="T34" fmla="*/ 0 w 108"/>
                <a:gd name="T35" fmla="*/ 2 h 171"/>
                <a:gd name="T36" fmla="*/ 0 w 108"/>
                <a:gd name="T37" fmla="*/ 171 h 171"/>
                <a:gd name="T38" fmla="*/ 22 w 108"/>
                <a:gd name="T39" fmla="*/ 171 h 171"/>
                <a:gd name="T40" fmla="*/ 22 w 108"/>
                <a:gd name="T41" fmla="*/ 108 h 171"/>
                <a:gd name="T42" fmla="*/ 22 w 108"/>
                <a:gd name="T43" fmla="*/ 59 h 171"/>
                <a:gd name="T44" fmla="*/ 30 w 108"/>
                <a:gd name="T45" fmla="*/ 30 h 171"/>
                <a:gd name="T46" fmla="*/ 54 w 108"/>
                <a:gd name="T47" fmla="*/ 20 h 171"/>
                <a:gd name="T48" fmla="*/ 77 w 108"/>
                <a:gd name="T49" fmla="*/ 30 h 171"/>
                <a:gd name="T50" fmla="*/ 86 w 108"/>
                <a:gd name="T51" fmla="*/ 59 h 171"/>
                <a:gd name="T52" fmla="*/ 86 w 108"/>
                <a:gd name="T53" fmla="*/ 66 h 171"/>
                <a:gd name="T54" fmla="*/ 77 w 108"/>
                <a:gd name="T55" fmla="*/ 96 h 171"/>
                <a:gd name="T56" fmla="*/ 54 w 108"/>
                <a:gd name="T57" fmla="*/ 105 h 171"/>
                <a:gd name="T58" fmla="*/ 30 w 108"/>
                <a:gd name="T59" fmla="*/ 95 h 171"/>
                <a:gd name="T60" fmla="*/ 22 w 108"/>
                <a:gd name="T61" fmla="*/ 66 h 171"/>
                <a:gd name="T62" fmla="*/ 22 w 108"/>
                <a:gd name="T63" fmla="*/ 59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08" h="171">
                  <a:moveTo>
                    <a:pt x="22" y="108"/>
                  </a:moveTo>
                  <a:cubicBezTo>
                    <a:pt x="22" y="108"/>
                    <a:pt x="22" y="108"/>
                    <a:pt x="22" y="108"/>
                  </a:cubicBezTo>
                  <a:cubicBezTo>
                    <a:pt x="27" y="114"/>
                    <a:pt x="33" y="118"/>
                    <a:pt x="39" y="121"/>
                  </a:cubicBezTo>
                  <a:cubicBezTo>
                    <a:pt x="45" y="124"/>
                    <a:pt x="52" y="125"/>
                    <a:pt x="60" y="125"/>
                  </a:cubicBezTo>
                  <a:cubicBezTo>
                    <a:pt x="67" y="125"/>
                    <a:pt x="73" y="124"/>
                    <a:pt x="79" y="121"/>
                  </a:cubicBezTo>
                  <a:cubicBezTo>
                    <a:pt x="85" y="119"/>
                    <a:pt x="90" y="115"/>
                    <a:pt x="95" y="110"/>
                  </a:cubicBezTo>
                  <a:cubicBezTo>
                    <a:pt x="99" y="105"/>
                    <a:pt x="102" y="99"/>
                    <a:pt x="105" y="91"/>
                  </a:cubicBezTo>
                  <a:cubicBezTo>
                    <a:pt x="107" y="84"/>
                    <a:pt x="108" y="76"/>
                    <a:pt x="108" y="66"/>
                  </a:cubicBezTo>
                  <a:cubicBezTo>
                    <a:pt x="108" y="59"/>
                    <a:pt x="108" y="59"/>
                    <a:pt x="108" y="59"/>
                  </a:cubicBezTo>
                  <a:cubicBezTo>
                    <a:pt x="108" y="49"/>
                    <a:pt x="107" y="41"/>
                    <a:pt x="105" y="34"/>
                  </a:cubicBezTo>
                  <a:cubicBezTo>
                    <a:pt x="103" y="26"/>
                    <a:pt x="99" y="20"/>
                    <a:pt x="95" y="15"/>
                  </a:cubicBezTo>
                  <a:cubicBezTo>
                    <a:pt x="91" y="10"/>
                    <a:pt x="85" y="7"/>
                    <a:pt x="80" y="4"/>
                  </a:cubicBezTo>
                  <a:cubicBezTo>
                    <a:pt x="74" y="2"/>
                    <a:pt x="67" y="0"/>
                    <a:pt x="60" y="0"/>
                  </a:cubicBezTo>
                  <a:cubicBezTo>
                    <a:pt x="51" y="0"/>
                    <a:pt x="44" y="2"/>
                    <a:pt x="37" y="5"/>
                  </a:cubicBezTo>
                  <a:cubicBezTo>
                    <a:pt x="31" y="8"/>
                    <a:pt x="25" y="13"/>
                    <a:pt x="20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22" y="171"/>
                    <a:pt x="22" y="171"/>
                    <a:pt x="22" y="171"/>
                  </a:cubicBezTo>
                  <a:lnTo>
                    <a:pt x="22" y="108"/>
                  </a:lnTo>
                  <a:close/>
                  <a:moveTo>
                    <a:pt x="22" y="59"/>
                  </a:moveTo>
                  <a:cubicBezTo>
                    <a:pt x="22" y="46"/>
                    <a:pt x="25" y="36"/>
                    <a:pt x="30" y="30"/>
                  </a:cubicBezTo>
                  <a:cubicBezTo>
                    <a:pt x="36" y="23"/>
                    <a:pt x="44" y="20"/>
                    <a:pt x="54" y="20"/>
                  </a:cubicBezTo>
                  <a:cubicBezTo>
                    <a:pt x="63" y="20"/>
                    <a:pt x="71" y="23"/>
                    <a:pt x="77" y="30"/>
                  </a:cubicBezTo>
                  <a:cubicBezTo>
                    <a:pt x="83" y="37"/>
                    <a:pt x="86" y="46"/>
                    <a:pt x="86" y="59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6" y="79"/>
                    <a:pt x="83" y="89"/>
                    <a:pt x="77" y="96"/>
                  </a:cubicBezTo>
                  <a:cubicBezTo>
                    <a:pt x="71" y="102"/>
                    <a:pt x="64" y="105"/>
                    <a:pt x="54" y="105"/>
                  </a:cubicBezTo>
                  <a:cubicBezTo>
                    <a:pt x="44" y="105"/>
                    <a:pt x="36" y="102"/>
                    <a:pt x="30" y="95"/>
                  </a:cubicBezTo>
                  <a:cubicBezTo>
                    <a:pt x="25" y="89"/>
                    <a:pt x="22" y="79"/>
                    <a:pt x="22" y="66"/>
                  </a:cubicBezTo>
                  <a:lnTo>
                    <a:pt x="22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Freeform 7"/>
            <p:cNvSpPr>
              <a:spLocks noEditPoints="1"/>
            </p:cNvSpPr>
            <p:nvPr userDrawn="1"/>
          </p:nvSpPr>
          <p:spPr bwMode="auto">
            <a:xfrm>
              <a:off x="9540875" y="1690688"/>
              <a:ext cx="190500" cy="220663"/>
            </a:xfrm>
            <a:custGeom>
              <a:avLst/>
              <a:gdLst>
                <a:gd name="T0" fmla="*/ 15 w 108"/>
                <a:gd name="T1" fmla="*/ 109 h 125"/>
                <a:gd name="T2" fmla="*/ 32 w 108"/>
                <a:gd name="T3" fmla="*/ 121 h 125"/>
                <a:gd name="T4" fmla="*/ 55 w 108"/>
                <a:gd name="T5" fmla="*/ 125 h 125"/>
                <a:gd name="T6" fmla="*/ 90 w 108"/>
                <a:gd name="T7" fmla="*/ 115 h 125"/>
                <a:gd name="T8" fmla="*/ 107 w 108"/>
                <a:gd name="T9" fmla="*/ 87 h 125"/>
                <a:gd name="T10" fmla="*/ 85 w 108"/>
                <a:gd name="T11" fmla="*/ 87 h 125"/>
                <a:gd name="T12" fmla="*/ 73 w 108"/>
                <a:gd name="T13" fmla="*/ 101 h 125"/>
                <a:gd name="T14" fmla="*/ 54 w 108"/>
                <a:gd name="T15" fmla="*/ 105 h 125"/>
                <a:gd name="T16" fmla="*/ 31 w 108"/>
                <a:gd name="T17" fmla="*/ 96 h 125"/>
                <a:gd name="T18" fmla="*/ 23 w 108"/>
                <a:gd name="T19" fmla="*/ 69 h 125"/>
                <a:gd name="T20" fmla="*/ 108 w 108"/>
                <a:gd name="T21" fmla="*/ 69 h 125"/>
                <a:gd name="T22" fmla="*/ 108 w 108"/>
                <a:gd name="T23" fmla="*/ 61 h 125"/>
                <a:gd name="T24" fmla="*/ 105 w 108"/>
                <a:gd name="T25" fmla="*/ 35 h 125"/>
                <a:gd name="T26" fmla="*/ 94 w 108"/>
                <a:gd name="T27" fmla="*/ 16 h 125"/>
                <a:gd name="T28" fmla="*/ 76 w 108"/>
                <a:gd name="T29" fmla="*/ 4 h 125"/>
                <a:gd name="T30" fmla="*/ 54 w 108"/>
                <a:gd name="T31" fmla="*/ 0 h 125"/>
                <a:gd name="T32" fmla="*/ 32 w 108"/>
                <a:gd name="T33" fmla="*/ 4 h 125"/>
                <a:gd name="T34" fmla="*/ 15 w 108"/>
                <a:gd name="T35" fmla="*/ 16 h 125"/>
                <a:gd name="T36" fmla="*/ 4 w 108"/>
                <a:gd name="T37" fmla="*/ 34 h 125"/>
                <a:gd name="T38" fmla="*/ 0 w 108"/>
                <a:gd name="T39" fmla="*/ 59 h 125"/>
                <a:gd name="T40" fmla="*/ 0 w 108"/>
                <a:gd name="T41" fmla="*/ 66 h 125"/>
                <a:gd name="T42" fmla="*/ 4 w 108"/>
                <a:gd name="T43" fmla="*/ 91 h 125"/>
                <a:gd name="T44" fmla="*/ 15 w 108"/>
                <a:gd name="T45" fmla="*/ 109 h 125"/>
                <a:gd name="T46" fmla="*/ 33 w 108"/>
                <a:gd name="T47" fmla="*/ 28 h 125"/>
                <a:gd name="T48" fmla="*/ 54 w 108"/>
                <a:gd name="T49" fmla="*/ 20 h 125"/>
                <a:gd name="T50" fmla="*/ 86 w 108"/>
                <a:gd name="T51" fmla="*/ 51 h 125"/>
                <a:gd name="T52" fmla="*/ 23 w 108"/>
                <a:gd name="T53" fmla="*/ 51 h 125"/>
                <a:gd name="T54" fmla="*/ 33 w 108"/>
                <a:gd name="T55" fmla="*/ 28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08" h="125">
                  <a:moveTo>
                    <a:pt x="15" y="109"/>
                  </a:moveTo>
                  <a:cubicBezTo>
                    <a:pt x="20" y="114"/>
                    <a:pt x="26" y="118"/>
                    <a:pt x="32" y="121"/>
                  </a:cubicBezTo>
                  <a:cubicBezTo>
                    <a:pt x="39" y="124"/>
                    <a:pt x="47" y="125"/>
                    <a:pt x="55" y="125"/>
                  </a:cubicBezTo>
                  <a:cubicBezTo>
                    <a:pt x="69" y="125"/>
                    <a:pt x="81" y="122"/>
                    <a:pt x="90" y="115"/>
                  </a:cubicBezTo>
                  <a:cubicBezTo>
                    <a:pt x="98" y="109"/>
                    <a:pt x="104" y="99"/>
                    <a:pt x="107" y="87"/>
                  </a:cubicBezTo>
                  <a:cubicBezTo>
                    <a:pt x="85" y="87"/>
                    <a:pt x="85" y="87"/>
                    <a:pt x="85" y="87"/>
                  </a:cubicBezTo>
                  <a:cubicBezTo>
                    <a:pt x="82" y="93"/>
                    <a:pt x="78" y="98"/>
                    <a:pt x="73" y="101"/>
                  </a:cubicBezTo>
                  <a:cubicBezTo>
                    <a:pt x="68" y="104"/>
                    <a:pt x="62" y="105"/>
                    <a:pt x="54" y="105"/>
                  </a:cubicBezTo>
                  <a:cubicBezTo>
                    <a:pt x="45" y="105"/>
                    <a:pt x="37" y="102"/>
                    <a:pt x="31" y="96"/>
                  </a:cubicBezTo>
                  <a:cubicBezTo>
                    <a:pt x="26" y="90"/>
                    <a:pt x="23" y="81"/>
                    <a:pt x="23" y="69"/>
                  </a:cubicBezTo>
                  <a:cubicBezTo>
                    <a:pt x="108" y="69"/>
                    <a:pt x="108" y="69"/>
                    <a:pt x="108" y="69"/>
                  </a:cubicBezTo>
                  <a:cubicBezTo>
                    <a:pt x="108" y="61"/>
                    <a:pt x="108" y="61"/>
                    <a:pt x="108" y="61"/>
                  </a:cubicBezTo>
                  <a:cubicBezTo>
                    <a:pt x="108" y="51"/>
                    <a:pt x="107" y="42"/>
                    <a:pt x="105" y="35"/>
                  </a:cubicBezTo>
                  <a:cubicBezTo>
                    <a:pt x="102" y="28"/>
                    <a:pt x="98" y="21"/>
                    <a:pt x="94" y="16"/>
                  </a:cubicBezTo>
                  <a:cubicBezTo>
                    <a:pt x="89" y="11"/>
                    <a:pt x="83" y="7"/>
                    <a:pt x="76" y="4"/>
                  </a:cubicBezTo>
                  <a:cubicBezTo>
                    <a:pt x="70" y="2"/>
                    <a:pt x="62" y="0"/>
                    <a:pt x="54" y="0"/>
                  </a:cubicBezTo>
                  <a:cubicBezTo>
                    <a:pt x="46" y="0"/>
                    <a:pt x="39" y="2"/>
                    <a:pt x="32" y="4"/>
                  </a:cubicBezTo>
                  <a:cubicBezTo>
                    <a:pt x="25" y="7"/>
                    <a:pt x="20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2"/>
                    <a:pt x="0" y="50"/>
                    <a:pt x="0" y="59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75"/>
                    <a:pt x="1" y="84"/>
                    <a:pt x="4" y="91"/>
                  </a:cubicBezTo>
                  <a:cubicBezTo>
                    <a:pt x="6" y="98"/>
                    <a:pt x="10" y="104"/>
                    <a:pt x="15" y="109"/>
                  </a:cubicBezTo>
                  <a:close/>
                  <a:moveTo>
                    <a:pt x="33" y="28"/>
                  </a:moveTo>
                  <a:cubicBezTo>
                    <a:pt x="38" y="23"/>
                    <a:pt x="45" y="20"/>
                    <a:pt x="54" y="20"/>
                  </a:cubicBezTo>
                  <a:cubicBezTo>
                    <a:pt x="73" y="20"/>
                    <a:pt x="84" y="31"/>
                    <a:pt x="86" y="51"/>
                  </a:cubicBezTo>
                  <a:cubicBezTo>
                    <a:pt x="23" y="51"/>
                    <a:pt x="23" y="51"/>
                    <a:pt x="23" y="51"/>
                  </a:cubicBezTo>
                  <a:cubicBezTo>
                    <a:pt x="24" y="41"/>
                    <a:pt x="27" y="33"/>
                    <a:pt x="33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Freeform 8"/>
            <p:cNvSpPr>
              <a:spLocks noEditPoints="1"/>
            </p:cNvSpPr>
            <p:nvPr userDrawn="1"/>
          </p:nvSpPr>
          <p:spPr bwMode="auto">
            <a:xfrm>
              <a:off x="9761538" y="1693863"/>
              <a:ext cx="223838" cy="268288"/>
            </a:xfrm>
            <a:custGeom>
              <a:avLst/>
              <a:gdLst>
                <a:gd name="T0" fmla="*/ 21 w 127"/>
                <a:gd name="T1" fmla="*/ 121 h 152"/>
                <a:gd name="T2" fmla="*/ 106 w 127"/>
                <a:gd name="T3" fmla="*/ 121 h 152"/>
                <a:gd name="T4" fmla="*/ 106 w 127"/>
                <a:gd name="T5" fmla="*/ 152 h 152"/>
                <a:gd name="T6" fmla="*/ 127 w 127"/>
                <a:gd name="T7" fmla="*/ 152 h 152"/>
                <a:gd name="T8" fmla="*/ 127 w 127"/>
                <a:gd name="T9" fmla="*/ 101 h 152"/>
                <a:gd name="T10" fmla="*/ 112 w 127"/>
                <a:gd name="T11" fmla="*/ 101 h 152"/>
                <a:gd name="T12" fmla="*/ 112 w 127"/>
                <a:gd name="T13" fmla="*/ 0 h 152"/>
                <a:gd name="T14" fmla="*/ 26 w 127"/>
                <a:gd name="T15" fmla="*/ 0 h 152"/>
                <a:gd name="T16" fmla="*/ 26 w 127"/>
                <a:gd name="T17" fmla="*/ 37 h 152"/>
                <a:gd name="T18" fmla="*/ 25 w 127"/>
                <a:gd name="T19" fmla="*/ 60 h 152"/>
                <a:gd name="T20" fmla="*/ 23 w 127"/>
                <a:gd name="T21" fmla="*/ 77 h 152"/>
                <a:gd name="T22" fmla="*/ 19 w 127"/>
                <a:gd name="T23" fmla="*/ 90 h 152"/>
                <a:gd name="T24" fmla="*/ 12 w 127"/>
                <a:gd name="T25" fmla="*/ 101 h 152"/>
                <a:gd name="T26" fmla="*/ 0 w 127"/>
                <a:gd name="T27" fmla="*/ 101 h 152"/>
                <a:gd name="T28" fmla="*/ 0 w 127"/>
                <a:gd name="T29" fmla="*/ 152 h 152"/>
                <a:gd name="T30" fmla="*/ 21 w 127"/>
                <a:gd name="T31" fmla="*/ 152 h 152"/>
                <a:gd name="T32" fmla="*/ 21 w 127"/>
                <a:gd name="T33" fmla="*/ 121 h 152"/>
                <a:gd name="T34" fmla="*/ 36 w 127"/>
                <a:gd name="T35" fmla="*/ 101 h 152"/>
                <a:gd name="T36" fmla="*/ 41 w 127"/>
                <a:gd name="T37" fmla="*/ 88 h 152"/>
                <a:gd name="T38" fmla="*/ 44 w 127"/>
                <a:gd name="T39" fmla="*/ 75 h 152"/>
                <a:gd name="T40" fmla="*/ 46 w 127"/>
                <a:gd name="T41" fmla="*/ 58 h 152"/>
                <a:gd name="T42" fmla="*/ 46 w 127"/>
                <a:gd name="T43" fmla="*/ 37 h 152"/>
                <a:gd name="T44" fmla="*/ 46 w 127"/>
                <a:gd name="T45" fmla="*/ 20 h 152"/>
                <a:gd name="T46" fmla="*/ 91 w 127"/>
                <a:gd name="T47" fmla="*/ 20 h 152"/>
                <a:gd name="T48" fmla="*/ 91 w 127"/>
                <a:gd name="T49" fmla="*/ 101 h 152"/>
                <a:gd name="T50" fmla="*/ 36 w 127"/>
                <a:gd name="T51" fmla="*/ 101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7" h="152">
                  <a:moveTo>
                    <a:pt x="21" y="121"/>
                  </a:moveTo>
                  <a:cubicBezTo>
                    <a:pt x="106" y="121"/>
                    <a:pt x="106" y="121"/>
                    <a:pt x="106" y="121"/>
                  </a:cubicBezTo>
                  <a:cubicBezTo>
                    <a:pt x="106" y="152"/>
                    <a:pt x="106" y="152"/>
                    <a:pt x="106" y="152"/>
                  </a:cubicBezTo>
                  <a:cubicBezTo>
                    <a:pt x="127" y="152"/>
                    <a:pt x="127" y="152"/>
                    <a:pt x="127" y="152"/>
                  </a:cubicBezTo>
                  <a:cubicBezTo>
                    <a:pt x="127" y="101"/>
                    <a:pt x="127" y="101"/>
                    <a:pt x="127" y="101"/>
                  </a:cubicBezTo>
                  <a:cubicBezTo>
                    <a:pt x="112" y="101"/>
                    <a:pt x="112" y="101"/>
                    <a:pt x="112" y="101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6" y="45"/>
                    <a:pt x="25" y="53"/>
                    <a:pt x="25" y="60"/>
                  </a:cubicBezTo>
                  <a:cubicBezTo>
                    <a:pt x="25" y="66"/>
                    <a:pt x="24" y="72"/>
                    <a:pt x="23" y="77"/>
                  </a:cubicBezTo>
                  <a:cubicBezTo>
                    <a:pt x="22" y="82"/>
                    <a:pt x="20" y="86"/>
                    <a:pt x="19" y="90"/>
                  </a:cubicBezTo>
                  <a:cubicBezTo>
                    <a:pt x="17" y="94"/>
                    <a:pt x="15" y="98"/>
                    <a:pt x="12" y="101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21" y="152"/>
                    <a:pt x="21" y="152"/>
                    <a:pt x="21" y="152"/>
                  </a:cubicBezTo>
                  <a:lnTo>
                    <a:pt x="21" y="121"/>
                  </a:lnTo>
                  <a:close/>
                  <a:moveTo>
                    <a:pt x="36" y="101"/>
                  </a:moveTo>
                  <a:cubicBezTo>
                    <a:pt x="38" y="97"/>
                    <a:pt x="40" y="93"/>
                    <a:pt x="41" y="88"/>
                  </a:cubicBezTo>
                  <a:cubicBezTo>
                    <a:pt x="42" y="84"/>
                    <a:pt x="43" y="80"/>
                    <a:pt x="44" y="75"/>
                  </a:cubicBezTo>
                  <a:cubicBezTo>
                    <a:pt x="45" y="69"/>
                    <a:pt x="46" y="64"/>
                    <a:pt x="46" y="58"/>
                  </a:cubicBezTo>
                  <a:cubicBezTo>
                    <a:pt x="46" y="51"/>
                    <a:pt x="46" y="44"/>
                    <a:pt x="46" y="37"/>
                  </a:cubicBezTo>
                  <a:cubicBezTo>
                    <a:pt x="46" y="20"/>
                    <a:pt x="46" y="20"/>
                    <a:pt x="46" y="20"/>
                  </a:cubicBezTo>
                  <a:cubicBezTo>
                    <a:pt x="91" y="20"/>
                    <a:pt x="91" y="20"/>
                    <a:pt x="91" y="20"/>
                  </a:cubicBezTo>
                  <a:cubicBezTo>
                    <a:pt x="91" y="101"/>
                    <a:pt x="91" y="101"/>
                    <a:pt x="91" y="101"/>
                  </a:cubicBezTo>
                  <a:cubicBezTo>
                    <a:pt x="36" y="101"/>
                    <a:pt x="36" y="101"/>
                    <a:pt x="36" y="1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10034588" y="1693863"/>
              <a:ext cx="171450" cy="214313"/>
            </a:xfrm>
            <a:custGeom>
              <a:avLst/>
              <a:gdLst>
                <a:gd name="T0" fmla="*/ 23 w 108"/>
                <a:gd name="T1" fmla="*/ 22 h 135"/>
                <a:gd name="T2" fmla="*/ 85 w 108"/>
                <a:gd name="T3" fmla="*/ 22 h 135"/>
                <a:gd name="T4" fmla="*/ 85 w 108"/>
                <a:gd name="T5" fmla="*/ 135 h 135"/>
                <a:gd name="T6" fmla="*/ 108 w 108"/>
                <a:gd name="T7" fmla="*/ 135 h 135"/>
                <a:gd name="T8" fmla="*/ 108 w 108"/>
                <a:gd name="T9" fmla="*/ 0 h 135"/>
                <a:gd name="T10" fmla="*/ 0 w 108"/>
                <a:gd name="T11" fmla="*/ 0 h 135"/>
                <a:gd name="T12" fmla="*/ 0 w 108"/>
                <a:gd name="T13" fmla="*/ 135 h 135"/>
                <a:gd name="T14" fmla="*/ 23 w 108"/>
                <a:gd name="T15" fmla="*/ 135 h 135"/>
                <a:gd name="T16" fmla="*/ 23 w 108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35">
                  <a:moveTo>
                    <a:pt x="23" y="22"/>
                  </a:moveTo>
                  <a:lnTo>
                    <a:pt x="85" y="22"/>
                  </a:lnTo>
                  <a:lnTo>
                    <a:pt x="85" y="135"/>
                  </a:lnTo>
                  <a:lnTo>
                    <a:pt x="108" y="135"/>
                  </a:lnTo>
                  <a:lnTo>
                    <a:pt x="108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3" y="135"/>
                  </a:lnTo>
                  <a:lnTo>
                    <a:pt x="23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Freeform 10"/>
            <p:cNvSpPr>
              <a:spLocks noEditPoints="1"/>
            </p:cNvSpPr>
            <p:nvPr userDrawn="1"/>
          </p:nvSpPr>
          <p:spPr bwMode="auto">
            <a:xfrm>
              <a:off x="10279063" y="1690688"/>
              <a:ext cx="190500" cy="301625"/>
            </a:xfrm>
            <a:custGeom>
              <a:avLst/>
              <a:gdLst>
                <a:gd name="T0" fmla="*/ 95 w 109"/>
                <a:gd name="T1" fmla="*/ 15 h 171"/>
                <a:gd name="T2" fmla="*/ 80 w 109"/>
                <a:gd name="T3" fmla="*/ 4 h 171"/>
                <a:gd name="T4" fmla="*/ 60 w 109"/>
                <a:gd name="T5" fmla="*/ 0 h 171"/>
                <a:gd name="T6" fmla="*/ 38 w 109"/>
                <a:gd name="T7" fmla="*/ 5 h 171"/>
                <a:gd name="T8" fmla="*/ 20 w 109"/>
                <a:gd name="T9" fmla="*/ 19 h 171"/>
                <a:gd name="T10" fmla="*/ 20 w 109"/>
                <a:gd name="T11" fmla="*/ 19 h 171"/>
                <a:gd name="T12" fmla="*/ 17 w 109"/>
                <a:gd name="T13" fmla="*/ 2 h 171"/>
                <a:gd name="T14" fmla="*/ 0 w 109"/>
                <a:gd name="T15" fmla="*/ 2 h 171"/>
                <a:gd name="T16" fmla="*/ 0 w 109"/>
                <a:gd name="T17" fmla="*/ 171 h 171"/>
                <a:gd name="T18" fmla="*/ 22 w 109"/>
                <a:gd name="T19" fmla="*/ 171 h 171"/>
                <a:gd name="T20" fmla="*/ 22 w 109"/>
                <a:gd name="T21" fmla="*/ 108 h 171"/>
                <a:gd name="T22" fmla="*/ 23 w 109"/>
                <a:gd name="T23" fmla="*/ 108 h 171"/>
                <a:gd name="T24" fmla="*/ 39 w 109"/>
                <a:gd name="T25" fmla="*/ 121 h 171"/>
                <a:gd name="T26" fmla="*/ 60 w 109"/>
                <a:gd name="T27" fmla="*/ 125 h 171"/>
                <a:gd name="T28" fmla="*/ 80 w 109"/>
                <a:gd name="T29" fmla="*/ 121 h 171"/>
                <a:gd name="T30" fmla="*/ 95 w 109"/>
                <a:gd name="T31" fmla="*/ 110 h 171"/>
                <a:gd name="T32" fmla="*/ 105 w 109"/>
                <a:gd name="T33" fmla="*/ 91 h 171"/>
                <a:gd name="T34" fmla="*/ 109 w 109"/>
                <a:gd name="T35" fmla="*/ 66 h 171"/>
                <a:gd name="T36" fmla="*/ 109 w 109"/>
                <a:gd name="T37" fmla="*/ 59 h 171"/>
                <a:gd name="T38" fmla="*/ 105 w 109"/>
                <a:gd name="T39" fmla="*/ 34 h 171"/>
                <a:gd name="T40" fmla="*/ 95 w 109"/>
                <a:gd name="T41" fmla="*/ 15 h 171"/>
                <a:gd name="T42" fmla="*/ 86 w 109"/>
                <a:gd name="T43" fmla="*/ 66 h 171"/>
                <a:gd name="T44" fmla="*/ 77 w 109"/>
                <a:gd name="T45" fmla="*/ 96 h 171"/>
                <a:gd name="T46" fmla="*/ 54 w 109"/>
                <a:gd name="T47" fmla="*/ 105 h 171"/>
                <a:gd name="T48" fmla="*/ 31 w 109"/>
                <a:gd name="T49" fmla="*/ 95 h 171"/>
                <a:gd name="T50" fmla="*/ 22 w 109"/>
                <a:gd name="T51" fmla="*/ 66 h 171"/>
                <a:gd name="T52" fmla="*/ 22 w 109"/>
                <a:gd name="T53" fmla="*/ 59 h 171"/>
                <a:gd name="T54" fmla="*/ 31 w 109"/>
                <a:gd name="T55" fmla="*/ 30 h 171"/>
                <a:gd name="T56" fmla="*/ 54 w 109"/>
                <a:gd name="T57" fmla="*/ 20 h 171"/>
                <a:gd name="T58" fmla="*/ 77 w 109"/>
                <a:gd name="T59" fmla="*/ 30 h 171"/>
                <a:gd name="T60" fmla="*/ 86 w 109"/>
                <a:gd name="T61" fmla="*/ 59 h 171"/>
                <a:gd name="T62" fmla="*/ 86 w 109"/>
                <a:gd name="T63" fmla="*/ 66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09" h="171">
                  <a:moveTo>
                    <a:pt x="95" y="15"/>
                  </a:moveTo>
                  <a:cubicBezTo>
                    <a:pt x="91" y="10"/>
                    <a:pt x="86" y="7"/>
                    <a:pt x="80" y="4"/>
                  </a:cubicBezTo>
                  <a:cubicBezTo>
                    <a:pt x="74" y="2"/>
                    <a:pt x="67" y="0"/>
                    <a:pt x="60" y="0"/>
                  </a:cubicBezTo>
                  <a:cubicBezTo>
                    <a:pt x="51" y="0"/>
                    <a:pt x="44" y="2"/>
                    <a:pt x="38" y="5"/>
                  </a:cubicBezTo>
                  <a:cubicBezTo>
                    <a:pt x="32" y="8"/>
                    <a:pt x="26" y="13"/>
                    <a:pt x="20" y="19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22" y="171"/>
                    <a:pt x="22" y="171"/>
                    <a:pt x="22" y="171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3" y="108"/>
                    <a:pt x="23" y="108"/>
                    <a:pt x="23" y="108"/>
                  </a:cubicBezTo>
                  <a:cubicBezTo>
                    <a:pt x="28" y="114"/>
                    <a:pt x="33" y="118"/>
                    <a:pt x="39" y="121"/>
                  </a:cubicBezTo>
                  <a:cubicBezTo>
                    <a:pt x="45" y="124"/>
                    <a:pt x="52" y="125"/>
                    <a:pt x="60" y="125"/>
                  </a:cubicBezTo>
                  <a:cubicBezTo>
                    <a:pt x="67" y="125"/>
                    <a:pt x="74" y="124"/>
                    <a:pt x="80" y="121"/>
                  </a:cubicBezTo>
                  <a:cubicBezTo>
                    <a:pt x="86" y="119"/>
                    <a:pt x="91" y="115"/>
                    <a:pt x="95" y="110"/>
                  </a:cubicBezTo>
                  <a:cubicBezTo>
                    <a:pt x="99" y="105"/>
                    <a:pt x="103" y="99"/>
                    <a:pt x="105" y="91"/>
                  </a:cubicBezTo>
                  <a:cubicBezTo>
                    <a:pt x="108" y="84"/>
                    <a:pt x="109" y="76"/>
                    <a:pt x="109" y="66"/>
                  </a:cubicBezTo>
                  <a:cubicBezTo>
                    <a:pt x="109" y="59"/>
                    <a:pt x="109" y="59"/>
                    <a:pt x="109" y="59"/>
                  </a:cubicBezTo>
                  <a:cubicBezTo>
                    <a:pt x="109" y="49"/>
                    <a:pt x="108" y="41"/>
                    <a:pt x="105" y="34"/>
                  </a:cubicBezTo>
                  <a:cubicBezTo>
                    <a:pt x="103" y="26"/>
                    <a:pt x="100" y="20"/>
                    <a:pt x="95" y="15"/>
                  </a:cubicBezTo>
                  <a:close/>
                  <a:moveTo>
                    <a:pt x="86" y="66"/>
                  </a:moveTo>
                  <a:cubicBezTo>
                    <a:pt x="86" y="79"/>
                    <a:pt x="83" y="89"/>
                    <a:pt x="77" y="96"/>
                  </a:cubicBezTo>
                  <a:cubicBezTo>
                    <a:pt x="72" y="102"/>
                    <a:pt x="64" y="105"/>
                    <a:pt x="54" y="105"/>
                  </a:cubicBezTo>
                  <a:cubicBezTo>
                    <a:pt x="44" y="105"/>
                    <a:pt x="37" y="102"/>
                    <a:pt x="31" y="95"/>
                  </a:cubicBezTo>
                  <a:cubicBezTo>
                    <a:pt x="25" y="89"/>
                    <a:pt x="22" y="79"/>
                    <a:pt x="22" y="66"/>
                  </a:cubicBezTo>
                  <a:cubicBezTo>
                    <a:pt x="22" y="59"/>
                    <a:pt x="22" y="59"/>
                    <a:pt x="22" y="59"/>
                  </a:cubicBezTo>
                  <a:cubicBezTo>
                    <a:pt x="22" y="46"/>
                    <a:pt x="25" y="36"/>
                    <a:pt x="31" y="30"/>
                  </a:cubicBezTo>
                  <a:cubicBezTo>
                    <a:pt x="37" y="23"/>
                    <a:pt x="44" y="20"/>
                    <a:pt x="54" y="20"/>
                  </a:cubicBezTo>
                  <a:cubicBezTo>
                    <a:pt x="64" y="20"/>
                    <a:pt x="72" y="23"/>
                    <a:pt x="77" y="30"/>
                  </a:cubicBezTo>
                  <a:cubicBezTo>
                    <a:pt x="83" y="37"/>
                    <a:pt x="86" y="46"/>
                    <a:pt x="86" y="59"/>
                  </a:cubicBezTo>
                  <a:lnTo>
                    <a:pt x="86" y="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10529888" y="1693863"/>
              <a:ext cx="180975" cy="214313"/>
            </a:xfrm>
            <a:custGeom>
              <a:avLst/>
              <a:gdLst>
                <a:gd name="T0" fmla="*/ 25 w 114"/>
                <a:gd name="T1" fmla="*/ 105 h 135"/>
                <a:gd name="T2" fmla="*/ 23 w 114"/>
                <a:gd name="T3" fmla="*/ 105 h 135"/>
                <a:gd name="T4" fmla="*/ 23 w 114"/>
                <a:gd name="T5" fmla="*/ 0 h 135"/>
                <a:gd name="T6" fmla="*/ 0 w 114"/>
                <a:gd name="T7" fmla="*/ 0 h 135"/>
                <a:gd name="T8" fmla="*/ 0 w 114"/>
                <a:gd name="T9" fmla="*/ 135 h 135"/>
                <a:gd name="T10" fmla="*/ 31 w 114"/>
                <a:gd name="T11" fmla="*/ 135 h 135"/>
                <a:gd name="T12" fmla="*/ 90 w 114"/>
                <a:gd name="T13" fmla="*/ 30 h 135"/>
                <a:gd name="T14" fmla="*/ 91 w 114"/>
                <a:gd name="T15" fmla="*/ 30 h 135"/>
                <a:gd name="T16" fmla="*/ 91 w 114"/>
                <a:gd name="T17" fmla="*/ 135 h 135"/>
                <a:gd name="T18" fmla="*/ 114 w 114"/>
                <a:gd name="T19" fmla="*/ 135 h 135"/>
                <a:gd name="T20" fmla="*/ 114 w 114"/>
                <a:gd name="T21" fmla="*/ 0 h 135"/>
                <a:gd name="T22" fmla="*/ 82 w 114"/>
                <a:gd name="T23" fmla="*/ 0 h 135"/>
                <a:gd name="T24" fmla="*/ 25 w 114"/>
                <a:gd name="T25" fmla="*/ 10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4" h="135">
                  <a:moveTo>
                    <a:pt x="25" y="105"/>
                  </a:moveTo>
                  <a:lnTo>
                    <a:pt x="23" y="105"/>
                  </a:lnTo>
                  <a:lnTo>
                    <a:pt x="23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31" y="135"/>
                  </a:lnTo>
                  <a:lnTo>
                    <a:pt x="90" y="30"/>
                  </a:lnTo>
                  <a:lnTo>
                    <a:pt x="91" y="30"/>
                  </a:lnTo>
                  <a:lnTo>
                    <a:pt x="91" y="135"/>
                  </a:lnTo>
                  <a:lnTo>
                    <a:pt x="114" y="135"/>
                  </a:lnTo>
                  <a:lnTo>
                    <a:pt x="114" y="0"/>
                  </a:lnTo>
                  <a:lnTo>
                    <a:pt x="82" y="0"/>
                  </a:lnTo>
                  <a:lnTo>
                    <a:pt x="25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auto">
            <a:xfrm>
              <a:off x="9056688" y="2190750"/>
              <a:ext cx="184150" cy="214313"/>
            </a:xfrm>
            <a:custGeom>
              <a:avLst/>
              <a:gdLst>
                <a:gd name="T0" fmla="*/ 91 w 116"/>
                <a:gd name="T1" fmla="*/ 56 h 135"/>
                <a:gd name="T2" fmla="*/ 25 w 116"/>
                <a:gd name="T3" fmla="*/ 56 h 135"/>
                <a:gd name="T4" fmla="*/ 25 w 116"/>
                <a:gd name="T5" fmla="*/ 0 h 135"/>
                <a:gd name="T6" fmla="*/ 0 w 116"/>
                <a:gd name="T7" fmla="*/ 0 h 135"/>
                <a:gd name="T8" fmla="*/ 0 w 116"/>
                <a:gd name="T9" fmla="*/ 135 h 135"/>
                <a:gd name="T10" fmla="*/ 25 w 116"/>
                <a:gd name="T11" fmla="*/ 135 h 135"/>
                <a:gd name="T12" fmla="*/ 25 w 116"/>
                <a:gd name="T13" fmla="*/ 77 h 135"/>
                <a:gd name="T14" fmla="*/ 91 w 116"/>
                <a:gd name="T15" fmla="*/ 77 h 135"/>
                <a:gd name="T16" fmla="*/ 91 w 116"/>
                <a:gd name="T17" fmla="*/ 135 h 135"/>
                <a:gd name="T18" fmla="*/ 116 w 116"/>
                <a:gd name="T19" fmla="*/ 135 h 135"/>
                <a:gd name="T20" fmla="*/ 116 w 116"/>
                <a:gd name="T21" fmla="*/ 0 h 135"/>
                <a:gd name="T22" fmla="*/ 91 w 116"/>
                <a:gd name="T23" fmla="*/ 0 h 135"/>
                <a:gd name="T24" fmla="*/ 91 w 116"/>
                <a:gd name="T25" fmla="*/ 56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6" h="135">
                  <a:moveTo>
                    <a:pt x="91" y="56"/>
                  </a:moveTo>
                  <a:lnTo>
                    <a:pt x="25" y="56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5" y="135"/>
                  </a:lnTo>
                  <a:lnTo>
                    <a:pt x="25" y="77"/>
                  </a:lnTo>
                  <a:lnTo>
                    <a:pt x="91" y="77"/>
                  </a:lnTo>
                  <a:lnTo>
                    <a:pt x="91" y="135"/>
                  </a:lnTo>
                  <a:lnTo>
                    <a:pt x="116" y="135"/>
                  </a:lnTo>
                  <a:lnTo>
                    <a:pt x="116" y="0"/>
                  </a:lnTo>
                  <a:lnTo>
                    <a:pt x="91" y="0"/>
                  </a:lnTo>
                  <a:lnTo>
                    <a:pt x="91" y="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auto">
            <a:xfrm>
              <a:off x="9312275" y="2190750"/>
              <a:ext cx="180975" cy="214313"/>
            </a:xfrm>
            <a:custGeom>
              <a:avLst/>
              <a:gdLst>
                <a:gd name="T0" fmla="*/ 114 w 114"/>
                <a:gd name="T1" fmla="*/ 135 h 135"/>
                <a:gd name="T2" fmla="*/ 114 w 114"/>
                <a:gd name="T3" fmla="*/ 0 h 135"/>
                <a:gd name="T4" fmla="*/ 83 w 114"/>
                <a:gd name="T5" fmla="*/ 0 h 135"/>
                <a:gd name="T6" fmla="*/ 24 w 114"/>
                <a:gd name="T7" fmla="*/ 105 h 135"/>
                <a:gd name="T8" fmla="*/ 23 w 114"/>
                <a:gd name="T9" fmla="*/ 105 h 135"/>
                <a:gd name="T10" fmla="*/ 23 w 114"/>
                <a:gd name="T11" fmla="*/ 0 h 135"/>
                <a:gd name="T12" fmla="*/ 0 w 114"/>
                <a:gd name="T13" fmla="*/ 0 h 135"/>
                <a:gd name="T14" fmla="*/ 0 w 114"/>
                <a:gd name="T15" fmla="*/ 135 h 135"/>
                <a:gd name="T16" fmla="*/ 32 w 114"/>
                <a:gd name="T17" fmla="*/ 135 h 135"/>
                <a:gd name="T18" fmla="*/ 90 w 114"/>
                <a:gd name="T19" fmla="*/ 30 h 135"/>
                <a:gd name="T20" fmla="*/ 91 w 114"/>
                <a:gd name="T21" fmla="*/ 30 h 135"/>
                <a:gd name="T22" fmla="*/ 91 w 114"/>
                <a:gd name="T23" fmla="*/ 135 h 135"/>
                <a:gd name="T24" fmla="*/ 114 w 114"/>
                <a:gd name="T25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4" h="135">
                  <a:moveTo>
                    <a:pt x="114" y="135"/>
                  </a:moveTo>
                  <a:lnTo>
                    <a:pt x="114" y="0"/>
                  </a:lnTo>
                  <a:lnTo>
                    <a:pt x="83" y="0"/>
                  </a:lnTo>
                  <a:lnTo>
                    <a:pt x="24" y="105"/>
                  </a:lnTo>
                  <a:lnTo>
                    <a:pt x="23" y="105"/>
                  </a:lnTo>
                  <a:lnTo>
                    <a:pt x="23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32" y="135"/>
                  </a:lnTo>
                  <a:lnTo>
                    <a:pt x="90" y="30"/>
                  </a:lnTo>
                  <a:lnTo>
                    <a:pt x="91" y="30"/>
                  </a:lnTo>
                  <a:lnTo>
                    <a:pt x="91" y="135"/>
                  </a:lnTo>
                  <a:lnTo>
                    <a:pt x="114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9566275" y="2190750"/>
              <a:ext cx="225425" cy="214313"/>
            </a:xfrm>
            <a:custGeom>
              <a:avLst/>
              <a:gdLst>
                <a:gd name="T0" fmla="*/ 117 w 142"/>
                <a:gd name="T1" fmla="*/ 30 h 135"/>
                <a:gd name="T2" fmla="*/ 117 w 142"/>
                <a:gd name="T3" fmla="*/ 30 h 135"/>
                <a:gd name="T4" fmla="*/ 117 w 142"/>
                <a:gd name="T5" fmla="*/ 135 h 135"/>
                <a:gd name="T6" fmla="*/ 142 w 142"/>
                <a:gd name="T7" fmla="*/ 135 h 135"/>
                <a:gd name="T8" fmla="*/ 142 w 142"/>
                <a:gd name="T9" fmla="*/ 0 h 135"/>
                <a:gd name="T10" fmla="*/ 107 w 142"/>
                <a:gd name="T11" fmla="*/ 0 h 135"/>
                <a:gd name="T12" fmla="*/ 72 w 142"/>
                <a:gd name="T13" fmla="*/ 77 h 135"/>
                <a:gd name="T14" fmla="*/ 72 w 142"/>
                <a:gd name="T15" fmla="*/ 77 h 135"/>
                <a:gd name="T16" fmla="*/ 36 w 142"/>
                <a:gd name="T17" fmla="*/ 0 h 135"/>
                <a:gd name="T18" fmla="*/ 0 w 142"/>
                <a:gd name="T19" fmla="*/ 0 h 135"/>
                <a:gd name="T20" fmla="*/ 0 w 142"/>
                <a:gd name="T21" fmla="*/ 135 h 135"/>
                <a:gd name="T22" fmla="*/ 24 w 142"/>
                <a:gd name="T23" fmla="*/ 135 h 135"/>
                <a:gd name="T24" fmla="*/ 24 w 142"/>
                <a:gd name="T25" fmla="*/ 30 h 135"/>
                <a:gd name="T26" fmla="*/ 25 w 142"/>
                <a:gd name="T27" fmla="*/ 30 h 135"/>
                <a:gd name="T28" fmla="*/ 58 w 142"/>
                <a:gd name="T29" fmla="*/ 104 h 135"/>
                <a:gd name="T30" fmla="*/ 83 w 142"/>
                <a:gd name="T31" fmla="*/ 104 h 135"/>
                <a:gd name="T32" fmla="*/ 117 w 142"/>
                <a:gd name="T33" fmla="*/ 3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2" h="135">
                  <a:moveTo>
                    <a:pt x="117" y="30"/>
                  </a:moveTo>
                  <a:lnTo>
                    <a:pt x="117" y="30"/>
                  </a:lnTo>
                  <a:lnTo>
                    <a:pt x="117" y="135"/>
                  </a:lnTo>
                  <a:lnTo>
                    <a:pt x="142" y="135"/>
                  </a:lnTo>
                  <a:lnTo>
                    <a:pt x="142" y="0"/>
                  </a:lnTo>
                  <a:lnTo>
                    <a:pt x="107" y="0"/>
                  </a:lnTo>
                  <a:lnTo>
                    <a:pt x="72" y="77"/>
                  </a:lnTo>
                  <a:lnTo>
                    <a:pt x="72" y="77"/>
                  </a:lnTo>
                  <a:lnTo>
                    <a:pt x="36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4" y="135"/>
                  </a:lnTo>
                  <a:lnTo>
                    <a:pt x="24" y="30"/>
                  </a:lnTo>
                  <a:lnTo>
                    <a:pt x="25" y="30"/>
                  </a:lnTo>
                  <a:lnTo>
                    <a:pt x="58" y="104"/>
                  </a:lnTo>
                  <a:lnTo>
                    <a:pt x="83" y="104"/>
                  </a:lnTo>
                  <a:lnTo>
                    <a:pt x="117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15"/>
            <p:cNvSpPr>
              <a:spLocks noEditPoints="1"/>
            </p:cNvSpPr>
            <p:nvPr userDrawn="1"/>
          </p:nvSpPr>
          <p:spPr bwMode="auto">
            <a:xfrm>
              <a:off x="9848850" y="2187575"/>
              <a:ext cx="177800" cy="220663"/>
            </a:xfrm>
            <a:custGeom>
              <a:avLst/>
              <a:gdLst>
                <a:gd name="T0" fmla="*/ 53 w 101"/>
                <a:gd name="T1" fmla="*/ 0 h 125"/>
                <a:gd name="T2" fmla="*/ 32 w 101"/>
                <a:gd name="T3" fmla="*/ 3 h 125"/>
                <a:gd name="T4" fmla="*/ 18 w 101"/>
                <a:gd name="T5" fmla="*/ 11 h 125"/>
                <a:gd name="T6" fmla="*/ 8 w 101"/>
                <a:gd name="T7" fmla="*/ 22 h 125"/>
                <a:gd name="T8" fmla="*/ 5 w 101"/>
                <a:gd name="T9" fmla="*/ 36 h 125"/>
                <a:gd name="T10" fmla="*/ 27 w 101"/>
                <a:gd name="T11" fmla="*/ 36 h 125"/>
                <a:gd name="T12" fmla="*/ 34 w 101"/>
                <a:gd name="T13" fmla="*/ 25 h 125"/>
                <a:gd name="T14" fmla="*/ 53 w 101"/>
                <a:gd name="T15" fmla="*/ 20 h 125"/>
                <a:gd name="T16" fmla="*/ 73 w 101"/>
                <a:gd name="T17" fmla="*/ 26 h 125"/>
                <a:gd name="T18" fmla="*/ 79 w 101"/>
                <a:gd name="T19" fmla="*/ 43 h 125"/>
                <a:gd name="T20" fmla="*/ 79 w 101"/>
                <a:gd name="T21" fmla="*/ 50 h 125"/>
                <a:gd name="T22" fmla="*/ 52 w 101"/>
                <a:gd name="T23" fmla="*/ 50 h 125"/>
                <a:gd name="T24" fmla="*/ 12 w 101"/>
                <a:gd name="T25" fmla="*/ 60 h 125"/>
                <a:gd name="T26" fmla="*/ 0 w 101"/>
                <a:gd name="T27" fmla="*/ 89 h 125"/>
                <a:gd name="T28" fmla="*/ 10 w 101"/>
                <a:gd name="T29" fmla="*/ 115 h 125"/>
                <a:gd name="T30" fmla="*/ 41 w 101"/>
                <a:gd name="T31" fmla="*/ 125 h 125"/>
                <a:gd name="T32" fmla="*/ 81 w 101"/>
                <a:gd name="T33" fmla="*/ 105 h 125"/>
                <a:gd name="T34" fmla="*/ 81 w 101"/>
                <a:gd name="T35" fmla="*/ 105 h 125"/>
                <a:gd name="T36" fmla="*/ 84 w 101"/>
                <a:gd name="T37" fmla="*/ 123 h 125"/>
                <a:gd name="T38" fmla="*/ 101 w 101"/>
                <a:gd name="T39" fmla="*/ 123 h 125"/>
                <a:gd name="T40" fmla="*/ 101 w 101"/>
                <a:gd name="T41" fmla="*/ 45 h 125"/>
                <a:gd name="T42" fmla="*/ 89 w 101"/>
                <a:gd name="T43" fmla="*/ 12 h 125"/>
                <a:gd name="T44" fmla="*/ 53 w 101"/>
                <a:gd name="T45" fmla="*/ 0 h 125"/>
                <a:gd name="T46" fmla="*/ 79 w 101"/>
                <a:gd name="T47" fmla="*/ 72 h 125"/>
                <a:gd name="T48" fmla="*/ 76 w 101"/>
                <a:gd name="T49" fmla="*/ 85 h 125"/>
                <a:gd name="T50" fmla="*/ 69 w 101"/>
                <a:gd name="T51" fmla="*/ 95 h 125"/>
                <a:gd name="T52" fmla="*/ 57 w 101"/>
                <a:gd name="T53" fmla="*/ 103 h 125"/>
                <a:gd name="T54" fmla="*/ 43 w 101"/>
                <a:gd name="T55" fmla="*/ 105 h 125"/>
                <a:gd name="T56" fmla="*/ 28 w 101"/>
                <a:gd name="T57" fmla="*/ 100 h 125"/>
                <a:gd name="T58" fmla="*/ 22 w 101"/>
                <a:gd name="T59" fmla="*/ 89 h 125"/>
                <a:gd name="T60" fmla="*/ 29 w 101"/>
                <a:gd name="T61" fmla="*/ 74 h 125"/>
                <a:gd name="T62" fmla="*/ 53 w 101"/>
                <a:gd name="T63" fmla="*/ 68 h 125"/>
                <a:gd name="T64" fmla="*/ 79 w 101"/>
                <a:gd name="T65" fmla="*/ 68 h 125"/>
                <a:gd name="T66" fmla="*/ 79 w 101"/>
                <a:gd name="T67" fmla="*/ 7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1" h="125">
                  <a:moveTo>
                    <a:pt x="53" y="0"/>
                  </a:moveTo>
                  <a:cubicBezTo>
                    <a:pt x="45" y="0"/>
                    <a:pt x="38" y="1"/>
                    <a:pt x="32" y="3"/>
                  </a:cubicBezTo>
                  <a:cubicBezTo>
                    <a:pt x="26" y="5"/>
                    <a:pt x="22" y="8"/>
                    <a:pt x="18" y="11"/>
                  </a:cubicBezTo>
                  <a:cubicBezTo>
                    <a:pt x="14" y="14"/>
                    <a:pt x="10" y="18"/>
                    <a:pt x="8" y="22"/>
                  </a:cubicBezTo>
                  <a:cubicBezTo>
                    <a:pt x="6" y="26"/>
                    <a:pt x="5" y="31"/>
                    <a:pt x="5" y="36"/>
                  </a:cubicBezTo>
                  <a:cubicBezTo>
                    <a:pt x="27" y="36"/>
                    <a:pt x="27" y="36"/>
                    <a:pt x="27" y="36"/>
                  </a:cubicBezTo>
                  <a:cubicBezTo>
                    <a:pt x="27" y="31"/>
                    <a:pt x="30" y="28"/>
                    <a:pt x="34" y="25"/>
                  </a:cubicBezTo>
                  <a:cubicBezTo>
                    <a:pt x="38" y="22"/>
                    <a:pt x="44" y="20"/>
                    <a:pt x="53" y="20"/>
                  </a:cubicBezTo>
                  <a:cubicBezTo>
                    <a:pt x="62" y="20"/>
                    <a:pt x="69" y="22"/>
                    <a:pt x="73" y="26"/>
                  </a:cubicBezTo>
                  <a:cubicBezTo>
                    <a:pt x="77" y="30"/>
                    <a:pt x="79" y="35"/>
                    <a:pt x="79" y="43"/>
                  </a:cubicBezTo>
                  <a:cubicBezTo>
                    <a:pt x="79" y="50"/>
                    <a:pt x="79" y="50"/>
                    <a:pt x="79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33" y="50"/>
                    <a:pt x="20" y="53"/>
                    <a:pt x="12" y="60"/>
                  </a:cubicBezTo>
                  <a:cubicBezTo>
                    <a:pt x="4" y="67"/>
                    <a:pt x="0" y="77"/>
                    <a:pt x="0" y="89"/>
                  </a:cubicBezTo>
                  <a:cubicBezTo>
                    <a:pt x="0" y="100"/>
                    <a:pt x="3" y="109"/>
                    <a:pt x="10" y="115"/>
                  </a:cubicBezTo>
                  <a:cubicBezTo>
                    <a:pt x="17" y="122"/>
                    <a:pt x="27" y="125"/>
                    <a:pt x="41" y="125"/>
                  </a:cubicBezTo>
                  <a:cubicBezTo>
                    <a:pt x="58" y="125"/>
                    <a:pt x="71" y="118"/>
                    <a:pt x="81" y="105"/>
                  </a:cubicBezTo>
                  <a:cubicBezTo>
                    <a:pt x="81" y="105"/>
                    <a:pt x="81" y="105"/>
                    <a:pt x="81" y="105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101" y="123"/>
                    <a:pt x="101" y="123"/>
                    <a:pt x="101" y="123"/>
                  </a:cubicBezTo>
                  <a:cubicBezTo>
                    <a:pt x="101" y="45"/>
                    <a:pt x="101" y="45"/>
                    <a:pt x="101" y="45"/>
                  </a:cubicBezTo>
                  <a:cubicBezTo>
                    <a:pt x="101" y="30"/>
                    <a:pt x="97" y="19"/>
                    <a:pt x="89" y="12"/>
                  </a:cubicBezTo>
                  <a:cubicBezTo>
                    <a:pt x="81" y="4"/>
                    <a:pt x="69" y="0"/>
                    <a:pt x="53" y="0"/>
                  </a:cubicBezTo>
                  <a:close/>
                  <a:moveTo>
                    <a:pt x="79" y="72"/>
                  </a:moveTo>
                  <a:cubicBezTo>
                    <a:pt x="79" y="77"/>
                    <a:pt x="78" y="81"/>
                    <a:pt x="76" y="85"/>
                  </a:cubicBezTo>
                  <a:cubicBezTo>
                    <a:pt x="75" y="89"/>
                    <a:pt x="72" y="92"/>
                    <a:pt x="69" y="95"/>
                  </a:cubicBezTo>
                  <a:cubicBezTo>
                    <a:pt x="65" y="98"/>
                    <a:pt x="62" y="101"/>
                    <a:pt x="57" y="103"/>
                  </a:cubicBezTo>
                  <a:cubicBezTo>
                    <a:pt x="53" y="104"/>
                    <a:pt x="48" y="105"/>
                    <a:pt x="43" y="105"/>
                  </a:cubicBezTo>
                  <a:cubicBezTo>
                    <a:pt x="36" y="105"/>
                    <a:pt x="31" y="104"/>
                    <a:pt x="28" y="100"/>
                  </a:cubicBezTo>
                  <a:cubicBezTo>
                    <a:pt x="24" y="97"/>
                    <a:pt x="22" y="93"/>
                    <a:pt x="22" y="89"/>
                  </a:cubicBezTo>
                  <a:cubicBezTo>
                    <a:pt x="22" y="82"/>
                    <a:pt x="25" y="77"/>
                    <a:pt x="29" y="74"/>
                  </a:cubicBezTo>
                  <a:cubicBezTo>
                    <a:pt x="34" y="70"/>
                    <a:pt x="41" y="68"/>
                    <a:pt x="53" y="68"/>
                  </a:cubicBezTo>
                  <a:cubicBezTo>
                    <a:pt x="79" y="68"/>
                    <a:pt x="79" y="68"/>
                    <a:pt x="79" y="68"/>
                  </a:cubicBezTo>
                  <a:lnTo>
                    <a:pt x="79" y="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16"/>
            <p:cNvSpPr>
              <a:spLocks/>
            </p:cNvSpPr>
            <p:nvPr userDrawn="1"/>
          </p:nvSpPr>
          <p:spPr bwMode="auto">
            <a:xfrm>
              <a:off x="10061575" y="2190750"/>
              <a:ext cx="174625" cy="214313"/>
            </a:xfrm>
            <a:custGeom>
              <a:avLst/>
              <a:gdLst>
                <a:gd name="T0" fmla="*/ 0 w 110"/>
                <a:gd name="T1" fmla="*/ 22 h 135"/>
                <a:gd name="T2" fmla="*/ 44 w 110"/>
                <a:gd name="T3" fmla="*/ 22 h 135"/>
                <a:gd name="T4" fmla="*/ 44 w 110"/>
                <a:gd name="T5" fmla="*/ 135 h 135"/>
                <a:gd name="T6" fmla="*/ 68 w 110"/>
                <a:gd name="T7" fmla="*/ 135 h 135"/>
                <a:gd name="T8" fmla="*/ 68 w 110"/>
                <a:gd name="T9" fmla="*/ 22 h 135"/>
                <a:gd name="T10" fmla="*/ 110 w 110"/>
                <a:gd name="T11" fmla="*/ 22 h 135"/>
                <a:gd name="T12" fmla="*/ 110 w 110"/>
                <a:gd name="T13" fmla="*/ 0 h 135"/>
                <a:gd name="T14" fmla="*/ 0 w 110"/>
                <a:gd name="T15" fmla="*/ 0 h 135"/>
                <a:gd name="T16" fmla="*/ 0 w 110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" h="135">
                  <a:moveTo>
                    <a:pt x="0" y="22"/>
                  </a:moveTo>
                  <a:lnTo>
                    <a:pt x="44" y="22"/>
                  </a:lnTo>
                  <a:lnTo>
                    <a:pt x="44" y="135"/>
                  </a:lnTo>
                  <a:lnTo>
                    <a:pt x="68" y="135"/>
                  </a:lnTo>
                  <a:lnTo>
                    <a:pt x="68" y="22"/>
                  </a:lnTo>
                  <a:lnTo>
                    <a:pt x="110" y="22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7"/>
            <p:cNvSpPr>
              <a:spLocks noEditPoints="1"/>
            </p:cNvSpPr>
            <p:nvPr userDrawn="1"/>
          </p:nvSpPr>
          <p:spPr bwMode="auto">
            <a:xfrm>
              <a:off x="10263188" y="2187575"/>
              <a:ext cx="188913" cy="220663"/>
            </a:xfrm>
            <a:custGeom>
              <a:avLst/>
              <a:gdLst>
                <a:gd name="T0" fmla="*/ 93 w 108"/>
                <a:gd name="T1" fmla="*/ 16 h 125"/>
                <a:gd name="T2" fmla="*/ 76 w 108"/>
                <a:gd name="T3" fmla="*/ 4 h 125"/>
                <a:gd name="T4" fmla="*/ 54 w 108"/>
                <a:gd name="T5" fmla="*/ 0 h 125"/>
                <a:gd name="T6" fmla="*/ 32 w 108"/>
                <a:gd name="T7" fmla="*/ 4 h 125"/>
                <a:gd name="T8" fmla="*/ 15 w 108"/>
                <a:gd name="T9" fmla="*/ 16 h 125"/>
                <a:gd name="T10" fmla="*/ 4 w 108"/>
                <a:gd name="T11" fmla="*/ 34 h 125"/>
                <a:gd name="T12" fmla="*/ 0 w 108"/>
                <a:gd name="T13" fmla="*/ 59 h 125"/>
                <a:gd name="T14" fmla="*/ 0 w 108"/>
                <a:gd name="T15" fmla="*/ 66 h 125"/>
                <a:gd name="T16" fmla="*/ 4 w 108"/>
                <a:gd name="T17" fmla="*/ 91 h 125"/>
                <a:gd name="T18" fmla="*/ 15 w 108"/>
                <a:gd name="T19" fmla="*/ 109 h 125"/>
                <a:gd name="T20" fmla="*/ 32 w 108"/>
                <a:gd name="T21" fmla="*/ 121 h 125"/>
                <a:gd name="T22" fmla="*/ 55 w 108"/>
                <a:gd name="T23" fmla="*/ 125 h 125"/>
                <a:gd name="T24" fmla="*/ 89 w 108"/>
                <a:gd name="T25" fmla="*/ 115 h 125"/>
                <a:gd name="T26" fmla="*/ 107 w 108"/>
                <a:gd name="T27" fmla="*/ 87 h 125"/>
                <a:gd name="T28" fmla="*/ 84 w 108"/>
                <a:gd name="T29" fmla="*/ 87 h 125"/>
                <a:gd name="T30" fmla="*/ 73 w 108"/>
                <a:gd name="T31" fmla="*/ 101 h 125"/>
                <a:gd name="T32" fmla="*/ 54 w 108"/>
                <a:gd name="T33" fmla="*/ 105 h 125"/>
                <a:gd name="T34" fmla="*/ 31 w 108"/>
                <a:gd name="T35" fmla="*/ 96 h 125"/>
                <a:gd name="T36" fmla="*/ 22 w 108"/>
                <a:gd name="T37" fmla="*/ 69 h 125"/>
                <a:gd name="T38" fmla="*/ 108 w 108"/>
                <a:gd name="T39" fmla="*/ 69 h 125"/>
                <a:gd name="T40" fmla="*/ 108 w 108"/>
                <a:gd name="T41" fmla="*/ 61 h 125"/>
                <a:gd name="T42" fmla="*/ 104 w 108"/>
                <a:gd name="T43" fmla="*/ 35 h 125"/>
                <a:gd name="T44" fmla="*/ 93 w 108"/>
                <a:gd name="T45" fmla="*/ 16 h 125"/>
                <a:gd name="T46" fmla="*/ 23 w 108"/>
                <a:gd name="T47" fmla="*/ 51 h 125"/>
                <a:gd name="T48" fmla="*/ 32 w 108"/>
                <a:gd name="T49" fmla="*/ 28 h 125"/>
                <a:gd name="T50" fmla="*/ 54 w 108"/>
                <a:gd name="T51" fmla="*/ 20 h 125"/>
                <a:gd name="T52" fmla="*/ 86 w 108"/>
                <a:gd name="T53" fmla="*/ 51 h 125"/>
                <a:gd name="T54" fmla="*/ 23 w 108"/>
                <a:gd name="T55" fmla="*/ 51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08" h="125">
                  <a:moveTo>
                    <a:pt x="93" y="16"/>
                  </a:moveTo>
                  <a:cubicBezTo>
                    <a:pt x="89" y="11"/>
                    <a:pt x="83" y="7"/>
                    <a:pt x="76" y="4"/>
                  </a:cubicBezTo>
                  <a:cubicBezTo>
                    <a:pt x="70" y="2"/>
                    <a:pt x="62" y="0"/>
                    <a:pt x="54" y="0"/>
                  </a:cubicBezTo>
                  <a:cubicBezTo>
                    <a:pt x="46" y="0"/>
                    <a:pt x="38" y="2"/>
                    <a:pt x="32" y="4"/>
                  </a:cubicBezTo>
                  <a:cubicBezTo>
                    <a:pt x="25" y="7"/>
                    <a:pt x="19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2"/>
                    <a:pt x="0" y="50"/>
                    <a:pt x="0" y="59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75"/>
                    <a:pt x="1" y="84"/>
                    <a:pt x="4" y="91"/>
                  </a:cubicBezTo>
                  <a:cubicBezTo>
                    <a:pt x="6" y="98"/>
                    <a:pt x="10" y="104"/>
                    <a:pt x="15" y="109"/>
                  </a:cubicBezTo>
                  <a:cubicBezTo>
                    <a:pt x="19" y="114"/>
                    <a:pt x="25" y="118"/>
                    <a:pt x="32" y="121"/>
                  </a:cubicBezTo>
                  <a:cubicBezTo>
                    <a:pt x="39" y="123"/>
                    <a:pt x="47" y="125"/>
                    <a:pt x="55" y="125"/>
                  </a:cubicBezTo>
                  <a:cubicBezTo>
                    <a:pt x="69" y="125"/>
                    <a:pt x="80" y="122"/>
                    <a:pt x="89" y="115"/>
                  </a:cubicBezTo>
                  <a:cubicBezTo>
                    <a:pt x="98" y="109"/>
                    <a:pt x="104" y="99"/>
                    <a:pt x="107" y="87"/>
                  </a:cubicBezTo>
                  <a:cubicBezTo>
                    <a:pt x="84" y="87"/>
                    <a:pt x="84" y="87"/>
                    <a:pt x="84" y="87"/>
                  </a:cubicBezTo>
                  <a:cubicBezTo>
                    <a:pt x="82" y="93"/>
                    <a:pt x="78" y="98"/>
                    <a:pt x="73" y="101"/>
                  </a:cubicBezTo>
                  <a:cubicBezTo>
                    <a:pt x="68" y="104"/>
                    <a:pt x="62" y="105"/>
                    <a:pt x="54" y="105"/>
                  </a:cubicBezTo>
                  <a:cubicBezTo>
                    <a:pt x="44" y="105"/>
                    <a:pt x="37" y="102"/>
                    <a:pt x="31" y="96"/>
                  </a:cubicBezTo>
                  <a:cubicBezTo>
                    <a:pt x="26" y="89"/>
                    <a:pt x="23" y="81"/>
                    <a:pt x="22" y="69"/>
                  </a:cubicBezTo>
                  <a:cubicBezTo>
                    <a:pt x="108" y="69"/>
                    <a:pt x="108" y="69"/>
                    <a:pt x="108" y="69"/>
                  </a:cubicBezTo>
                  <a:cubicBezTo>
                    <a:pt x="108" y="61"/>
                    <a:pt x="108" y="61"/>
                    <a:pt x="108" y="61"/>
                  </a:cubicBezTo>
                  <a:cubicBezTo>
                    <a:pt x="108" y="51"/>
                    <a:pt x="107" y="42"/>
                    <a:pt x="104" y="35"/>
                  </a:cubicBezTo>
                  <a:cubicBezTo>
                    <a:pt x="102" y="28"/>
                    <a:pt x="98" y="21"/>
                    <a:pt x="93" y="16"/>
                  </a:cubicBezTo>
                  <a:close/>
                  <a:moveTo>
                    <a:pt x="23" y="51"/>
                  </a:moveTo>
                  <a:cubicBezTo>
                    <a:pt x="24" y="41"/>
                    <a:pt x="27" y="33"/>
                    <a:pt x="32" y="28"/>
                  </a:cubicBezTo>
                  <a:cubicBezTo>
                    <a:pt x="38" y="23"/>
                    <a:pt x="45" y="20"/>
                    <a:pt x="54" y="20"/>
                  </a:cubicBezTo>
                  <a:cubicBezTo>
                    <a:pt x="73" y="20"/>
                    <a:pt x="84" y="31"/>
                    <a:pt x="86" y="51"/>
                  </a:cubicBezTo>
                  <a:lnTo>
                    <a:pt x="23" y="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Freeform 18"/>
            <p:cNvSpPr>
              <a:spLocks/>
            </p:cNvSpPr>
            <p:nvPr userDrawn="1"/>
          </p:nvSpPr>
          <p:spPr bwMode="auto">
            <a:xfrm>
              <a:off x="10482263" y="2190750"/>
              <a:ext cx="193675" cy="217488"/>
            </a:xfrm>
            <a:custGeom>
              <a:avLst/>
              <a:gdLst>
                <a:gd name="T0" fmla="*/ 23 w 110"/>
                <a:gd name="T1" fmla="*/ 38 h 123"/>
                <a:gd name="T2" fmla="*/ 23 w 110"/>
                <a:gd name="T3" fmla="*/ 65 h 123"/>
                <a:gd name="T4" fmla="*/ 20 w 110"/>
                <a:gd name="T5" fmla="*/ 85 h 123"/>
                <a:gd name="T6" fmla="*/ 15 w 110"/>
                <a:gd name="T7" fmla="*/ 98 h 123"/>
                <a:gd name="T8" fmla="*/ 4 w 110"/>
                <a:gd name="T9" fmla="*/ 103 h 123"/>
                <a:gd name="T10" fmla="*/ 0 w 110"/>
                <a:gd name="T11" fmla="*/ 103 h 123"/>
                <a:gd name="T12" fmla="*/ 0 w 110"/>
                <a:gd name="T13" fmla="*/ 123 h 123"/>
                <a:gd name="T14" fmla="*/ 4 w 110"/>
                <a:gd name="T15" fmla="*/ 123 h 123"/>
                <a:gd name="T16" fmla="*/ 27 w 110"/>
                <a:gd name="T17" fmla="*/ 116 h 123"/>
                <a:gd name="T18" fmla="*/ 39 w 110"/>
                <a:gd name="T19" fmla="*/ 97 h 123"/>
                <a:gd name="T20" fmla="*/ 44 w 110"/>
                <a:gd name="T21" fmla="*/ 70 h 123"/>
                <a:gd name="T22" fmla="*/ 45 w 110"/>
                <a:gd name="T23" fmla="*/ 38 h 123"/>
                <a:gd name="T24" fmla="*/ 45 w 110"/>
                <a:gd name="T25" fmla="*/ 20 h 123"/>
                <a:gd name="T26" fmla="*/ 88 w 110"/>
                <a:gd name="T27" fmla="*/ 20 h 123"/>
                <a:gd name="T28" fmla="*/ 88 w 110"/>
                <a:gd name="T29" fmla="*/ 121 h 123"/>
                <a:gd name="T30" fmla="*/ 110 w 110"/>
                <a:gd name="T31" fmla="*/ 121 h 123"/>
                <a:gd name="T32" fmla="*/ 110 w 110"/>
                <a:gd name="T33" fmla="*/ 0 h 123"/>
                <a:gd name="T34" fmla="*/ 23 w 110"/>
                <a:gd name="T35" fmla="*/ 0 h 123"/>
                <a:gd name="T36" fmla="*/ 23 w 110"/>
                <a:gd name="T37" fmla="*/ 3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0" h="123">
                  <a:moveTo>
                    <a:pt x="23" y="38"/>
                  </a:moveTo>
                  <a:cubicBezTo>
                    <a:pt x="23" y="48"/>
                    <a:pt x="23" y="57"/>
                    <a:pt x="23" y="65"/>
                  </a:cubicBezTo>
                  <a:cubicBezTo>
                    <a:pt x="22" y="73"/>
                    <a:pt x="22" y="80"/>
                    <a:pt x="20" y="85"/>
                  </a:cubicBezTo>
                  <a:cubicBezTo>
                    <a:pt x="19" y="91"/>
                    <a:pt x="17" y="95"/>
                    <a:pt x="15" y="98"/>
                  </a:cubicBezTo>
                  <a:cubicBezTo>
                    <a:pt x="12" y="102"/>
                    <a:pt x="8" y="103"/>
                    <a:pt x="4" y="103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4" y="123"/>
                    <a:pt x="4" y="123"/>
                    <a:pt x="4" y="123"/>
                  </a:cubicBezTo>
                  <a:cubicBezTo>
                    <a:pt x="14" y="123"/>
                    <a:pt x="22" y="120"/>
                    <a:pt x="27" y="116"/>
                  </a:cubicBezTo>
                  <a:cubicBezTo>
                    <a:pt x="33" y="111"/>
                    <a:pt x="37" y="105"/>
                    <a:pt x="39" y="97"/>
                  </a:cubicBezTo>
                  <a:cubicBezTo>
                    <a:pt x="42" y="89"/>
                    <a:pt x="43" y="80"/>
                    <a:pt x="44" y="70"/>
                  </a:cubicBezTo>
                  <a:cubicBezTo>
                    <a:pt x="44" y="60"/>
                    <a:pt x="45" y="49"/>
                    <a:pt x="45" y="38"/>
                  </a:cubicBezTo>
                  <a:cubicBezTo>
                    <a:pt x="45" y="20"/>
                    <a:pt x="45" y="20"/>
                    <a:pt x="45" y="20"/>
                  </a:cubicBezTo>
                  <a:cubicBezTo>
                    <a:pt x="88" y="20"/>
                    <a:pt x="88" y="20"/>
                    <a:pt x="88" y="20"/>
                  </a:cubicBezTo>
                  <a:cubicBezTo>
                    <a:pt x="88" y="121"/>
                    <a:pt x="88" y="121"/>
                    <a:pt x="88" y="121"/>
                  </a:cubicBezTo>
                  <a:cubicBezTo>
                    <a:pt x="110" y="121"/>
                    <a:pt x="110" y="121"/>
                    <a:pt x="110" y="121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23" y="0"/>
                    <a:pt x="23" y="0"/>
                    <a:pt x="23" y="0"/>
                  </a:cubicBezTo>
                  <a:lnTo>
                    <a:pt x="23" y="3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Freeform 19"/>
            <p:cNvSpPr>
              <a:spLocks noEditPoints="1"/>
            </p:cNvSpPr>
            <p:nvPr userDrawn="1"/>
          </p:nvSpPr>
          <p:spPr bwMode="auto">
            <a:xfrm>
              <a:off x="10748963" y="2190750"/>
              <a:ext cx="165100" cy="214313"/>
            </a:xfrm>
            <a:custGeom>
              <a:avLst/>
              <a:gdLst>
                <a:gd name="T0" fmla="*/ 82 w 94"/>
                <a:gd name="T1" fmla="*/ 50 h 121"/>
                <a:gd name="T2" fmla="*/ 46 w 94"/>
                <a:gd name="T3" fmla="*/ 39 h 121"/>
                <a:gd name="T4" fmla="*/ 21 w 94"/>
                <a:gd name="T5" fmla="*/ 39 h 121"/>
                <a:gd name="T6" fmla="*/ 21 w 94"/>
                <a:gd name="T7" fmla="*/ 0 h 121"/>
                <a:gd name="T8" fmla="*/ 0 w 94"/>
                <a:gd name="T9" fmla="*/ 0 h 121"/>
                <a:gd name="T10" fmla="*/ 0 w 94"/>
                <a:gd name="T11" fmla="*/ 121 h 121"/>
                <a:gd name="T12" fmla="*/ 46 w 94"/>
                <a:gd name="T13" fmla="*/ 121 h 121"/>
                <a:gd name="T14" fmla="*/ 82 w 94"/>
                <a:gd name="T15" fmla="*/ 110 h 121"/>
                <a:gd name="T16" fmla="*/ 94 w 94"/>
                <a:gd name="T17" fmla="*/ 80 h 121"/>
                <a:gd name="T18" fmla="*/ 82 w 94"/>
                <a:gd name="T19" fmla="*/ 50 h 121"/>
                <a:gd name="T20" fmla="*/ 65 w 94"/>
                <a:gd name="T21" fmla="*/ 96 h 121"/>
                <a:gd name="T22" fmla="*/ 44 w 94"/>
                <a:gd name="T23" fmla="*/ 101 h 121"/>
                <a:gd name="T24" fmla="*/ 21 w 94"/>
                <a:gd name="T25" fmla="*/ 101 h 121"/>
                <a:gd name="T26" fmla="*/ 21 w 94"/>
                <a:gd name="T27" fmla="*/ 59 h 121"/>
                <a:gd name="T28" fmla="*/ 44 w 94"/>
                <a:gd name="T29" fmla="*/ 59 h 121"/>
                <a:gd name="T30" fmla="*/ 65 w 94"/>
                <a:gd name="T31" fmla="*/ 64 h 121"/>
                <a:gd name="T32" fmla="*/ 71 w 94"/>
                <a:gd name="T33" fmla="*/ 80 h 121"/>
                <a:gd name="T34" fmla="*/ 65 w 94"/>
                <a:gd name="T35" fmla="*/ 96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4" h="121">
                  <a:moveTo>
                    <a:pt x="82" y="50"/>
                  </a:moveTo>
                  <a:cubicBezTo>
                    <a:pt x="74" y="43"/>
                    <a:pt x="62" y="39"/>
                    <a:pt x="46" y="39"/>
                  </a:cubicBezTo>
                  <a:cubicBezTo>
                    <a:pt x="21" y="39"/>
                    <a:pt x="21" y="39"/>
                    <a:pt x="21" y="39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46" y="121"/>
                    <a:pt x="46" y="121"/>
                    <a:pt x="46" y="121"/>
                  </a:cubicBezTo>
                  <a:cubicBezTo>
                    <a:pt x="62" y="121"/>
                    <a:pt x="74" y="117"/>
                    <a:pt x="82" y="110"/>
                  </a:cubicBezTo>
                  <a:cubicBezTo>
                    <a:pt x="90" y="103"/>
                    <a:pt x="94" y="93"/>
                    <a:pt x="94" y="80"/>
                  </a:cubicBezTo>
                  <a:cubicBezTo>
                    <a:pt x="94" y="67"/>
                    <a:pt x="90" y="57"/>
                    <a:pt x="82" y="50"/>
                  </a:cubicBezTo>
                  <a:close/>
                  <a:moveTo>
                    <a:pt x="65" y="96"/>
                  </a:moveTo>
                  <a:cubicBezTo>
                    <a:pt x="61" y="99"/>
                    <a:pt x="54" y="101"/>
                    <a:pt x="44" y="101"/>
                  </a:cubicBezTo>
                  <a:cubicBezTo>
                    <a:pt x="21" y="101"/>
                    <a:pt x="21" y="101"/>
                    <a:pt x="21" y="101"/>
                  </a:cubicBezTo>
                  <a:cubicBezTo>
                    <a:pt x="21" y="59"/>
                    <a:pt x="21" y="59"/>
                    <a:pt x="21" y="59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54" y="59"/>
                    <a:pt x="61" y="61"/>
                    <a:pt x="65" y="64"/>
                  </a:cubicBezTo>
                  <a:cubicBezTo>
                    <a:pt x="69" y="68"/>
                    <a:pt x="71" y="73"/>
                    <a:pt x="71" y="80"/>
                  </a:cubicBezTo>
                  <a:cubicBezTo>
                    <a:pt x="71" y="87"/>
                    <a:pt x="69" y="92"/>
                    <a:pt x="65" y="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Freeform 20"/>
            <p:cNvSpPr>
              <a:spLocks/>
            </p:cNvSpPr>
            <p:nvPr userDrawn="1"/>
          </p:nvSpPr>
          <p:spPr bwMode="auto">
            <a:xfrm>
              <a:off x="9043988" y="2684463"/>
              <a:ext cx="184150" cy="220663"/>
            </a:xfrm>
            <a:custGeom>
              <a:avLst/>
              <a:gdLst>
                <a:gd name="T0" fmla="*/ 31 w 104"/>
                <a:gd name="T1" fmla="*/ 29 h 125"/>
                <a:gd name="T2" fmla="*/ 54 w 104"/>
                <a:gd name="T3" fmla="*/ 20 h 125"/>
                <a:gd name="T4" fmla="*/ 72 w 104"/>
                <a:gd name="T5" fmla="*/ 25 h 125"/>
                <a:gd name="T6" fmla="*/ 81 w 104"/>
                <a:gd name="T7" fmla="*/ 39 h 125"/>
                <a:gd name="T8" fmla="*/ 104 w 104"/>
                <a:gd name="T9" fmla="*/ 39 h 125"/>
                <a:gd name="T10" fmla="*/ 98 w 104"/>
                <a:gd name="T11" fmla="*/ 24 h 125"/>
                <a:gd name="T12" fmla="*/ 88 w 104"/>
                <a:gd name="T13" fmla="*/ 12 h 125"/>
                <a:gd name="T14" fmla="*/ 73 w 104"/>
                <a:gd name="T15" fmla="*/ 3 h 125"/>
                <a:gd name="T16" fmla="*/ 53 w 104"/>
                <a:gd name="T17" fmla="*/ 0 h 125"/>
                <a:gd name="T18" fmla="*/ 31 w 104"/>
                <a:gd name="T19" fmla="*/ 4 h 125"/>
                <a:gd name="T20" fmla="*/ 15 w 104"/>
                <a:gd name="T21" fmla="*/ 16 h 125"/>
                <a:gd name="T22" fmla="*/ 4 w 104"/>
                <a:gd name="T23" fmla="*/ 34 h 125"/>
                <a:gd name="T24" fmla="*/ 0 w 104"/>
                <a:gd name="T25" fmla="*/ 58 h 125"/>
                <a:gd name="T26" fmla="*/ 0 w 104"/>
                <a:gd name="T27" fmla="*/ 65 h 125"/>
                <a:gd name="T28" fmla="*/ 14 w 104"/>
                <a:gd name="T29" fmla="*/ 110 h 125"/>
                <a:gd name="T30" fmla="*/ 53 w 104"/>
                <a:gd name="T31" fmla="*/ 125 h 125"/>
                <a:gd name="T32" fmla="*/ 73 w 104"/>
                <a:gd name="T33" fmla="*/ 122 h 125"/>
                <a:gd name="T34" fmla="*/ 88 w 104"/>
                <a:gd name="T35" fmla="*/ 113 h 125"/>
                <a:gd name="T36" fmla="*/ 98 w 104"/>
                <a:gd name="T37" fmla="*/ 101 h 125"/>
                <a:gd name="T38" fmla="*/ 104 w 104"/>
                <a:gd name="T39" fmla="*/ 84 h 125"/>
                <a:gd name="T40" fmla="*/ 81 w 104"/>
                <a:gd name="T41" fmla="*/ 84 h 125"/>
                <a:gd name="T42" fmla="*/ 72 w 104"/>
                <a:gd name="T43" fmla="*/ 99 h 125"/>
                <a:gd name="T44" fmla="*/ 54 w 104"/>
                <a:gd name="T45" fmla="*/ 105 h 125"/>
                <a:gd name="T46" fmla="*/ 31 w 104"/>
                <a:gd name="T47" fmla="*/ 95 h 125"/>
                <a:gd name="T48" fmla="*/ 23 w 104"/>
                <a:gd name="T49" fmla="*/ 65 h 125"/>
                <a:gd name="T50" fmla="*/ 23 w 104"/>
                <a:gd name="T51" fmla="*/ 58 h 125"/>
                <a:gd name="T52" fmla="*/ 31 w 104"/>
                <a:gd name="T53" fmla="*/ 2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04" h="125">
                  <a:moveTo>
                    <a:pt x="31" y="29"/>
                  </a:moveTo>
                  <a:cubicBezTo>
                    <a:pt x="37" y="23"/>
                    <a:pt x="45" y="20"/>
                    <a:pt x="54" y="20"/>
                  </a:cubicBezTo>
                  <a:cubicBezTo>
                    <a:pt x="62" y="20"/>
                    <a:pt x="68" y="22"/>
                    <a:pt x="72" y="25"/>
                  </a:cubicBezTo>
                  <a:cubicBezTo>
                    <a:pt x="76" y="29"/>
                    <a:pt x="79" y="33"/>
                    <a:pt x="81" y="39"/>
                  </a:cubicBezTo>
                  <a:cubicBezTo>
                    <a:pt x="104" y="39"/>
                    <a:pt x="104" y="39"/>
                    <a:pt x="104" y="39"/>
                  </a:cubicBezTo>
                  <a:cubicBezTo>
                    <a:pt x="103" y="33"/>
                    <a:pt x="101" y="28"/>
                    <a:pt x="98" y="24"/>
                  </a:cubicBezTo>
                  <a:cubicBezTo>
                    <a:pt x="96" y="19"/>
                    <a:pt x="92" y="15"/>
                    <a:pt x="88" y="12"/>
                  </a:cubicBezTo>
                  <a:cubicBezTo>
                    <a:pt x="84" y="8"/>
                    <a:pt x="79" y="5"/>
                    <a:pt x="73" y="3"/>
                  </a:cubicBezTo>
                  <a:cubicBezTo>
                    <a:pt x="67" y="1"/>
                    <a:pt x="61" y="0"/>
                    <a:pt x="53" y="0"/>
                  </a:cubicBezTo>
                  <a:cubicBezTo>
                    <a:pt x="45" y="0"/>
                    <a:pt x="38" y="2"/>
                    <a:pt x="31" y="4"/>
                  </a:cubicBezTo>
                  <a:cubicBezTo>
                    <a:pt x="25" y="7"/>
                    <a:pt x="19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1"/>
                    <a:pt x="0" y="49"/>
                    <a:pt x="0" y="58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85"/>
                    <a:pt x="5" y="99"/>
                    <a:pt x="14" y="110"/>
                  </a:cubicBezTo>
                  <a:cubicBezTo>
                    <a:pt x="24" y="120"/>
                    <a:pt x="37" y="125"/>
                    <a:pt x="53" y="125"/>
                  </a:cubicBezTo>
                  <a:cubicBezTo>
                    <a:pt x="61" y="125"/>
                    <a:pt x="67" y="124"/>
                    <a:pt x="73" y="122"/>
                  </a:cubicBezTo>
                  <a:cubicBezTo>
                    <a:pt x="79" y="120"/>
                    <a:pt x="84" y="117"/>
                    <a:pt x="88" y="113"/>
                  </a:cubicBezTo>
                  <a:cubicBezTo>
                    <a:pt x="92" y="110"/>
                    <a:pt x="96" y="105"/>
                    <a:pt x="98" y="101"/>
                  </a:cubicBezTo>
                  <a:cubicBezTo>
                    <a:pt x="101" y="96"/>
                    <a:pt x="103" y="90"/>
                    <a:pt x="104" y="84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79" y="91"/>
                    <a:pt x="76" y="96"/>
                    <a:pt x="72" y="99"/>
                  </a:cubicBezTo>
                  <a:cubicBezTo>
                    <a:pt x="68" y="103"/>
                    <a:pt x="62" y="105"/>
                    <a:pt x="54" y="105"/>
                  </a:cubicBezTo>
                  <a:cubicBezTo>
                    <a:pt x="45" y="105"/>
                    <a:pt x="37" y="102"/>
                    <a:pt x="31" y="95"/>
                  </a:cubicBezTo>
                  <a:cubicBezTo>
                    <a:pt x="25" y="89"/>
                    <a:pt x="23" y="79"/>
                    <a:pt x="23" y="65"/>
                  </a:cubicBezTo>
                  <a:cubicBezTo>
                    <a:pt x="23" y="58"/>
                    <a:pt x="23" y="58"/>
                    <a:pt x="23" y="58"/>
                  </a:cubicBezTo>
                  <a:cubicBezTo>
                    <a:pt x="23" y="45"/>
                    <a:pt x="25" y="36"/>
                    <a:pt x="31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Freeform 21"/>
            <p:cNvSpPr>
              <a:spLocks/>
            </p:cNvSpPr>
            <p:nvPr userDrawn="1"/>
          </p:nvSpPr>
          <p:spPr bwMode="auto">
            <a:xfrm>
              <a:off x="9253538" y="2687638"/>
              <a:ext cx="174625" cy="214313"/>
            </a:xfrm>
            <a:custGeom>
              <a:avLst/>
              <a:gdLst>
                <a:gd name="T0" fmla="*/ 0 w 110"/>
                <a:gd name="T1" fmla="*/ 22 h 135"/>
                <a:gd name="T2" fmla="*/ 44 w 110"/>
                <a:gd name="T3" fmla="*/ 22 h 135"/>
                <a:gd name="T4" fmla="*/ 44 w 110"/>
                <a:gd name="T5" fmla="*/ 135 h 135"/>
                <a:gd name="T6" fmla="*/ 68 w 110"/>
                <a:gd name="T7" fmla="*/ 135 h 135"/>
                <a:gd name="T8" fmla="*/ 68 w 110"/>
                <a:gd name="T9" fmla="*/ 22 h 135"/>
                <a:gd name="T10" fmla="*/ 110 w 110"/>
                <a:gd name="T11" fmla="*/ 22 h 135"/>
                <a:gd name="T12" fmla="*/ 110 w 110"/>
                <a:gd name="T13" fmla="*/ 0 h 135"/>
                <a:gd name="T14" fmla="*/ 0 w 110"/>
                <a:gd name="T15" fmla="*/ 0 h 135"/>
                <a:gd name="T16" fmla="*/ 0 w 110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" h="135">
                  <a:moveTo>
                    <a:pt x="0" y="22"/>
                  </a:moveTo>
                  <a:lnTo>
                    <a:pt x="44" y="22"/>
                  </a:lnTo>
                  <a:lnTo>
                    <a:pt x="44" y="135"/>
                  </a:lnTo>
                  <a:lnTo>
                    <a:pt x="68" y="135"/>
                  </a:lnTo>
                  <a:lnTo>
                    <a:pt x="68" y="22"/>
                  </a:lnTo>
                  <a:lnTo>
                    <a:pt x="110" y="22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" name="Freeform 22"/>
            <p:cNvSpPr>
              <a:spLocks noEditPoints="1"/>
            </p:cNvSpPr>
            <p:nvPr userDrawn="1"/>
          </p:nvSpPr>
          <p:spPr bwMode="auto">
            <a:xfrm>
              <a:off x="9475788" y="2687638"/>
              <a:ext cx="169863" cy="214313"/>
            </a:xfrm>
            <a:custGeom>
              <a:avLst/>
              <a:gdLst>
                <a:gd name="T0" fmla="*/ 76 w 96"/>
                <a:gd name="T1" fmla="*/ 58 h 121"/>
                <a:gd name="T2" fmla="*/ 76 w 96"/>
                <a:gd name="T3" fmla="*/ 58 h 121"/>
                <a:gd name="T4" fmla="*/ 87 w 96"/>
                <a:gd name="T5" fmla="*/ 48 h 121"/>
                <a:gd name="T6" fmla="*/ 91 w 96"/>
                <a:gd name="T7" fmla="*/ 34 h 121"/>
                <a:gd name="T8" fmla="*/ 81 w 96"/>
                <a:gd name="T9" fmla="*/ 9 h 121"/>
                <a:gd name="T10" fmla="*/ 47 w 96"/>
                <a:gd name="T11" fmla="*/ 0 h 121"/>
                <a:gd name="T12" fmla="*/ 0 w 96"/>
                <a:gd name="T13" fmla="*/ 0 h 121"/>
                <a:gd name="T14" fmla="*/ 0 w 96"/>
                <a:gd name="T15" fmla="*/ 121 h 121"/>
                <a:gd name="T16" fmla="*/ 51 w 96"/>
                <a:gd name="T17" fmla="*/ 121 h 121"/>
                <a:gd name="T18" fmla="*/ 86 w 96"/>
                <a:gd name="T19" fmla="*/ 112 h 121"/>
                <a:gd name="T20" fmla="*/ 96 w 96"/>
                <a:gd name="T21" fmla="*/ 86 h 121"/>
                <a:gd name="T22" fmla="*/ 91 w 96"/>
                <a:gd name="T23" fmla="*/ 69 h 121"/>
                <a:gd name="T24" fmla="*/ 76 w 96"/>
                <a:gd name="T25" fmla="*/ 58 h 121"/>
                <a:gd name="T26" fmla="*/ 21 w 96"/>
                <a:gd name="T27" fmla="*/ 20 h 121"/>
                <a:gd name="T28" fmla="*/ 45 w 96"/>
                <a:gd name="T29" fmla="*/ 20 h 121"/>
                <a:gd name="T30" fmla="*/ 64 w 96"/>
                <a:gd name="T31" fmla="*/ 24 h 121"/>
                <a:gd name="T32" fmla="*/ 69 w 96"/>
                <a:gd name="T33" fmla="*/ 35 h 121"/>
                <a:gd name="T34" fmla="*/ 64 w 96"/>
                <a:gd name="T35" fmla="*/ 46 h 121"/>
                <a:gd name="T36" fmla="*/ 45 w 96"/>
                <a:gd name="T37" fmla="*/ 50 h 121"/>
                <a:gd name="T38" fmla="*/ 21 w 96"/>
                <a:gd name="T39" fmla="*/ 50 h 121"/>
                <a:gd name="T40" fmla="*/ 21 w 96"/>
                <a:gd name="T41" fmla="*/ 20 h 121"/>
                <a:gd name="T42" fmla="*/ 68 w 96"/>
                <a:gd name="T43" fmla="*/ 97 h 121"/>
                <a:gd name="T44" fmla="*/ 50 w 96"/>
                <a:gd name="T45" fmla="*/ 101 h 121"/>
                <a:gd name="T46" fmla="*/ 21 w 96"/>
                <a:gd name="T47" fmla="*/ 101 h 121"/>
                <a:gd name="T48" fmla="*/ 21 w 96"/>
                <a:gd name="T49" fmla="*/ 68 h 121"/>
                <a:gd name="T50" fmla="*/ 50 w 96"/>
                <a:gd name="T51" fmla="*/ 68 h 121"/>
                <a:gd name="T52" fmla="*/ 68 w 96"/>
                <a:gd name="T53" fmla="*/ 73 h 121"/>
                <a:gd name="T54" fmla="*/ 73 w 96"/>
                <a:gd name="T55" fmla="*/ 85 h 121"/>
                <a:gd name="T56" fmla="*/ 68 w 96"/>
                <a:gd name="T57" fmla="*/ 9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96" h="121">
                  <a:moveTo>
                    <a:pt x="76" y="58"/>
                  </a:moveTo>
                  <a:cubicBezTo>
                    <a:pt x="76" y="58"/>
                    <a:pt x="76" y="58"/>
                    <a:pt x="76" y="58"/>
                  </a:cubicBezTo>
                  <a:cubicBezTo>
                    <a:pt x="81" y="55"/>
                    <a:pt x="85" y="52"/>
                    <a:pt x="87" y="48"/>
                  </a:cubicBezTo>
                  <a:cubicBezTo>
                    <a:pt x="90" y="44"/>
                    <a:pt x="91" y="39"/>
                    <a:pt x="91" y="34"/>
                  </a:cubicBezTo>
                  <a:cubicBezTo>
                    <a:pt x="91" y="24"/>
                    <a:pt x="88" y="16"/>
                    <a:pt x="81" y="9"/>
                  </a:cubicBezTo>
                  <a:cubicBezTo>
                    <a:pt x="74" y="3"/>
                    <a:pt x="62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51" y="121"/>
                    <a:pt x="51" y="121"/>
                    <a:pt x="51" y="121"/>
                  </a:cubicBezTo>
                  <a:cubicBezTo>
                    <a:pt x="67" y="121"/>
                    <a:pt x="79" y="118"/>
                    <a:pt x="86" y="112"/>
                  </a:cubicBezTo>
                  <a:cubicBezTo>
                    <a:pt x="93" y="105"/>
                    <a:pt x="96" y="97"/>
                    <a:pt x="96" y="86"/>
                  </a:cubicBezTo>
                  <a:cubicBezTo>
                    <a:pt x="96" y="80"/>
                    <a:pt x="94" y="74"/>
                    <a:pt x="91" y="69"/>
                  </a:cubicBezTo>
                  <a:cubicBezTo>
                    <a:pt x="87" y="65"/>
                    <a:pt x="83" y="61"/>
                    <a:pt x="76" y="58"/>
                  </a:cubicBezTo>
                  <a:close/>
                  <a:moveTo>
                    <a:pt x="21" y="20"/>
                  </a:moveTo>
                  <a:cubicBezTo>
                    <a:pt x="45" y="20"/>
                    <a:pt x="45" y="20"/>
                    <a:pt x="45" y="20"/>
                  </a:cubicBezTo>
                  <a:cubicBezTo>
                    <a:pt x="54" y="20"/>
                    <a:pt x="60" y="21"/>
                    <a:pt x="64" y="24"/>
                  </a:cubicBezTo>
                  <a:cubicBezTo>
                    <a:pt x="67" y="27"/>
                    <a:pt x="69" y="30"/>
                    <a:pt x="69" y="35"/>
                  </a:cubicBezTo>
                  <a:cubicBezTo>
                    <a:pt x="69" y="40"/>
                    <a:pt x="67" y="44"/>
                    <a:pt x="64" y="46"/>
                  </a:cubicBezTo>
                  <a:cubicBezTo>
                    <a:pt x="60" y="49"/>
                    <a:pt x="54" y="50"/>
                    <a:pt x="45" y="50"/>
                  </a:cubicBezTo>
                  <a:cubicBezTo>
                    <a:pt x="21" y="50"/>
                    <a:pt x="21" y="50"/>
                    <a:pt x="21" y="50"/>
                  </a:cubicBezTo>
                  <a:lnTo>
                    <a:pt x="21" y="20"/>
                  </a:lnTo>
                  <a:close/>
                  <a:moveTo>
                    <a:pt x="68" y="97"/>
                  </a:moveTo>
                  <a:cubicBezTo>
                    <a:pt x="65" y="100"/>
                    <a:pt x="59" y="101"/>
                    <a:pt x="50" y="101"/>
                  </a:cubicBezTo>
                  <a:cubicBezTo>
                    <a:pt x="21" y="101"/>
                    <a:pt x="21" y="101"/>
                    <a:pt x="21" y="101"/>
                  </a:cubicBezTo>
                  <a:cubicBezTo>
                    <a:pt x="21" y="68"/>
                    <a:pt x="21" y="68"/>
                    <a:pt x="21" y="68"/>
                  </a:cubicBezTo>
                  <a:cubicBezTo>
                    <a:pt x="50" y="68"/>
                    <a:pt x="50" y="68"/>
                    <a:pt x="50" y="68"/>
                  </a:cubicBezTo>
                  <a:cubicBezTo>
                    <a:pt x="59" y="68"/>
                    <a:pt x="65" y="70"/>
                    <a:pt x="68" y="73"/>
                  </a:cubicBezTo>
                  <a:cubicBezTo>
                    <a:pt x="72" y="75"/>
                    <a:pt x="73" y="79"/>
                    <a:pt x="73" y="85"/>
                  </a:cubicBezTo>
                  <a:cubicBezTo>
                    <a:pt x="73" y="90"/>
                    <a:pt x="72" y="94"/>
                    <a:pt x="68" y="9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" name="Freeform 23"/>
            <p:cNvSpPr>
              <a:spLocks noEditPoints="1"/>
            </p:cNvSpPr>
            <p:nvPr userDrawn="1"/>
          </p:nvSpPr>
          <p:spPr bwMode="auto">
            <a:xfrm>
              <a:off x="9688513" y="2684463"/>
              <a:ext cx="179388" cy="220663"/>
            </a:xfrm>
            <a:custGeom>
              <a:avLst/>
              <a:gdLst>
                <a:gd name="T0" fmla="*/ 53 w 102"/>
                <a:gd name="T1" fmla="*/ 0 h 125"/>
                <a:gd name="T2" fmla="*/ 33 w 102"/>
                <a:gd name="T3" fmla="*/ 3 h 125"/>
                <a:gd name="T4" fmla="*/ 18 w 102"/>
                <a:gd name="T5" fmla="*/ 11 h 125"/>
                <a:gd name="T6" fmla="*/ 9 w 102"/>
                <a:gd name="T7" fmla="*/ 22 h 125"/>
                <a:gd name="T8" fmla="*/ 5 w 102"/>
                <a:gd name="T9" fmla="*/ 36 h 125"/>
                <a:gd name="T10" fmla="*/ 27 w 102"/>
                <a:gd name="T11" fmla="*/ 36 h 125"/>
                <a:gd name="T12" fmla="*/ 34 w 102"/>
                <a:gd name="T13" fmla="*/ 25 h 125"/>
                <a:gd name="T14" fmla="*/ 53 w 102"/>
                <a:gd name="T15" fmla="*/ 20 h 125"/>
                <a:gd name="T16" fmla="*/ 74 w 102"/>
                <a:gd name="T17" fmla="*/ 26 h 125"/>
                <a:gd name="T18" fmla="*/ 80 w 102"/>
                <a:gd name="T19" fmla="*/ 43 h 125"/>
                <a:gd name="T20" fmla="*/ 80 w 102"/>
                <a:gd name="T21" fmla="*/ 50 h 125"/>
                <a:gd name="T22" fmla="*/ 52 w 102"/>
                <a:gd name="T23" fmla="*/ 50 h 125"/>
                <a:gd name="T24" fmla="*/ 12 w 102"/>
                <a:gd name="T25" fmla="*/ 60 h 125"/>
                <a:gd name="T26" fmla="*/ 0 w 102"/>
                <a:gd name="T27" fmla="*/ 89 h 125"/>
                <a:gd name="T28" fmla="*/ 11 w 102"/>
                <a:gd name="T29" fmla="*/ 115 h 125"/>
                <a:gd name="T30" fmla="*/ 41 w 102"/>
                <a:gd name="T31" fmla="*/ 125 h 125"/>
                <a:gd name="T32" fmla="*/ 82 w 102"/>
                <a:gd name="T33" fmla="*/ 105 h 125"/>
                <a:gd name="T34" fmla="*/ 82 w 102"/>
                <a:gd name="T35" fmla="*/ 105 h 125"/>
                <a:gd name="T36" fmla="*/ 85 w 102"/>
                <a:gd name="T37" fmla="*/ 123 h 125"/>
                <a:gd name="T38" fmla="*/ 102 w 102"/>
                <a:gd name="T39" fmla="*/ 123 h 125"/>
                <a:gd name="T40" fmla="*/ 102 w 102"/>
                <a:gd name="T41" fmla="*/ 45 h 125"/>
                <a:gd name="T42" fmla="*/ 90 w 102"/>
                <a:gd name="T43" fmla="*/ 12 h 125"/>
                <a:gd name="T44" fmla="*/ 53 w 102"/>
                <a:gd name="T45" fmla="*/ 0 h 125"/>
                <a:gd name="T46" fmla="*/ 80 w 102"/>
                <a:gd name="T47" fmla="*/ 72 h 125"/>
                <a:gd name="T48" fmla="*/ 77 w 102"/>
                <a:gd name="T49" fmla="*/ 85 h 125"/>
                <a:gd name="T50" fmla="*/ 69 w 102"/>
                <a:gd name="T51" fmla="*/ 95 h 125"/>
                <a:gd name="T52" fmla="*/ 58 w 102"/>
                <a:gd name="T53" fmla="*/ 102 h 125"/>
                <a:gd name="T54" fmla="*/ 44 w 102"/>
                <a:gd name="T55" fmla="*/ 105 h 125"/>
                <a:gd name="T56" fmla="*/ 28 w 102"/>
                <a:gd name="T57" fmla="*/ 100 h 125"/>
                <a:gd name="T58" fmla="*/ 23 w 102"/>
                <a:gd name="T59" fmla="*/ 89 h 125"/>
                <a:gd name="T60" fmla="*/ 30 w 102"/>
                <a:gd name="T61" fmla="*/ 74 h 125"/>
                <a:gd name="T62" fmla="*/ 53 w 102"/>
                <a:gd name="T63" fmla="*/ 68 h 125"/>
                <a:gd name="T64" fmla="*/ 80 w 102"/>
                <a:gd name="T65" fmla="*/ 68 h 125"/>
                <a:gd name="T66" fmla="*/ 80 w 102"/>
                <a:gd name="T67" fmla="*/ 7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2" h="125">
                  <a:moveTo>
                    <a:pt x="53" y="0"/>
                  </a:moveTo>
                  <a:cubicBezTo>
                    <a:pt x="46" y="0"/>
                    <a:pt x="39" y="1"/>
                    <a:pt x="33" y="3"/>
                  </a:cubicBezTo>
                  <a:cubicBezTo>
                    <a:pt x="27" y="5"/>
                    <a:pt x="22" y="8"/>
                    <a:pt x="18" y="11"/>
                  </a:cubicBezTo>
                  <a:cubicBezTo>
                    <a:pt x="14" y="14"/>
                    <a:pt x="11" y="18"/>
                    <a:pt x="9" y="22"/>
                  </a:cubicBezTo>
                  <a:cubicBezTo>
                    <a:pt x="7" y="26"/>
                    <a:pt x="5" y="31"/>
                    <a:pt x="5" y="36"/>
                  </a:cubicBezTo>
                  <a:cubicBezTo>
                    <a:pt x="27" y="36"/>
                    <a:pt x="27" y="36"/>
                    <a:pt x="27" y="36"/>
                  </a:cubicBezTo>
                  <a:cubicBezTo>
                    <a:pt x="28" y="31"/>
                    <a:pt x="30" y="28"/>
                    <a:pt x="34" y="25"/>
                  </a:cubicBezTo>
                  <a:cubicBezTo>
                    <a:pt x="38" y="22"/>
                    <a:pt x="45" y="20"/>
                    <a:pt x="53" y="20"/>
                  </a:cubicBezTo>
                  <a:cubicBezTo>
                    <a:pt x="63" y="20"/>
                    <a:pt x="70" y="22"/>
                    <a:pt x="74" y="26"/>
                  </a:cubicBezTo>
                  <a:cubicBezTo>
                    <a:pt x="78" y="30"/>
                    <a:pt x="80" y="35"/>
                    <a:pt x="80" y="43"/>
                  </a:cubicBezTo>
                  <a:cubicBezTo>
                    <a:pt x="80" y="50"/>
                    <a:pt x="80" y="50"/>
                    <a:pt x="80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34" y="50"/>
                    <a:pt x="21" y="53"/>
                    <a:pt x="12" y="60"/>
                  </a:cubicBezTo>
                  <a:cubicBezTo>
                    <a:pt x="4" y="67"/>
                    <a:pt x="0" y="77"/>
                    <a:pt x="0" y="89"/>
                  </a:cubicBezTo>
                  <a:cubicBezTo>
                    <a:pt x="0" y="100"/>
                    <a:pt x="4" y="109"/>
                    <a:pt x="11" y="115"/>
                  </a:cubicBezTo>
                  <a:cubicBezTo>
                    <a:pt x="17" y="122"/>
                    <a:pt x="28" y="125"/>
                    <a:pt x="41" y="125"/>
                  </a:cubicBezTo>
                  <a:cubicBezTo>
                    <a:pt x="58" y="125"/>
                    <a:pt x="72" y="118"/>
                    <a:pt x="82" y="105"/>
                  </a:cubicBezTo>
                  <a:cubicBezTo>
                    <a:pt x="82" y="105"/>
                    <a:pt x="82" y="105"/>
                    <a:pt x="82" y="105"/>
                  </a:cubicBezTo>
                  <a:cubicBezTo>
                    <a:pt x="85" y="123"/>
                    <a:pt x="85" y="123"/>
                    <a:pt x="85" y="123"/>
                  </a:cubicBezTo>
                  <a:cubicBezTo>
                    <a:pt x="102" y="123"/>
                    <a:pt x="102" y="123"/>
                    <a:pt x="102" y="123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30"/>
                    <a:pt x="98" y="19"/>
                    <a:pt x="90" y="12"/>
                  </a:cubicBezTo>
                  <a:cubicBezTo>
                    <a:pt x="82" y="4"/>
                    <a:pt x="70" y="0"/>
                    <a:pt x="53" y="0"/>
                  </a:cubicBezTo>
                  <a:close/>
                  <a:moveTo>
                    <a:pt x="80" y="72"/>
                  </a:moveTo>
                  <a:cubicBezTo>
                    <a:pt x="80" y="77"/>
                    <a:pt x="79" y="81"/>
                    <a:pt x="77" y="85"/>
                  </a:cubicBezTo>
                  <a:cubicBezTo>
                    <a:pt x="75" y="89"/>
                    <a:pt x="73" y="92"/>
                    <a:pt x="69" y="95"/>
                  </a:cubicBezTo>
                  <a:cubicBezTo>
                    <a:pt x="66" y="98"/>
                    <a:pt x="62" y="101"/>
                    <a:pt x="58" y="102"/>
                  </a:cubicBezTo>
                  <a:cubicBezTo>
                    <a:pt x="53" y="104"/>
                    <a:pt x="49" y="105"/>
                    <a:pt x="44" y="105"/>
                  </a:cubicBezTo>
                  <a:cubicBezTo>
                    <a:pt x="37" y="105"/>
                    <a:pt x="32" y="103"/>
                    <a:pt x="28" y="100"/>
                  </a:cubicBezTo>
                  <a:cubicBezTo>
                    <a:pt x="25" y="97"/>
                    <a:pt x="23" y="93"/>
                    <a:pt x="23" y="89"/>
                  </a:cubicBezTo>
                  <a:cubicBezTo>
                    <a:pt x="23" y="82"/>
                    <a:pt x="25" y="77"/>
                    <a:pt x="30" y="74"/>
                  </a:cubicBezTo>
                  <a:cubicBezTo>
                    <a:pt x="34" y="70"/>
                    <a:pt x="42" y="68"/>
                    <a:pt x="53" y="68"/>
                  </a:cubicBezTo>
                  <a:cubicBezTo>
                    <a:pt x="80" y="68"/>
                    <a:pt x="80" y="68"/>
                    <a:pt x="80" y="68"/>
                  </a:cubicBezTo>
                  <a:lnTo>
                    <a:pt x="80" y="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Freeform 24"/>
            <p:cNvSpPr>
              <a:spLocks/>
            </p:cNvSpPr>
            <p:nvPr userDrawn="1"/>
          </p:nvSpPr>
          <p:spPr bwMode="auto">
            <a:xfrm>
              <a:off x="5602288" y="1698625"/>
              <a:ext cx="1366838" cy="1211263"/>
            </a:xfrm>
            <a:custGeom>
              <a:avLst/>
              <a:gdLst>
                <a:gd name="T0" fmla="*/ 159 w 777"/>
                <a:gd name="T1" fmla="*/ 458 h 685"/>
                <a:gd name="T2" fmla="*/ 0 w 777"/>
                <a:gd name="T3" fmla="*/ 594 h 685"/>
                <a:gd name="T4" fmla="*/ 0 w 777"/>
                <a:gd name="T5" fmla="*/ 683 h 685"/>
                <a:gd name="T6" fmla="*/ 245 w 777"/>
                <a:gd name="T7" fmla="*/ 517 h 685"/>
                <a:gd name="T8" fmla="*/ 293 w 777"/>
                <a:gd name="T9" fmla="*/ 85 h 685"/>
                <a:gd name="T10" fmla="*/ 683 w 777"/>
                <a:gd name="T11" fmla="*/ 85 h 685"/>
                <a:gd name="T12" fmla="*/ 683 w 777"/>
                <a:gd name="T13" fmla="*/ 677 h 685"/>
                <a:gd name="T14" fmla="*/ 777 w 777"/>
                <a:gd name="T15" fmla="*/ 677 h 685"/>
                <a:gd name="T16" fmla="*/ 777 w 777"/>
                <a:gd name="T17" fmla="*/ 0 h 685"/>
                <a:gd name="T18" fmla="*/ 205 w 777"/>
                <a:gd name="T19" fmla="*/ 0 h 685"/>
                <a:gd name="T20" fmla="*/ 159 w 777"/>
                <a:gd name="T21" fmla="*/ 458 h 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77" h="685">
                  <a:moveTo>
                    <a:pt x="159" y="458"/>
                  </a:moveTo>
                  <a:cubicBezTo>
                    <a:pt x="147" y="569"/>
                    <a:pt x="89" y="591"/>
                    <a:pt x="0" y="594"/>
                  </a:cubicBezTo>
                  <a:cubicBezTo>
                    <a:pt x="0" y="683"/>
                    <a:pt x="0" y="683"/>
                    <a:pt x="0" y="683"/>
                  </a:cubicBezTo>
                  <a:cubicBezTo>
                    <a:pt x="133" y="685"/>
                    <a:pt x="218" y="635"/>
                    <a:pt x="245" y="517"/>
                  </a:cubicBezTo>
                  <a:cubicBezTo>
                    <a:pt x="264" y="428"/>
                    <a:pt x="293" y="85"/>
                    <a:pt x="293" y="85"/>
                  </a:cubicBezTo>
                  <a:cubicBezTo>
                    <a:pt x="683" y="85"/>
                    <a:pt x="683" y="85"/>
                    <a:pt x="683" y="85"/>
                  </a:cubicBezTo>
                  <a:cubicBezTo>
                    <a:pt x="683" y="677"/>
                    <a:pt x="683" y="677"/>
                    <a:pt x="683" y="677"/>
                  </a:cubicBezTo>
                  <a:cubicBezTo>
                    <a:pt x="777" y="677"/>
                    <a:pt x="777" y="677"/>
                    <a:pt x="777" y="677"/>
                  </a:cubicBezTo>
                  <a:cubicBezTo>
                    <a:pt x="777" y="0"/>
                    <a:pt x="777" y="0"/>
                    <a:pt x="777" y="0"/>
                  </a:cubicBezTo>
                  <a:cubicBezTo>
                    <a:pt x="205" y="0"/>
                    <a:pt x="205" y="0"/>
                    <a:pt x="205" y="0"/>
                  </a:cubicBezTo>
                  <a:cubicBezTo>
                    <a:pt x="205" y="0"/>
                    <a:pt x="176" y="314"/>
                    <a:pt x="159" y="4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Freeform 25"/>
            <p:cNvSpPr>
              <a:spLocks/>
            </p:cNvSpPr>
            <p:nvPr userDrawn="1"/>
          </p:nvSpPr>
          <p:spPr bwMode="auto">
            <a:xfrm>
              <a:off x="2874963" y="1698625"/>
              <a:ext cx="1400175" cy="1196975"/>
            </a:xfrm>
            <a:custGeom>
              <a:avLst/>
              <a:gdLst>
                <a:gd name="T0" fmla="*/ 756 w 796"/>
                <a:gd name="T1" fmla="*/ 0 h 677"/>
                <a:gd name="T2" fmla="*/ 637 w 796"/>
                <a:gd name="T3" fmla="*/ 0 h 677"/>
                <a:gd name="T4" fmla="*/ 455 w 796"/>
                <a:gd name="T5" fmla="*/ 234 h 677"/>
                <a:gd name="T6" fmla="*/ 337 w 796"/>
                <a:gd name="T7" fmla="*/ 292 h 677"/>
                <a:gd name="T8" fmla="*/ 93 w 796"/>
                <a:gd name="T9" fmla="*/ 292 h 677"/>
                <a:gd name="T10" fmla="*/ 93 w 796"/>
                <a:gd name="T11" fmla="*/ 0 h 677"/>
                <a:gd name="T12" fmla="*/ 0 w 796"/>
                <a:gd name="T13" fmla="*/ 0 h 677"/>
                <a:gd name="T14" fmla="*/ 0 w 796"/>
                <a:gd name="T15" fmla="*/ 677 h 677"/>
                <a:gd name="T16" fmla="*/ 92 w 796"/>
                <a:gd name="T17" fmla="*/ 677 h 677"/>
                <a:gd name="T18" fmla="*/ 92 w 796"/>
                <a:gd name="T19" fmla="*/ 387 h 677"/>
                <a:gd name="T20" fmla="*/ 408 w 796"/>
                <a:gd name="T21" fmla="*/ 387 h 677"/>
                <a:gd name="T22" fmla="*/ 661 w 796"/>
                <a:gd name="T23" fmla="*/ 677 h 677"/>
                <a:gd name="T24" fmla="*/ 796 w 796"/>
                <a:gd name="T25" fmla="*/ 677 h 677"/>
                <a:gd name="T26" fmla="*/ 498 w 796"/>
                <a:gd name="T27" fmla="*/ 332 h 677"/>
                <a:gd name="T28" fmla="*/ 756 w 796"/>
                <a:gd name="T29" fmla="*/ 0 h 6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96" h="677">
                  <a:moveTo>
                    <a:pt x="756" y="0"/>
                  </a:moveTo>
                  <a:cubicBezTo>
                    <a:pt x="637" y="0"/>
                    <a:pt x="637" y="0"/>
                    <a:pt x="637" y="0"/>
                  </a:cubicBezTo>
                  <a:cubicBezTo>
                    <a:pt x="455" y="234"/>
                    <a:pt x="455" y="234"/>
                    <a:pt x="455" y="234"/>
                  </a:cubicBezTo>
                  <a:cubicBezTo>
                    <a:pt x="427" y="271"/>
                    <a:pt x="383" y="292"/>
                    <a:pt x="337" y="292"/>
                  </a:cubicBezTo>
                  <a:cubicBezTo>
                    <a:pt x="93" y="292"/>
                    <a:pt x="93" y="292"/>
                    <a:pt x="93" y="292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92" y="677"/>
                    <a:pt x="92" y="677"/>
                    <a:pt x="92" y="677"/>
                  </a:cubicBezTo>
                  <a:cubicBezTo>
                    <a:pt x="92" y="387"/>
                    <a:pt x="92" y="387"/>
                    <a:pt x="92" y="387"/>
                  </a:cubicBezTo>
                  <a:cubicBezTo>
                    <a:pt x="408" y="387"/>
                    <a:pt x="408" y="387"/>
                    <a:pt x="408" y="387"/>
                  </a:cubicBezTo>
                  <a:cubicBezTo>
                    <a:pt x="661" y="677"/>
                    <a:pt x="661" y="677"/>
                    <a:pt x="661" y="677"/>
                  </a:cubicBezTo>
                  <a:cubicBezTo>
                    <a:pt x="796" y="677"/>
                    <a:pt x="796" y="677"/>
                    <a:pt x="796" y="677"/>
                  </a:cubicBezTo>
                  <a:cubicBezTo>
                    <a:pt x="498" y="332"/>
                    <a:pt x="498" y="332"/>
                    <a:pt x="498" y="332"/>
                  </a:cubicBezTo>
                  <a:lnTo>
                    <a:pt x="7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Freeform 26"/>
            <p:cNvSpPr>
              <a:spLocks noEditPoints="1"/>
            </p:cNvSpPr>
            <p:nvPr userDrawn="1"/>
          </p:nvSpPr>
          <p:spPr bwMode="auto">
            <a:xfrm>
              <a:off x="4205288" y="1649413"/>
              <a:ext cx="1403350" cy="1289050"/>
            </a:xfrm>
            <a:custGeom>
              <a:avLst/>
              <a:gdLst>
                <a:gd name="T0" fmla="*/ 399 w 798"/>
                <a:gd name="T1" fmla="*/ 0 h 729"/>
                <a:gd name="T2" fmla="*/ 0 w 798"/>
                <a:gd name="T3" fmla="*/ 365 h 729"/>
                <a:gd name="T4" fmla="*/ 399 w 798"/>
                <a:gd name="T5" fmla="*/ 729 h 729"/>
                <a:gd name="T6" fmla="*/ 798 w 798"/>
                <a:gd name="T7" fmla="*/ 365 h 729"/>
                <a:gd name="T8" fmla="*/ 399 w 798"/>
                <a:gd name="T9" fmla="*/ 0 h 729"/>
                <a:gd name="T10" fmla="*/ 399 w 798"/>
                <a:gd name="T11" fmla="*/ 643 h 729"/>
                <a:gd name="T12" fmla="*/ 99 w 798"/>
                <a:gd name="T13" fmla="*/ 365 h 729"/>
                <a:gd name="T14" fmla="*/ 399 w 798"/>
                <a:gd name="T15" fmla="*/ 87 h 729"/>
                <a:gd name="T16" fmla="*/ 700 w 798"/>
                <a:gd name="T17" fmla="*/ 365 h 729"/>
                <a:gd name="T18" fmla="*/ 399 w 798"/>
                <a:gd name="T19" fmla="*/ 643 h 7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98" h="729">
                  <a:moveTo>
                    <a:pt x="399" y="0"/>
                  </a:moveTo>
                  <a:cubicBezTo>
                    <a:pt x="179" y="0"/>
                    <a:pt x="0" y="118"/>
                    <a:pt x="0" y="365"/>
                  </a:cubicBezTo>
                  <a:cubicBezTo>
                    <a:pt x="0" y="627"/>
                    <a:pt x="179" y="729"/>
                    <a:pt x="399" y="729"/>
                  </a:cubicBezTo>
                  <a:cubicBezTo>
                    <a:pt x="619" y="729"/>
                    <a:pt x="798" y="626"/>
                    <a:pt x="798" y="365"/>
                  </a:cubicBezTo>
                  <a:cubicBezTo>
                    <a:pt x="798" y="116"/>
                    <a:pt x="619" y="0"/>
                    <a:pt x="399" y="0"/>
                  </a:cubicBezTo>
                  <a:close/>
                  <a:moveTo>
                    <a:pt x="399" y="643"/>
                  </a:moveTo>
                  <a:cubicBezTo>
                    <a:pt x="223" y="643"/>
                    <a:pt x="99" y="565"/>
                    <a:pt x="99" y="365"/>
                  </a:cubicBezTo>
                  <a:cubicBezTo>
                    <a:pt x="99" y="177"/>
                    <a:pt x="223" y="87"/>
                    <a:pt x="399" y="87"/>
                  </a:cubicBezTo>
                  <a:cubicBezTo>
                    <a:pt x="575" y="87"/>
                    <a:pt x="700" y="175"/>
                    <a:pt x="700" y="365"/>
                  </a:cubicBezTo>
                  <a:cubicBezTo>
                    <a:pt x="700" y="564"/>
                    <a:pt x="575" y="643"/>
                    <a:pt x="399" y="6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Freeform 27"/>
            <p:cNvSpPr>
              <a:spLocks/>
            </p:cNvSpPr>
            <p:nvPr userDrawn="1"/>
          </p:nvSpPr>
          <p:spPr bwMode="auto">
            <a:xfrm>
              <a:off x="857250" y="1698625"/>
              <a:ext cx="1792288" cy="1196975"/>
            </a:xfrm>
            <a:custGeom>
              <a:avLst/>
              <a:gdLst>
                <a:gd name="T0" fmla="*/ 927 w 1018"/>
                <a:gd name="T1" fmla="*/ 586 h 677"/>
                <a:gd name="T2" fmla="*/ 554 w 1018"/>
                <a:gd name="T3" fmla="*/ 586 h 677"/>
                <a:gd name="T4" fmla="*/ 554 w 1018"/>
                <a:gd name="T5" fmla="*/ 275 h 677"/>
                <a:gd name="T6" fmla="*/ 554 w 1018"/>
                <a:gd name="T7" fmla="*/ 0 h 677"/>
                <a:gd name="T8" fmla="*/ 464 w 1018"/>
                <a:gd name="T9" fmla="*/ 0 h 677"/>
                <a:gd name="T10" fmla="*/ 464 w 1018"/>
                <a:gd name="T11" fmla="*/ 275 h 677"/>
                <a:gd name="T12" fmla="*/ 152 w 1018"/>
                <a:gd name="T13" fmla="*/ 586 h 677"/>
                <a:gd name="T14" fmla="*/ 91 w 1018"/>
                <a:gd name="T15" fmla="*/ 586 h 677"/>
                <a:gd name="T16" fmla="*/ 91 w 1018"/>
                <a:gd name="T17" fmla="*/ 0 h 677"/>
                <a:gd name="T18" fmla="*/ 0 w 1018"/>
                <a:gd name="T19" fmla="*/ 0 h 677"/>
                <a:gd name="T20" fmla="*/ 0 w 1018"/>
                <a:gd name="T21" fmla="*/ 677 h 677"/>
                <a:gd name="T22" fmla="*/ 152 w 1018"/>
                <a:gd name="T23" fmla="*/ 677 h 677"/>
                <a:gd name="T24" fmla="*/ 464 w 1018"/>
                <a:gd name="T25" fmla="*/ 529 h 677"/>
                <a:gd name="T26" fmla="*/ 464 w 1018"/>
                <a:gd name="T27" fmla="*/ 677 h 677"/>
                <a:gd name="T28" fmla="*/ 1018 w 1018"/>
                <a:gd name="T29" fmla="*/ 677 h 677"/>
                <a:gd name="T30" fmla="*/ 1018 w 1018"/>
                <a:gd name="T31" fmla="*/ 0 h 677"/>
                <a:gd name="T32" fmla="*/ 927 w 1018"/>
                <a:gd name="T33" fmla="*/ 0 h 677"/>
                <a:gd name="T34" fmla="*/ 927 w 1018"/>
                <a:gd name="T35" fmla="*/ 586 h 6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18" h="677">
                  <a:moveTo>
                    <a:pt x="927" y="586"/>
                  </a:moveTo>
                  <a:cubicBezTo>
                    <a:pt x="554" y="586"/>
                    <a:pt x="554" y="586"/>
                    <a:pt x="554" y="586"/>
                  </a:cubicBezTo>
                  <a:cubicBezTo>
                    <a:pt x="554" y="275"/>
                    <a:pt x="554" y="275"/>
                    <a:pt x="554" y="275"/>
                  </a:cubicBezTo>
                  <a:cubicBezTo>
                    <a:pt x="554" y="0"/>
                    <a:pt x="554" y="0"/>
                    <a:pt x="554" y="0"/>
                  </a:cubicBezTo>
                  <a:cubicBezTo>
                    <a:pt x="464" y="0"/>
                    <a:pt x="464" y="0"/>
                    <a:pt x="464" y="0"/>
                  </a:cubicBezTo>
                  <a:cubicBezTo>
                    <a:pt x="464" y="275"/>
                    <a:pt x="464" y="275"/>
                    <a:pt x="464" y="275"/>
                  </a:cubicBezTo>
                  <a:cubicBezTo>
                    <a:pt x="464" y="446"/>
                    <a:pt x="324" y="586"/>
                    <a:pt x="152" y="586"/>
                  </a:cubicBezTo>
                  <a:cubicBezTo>
                    <a:pt x="91" y="586"/>
                    <a:pt x="91" y="586"/>
                    <a:pt x="91" y="586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152" y="677"/>
                    <a:pt x="152" y="677"/>
                    <a:pt x="152" y="677"/>
                  </a:cubicBezTo>
                  <a:cubicBezTo>
                    <a:pt x="277" y="677"/>
                    <a:pt x="390" y="619"/>
                    <a:pt x="464" y="529"/>
                  </a:cubicBezTo>
                  <a:cubicBezTo>
                    <a:pt x="464" y="677"/>
                    <a:pt x="464" y="677"/>
                    <a:pt x="464" y="677"/>
                  </a:cubicBezTo>
                  <a:cubicBezTo>
                    <a:pt x="1018" y="677"/>
                    <a:pt x="1018" y="677"/>
                    <a:pt x="1018" y="677"/>
                  </a:cubicBezTo>
                  <a:cubicBezTo>
                    <a:pt x="1018" y="0"/>
                    <a:pt x="1018" y="0"/>
                    <a:pt x="1018" y="0"/>
                  </a:cubicBezTo>
                  <a:cubicBezTo>
                    <a:pt x="927" y="0"/>
                    <a:pt x="927" y="0"/>
                    <a:pt x="927" y="0"/>
                  </a:cubicBezTo>
                  <a:lnTo>
                    <a:pt x="927" y="5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Freeform 28"/>
            <p:cNvSpPr>
              <a:spLocks/>
            </p:cNvSpPr>
            <p:nvPr userDrawn="1"/>
          </p:nvSpPr>
          <p:spPr bwMode="auto">
            <a:xfrm>
              <a:off x="7107238" y="1698625"/>
              <a:ext cx="1514475" cy="1198563"/>
            </a:xfrm>
            <a:custGeom>
              <a:avLst/>
              <a:gdLst>
                <a:gd name="T0" fmla="*/ 784 w 861"/>
                <a:gd name="T1" fmla="*/ 44 h 678"/>
                <a:gd name="T2" fmla="*/ 784 w 861"/>
                <a:gd name="T3" fmla="*/ 0 h 678"/>
                <a:gd name="T4" fmla="*/ 693 w 861"/>
                <a:gd name="T5" fmla="*/ 0 h 678"/>
                <a:gd name="T6" fmla="*/ 693 w 861"/>
                <a:gd name="T7" fmla="*/ 44 h 678"/>
                <a:gd name="T8" fmla="*/ 649 w 861"/>
                <a:gd name="T9" fmla="*/ 259 h 678"/>
                <a:gd name="T10" fmla="*/ 567 w 861"/>
                <a:gd name="T11" fmla="*/ 97 h 678"/>
                <a:gd name="T12" fmla="*/ 408 w 861"/>
                <a:gd name="T13" fmla="*/ 0 h 678"/>
                <a:gd name="T14" fmla="*/ 591 w 861"/>
                <a:gd name="T15" fmla="*/ 361 h 678"/>
                <a:gd name="T16" fmla="*/ 150 w 861"/>
                <a:gd name="T17" fmla="*/ 588 h 678"/>
                <a:gd name="T18" fmla="*/ 109 w 861"/>
                <a:gd name="T19" fmla="*/ 588 h 678"/>
                <a:gd name="T20" fmla="*/ 408 w 861"/>
                <a:gd name="T21" fmla="*/ 0 h 678"/>
                <a:gd name="T22" fmla="*/ 408 w 861"/>
                <a:gd name="T23" fmla="*/ 0 h 678"/>
                <a:gd name="T24" fmla="*/ 249 w 861"/>
                <a:gd name="T25" fmla="*/ 97 h 678"/>
                <a:gd name="T26" fmla="*/ 0 w 861"/>
                <a:gd name="T27" fmla="*/ 588 h 678"/>
                <a:gd name="T28" fmla="*/ 0 w 861"/>
                <a:gd name="T29" fmla="*/ 588 h 678"/>
                <a:gd name="T30" fmla="*/ 0 w 861"/>
                <a:gd name="T31" fmla="*/ 678 h 678"/>
                <a:gd name="T32" fmla="*/ 150 w 861"/>
                <a:gd name="T33" fmla="*/ 678 h 678"/>
                <a:gd name="T34" fmla="*/ 636 w 861"/>
                <a:gd name="T35" fmla="*/ 450 h 678"/>
                <a:gd name="T36" fmla="*/ 660 w 861"/>
                <a:gd name="T37" fmla="*/ 496 h 678"/>
                <a:gd name="T38" fmla="*/ 752 w 861"/>
                <a:gd name="T39" fmla="*/ 677 h 678"/>
                <a:gd name="T40" fmla="*/ 861 w 861"/>
                <a:gd name="T41" fmla="*/ 677 h 678"/>
                <a:gd name="T42" fmla="*/ 700 w 861"/>
                <a:gd name="T43" fmla="*/ 359 h 678"/>
                <a:gd name="T44" fmla="*/ 784 w 861"/>
                <a:gd name="T45" fmla="*/ 44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61" h="678">
                  <a:moveTo>
                    <a:pt x="784" y="44"/>
                  </a:moveTo>
                  <a:cubicBezTo>
                    <a:pt x="784" y="0"/>
                    <a:pt x="784" y="0"/>
                    <a:pt x="784" y="0"/>
                  </a:cubicBezTo>
                  <a:cubicBezTo>
                    <a:pt x="693" y="0"/>
                    <a:pt x="693" y="0"/>
                    <a:pt x="693" y="0"/>
                  </a:cubicBezTo>
                  <a:cubicBezTo>
                    <a:pt x="693" y="44"/>
                    <a:pt x="693" y="44"/>
                    <a:pt x="693" y="44"/>
                  </a:cubicBezTo>
                  <a:cubicBezTo>
                    <a:pt x="693" y="120"/>
                    <a:pt x="677" y="193"/>
                    <a:pt x="649" y="259"/>
                  </a:cubicBezTo>
                  <a:cubicBezTo>
                    <a:pt x="567" y="97"/>
                    <a:pt x="567" y="97"/>
                    <a:pt x="567" y="97"/>
                  </a:cubicBezTo>
                  <a:cubicBezTo>
                    <a:pt x="536" y="37"/>
                    <a:pt x="475" y="0"/>
                    <a:pt x="408" y="0"/>
                  </a:cubicBezTo>
                  <a:cubicBezTo>
                    <a:pt x="591" y="361"/>
                    <a:pt x="591" y="361"/>
                    <a:pt x="591" y="361"/>
                  </a:cubicBezTo>
                  <a:cubicBezTo>
                    <a:pt x="492" y="498"/>
                    <a:pt x="331" y="588"/>
                    <a:pt x="150" y="588"/>
                  </a:cubicBezTo>
                  <a:cubicBezTo>
                    <a:pt x="109" y="588"/>
                    <a:pt x="109" y="588"/>
                    <a:pt x="109" y="588"/>
                  </a:cubicBezTo>
                  <a:cubicBezTo>
                    <a:pt x="408" y="0"/>
                    <a:pt x="408" y="0"/>
                    <a:pt x="408" y="0"/>
                  </a:cubicBezTo>
                  <a:cubicBezTo>
                    <a:pt x="408" y="0"/>
                    <a:pt x="408" y="0"/>
                    <a:pt x="408" y="0"/>
                  </a:cubicBezTo>
                  <a:cubicBezTo>
                    <a:pt x="341" y="0"/>
                    <a:pt x="279" y="37"/>
                    <a:pt x="249" y="97"/>
                  </a:cubicBezTo>
                  <a:cubicBezTo>
                    <a:pt x="0" y="588"/>
                    <a:pt x="0" y="588"/>
                    <a:pt x="0" y="588"/>
                  </a:cubicBezTo>
                  <a:cubicBezTo>
                    <a:pt x="0" y="588"/>
                    <a:pt x="0" y="588"/>
                    <a:pt x="0" y="588"/>
                  </a:cubicBezTo>
                  <a:cubicBezTo>
                    <a:pt x="0" y="678"/>
                    <a:pt x="0" y="678"/>
                    <a:pt x="0" y="678"/>
                  </a:cubicBezTo>
                  <a:cubicBezTo>
                    <a:pt x="150" y="678"/>
                    <a:pt x="150" y="678"/>
                    <a:pt x="150" y="678"/>
                  </a:cubicBezTo>
                  <a:cubicBezTo>
                    <a:pt x="345" y="678"/>
                    <a:pt x="520" y="589"/>
                    <a:pt x="636" y="450"/>
                  </a:cubicBezTo>
                  <a:cubicBezTo>
                    <a:pt x="660" y="496"/>
                    <a:pt x="660" y="496"/>
                    <a:pt x="660" y="496"/>
                  </a:cubicBezTo>
                  <a:cubicBezTo>
                    <a:pt x="752" y="677"/>
                    <a:pt x="752" y="677"/>
                    <a:pt x="752" y="677"/>
                  </a:cubicBezTo>
                  <a:cubicBezTo>
                    <a:pt x="861" y="677"/>
                    <a:pt x="861" y="677"/>
                    <a:pt x="861" y="677"/>
                  </a:cubicBezTo>
                  <a:cubicBezTo>
                    <a:pt x="700" y="359"/>
                    <a:pt x="700" y="359"/>
                    <a:pt x="700" y="359"/>
                  </a:cubicBezTo>
                  <a:cubicBezTo>
                    <a:pt x="753" y="266"/>
                    <a:pt x="784" y="159"/>
                    <a:pt x="784" y="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Freeform 29"/>
            <p:cNvSpPr>
              <a:spLocks/>
            </p:cNvSpPr>
            <p:nvPr userDrawn="1"/>
          </p:nvSpPr>
          <p:spPr bwMode="auto">
            <a:xfrm>
              <a:off x="9056688" y="1693863"/>
              <a:ext cx="174625" cy="214313"/>
            </a:xfrm>
            <a:custGeom>
              <a:avLst/>
              <a:gdLst>
                <a:gd name="T0" fmla="*/ 25 w 110"/>
                <a:gd name="T1" fmla="*/ 22 h 135"/>
                <a:gd name="T2" fmla="*/ 86 w 110"/>
                <a:gd name="T3" fmla="*/ 22 h 135"/>
                <a:gd name="T4" fmla="*/ 86 w 110"/>
                <a:gd name="T5" fmla="*/ 135 h 135"/>
                <a:gd name="T6" fmla="*/ 110 w 110"/>
                <a:gd name="T7" fmla="*/ 135 h 135"/>
                <a:gd name="T8" fmla="*/ 110 w 110"/>
                <a:gd name="T9" fmla="*/ 0 h 135"/>
                <a:gd name="T10" fmla="*/ 0 w 110"/>
                <a:gd name="T11" fmla="*/ 0 h 135"/>
                <a:gd name="T12" fmla="*/ 0 w 110"/>
                <a:gd name="T13" fmla="*/ 135 h 135"/>
                <a:gd name="T14" fmla="*/ 25 w 110"/>
                <a:gd name="T15" fmla="*/ 135 h 135"/>
                <a:gd name="T16" fmla="*/ 25 w 110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" h="135">
                  <a:moveTo>
                    <a:pt x="25" y="22"/>
                  </a:moveTo>
                  <a:lnTo>
                    <a:pt x="86" y="22"/>
                  </a:lnTo>
                  <a:lnTo>
                    <a:pt x="86" y="135"/>
                  </a:lnTo>
                  <a:lnTo>
                    <a:pt x="110" y="135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5" y="135"/>
                  </a:lnTo>
                  <a:lnTo>
                    <a:pt x="25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Freeform 30"/>
            <p:cNvSpPr>
              <a:spLocks noEditPoints="1"/>
            </p:cNvSpPr>
            <p:nvPr userDrawn="1"/>
          </p:nvSpPr>
          <p:spPr bwMode="auto">
            <a:xfrm>
              <a:off x="9302750" y="1690688"/>
              <a:ext cx="190500" cy="301625"/>
            </a:xfrm>
            <a:custGeom>
              <a:avLst/>
              <a:gdLst>
                <a:gd name="T0" fmla="*/ 22 w 108"/>
                <a:gd name="T1" fmla="*/ 108 h 171"/>
                <a:gd name="T2" fmla="*/ 22 w 108"/>
                <a:gd name="T3" fmla="*/ 108 h 171"/>
                <a:gd name="T4" fmla="*/ 39 w 108"/>
                <a:gd name="T5" fmla="*/ 121 h 171"/>
                <a:gd name="T6" fmla="*/ 60 w 108"/>
                <a:gd name="T7" fmla="*/ 125 h 171"/>
                <a:gd name="T8" fmla="*/ 79 w 108"/>
                <a:gd name="T9" fmla="*/ 121 h 171"/>
                <a:gd name="T10" fmla="*/ 95 w 108"/>
                <a:gd name="T11" fmla="*/ 110 h 171"/>
                <a:gd name="T12" fmla="*/ 105 w 108"/>
                <a:gd name="T13" fmla="*/ 91 h 171"/>
                <a:gd name="T14" fmla="*/ 108 w 108"/>
                <a:gd name="T15" fmla="*/ 66 h 171"/>
                <a:gd name="T16" fmla="*/ 108 w 108"/>
                <a:gd name="T17" fmla="*/ 59 h 171"/>
                <a:gd name="T18" fmla="*/ 105 w 108"/>
                <a:gd name="T19" fmla="*/ 34 h 171"/>
                <a:gd name="T20" fmla="*/ 95 w 108"/>
                <a:gd name="T21" fmla="*/ 15 h 171"/>
                <a:gd name="T22" fmla="*/ 80 w 108"/>
                <a:gd name="T23" fmla="*/ 4 h 171"/>
                <a:gd name="T24" fmla="*/ 60 w 108"/>
                <a:gd name="T25" fmla="*/ 0 h 171"/>
                <a:gd name="T26" fmla="*/ 37 w 108"/>
                <a:gd name="T27" fmla="*/ 5 h 171"/>
                <a:gd name="T28" fmla="*/ 20 w 108"/>
                <a:gd name="T29" fmla="*/ 19 h 171"/>
                <a:gd name="T30" fmla="*/ 19 w 108"/>
                <a:gd name="T31" fmla="*/ 19 h 171"/>
                <a:gd name="T32" fmla="*/ 17 w 108"/>
                <a:gd name="T33" fmla="*/ 2 h 171"/>
                <a:gd name="T34" fmla="*/ 0 w 108"/>
                <a:gd name="T35" fmla="*/ 2 h 171"/>
                <a:gd name="T36" fmla="*/ 0 w 108"/>
                <a:gd name="T37" fmla="*/ 171 h 171"/>
                <a:gd name="T38" fmla="*/ 22 w 108"/>
                <a:gd name="T39" fmla="*/ 171 h 171"/>
                <a:gd name="T40" fmla="*/ 22 w 108"/>
                <a:gd name="T41" fmla="*/ 108 h 171"/>
                <a:gd name="T42" fmla="*/ 22 w 108"/>
                <a:gd name="T43" fmla="*/ 59 h 171"/>
                <a:gd name="T44" fmla="*/ 30 w 108"/>
                <a:gd name="T45" fmla="*/ 30 h 171"/>
                <a:gd name="T46" fmla="*/ 54 w 108"/>
                <a:gd name="T47" fmla="*/ 20 h 171"/>
                <a:gd name="T48" fmla="*/ 77 w 108"/>
                <a:gd name="T49" fmla="*/ 30 h 171"/>
                <a:gd name="T50" fmla="*/ 86 w 108"/>
                <a:gd name="T51" fmla="*/ 59 h 171"/>
                <a:gd name="T52" fmla="*/ 86 w 108"/>
                <a:gd name="T53" fmla="*/ 66 h 171"/>
                <a:gd name="T54" fmla="*/ 77 w 108"/>
                <a:gd name="T55" fmla="*/ 96 h 171"/>
                <a:gd name="T56" fmla="*/ 54 w 108"/>
                <a:gd name="T57" fmla="*/ 105 h 171"/>
                <a:gd name="T58" fmla="*/ 30 w 108"/>
                <a:gd name="T59" fmla="*/ 95 h 171"/>
                <a:gd name="T60" fmla="*/ 22 w 108"/>
                <a:gd name="T61" fmla="*/ 66 h 171"/>
                <a:gd name="T62" fmla="*/ 22 w 108"/>
                <a:gd name="T63" fmla="*/ 59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08" h="171">
                  <a:moveTo>
                    <a:pt x="22" y="108"/>
                  </a:moveTo>
                  <a:cubicBezTo>
                    <a:pt x="22" y="108"/>
                    <a:pt x="22" y="108"/>
                    <a:pt x="22" y="108"/>
                  </a:cubicBezTo>
                  <a:cubicBezTo>
                    <a:pt x="27" y="114"/>
                    <a:pt x="33" y="118"/>
                    <a:pt x="39" y="121"/>
                  </a:cubicBezTo>
                  <a:cubicBezTo>
                    <a:pt x="45" y="124"/>
                    <a:pt x="52" y="125"/>
                    <a:pt x="60" y="125"/>
                  </a:cubicBezTo>
                  <a:cubicBezTo>
                    <a:pt x="67" y="125"/>
                    <a:pt x="73" y="124"/>
                    <a:pt x="79" y="121"/>
                  </a:cubicBezTo>
                  <a:cubicBezTo>
                    <a:pt x="85" y="119"/>
                    <a:pt x="90" y="115"/>
                    <a:pt x="95" y="110"/>
                  </a:cubicBezTo>
                  <a:cubicBezTo>
                    <a:pt x="99" y="105"/>
                    <a:pt x="102" y="99"/>
                    <a:pt x="105" y="91"/>
                  </a:cubicBezTo>
                  <a:cubicBezTo>
                    <a:pt x="107" y="84"/>
                    <a:pt x="108" y="76"/>
                    <a:pt x="108" y="66"/>
                  </a:cubicBezTo>
                  <a:cubicBezTo>
                    <a:pt x="108" y="59"/>
                    <a:pt x="108" y="59"/>
                    <a:pt x="108" y="59"/>
                  </a:cubicBezTo>
                  <a:cubicBezTo>
                    <a:pt x="108" y="49"/>
                    <a:pt x="107" y="41"/>
                    <a:pt x="105" y="34"/>
                  </a:cubicBezTo>
                  <a:cubicBezTo>
                    <a:pt x="103" y="26"/>
                    <a:pt x="99" y="20"/>
                    <a:pt x="95" y="15"/>
                  </a:cubicBezTo>
                  <a:cubicBezTo>
                    <a:pt x="91" y="10"/>
                    <a:pt x="85" y="7"/>
                    <a:pt x="80" y="4"/>
                  </a:cubicBezTo>
                  <a:cubicBezTo>
                    <a:pt x="74" y="2"/>
                    <a:pt x="67" y="0"/>
                    <a:pt x="60" y="0"/>
                  </a:cubicBezTo>
                  <a:cubicBezTo>
                    <a:pt x="51" y="0"/>
                    <a:pt x="44" y="2"/>
                    <a:pt x="37" y="5"/>
                  </a:cubicBezTo>
                  <a:cubicBezTo>
                    <a:pt x="31" y="8"/>
                    <a:pt x="25" y="13"/>
                    <a:pt x="20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22" y="171"/>
                    <a:pt x="22" y="171"/>
                    <a:pt x="22" y="171"/>
                  </a:cubicBezTo>
                  <a:lnTo>
                    <a:pt x="22" y="108"/>
                  </a:lnTo>
                  <a:close/>
                  <a:moveTo>
                    <a:pt x="22" y="59"/>
                  </a:moveTo>
                  <a:cubicBezTo>
                    <a:pt x="22" y="46"/>
                    <a:pt x="25" y="36"/>
                    <a:pt x="30" y="30"/>
                  </a:cubicBezTo>
                  <a:cubicBezTo>
                    <a:pt x="36" y="23"/>
                    <a:pt x="44" y="20"/>
                    <a:pt x="54" y="20"/>
                  </a:cubicBezTo>
                  <a:cubicBezTo>
                    <a:pt x="63" y="20"/>
                    <a:pt x="71" y="23"/>
                    <a:pt x="77" y="30"/>
                  </a:cubicBezTo>
                  <a:cubicBezTo>
                    <a:pt x="83" y="37"/>
                    <a:pt x="86" y="46"/>
                    <a:pt x="86" y="59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6" y="79"/>
                    <a:pt x="83" y="89"/>
                    <a:pt x="77" y="96"/>
                  </a:cubicBezTo>
                  <a:cubicBezTo>
                    <a:pt x="71" y="102"/>
                    <a:pt x="64" y="105"/>
                    <a:pt x="54" y="105"/>
                  </a:cubicBezTo>
                  <a:cubicBezTo>
                    <a:pt x="44" y="105"/>
                    <a:pt x="36" y="102"/>
                    <a:pt x="30" y="95"/>
                  </a:cubicBezTo>
                  <a:cubicBezTo>
                    <a:pt x="25" y="89"/>
                    <a:pt x="22" y="79"/>
                    <a:pt x="22" y="66"/>
                  </a:cubicBezTo>
                  <a:lnTo>
                    <a:pt x="22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Freeform 31"/>
            <p:cNvSpPr>
              <a:spLocks noEditPoints="1"/>
            </p:cNvSpPr>
            <p:nvPr userDrawn="1"/>
          </p:nvSpPr>
          <p:spPr bwMode="auto">
            <a:xfrm>
              <a:off x="9540875" y="1690688"/>
              <a:ext cx="190500" cy="220663"/>
            </a:xfrm>
            <a:custGeom>
              <a:avLst/>
              <a:gdLst>
                <a:gd name="T0" fmla="*/ 15 w 108"/>
                <a:gd name="T1" fmla="*/ 109 h 125"/>
                <a:gd name="T2" fmla="*/ 32 w 108"/>
                <a:gd name="T3" fmla="*/ 121 h 125"/>
                <a:gd name="T4" fmla="*/ 55 w 108"/>
                <a:gd name="T5" fmla="*/ 125 h 125"/>
                <a:gd name="T6" fmla="*/ 90 w 108"/>
                <a:gd name="T7" fmla="*/ 115 h 125"/>
                <a:gd name="T8" fmla="*/ 107 w 108"/>
                <a:gd name="T9" fmla="*/ 87 h 125"/>
                <a:gd name="T10" fmla="*/ 85 w 108"/>
                <a:gd name="T11" fmla="*/ 87 h 125"/>
                <a:gd name="T12" fmla="*/ 73 w 108"/>
                <a:gd name="T13" fmla="*/ 101 h 125"/>
                <a:gd name="T14" fmla="*/ 54 w 108"/>
                <a:gd name="T15" fmla="*/ 105 h 125"/>
                <a:gd name="T16" fmla="*/ 31 w 108"/>
                <a:gd name="T17" fmla="*/ 96 h 125"/>
                <a:gd name="T18" fmla="*/ 23 w 108"/>
                <a:gd name="T19" fmla="*/ 69 h 125"/>
                <a:gd name="T20" fmla="*/ 108 w 108"/>
                <a:gd name="T21" fmla="*/ 69 h 125"/>
                <a:gd name="T22" fmla="*/ 108 w 108"/>
                <a:gd name="T23" fmla="*/ 61 h 125"/>
                <a:gd name="T24" fmla="*/ 105 w 108"/>
                <a:gd name="T25" fmla="*/ 35 h 125"/>
                <a:gd name="T26" fmla="*/ 94 w 108"/>
                <a:gd name="T27" fmla="*/ 16 h 125"/>
                <a:gd name="T28" fmla="*/ 76 w 108"/>
                <a:gd name="T29" fmla="*/ 4 h 125"/>
                <a:gd name="T30" fmla="*/ 54 w 108"/>
                <a:gd name="T31" fmla="*/ 0 h 125"/>
                <a:gd name="T32" fmla="*/ 32 w 108"/>
                <a:gd name="T33" fmla="*/ 4 h 125"/>
                <a:gd name="T34" fmla="*/ 15 w 108"/>
                <a:gd name="T35" fmla="*/ 16 h 125"/>
                <a:gd name="T36" fmla="*/ 4 w 108"/>
                <a:gd name="T37" fmla="*/ 34 h 125"/>
                <a:gd name="T38" fmla="*/ 0 w 108"/>
                <a:gd name="T39" fmla="*/ 59 h 125"/>
                <a:gd name="T40" fmla="*/ 0 w 108"/>
                <a:gd name="T41" fmla="*/ 66 h 125"/>
                <a:gd name="T42" fmla="*/ 4 w 108"/>
                <a:gd name="T43" fmla="*/ 91 h 125"/>
                <a:gd name="T44" fmla="*/ 15 w 108"/>
                <a:gd name="T45" fmla="*/ 109 h 125"/>
                <a:gd name="T46" fmla="*/ 33 w 108"/>
                <a:gd name="T47" fmla="*/ 28 h 125"/>
                <a:gd name="T48" fmla="*/ 54 w 108"/>
                <a:gd name="T49" fmla="*/ 20 h 125"/>
                <a:gd name="T50" fmla="*/ 86 w 108"/>
                <a:gd name="T51" fmla="*/ 51 h 125"/>
                <a:gd name="T52" fmla="*/ 23 w 108"/>
                <a:gd name="T53" fmla="*/ 51 h 125"/>
                <a:gd name="T54" fmla="*/ 33 w 108"/>
                <a:gd name="T55" fmla="*/ 28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08" h="125">
                  <a:moveTo>
                    <a:pt x="15" y="109"/>
                  </a:moveTo>
                  <a:cubicBezTo>
                    <a:pt x="20" y="114"/>
                    <a:pt x="26" y="118"/>
                    <a:pt x="32" y="121"/>
                  </a:cubicBezTo>
                  <a:cubicBezTo>
                    <a:pt x="39" y="124"/>
                    <a:pt x="47" y="125"/>
                    <a:pt x="55" y="125"/>
                  </a:cubicBezTo>
                  <a:cubicBezTo>
                    <a:pt x="69" y="125"/>
                    <a:pt x="81" y="122"/>
                    <a:pt x="90" y="115"/>
                  </a:cubicBezTo>
                  <a:cubicBezTo>
                    <a:pt x="98" y="109"/>
                    <a:pt x="104" y="99"/>
                    <a:pt x="107" y="87"/>
                  </a:cubicBezTo>
                  <a:cubicBezTo>
                    <a:pt x="85" y="87"/>
                    <a:pt x="85" y="87"/>
                    <a:pt x="85" y="87"/>
                  </a:cubicBezTo>
                  <a:cubicBezTo>
                    <a:pt x="82" y="93"/>
                    <a:pt x="78" y="98"/>
                    <a:pt x="73" y="101"/>
                  </a:cubicBezTo>
                  <a:cubicBezTo>
                    <a:pt x="68" y="104"/>
                    <a:pt x="62" y="105"/>
                    <a:pt x="54" y="105"/>
                  </a:cubicBezTo>
                  <a:cubicBezTo>
                    <a:pt x="45" y="105"/>
                    <a:pt x="37" y="102"/>
                    <a:pt x="31" y="96"/>
                  </a:cubicBezTo>
                  <a:cubicBezTo>
                    <a:pt x="26" y="90"/>
                    <a:pt x="23" y="81"/>
                    <a:pt x="23" y="69"/>
                  </a:cubicBezTo>
                  <a:cubicBezTo>
                    <a:pt x="108" y="69"/>
                    <a:pt x="108" y="69"/>
                    <a:pt x="108" y="69"/>
                  </a:cubicBezTo>
                  <a:cubicBezTo>
                    <a:pt x="108" y="61"/>
                    <a:pt x="108" y="61"/>
                    <a:pt x="108" y="61"/>
                  </a:cubicBezTo>
                  <a:cubicBezTo>
                    <a:pt x="108" y="51"/>
                    <a:pt x="107" y="42"/>
                    <a:pt x="105" y="35"/>
                  </a:cubicBezTo>
                  <a:cubicBezTo>
                    <a:pt x="102" y="28"/>
                    <a:pt x="98" y="21"/>
                    <a:pt x="94" y="16"/>
                  </a:cubicBezTo>
                  <a:cubicBezTo>
                    <a:pt x="89" y="11"/>
                    <a:pt x="83" y="7"/>
                    <a:pt x="76" y="4"/>
                  </a:cubicBezTo>
                  <a:cubicBezTo>
                    <a:pt x="70" y="2"/>
                    <a:pt x="62" y="0"/>
                    <a:pt x="54" y="0"/>
                  </a:cubicBezTo>
                  <a:cubicBezTo>
                    <a:pt x="46" y="0"/>
                    <a:pt x="39" y="2"/>
                    <a:pt x="32" y="4"/>
                  </a:cubicBezTo>
                  <a:cubicBezTo>
                    <a:pt x="25" y="7"/>
                    <a:pt x="20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2"/>
                    <a:pt x="0" y="50"/>
                    <a:pt x="0" y="59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75"/>
                    <a:pt x="1" y="84"/>
                    <a:pt x="4" y="91"/>
                  </a:cubicBezTo>
                  <a:cubicBezTo>
                    <a:pt x="6" y="98"/>
                    <a:pt x="10" y="104"/>
                    <a:pt x="15" y="109"/>
                  </a:cubicBezTo>
                  <a:close/>
                  <a:moveTo>
                    <a:pt x="33" y="28"/>
                  </a:moveTo>
                  <a:cubicBezTo>
                    <a:pt x="38" y="23"/>
                    <a:pt x="45" y="20"/>
                    <a:pt x="54" y="20"/>
                  </a:cubicBezTo>
                  <a:cubicBezTo>
                    <a:pt x="73" y="20"/>
                    <a:pt x="84" y="31"/>
                    <a:pt x="86" y="51"/>
                  </a:cubicBezTo>
                  <a:cubicBezTo>
                    <a:pt x="23" y="51"/>
                    <a:pt x="23" y="51"/>
                    <a:pt x="23" y="51"/>
                  </a:cubicBezTo>
                  <a:cubicBezTo>
                    <a:pt x="24" y="41"/>
                    <a:pt x="27" y="33"/>
                    <a:pt x="33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Freeform 32"/>
            <p:cNvSpPr>
              <a:spLocks noEditPoints="1"/>
            </p:cNvSpPr>
            <p:nvPr userDrawn="1"/>
          </p:nvSpPr>
          <p:spPr bwMode="auto">
            <a:xfrm>
              <a:off x="9761538" y="1693863"/>
              <a:ext cx="223838" cy="268288"/>
            </a:xfrm>
            <a:custGeom>
              <a:avLst/>
              <a:gdLst>
                <a:gd name="T0" fmla="*/ 21 w 127"/>
                <a:gd name="T1" fmla="*/ 121 h 152"/>
                <a:gd name="T2" fmla="*/ 106 w 127"/>
                <a:gd name="T3" fmla="*/ 121 h 152"/>
                <a:gd name="T4" fmla="*/ 106 w 127"/>
                <a:gd name="T5" fmla="*/ 152 h 152"/>
                <a:gd name="T6" fmla="*/ 127 w 127"/>
                <a:gd name="T7" fmla="*/ 152 h 152"/>
                <a:gd name="T8" fmla="*/ 127 w 127"/>
                <a:gd name="T9" fmla="*/ 101 h 152"/>
                <a:gd name="T10" fmla="*/ 112 w 127"/>
                <a:gd name="T11" fmla="*/ 101 h 152"/>
                <a:gd name="T12" fmla="*/ 112 w 127"/>
                <a:gd name="T13" fmla="*/ 0 h 152"/>
                <a:gd name="T14" fmla="*/ 26 w 127"/>
                <a:gd name="T15" fmla="*/ 0 h 152"/>
                <a:gd name="T16" fmla="*/ 26 w 127"/>
                <a:gd name="T17" fmla="*/ 37 h 152"/>
                <a:gd name="T18" fmla="*/ 25 w 127"/>
                <a:gd name="T19" fmla="*/ 60 h 152"/>
                <a:gd name="T20" fmla="*/ 23 w 127"/>
                <a:gd name="T21" fmla="*/ 77 h 152"/>
                <a:gd name="T22" fmla="*/ 19 w 127"/>
                <a:gd name="T23" fmla="*/ 90 h 152"/>
                <a:gd name="T24" fmla="*/ 12 w 127"/>
                <a:gd name="T25" fmla="*/ 101 h 152"/>
                <a:gd name="T26" fmla="*/ 0 w 127"/>
                <a:gd name="T27" fmla="*/ 101 h 152"/>
                <a:gd name="T28" fmla="*/ 0 w 127"/>
                <a:gd name="T29" fmla="*/ 152 h 152"/>
                <a:gd name="T30" fmla="*/ 21 w 127"/>
                <a:gd name="T31" fmla="*/ 152 h 152"/>
                <a:gd name="T32" fmla="*/ 21 w 127"/>
                <a:gd name="T33" fmla="*/ 121 h 152"/>
                <a:gd name="T34" fmla="*/ 36 w 127"/>
                <a:gd name="T35" fmla="*/ 101 h 152"/>
                <a:gd name="T36" fmla="*/ 41 w 127"/>
                <a:gd name="T37" fmla="*/ 88 h 152"/>
                <a:gd name="T38" fmla="*/ 44 w 127"/>
                <a:gd name="T39" fmla="*/ 75 h 152"/>
                <a:gd name="T40" fmla="*/ 46 w 127"/>
                <a:gd name="T41" fmla="*/ 58 h 152"/>
                <a:gd name="T42" fmla="*/ 46 w 127"/>
                <a:gd name="T43" fmla="*/ 37 h 152"/>
                <a:gd name="T44" fmla="*/ 46 w 127"/>
                <a:gd name="T45" fmla="*/ 20 h 152"/>
                <a:gd name="T46" fmla="*/ 91 w 127"/>
                <a:gd name="T47" fmla="*/ 20 h 152"/>
                <a:gd name="T48" fmla="*/ 91 w 127"/>
                <a:gd name="T49" fmla="*/ 101 h 152"/>
                <a:gd name="T50" fmla="*/ 36 w 127"/>
                <a:gd name="T51" fmla="*/ 101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7" h="152">
                  <a:moveTo>
                    <a:pt x="21" y="121"/>
                  </a:moveTo>
                  <a:cubicBezTo>
                    <a:pt x="106" y="121"/>
                    <a:pt x="106" y="121"/>
                    <a:pt x="106" y="121"/>
                  </a:cubicBezTo>
                  <a:cubicBezTo>
                    <a:pt x="106" y="152"/>
                    <a:pt x="106" y="152"/>
                    <a:pt x="106" y="152"/>
                  </a:cubicBezTo>
                  <a:cubicBezTo>
                    <a:pt x="127" y="152"/>
                    <a:pt x="127" y="152"/>
                    <a:pt x="127" y="152"/>
                  </a:cubicBezTo>
                  <a:cubicBezTo>
                    <a:pt x="127" y="101"/>
                    <a:pt x="127" y="101"/>
                    <a:pt x="127" y="101"/>
                  </a:cubicBezTo>
                  <a:cubicBezTo>
                    <a:pt x="112" y="101"/>
                    <a:pt x="112" y="101"/>
                    <a:pt x="112" y="101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6" y="45"/>
                    <a:pt x="25" y="53"/>
                    <a:pt x="25" y="60"/>
                  </a:cubicBezTo>
                  <a:cubicBezTo>
                    <a:pt x="25" y="66"/>
                    <a:pt x="24" y="72"/>
                    <a:pt x="23" y="77"/>
                  </a:cubicBezTo>
                  <a:cubicBezTo>
                    <a:pt x="22" y="82"/>
                    <a:pt x="20" y="86"/>
                    <a:pt x="19" y="90"/>
                  </a:cubicBezTo>
                  <a:cubicBezTo>
                    <a:pt x="17" y="94"/>
                    <a:pt x="15" y="98"/>
                    <a:pt x="12" y="101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21" y="152"/>
                    <a:pt x="21" y="152"/>
                    <a:pt x="21" y="152"/>
                  </a:cubicBezTo>
                  <a:lnTo>
                    <a:pt x="21" y="121"/>
                  </a:lnTo>
                  <a:close/>
                  <a:moveTo>
                    <a:pt x="36" y="101"/>
                  </a:moveTo>
                  <a:cubicBezTo>
                    <a:pt x="38" y="97"/>
                    <a:pt x="40" y="93"/>
                    <a:pt x="41" y="88"/>
                  </a:cubicBezTo>
                  <a:cubicBezTo>
                    <a:pt x="42" y="84"/>
                    <a:pt x="43" y="80"/>
                    <a:pt x="44" y="75"/>
                  </a:cubicBezTo>
                  <a:cubicBezTo>
                    <a:pt x="45" y="69"/>
                    <a:pt x="46" y="64"/>
                    <a:pt x="46" y="58"/>
                  </a:cubicBezTo>
                  <a:cubicBezTo>
                    <a:pt x="46" y="51"/>
                    <a:pt x="46" y="44"/>
                    <a:pt x="46" y="37"/>
                  </a:cubicBezTo>
                  <a:cubicBezTo>
                    <a:pt x="46" y="20"/>
                    <a:pt x="46" y="20"/>
                    <a:pt x="46" y="20"/>
                  </a:cubicBezTo>
                  <a:cubicBezTo>
                    <a:pt x="91" y="20"/>
                    <a:pt x="91" y="20"/>
                    <a:pt x="91" y="20"/>
                  </a:cubicBezTo>
                  <a:cubicBezTo>
                    <a:pt x="91" y="101"/>
                    <a:pt x="91" y="101"/>
                    <a:pt x="91" y="101"/>
                  </a:cubicBezTo>
                  <a:cubicBezTo>
                    <a:pt x="36" y="101"/>
                    <a:pt x="36" y="101"/>
                    <a:pt x="36" y="1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Freeform 33"/>
            <p:cNvSpPr>
              <a:spLocks/>
            </p:cNvSpPr>
            <p:nvPr userDrawn="1"/>
          </p:nvSpPr>
          <p:spPr bwMode="auto">
            <a:xfrm>
              <a:off x="10034588" y="1693863"/>
              <a:ext cx="171450" cy="214313"/>
            </a:xfrm>
            <a:custGeom>
              <a:avLst/>
              <a:gdLst>
                <a:gd name="T0" fmla="*/ 23 w 108"/>
                <a:gd name="T1" fmla="*/ 22 h 135"/>
                <a:gd name="T2" fmla="*/ 85 w 108"/>
                <a:gd name="T3" fmla="*/ 22 h 135"/>
                <a:gd name="T4" fmla="*/ 85 w 108"/>
                <a:gd name="T5" fmla="*/ 135 h 135"/>
                <a:gd name="T6" fmla="*/ 108 w 108"/>
                <a:gd name="T7" fmla="*/ 135 h 135"/>
                <a:gd name="T8" fmla="*/ 108 w 108"/>
                <a:gd name="T9" fmla="*/ 0 h 135"/>
                <a:gd name="T10" fmla="*/ 0 w 108"/>
                <a:gd name="T11" fmla="*/ 0 h 135"/>
                <a:gd name="T12" fmla="*/ 0 w 108"/>
                <a:gd name="T13" fmla="*/ 135 h 135"/>
                <a:gd name="T14" fmla="*/ 23 w 108"/>
                <a:gd name="T15" fmla="*/ 135 h 135"/>
                <a:gd name="T16" fmla="*/ 23 w 108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35">
                  <a:moveTo>
                    <a:pt x="23" y="22"/>
                  </a:moveTo>
                  <a:lnTo>
                    <a:pt x="85" y="22"/>
                  </a:lnTo>
                  <a:lnTo>
                    <a:pt x="85" y="135"/>
                  </a:lnTo>
                  <a:lnTo>
                    <a:pt x="108" y="135"/>
                  </a:lnTo>
                  <a:lnTo>
                    <a:pt x="108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3" y="135"/>
                  </a:lnTo>
                  <a:lnTo>
                    <a:pt x="23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34"/>
            <p:cNvSpPr>
              <a:spLocks noEditPoints="1"/>
            </p:cNvSpPr>
            <p:nvPr userDrawn="1"/>
          </p:nvSpPr>
          <p:spPr bwMode="auto">
            <a:xfrm>
              <a:off x="10279063" y="1690688"/>
              <a:ext cx="190500" cy="301625"/>
            </a:xfrm>
            <a:custGeom>
              <a:avLst/>
              <a:gdLst>
                <a:gd name="T0" fmla="*/ 95 w 109"/>
                <a:gd name="T1" fmla="*/ 15 h 171"/>
                <a:gd name="T2" fmla="*/ 80 w 109"/>
                <a:gd name="T3" fmla="*/ 4 h 171"/>
                <a:gd name="T4" fmla="*/ 60 w 109"/>
                <a:gd name="T5" fmla="*/ 0 h 171"/>
                <a:gd name="T6" fmla="*/ 38 w 109"/>
                <a:gd name="T7" fmla="*/ 5 h 171"/>
                <a:gd name="T8" fmla="*/ 20 w 109"/>
                <a:gd name="T9" fmla="*/ 19 h 171"/>
                <a:gd name="T10" fmla="*/ 20 w 109"/>
                <a:gd name="T11" fmla="*/ 19 h 171"/>
                <a:gd name="T12" fmla="*/ 17 w 109"/>
                <a:gd name="T13" fmla="*/ 2 h 171"/>
                <a:gd name="T14" fmla="*/ 0 w 109"/>
                <a:gd name="T15" fmla="*/ 2 h 171"/>
                <a:gd name="T16" fmla="*/ 0 w 109"/>
                <a:gd name="T17" fmla="*/ 171 h 171"/>
                <a:gd name="T18" fmla="*/ 22 w 109"/>
                <a:gd name="T19" fmla="*/ 171 h 171"/>
                <a:gd name="T20" fmla="*/ 22 w 109"/>
                <a:gd name="T21" fmla="*/ 108 h 171"/>
                <a:gd name="T22" fmla="*/ 23 w 109"/>
                <a:gd name="T23" fmla="*/ 108 h 171"/>
                <a:gd name="T24" fmla="*/ 39 w 109"/>
                <a:gd name="T25" fmla="*/ 121 h 171"/>
                <a:gd name="T26" fmla="*/ 60 w 109"/>
                <a:gd name="T27" fmla="*/ 125 h 171"/>
                <a:gd name="T28" fmla="*/ 80 w 109"/>
                <a:gd name="T29" fmla="*/ 121 h 171"/>
                <a:gd name="T30" fmla="*/ 95 w 109"/>
                <a:gd name="T31" fmla="*/ 110 h 171"/>
                <a:gd name="T32" fmla="*/ 105 w 109"/>
                <a:gd name="T33" fmla="*/ 91 h 171"/>
                <a:gd name="T34" fmla="*/ 109 w 109"/>
                <a:gd name="T35" fmla="*/ 66 h 171"/>
                <a:gd name="T36" fmla="*/ 109 w 109"/>
                <a:gd name="T37" fmla="*/ 59 h 171"/>
                <a:gd name="T38" fmla="*/ 105 w 109"/>
                <a:gd name="T39" fmla="*/ 34 h 171"/>
                <a:gd name="T40" fmla="*/ 95 w 109"/>
                <a:gd name="T41" fmla="*/ 15 h 171"/>
                <a:gd name="T42" fmla="*/ 86 w 109"/>
                <a:gd name="T43" fmla="*/ 66 h 171"/>
                <a:gd name="T44" fmla="*/ 77 w 109"/>
                <a:gd name="T45" fmla="*/ 96 h 171"/>
                <a:gd name="T46" fmla="*/ 54 w 109"/>
                <a:gd name="T47" fmla="*/ 105 h 171"/>
                <a:gd name="T48" fmla="*/ 31 w 109"/>
                <a:gd name="T49" fmla="*/ 95 h 171"/>
                <a:gd name="T50" fmla="*/ 22 w 109"/>
                <a:gd name="T51" fmla="*/ 66 h 171"/>
                <a:gd name="T52" fmla="*/ 22 w 109"/>
                <a:gd name="T53" fmla="*/ 59 h 171"/>
                <a:gd name="T54" fmla="*/ 31 w 109"/>
                <a:gd name="T55" fmla="*/ 30 h 171"/>
                <a:gd name="T56" fmla="*/ 54 w 109"/>
                <a:gd name="T57" fmla="*/ 20 h 171"/>
                <a:gd name="T58" fmla="*/ 77 w 109"/>
                <a:gd name="T59" fmla="*/ 30 h 171"/>
                <a:gd name="T60" fmla="*/ 86 w 109"/>
                <a:gd name="T61" fmla="*/ 59 h 171"/>
                <a:gd name="T62" fmla="*/ 86 w 109"/>
                <a:gd name="T63" fmla="*/ 66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09" h="171">
                  <a:moveTo>
                    <a:pt x="95" y="15"/>
                  </a:moveTo>
                  <a:cubicBezTo>
                    <a:pt x="91" y="10"/>
                    <a:pt x="86" y="7"/>
                    <a:pt x="80" y="4"/>
                  </a:cubicBezTo>
                  <a:cubicBezTo>
                    <a:pt x="74" y="2"/>
                    <a:pt x="67" y="0"/>
                    <a:pt x="60" y="0"/>
                  </a:cubicBezTo>
                  <a:cubicBezTo>
                    <a:pt x="51" y="0"/>
                    <a:pt x="44" y="2"/>
                    <a:pt x="38" y="5"/>
                  </a:cubicBezTo>
                  <a:cubicBezTo>
                    <a:pt x="32" y="8"/>
                    <a:pt x="26" y="13"/>
                    <a:pt x="20" y="19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22" y="171"/>
                    <a:pt x="22" y="171"/>
                    <a:pt x="22" y="171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3" y="108"/>
                    <a:pt x="23" y="108"/>
                    <a:pt x="23" y="108"/>
                  </a:cubicBezTo>
                  <a:cubicBezTo>
                    <a:pt x="28" y="114"/>
                    <a:pt x="33" y="118"/>
                    <a:pt x="39" y="121"/>
                  </a:cubicBezTo>
                  <a:cubicBezTo>
                    <a:pt x="45" y="124"/>
                    <a:pt x="52" y="125"/>
                    <a:pt x="60" y="125"/>
                  </a:cubicBezTo>
                  <a:cubicBezTo>
                    <a:pt x="67" y="125"/>
                    <a:pt x="74" y="124"/>
                    <a:pt x="80" y="121"/>
                  </a:cubicBezTo>
                  <a:cubicBezTo>
                    <a:pt x="86" y="119"/>
                    <a:pt x="91" y="115"/>
                    <a:pt x="95" y="110"/>
                  </a:cubicBezTo>
                  <a:cubicBezTo>
                    <a:pt x="99" y="105"/>
                    <a:pt x="103" y="99"/>
                    <a:pt x="105" y="91"/>
                  </a:cubicBezTo>
                  <a:cubicBezTo>
                    <a:pt x="108" y="84"/>
                    <a:pt x="109" y="76"/>
                    <a:pt x="109" y="66"/>
                  </a:cubicBezTo>
                  <a:cubicBezTo>
                    <a:pt x="109" y="59"/>
                    <a:pt x="109" y="59"/>
                    <a:pt x="109" y="59"/>
                  </a:cubicBezTo>
                  <a:cubicBezTo>
                    <a:pt x="109" y="49"/>
                    <a:pt x="108" y="41"/>
                    <a:pt x="105" y="34"/>
                  </a:cubicBezTo>
                  <a:cubicBezTo>
                    <a:pt x="103" y="26"/>
                    <a:pt x="100" y="20"/>
                    <a:pt x="95" y="15"/>
                  </a:cubicBezTo>
                  <a:close/>
                  <a:moveTo>
                    <a:pt x="86" y="66"/>
                  </a:moveTo>
                  <a:cubicBezTo>
                    <a:pt x="86" y="79"/>
                    <a:pt x="83" y="89"/>
                    <a:pt x="77" y="96"/>
                  </a:cubicBezTo>
                  <a:cubicBezTo>
                    <a:pt x="72" y="102"/>
                    <a:pt x="64" y="105"/>
                    <a:pt x="54" y="105"/>
                  </a:cubicBezTo>
                  <a:cubicBezTo>
                    <a:pt x="44" y="105"/>
                    <a:pt x="37" y="102"/>
                    <a:pt x="31" y="95"/>
                  </a:cubicBezTo>
                  <a:cubicBezTo>
                    <a:pt x="25" y="89"/>
                    <a:pt x="22" y="79"/>
                    <a:pt x="22" y="66"/>
                  </a:cubicBezTo>
                  <a:cubicBezTo>
                    <a:pt x="22" y="59"/>
                    <a:pt x="22" y="59"/>
                    <a:pt x="22" y="59"/>
                  </a:cubicBezTo>
                  <a:cubicBezTo>
                    <a:pt x="22" y="46"/>
                    <a:pt x="25" y="36"/>
                    <a:pt x="31" y="30"/>
                  </a:cubicBezTo>
                  <a:cubicBezTo>
                    <a:pt x="37" y="23"/>
                    <a:pt x="44" y="20"/>
                    <a:pt x="54" y="20"/>
                  </a:cubicBezTo>
                  <a:cubicBezTo>
                    <a:pt x="64" y="20"/>
                    <a:pt x="72" y="23"/>
                    <a:pt x="77" y="30"/>
                  </a:cubicBezTo>
                  <a:cubicBezTo>
                    <a:pt x="83" y="37"/>
                    <a:pt x="86" y="46"/>
                    <a:pt x="86" y="59"/>
                  </a:cubicBezTo>
                  <a:lnTo>
                    <a:pt x="86" y="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Freeform 35"/>
            <p:cNvSpPr>
              <a:spLocks/>
            </p:cNvSpPr>
            <p:nvPr userDrawn="1"/>
          </p:nvSpPr>
          <p:spPr bwMode="auto">
            <a:xfrm>
              <a:off x="10529888" y="1693863"/>
              <a:ext cx="180975" cy="214313"/>
            </a:xfrm>
            <a:custGeom>
              <a:avLst/>
              <a:gdLst>
                <a:gd name="T0" fmla="*/ 25 w 114"/>
                <a:gd name="T1" fmla="*/ 105 h 135"/>
                <a:gd name="T2" fmla="*/ 23 w 114"/>
                <a:gd name="T3" fmla="*/ 105 h 135"/>
                <a:gd name="T4" fmla="*/ 23 w 114"/>
                <a:gd name="T5" fmla="*/ 0 h 135"/>
                <a:gd name="T6" fmla="*/ 0 w 114"/>
                <a:gd name="T7" fmla="*/ 0 h 135"/>
                <a:gd name="T8" fmla="*/ 0 w 114"/>
                <a:gd name="T9" fmla="*/ 135 h 135"/>
                <a:gd name="T10" fmla="*/ 31 w 114"/>
                <a:gd name="T11" fmla="*/ 135 h 135"/>
                <a:gd name="T12" fmla="*/ 90 w 114"/>
                <a:gd name="T13" fmla="*/ 30 h 135"/>
                <a:gd name="T14" fmla="*/ 91 w 114"/>
                <a:gd name="T15" fmla="*/ 30 h 135"/>
                <a:gd name="T16" fmla="*/ 91 w 114"/>
                <a:gd name="T17" fmla="*/ 135 h 135"/>
                <a:gd name="T18" fmla="*/ 114 w 114"/>
                <a:gd name="T19" fmla="*/ 135 h 135"/>
                <a:gd name="T20" fmla="*/ 114 w 114"/>
                <a:gd name="T21" fmla="*/ 0 h 135"/>
                <a:gd name="T22" fmla="*/ 82 w 114"/>
                <a:gd name="T23" fmla="*/ 0 h 135"/>
                <a:gd name="T24" fmla="*/ 25 w 114"/>
                <a:gd name="T25" fmla="*/ 10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4" h="135">
                  <a:moveTo>
                    <a:pt x="25" y="105"/>
                  </a:moveTo>
                  <a:lnTo>
                    <a:pt x="23" y="105"/>
                  </a:lnTo>
                  <a:lnTo>
                    <a:pt x="23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31" y="135"/>
                  </a:lnTo>
                  <a:lnTo>
                    <a:pt x="90" y="30"/>
                  </a:lnTo>
                  <a:lnTo>
                    <a:pt x="91" y="30"/>
                  </a:lnTo>
                  <a:lnTo>
                    <a:pt x="91" y="135"/>
                  </a:lnTo>
                  <a:lnTo>
                    <a:pt x="114" y="135"/>
                  </a:lnTo>
                  <a:lnTo>
                    <a:pt x="114" y="0"/>
                  </a:lnTo>
                  <a:lnTo>
                    <a:pt x="82" y="0"/>
                  </a:lnTo>
                  <a:lnTo>
                    <a:pt x="25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Freeform 36"/>
            <p:cNvSpPr>
              <a:spLocks/>
            </p:cNvSpPr>
            <p:nvPr userDrawn="1"/>
          </p:nvSpPr>
          <p:spPr bwMode="auto">
            <a:xfrm>
              <a:off x="9056688" y="2190750"/>
              <a:ext cx="184150" cy="214313"/>
            </a:xfrm>
            <a:custGeom>
              <a:avLst/>
              <a:gdLst>
                <a:gd name="T0" fmla="*/ 91 w 116"/>
                <a:gd name="T1" fmla="*/ 56 h 135"/>
                <a:gd name="T2" fmla="*/ 25 w 116"/>
                <a:gd name="T3" fmla="*/ 56 h 135"/>
                <a:gd name="T4" fmla="*/ 25 w 116"/>
                <a:gd name="T5" fmla="*/ 0 h 135"/>
                <a:gd name="T6" fmla="*/ 0 w 116"/>
                <a:gd name="T7" fmla="*/ 0 h 135"/>
                <a:gd name="T8" fmla="*/ 0 w 116"/>
                <a:gd name="T9" fmla="*/ 135 h 135"/>
                <a:gd name="T10" fmla="*/ 25 w 116"/>
                <a:gd name="T11" fmla="*/ 135 h 135"/>
                <a:gd name="T12" fmla="*/ 25 w 116"/>
                <a:gd name="T13" fmla="*/ 77 h 135"/>
                <a:gd name="T14" fmla="*/ 91 w 116"/>
                <a:gd name="T15" fmla="*/ 77 h 135"/>
                <a:gd name="T16" fmla="*/ 91 w 116"/>
                <a:gd name="T17" fmla="*/ 135 h 135"/>
                <a:gd name="T18" fmla="*/ 116 w 116"/>
                <a:gd name="T19" fmla="*/ 135 h 135"/>
                <a:gd name="T20" fmla="*/ 116 w 116"/>
                <a:gd name="T21" fmla="*/ 0 h 135"/>
                <a:gd name="T22" fmla="*/ 91 w 116"/>
                <a:gd name="T23" fmla="*/ 0 h 135"/>
                <a:gd name="T24" fmla="*/ 91 w 116"/>
                <a:gd name="T25" fmla="*/ 56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6" h="135">
                  <a:moveTo>
                    <a:pt x="91" y="56"/>
                  </a:moveTo>
                  <a:lnTo>
                    <a:pt x="25" y="56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5" y="135"/>
                  </a:lnTo>
                  <a:lnTo>
                    <a:pt x="25" y="77"/>
                  </a:lnTo>
                  <a:lnTo>
                    <a:pt x="91" y="77"/>
                  </a:lnTo>
                  <a:lnTo>
                    <a:pt x="91" y="135"/>
                  </a:lnTo>
                  <a:lnTo>
                    <a:pt x="116" y="135"/>
                  </a:lnTo>
                  <a:lnTo>
                    <a:pt x="116" y="0"/>
                  </a:lnTo>
                  <a:lnTo>
                    <a:pt x="91" y="0"/>
                  </a:lnTo>
                  <a:lnTo>
                    <a:pt x="91" y="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Freeform 37"/>
            <p:cNvSpPr>
              <a:spLocks/>
            </p:cNvSpPr>
            <p:nvPr userDrawn="1"/>
          </p:nvSpPr>
          <p:spPr bwMode="auto">
            <a:xfrm>
              <a:off x="9312275" y="2190750"/>
              <a:ext cx="180975" cy="214313"/>
            </a:xfrm>
            <a:custGeom>
              <a:avLst/>
              <a:gdLst>
                <a:gd name="T0" fmla="*/ 114 w 114"/>
                <a:gd name="T1" fmla="*/ 135 h 135"/>
                <a:gd name="T2" fmla="*/ 114 w 114"/>
                <a:gd name="T3" fmla="*/ 0 h 135"/>
                <a:gd name="T4" fmla="*/ 83 w 114"/>
                <a:gd name="T5" fmla="*/ 0 h 135"/>
                <a:gd name="T6" fmla="*/ 24 w 114"/>
                <a:gd name="T7" fmla="*/ 105 h 135"/>
                <a:gd name="T8" fmla="*/ 23 w 114"/>
                <a:gd name="T9" fmla="*/ 105 h 135"/>
                <a:gd name="T10" fmla="*/ 23 w 114"/>
                <a:gd name="T11" fmla="*/ 0 h 135"/>
                <a:gd name="T12" fmla="*/ 0 w 114"/>
                <a:gd name="T13" fmla="*/ 0 h 135"/>
                <a:gd name="T14" fmla="*/ 0 w 114"/>
                <a:gd name="T15" fmla="*/ 135 h 135"/>
                <a:gd name="T16" fmla="*/ 32 w 114"/>
                <a:gd name="T17" fmla="*/ 135 h 135"/>
                <a:gd name="T18" fmla="*/ 90 w 114"/>
                <a:gd name="T19" fmla="*/ 30 h 135"/>
                <a:gd name="T20" fmla="*/ 91 w 114"/>
                <a:gd name="T21" fmla="*/ 30 h 135"/>
                <a:gd name="T22" fmla="*/ 91 w 114"/>
                <a:gd name="T23" fmla="*/ 135 h 135"/>
                <a:gd name="T24" fmla="*/ 114 w 114"/>
                <a:gd name="T25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4" h="135">
                  <a:moveTo>
                    <a:pt x="114" y="135"/>
                  </a:moveTo>
                  <a:lnTo>
                    <a:pt x="114" y="0"/>
                  </a:lnTo>
                  <a:lnTo>
                    <a:pt x="83" y="0"/>
                  </a:lnTo>
                  <a:lnTo>
                    <a:pt x="24" y="105"/>
                  </a:lnTo>
                  <a:lnTo>
                    <a:pt x="23" y="105"/>
                  </a:lnTo>
                  <a:lnTo>
                    <a:pt x="23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32" y="135"/>
                  </a:lnTo>
                  <a:lnTo>
                    <a:pt x="90" y="30"/>
                  </a:lnTo>
                  <a:lnTo>
                    <a:pt x="91" y="30"/>
                  </a:lnTo>
                  <a:lnTo>
                    <a:pt x="91" y="135"/>
                  </a:lnTo>
                  <a:lnTo>
                    <a:pt x="114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Freeform 38"/>
            <p:cNvSpPr>
              <a:spLocks/>
            </p:cNvSpPr>
            <p:nvPr userDrawn="1"/>
          </p:nvSpPr>
          <p:spPr bwMode="auto">
            <a:xfrm>
              <a:off x="9566275" y="2190750"/>
              <a:ext cx="225425" cy="214313"/>
            </a:xfrm>
            <a:custGeom>
              <a:avLst/>
              <a:gdLst>
                <a:gd name="T0" fmla="*/ 117 w 142"/>
                <a:gd name="T1" fmla="*/ 30 h 135"/>
                <a:gd name="T2" fmla="*/ 117 w 142"/>
                <a:gd name="T3" fmla="*/ 30 h 135"/>
                <a:gd name="T4" fmla="*/ 117 w 142"/>
                <a:gd name="T5" fmla="*/ 135 h 135"/>
                <a:gd name="T6" fmla="*/ 142 w 142"/>
                <a:gd name="T7" fmla="*/ 135 h 135"/>
                <a:gd name="T8" fmla="*/ 142 w 142"/>
                <a:gd name="T9" fmla="*/ 0 h 135"/>
                <a:gd name="T10" fmla="*/ 107 w 142"/>
                <a:gd name="T11" fmla="*/ 0 h 135"/>
                <a:gd name="T12" fmla="*/ 72 w 142"/>
                <a:gd name="T13" fmla="*/ 77 h 135"/>
                <a:gd name="T14" fmla="*/ 72 w 142"/>
                <a:gd name="T15" fmla="*/ 77 h 135"/>
                <a:gd name="T16" fmla="*/ 36 w 142"/>
                <a:gd name="T17" fmla="*/ 0 h 135"/>
                <a:gd name="T18" fmla="*/ 0 w 142"/>
                <a:gd name="T19" fmla="*/ 0 h 135"/>
                <a:gd name="T20" fmla="*/ 0 w 142"/>
                <a:gd name="T21" fmla="*/ 135 h 135"/>
                <a:gd name="T22" fmla="*/ 24 w 142"/>
                <a:gd name="T23" fmla="*/ 135 h 135"/>
                <a:gd name="T24" fmla="*/ 24 w 142"/>
                <a:gd name="T25" fmla="*/ 30 h 135"/>
                <a:gd name="T26" fmla="*/ 25 w 142"/>
                <a:gd name="T27" fmla="*/ 30 h 135"/>
                <a:gd name="T28" fmla="*/ 58 w 142"/>
                <a:gd name="T29" fmla="*/ 104 h 135"/>
                <a:gd name="T30" fmla="*/ 83 w 142"/>
                <a:gd name="T31" fmla="*/ 104 h 135"/>
                <a:gd name="T32" fmla="*/ 117 w 142"/>
                <a:gd name="T33" fmla="*/ 3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2" h="135">
                  <a:moveTo>
                    <a:pt x="117" y="30"/>
                  </a:moveTo>
                  <a:lnTo>
                    <a:pt x="117" y="30"/>
                  </a:lnTo>
                  <a:lnTo>
                    <a:pt x="117" y="135"/>
                  </a:lnTo>
                  <a:lnTo>
                    <a:pt x="142" y="135"/>
                  </a:lnTo>
                  <a:lnTo>
                    <a:pt x="142" y="0"/>
                  </a:lnTo>
                  <a:lnTo>
                    <a:pt x="107" y="0"/>
                  </a:lnTo>
                  <a:lnTo>
                    <a:pt x="72" y="77"/>
                  </a:lnTo>
                  <a:lnTo>
                    <a:pt x="72" y="77"/>
                  </a:lnTo>
                  <a:lnTo>
                    <a:pt x="36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4" y="135"/>
                  </a:lnTo>
                  <a:lnTo>
                    <a:pt x="24" y="30"/>
                  </a:lnTo>
                  <a:lnTo>
                    <a:pt x="25" y="30"/>
                  </a:lnTo>
                  <a:lnTo>
                    <a:pt x="58" y="104"/>
                  </a:lnTo>
                  <a:lnTo>
                    <a:pt x="83" y="104"/>
                  </a:lnTo>
                  <a:lnTo>
                    <a:pt x="117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Freeform 39"/>
            <p:cNvSpPr>
              <a:spLocks noEditPoints="1"/>
            </p:cNvSpPr>
            <p:nvPr userDrawn="1"/>
          </p:nvSpPr>
          <p:spPr bwMode="auto">
            <a:xfrm>
              <a:off x="9848850" y="2187575"/>
              <a:ext cx="177800" cy="220663"/>
            </a:xfrm>
            <a:custGeom>
              <a:avLst/>
              <a:gdLst>
                <a:gd name="T0" fmla="*/ 53 w 101"/>
                <a:gd name="T1" fmla="*/ 0 h 125"/>
                <a:gd name="T2" fmla="*/ 32 w 101"/>
                <a:gd name="T3" fmla="*/ 3 h 125"/>
                <a:gd name="T4" fmla="*/ 18 w 101"/>
                <a:gd name="T5" fmla="*/ 11 h 125"/>
                <a:gd name="T6" fmla="*/ 8 w 101"/>
                <a:gd name="T7" fmla="*/ 22 h 125"/>
                <a:gd name="T8" fmla="*/ 5 w 101"/>
                <a:gd name="T9" fmla="*/ 36 h 125"/>
                <a:gd name="T10" fmla="*/ 27 w 101"/>
                <a:gd name="T11" fmla="*/ 36 h 125"/>
                <a:gd name="T12" fmla="*/ 34 w 101"/>
                <a:gd name="T13" fmla="*/ 25 h 125"/>
                <a:gd name="T14" fmla="*/ 53 w 101"/>
                <a:gd name="T15" fmla="*/ 20 h 125"/>
                <a:gd name="T16" fmla="*/ 73 w 101"/>
                <a:gd name="T17" fmla="*/ 26 h 125"/>
                <a:gd name="T18" fmla="*/ 79 w 101"/>
                <a:gd name="T19" fmla="*/ 43 h 125"/>
                <a:gd name="T20" fmla="*/ 79 w 101"/>
                <a:gd name="T21" fmla="*/ 50 h 125"/>
                <a:gd name="T22" fmla="*/ 52 w 101"/>
                <a:gd name="T23" fmla="*/ 50 h 125"/>
                <a:gd name="T24" fmla="*/ 12 w 101"/>
                <a:gd name="T25" fmla="*/ 60 h 125"/>
                <a:gd name="T26" fmla="*/ 0 w 101"/>
                <a:gd name="T27" fmla="*/ 89 h 125"/>
                <a:gd name="T28" fmla="*/ 10 w 101"/>
                <a:gd name="T29" fmla="*/ 115 h 125"/>
                <a:gd name="T30" fmla="*/ 41 w 101"/>
                <a:gd name="T31" fmla="*/ 125 h 125"/>
                <a:gd name="T32" fmla="*/ 81 w 101"/>
                <a:gd name="T33" fmla="*/ 105 h 125"/>
                <a:gd name="T34" fmla="*/ 81 w 101"/>
                <a:gd name="T35" fmla="*/ 105 h 125"/>
                <a:gd name="T36" fmla="*/ 84 w 101"/>
                <a:gd name="T37" fmla="*/ 123 h 125"/>
                <a:gd name="T38" fmla="*/ 101 w 101"/>
                <a:gd name="T39" fmla="*/ 123 h 125"/>
                <a:gd name="T40" fmla="*/ 101 w 101"/>
                <a:gd name="T41" fmla="*/ 45 h 125"/>
                <a:gd name="T42" fmla="*/ 89 w 101"/>
                <a:gd name="T43" fmla="*/ 12 h 125"/>
                <a:gd name="T44" fmla="*/ 53 w 101"/>
                <a:gd name="T45" fmla="*/ 0 h 125"/>
                <a:gd name="T46" fmla="*/ 79 w 101"/>
                <a:gd name="T47" fmla="*/ 72 h 125"/>
                <a:gd name="T48" fmla="*/ 76 w 101"/>
                <a:gd name="T49" fmla="*/ 85 h 125"/>
                <a:gd name="T50" fmla="*/ 69 w 101"/>
                <a:gd name="T51" fmla="*/ 95 h 125"/>
                <a:gd name="T52" fmla="*/ 57 w 101"/>
                <a:gd name="T53" fmla="*/ 103 h 125"/>
                <a:gd name="T54" fmla="*/ 43 w 101"/>
                <a:gd name="T55" fmla="*/ 105 h 125"/>
                <a:gd name="T56" fmla="*/ 28 w 101"/>
                <a:gd name="T57" fmla="*/ 100 h 125"/>
                <a:gd name="T58" fmla="*/ 22 w 101"/>
                <a:gd name="T59" fmla="*/ 89 h 125"/>
                <a:gd name="T60" fmla="*/ 29 w 101"/>
                <a:gd name="T61" fmla="*/ 74 h 125"/>
                <a:gd name="T62" fmla="*/ 53 w 101"/>
                <a:gd name="T63" fmla="*/ 68 h 125"/>
                <a:gd name="T64" fmla="*/ 79 w 101"/>
                <a:gd name="T65" fmla="*/ 68 h 125"/>
                <a:gd name="T66" fmla="*/ 79 w 101"/>
                <a:gd name="T67" fmla="*/ 7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1" h="125">
                  <a:moveTo>
                    <a:pt x="53" y="0"/>
                  </a:moveTo>
                  <a:cubicBezTo>
                    <a:pt x="45" y="0"/>
                    <a:pt x="38" y="1"/>
                    <a:pt x="32" y="3"/>
                  </a:cubicBezTo>
                  <a:cubicBezTo>
                    <a:pt x="26" y="5"/>
                    <a:pt x="22" y="8"/>
                    <a:pt x="18" y="11"/>
                  </a:cubicBezTo>
                  <a:cubicBezTo>
                    <a:pt x="14" y="14"/>
                    <a:pt x="10" y="18"/>
                    <a:pt x="8" y="22"/>
                  </a:cubicBezTo>
                  <a:cubicBezTo>
                    <a:pt x="6" y="26"/>
                    <a:pt x="5" y="31"/>
                    <a:pt x="5" y="36"/>
                  </a:cubicBezTo>
                  <a:cubicBezTo>
                    <a:pt x="27" y="36"/>
                    <a:pt x="27" y="36"/>
                    <a:pt x="27" y="36"/>
                  </a:cubicBezTo>
                  <a:cubicBezTo>
                    <a:pt x="27" y="31"/>
                    <a:pt x="30" y="28"/>
                    <a:pt x="34" y="25"/>
                  </a:cubicBezTo>
                  <a:cubicBezTo>
                    <a:pt x="38" y="22"/>
                    <a:pt x="44" y="20"/>
                    <a:pt x="53" y="20"/>
                  </a:cubicBezTo>
                  <a:cubicBezTo>
                    <a:pt x="62" y="20"/>
                    <a:pt x="69" y="22"/>
                    <a:pt x="73" y="26"/>
                  </a:cubicBezTo>
                  <a:cubicBezTo>
                    <a:pt x="77" y="30"/>
                    <a:pt x="79" y="35"/>
                    <a:pt x="79" y="43"/>
                  </a:cubicBezTo>
                  <a:cubicBezTo>
                    <a:pt x="79" y="50"/>
                    <a:pt x="79" y="50"/>
                    <a:pt x="79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33" y="50"/>
                    <a:pt x="20" y="53"/>
                    <a:pt x="12" y="60"/>
                  </a:cubicBezTo>
                  <a:cubicBezTo>
                    <a:pt x="4" y="67"/>
                    <a:pt x="0" y="77"/>
                    <a:pt x="0" y="89"/>
                  </a:cubicBezTo>
                  <a:cubicBezTo>
                    <a:pt x="0" y="100"/>
                    <a:pt x="3" y="109"/>
                    <a:pt x="10" y="115"/>
                  </a:cubicBezTo>
                  <a:cubicBezTo>
                    <a:pt x="17" y="122"/>
                    <a:pt x="27" y="125"/>
                    <a:pt x="41" y="125"/>
                  </a:cubicBezTo>
                  <a:cubicBezTo>
                    <a:pt x="58" y="125"/>
                    <a:pt x="71" y="118"/>
                    <a:pt x="81" y="105"/>
                  </a:cubicBezTo>
                  <a:cubicBezTo>
                    <a:pt x="81" y="105"/>
                    <a:pt x="81" y="105"/>
                    <a:pt x="81" y="105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101" y="123"/>
                    <a:pt x="101" y="123"/>
                    <a:pt x="101" y="123"/>
                  </a:cubicBezTo>
                  <a:cubicBezTo>
                    <a:pt x="101" y="45"/>
                    <a:pt x="101" y="45"/>
                    <a:pt x="101" y="45"/>
                  </a:cubicBezTo>
                  <a:cubicBezTo>
                    <a:pt x="101" y="30"/>
                    <a:pt x="97" y="19"/>
                    <a:pt x="89" y="12"/>
                  </a:cubicBezTo>
                  <a:cubicBezTo>
                    <a:pt x="81" y="4"/>
                    <a:pt x="69" y="0"/>
                    <a:pt x="53" y="0"/>
                  </a:cubicBezTo>
                  <a:close/>
                  <a:moveTo>
                    <a:pt x="79" y="72"/>
                  </a:moveTo>
                  <a:cubicBezTo>
                    <a:pt x="79" y="77"/>
                    <a:pt x="78" y="81"/>
                    <a:pt x="76" y="85"/>
                  </a:cubicBezTo>
                  <a:cubicBezTo>
                    <a:pt x="75" y="89"/>
                    <a:pt x="72" y="92"/>
                    <a:pt x="69" y="95"/>
                  </a:cubicBezTo>
                  <a:cubicBezTo>
                    <a:pt x="65" y="98"/>
                    <a:pt x="62" y="101"/>
                    <a:pt x="57" y="103"/>
                  </a:cubicBezTo>
                  <a:cubicBezTo>
                    <a:pt x="53" y="104"/>
                    <a:pt x="48" y="105"/>
                    <a:pt x="43" y="105"/>
                  </a:cubicBezTo>
                  <a:cubicBezTo>
                    <a:pt x="36" y="105"/>
                    <a:pt x="31" y="104"/>
                    <a:pt x="28" y="100"/>
                  </a:cubicBezTo>
                  <a:cubicBezTo>
                    <a:pt x="24" y="97"/>
                    <a:pt x="22" y="93"/>
                    <a:pt x="22" y="89"/>
                  </a:cubicBezTo>
                  <a:cubicBezTo>
                    <a:pt x="22" y="82"/>
                    <a:pt x="25" y="77"/>
                    <a:pt x="29" y="74"/>
                  </a:cubicBezTo>
                  <a:cubicBezTo>
                    <a:pt x="34" y="70"/>
                    <a:pt x="41" y="68"/>
                    <a:pt x="53" y="68"/>
                  </a:cubicBezTo>
                  <a:cubicBezTo>
                    <a:pt x="79" y="68"/>
                    <a:pt x="79" y="68"/>
                    <a:pt x="79" y="68"/>
                  </a:cubicBezTo>
                  <a:lnTo>
                    <a:pt x="79" y="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Freeform 40"/>
            <p:cNvSpPr>
              <a:spLocks/>
            </p:cNvSpPr>
            <p:nvPr userDrawn="1"/>
          </p:nvSpPr>
          <p:spPr bwMode="auto">
            <a:xfrm>
              <a:off x="10061575" y="2190750"/>
              <a:ext cx="174625" cy="214313"/>
            </a:xfrm>
            <a:custGeom>
              <a:avLst/>
              <a:gdLst>
                <a:gd name="T0" fmla="*/ 0 w 110"/>
                <a:gd name="T1" fmla="*/ 22 h 135"/>
                <a:gd name="T2" fmla="*/ 44 w 110"/>
                <a:gd name="T3" fmla="*/ 22 h 135"/>
                <a:gd name="T4" fmla="*/ 44 w 110"/>
                <a:gd name="T5" fmla="*/ 135 h 135"/>
                <a:gd name="T6" fmla="*/ 68 w 110"/>
                <a:gd name="T7" fmla="*/ 135 h 135"/>
                <a:gd name="T8" fmla="*/ 68 w 110"/>
                <a:gd name="T9" fmla="*/ 22 h 135"/>
                <a:gd name="T10" fmla="*/ 110 w 110"/>
                <a:gd name="T11" fmla="*/ 22 h 135"/>
                <a:gd name="T12" fmla="*/ 110 w 110"/>
                <a:gd name="T13" fmla="*/ 0 h 135"/>
                <a:gd name="T14" fmla="*/ 0 w 110"/>
                <a:gd name="T15" fmla="*/ 0 h 135"/>
                <a:gd name="T16" fmla="*/ 0 w 110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" h="135">
                  <a:moveTo>
                    <a:pt x="0" y="22"/>
                  </a:moveTo>
                  <a:lnTo>
                    <a:pt x="44" y="22"/>
                  </a:lnTo>
                  <a:lnTo>
                    <a:pt x="44" y="135"/>
                  </a:lnTo>
                  <a:lnTo>
                    <a:pt x="68" y="135"/>
                  </a:lnTo>
                  <a:lnTo>
                    <a:pt x="68" y="22"/>
                  </a:lnTo>
                  <a:lnTo>
                    <a:pt x="110" y="22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Freeform 41"/>
            <p:cNvSpPr>
              <a:spLocks noEditPoints="1"/>
            </p:cNvSpPr>
            <p:nvPr userDrawn="1"/>
          </p:nvSpPr>
          <p:spPr bwMode="auto">
            <a:xfrm>
              <a:off x="10263188" y="2187575"/>
              <a:ext cx="188913" cy="220663"/>
            </a:xfrm>
            <a:custGeom>
              <a:avLst/>
              <a:gdLst>
                <a:gd name="T0" fmla="*/ 93 w 108"/>
                <a:gd name="T1" fmla="*/ 16 h 125"/>
                <a:gd name="T2" fmla="*/ 76 w 108"/>
                <a:gd name="T3" fmla="*/ 4 h 125"/>
                <a:gd name="T4" fmla="*/ 54 w 108"/>
                <a:gd name="T5" fmla="*/ 0 h 125"/>
                <a:gd name="T6" fmla="*/ 32 w 108"/>
                <a:gd name="T7" fmla="*/ 4 h 125"/>
                <a:gd name="T8" fmla="*/ 15 w 108"/>
                <a:gd name="T9" fmla="*/ 16 h 125"/>
                <a:gd name="T10" fmla="*/ 4 w 108"/>
                <a:gd name="T11" fmla="*/ 34 h 125"/>
                <a:gd name="T12" fmla="*/ 0 w 108"/>
                <a:gd name="T13" fmla="*/ 59 h 125"/>
                <a:gd name="T14" fmla="*/ 0 w 108"/>
                <a:gd name="T15" fmla="*/ 66 h 125"/>
                <a:gd name="T16" fmla="*/ 4 w 108"/>
                <a:gd name="T17" fmla="*/ 91 h 125"/>
                <a:gd name="T18" fmla="*/ 15 w 108"/>
                <a:gd name="T19" fmla="*/ 109 h 125"/>
                <a:gd name="T20" fmla="*/ 32 w 108"/>
                <a:gd name="T21" fmla="*/ 121 h 125"/>
                <a:gd name="T22" fmla="*/ 55 w 108"/>
                <a:gd name="T23" fmla="*/ 125 h 125"/>
                <a:gd name="T24" fmla="*/ 89 w 108"/>
                <a:gd name="T25" fmla="*/ 115 h 125"/>
                <a:gd name="T26" fmla="*/ 107 w 108"/>
                <a:gd name="T27" fmla="*/ 87 h 125"/>
                <a:gd name="T28" fmla="*/ 84 w 108"/>
                <a:gd name="T29" fmla="*/ 87 h 125"/>
                <a:gd name="T30" fmla="*/ 73 w 108"/>
                <a:gd name="T31" fmla="*/ 101 h 125"/>
                <a:gd name="T32" fmla="*/ 54 w 108"/>
                <a:gd name="T33" fmla="*/ 105 h 125"/>
                <a:gd name="T34" fmla="*/ 31 w 108"/>
                <a:gd name="T35" fmla="*/ 96 h 125"/>
                <a:gd name="T36" fmla="*/ 22 w 108"/>
                <a:gd name="T37" fmla="*/ 69 h 125"/>
                <a:gd name="T38" fmla="*/ 108 w 108"/>
                <a:gd name="T39" fmla="*/ 69 h 125"/>
                <a:gd name="T40" fmla="*/ 108 w 108"/>
                <a:gd name="T41" fmla="*/ 61 h 125"/>
                <a:gd name="T42" fmla="*/ 104 w 108"/>
                <a:gd name="T43" fmla="*/ 35 h 125"/>
                <a:gd name="T44" fmla="*/ 93 w 108"/>
                <a:gd name="T45" fmla="*/ 16 h 125"/>
                <a:gd name="T46" fmla="*/ 23 w 108"/>
                <a:gd name="T47" fmla="*/ 51 h 125"/>
                <a:gd name="T48" fmla="*/ 32 w 108"/>
                <a:gd name="T49" fmla="*/ 28 h 125"/>
                <a:gd name="T50" fmla="*/ 54 w 108"/>
                <a:gd name="T51" fmla="*/ 20 h 125"/>
                <a:gd name="T52" fmla="*/ 86 w 108"/>
                <a:gd name="T53" fmla="*/ 51 h 125"/>
                <a:gd name="T54" fmla="*/ 23 w 108"/>
                <a:gd name="T55" fmla="*/ 51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08" h="125">
                  <a:moveTo>
                    <a:pt x="93" y="16"/>
                  </a:moveTo>
                  <a:cubicBezTo>
                    <a:pt x="89" y="11"/>
                    <a:pt x="83" y="7"/>
                    <a:pt x="76" y="4"/>
                  </a:cubicBezTo>
                  <a:cubicBezTo>
                    <a:pt x="70" y="2"/>
                    <a:pt x="62" y="0"/>
                    <a:pt x="54" y="0"/>
                  </a:cubicBezTo>
                  <a:cubicBezTo>
                    <a:pt x="46" y="0"/>
                    <a:pt x="38" y="2"/>
                    <a:pt x="32" y="4"/>
                  </a:cubicBezTo>
                  <a:cubicBezTo>
                    <a:pt x="25" y="7"/>
                    <a:pt x="19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2"/>
                    <a:pt x="0" y="50"/>
                    <a:pt x="0" y="59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75"/>
                    <a:pt x="1" y="84"/>
                    <a:pt x="4" y="91"/>
                  </a:cubicBezTo>
                  <a:cubicBezTo>
                    <a:pt x="6" y="98"/>
                    <a:pt x="10" y="104"/>
                    <a:pt x="15" y="109"/>
                  </a:cubicBezTo>
                  <a:cubicBezTo>
                    <a:pt x="19" y="114"/>
                    <a:pt x="25" y="118"/>
                    <a:pt x="32" y="121"/>
                  </a:cubicBezTo>
                  <a:cubicBezTo>
                    <a:pt x="39" y="123"/>
                    <a:pt x="47" y="125"/>
                    <a:pt x="55" y="125"/>
                  </a:cubicBezTo>
                  <a:cubicBezTo>
                    <a:pt x="69" y="125"/>
                    <a:pt x="80" y="122"/>
                    <a:pt x="89" y="115"/>
                  </a:cubicBezTo>
                  <a:cubicBezTo>
                    <a:pt x="98" y="109"/>
                    <a:pt x="104" y="99"/>
                    <a:pt x="107" y="87"/>
                  </a:cubicBezTo>
                  <a:cubicBezTo>
                    <a:pt x="84" y="87"/>
                    <a:pt x="84" y="87"/>
                    <a:pt x="84" y="87"/>
                  </a:cubicBezTo>
                  <a:cubicBezTo>
                    <a:pt x="82" y="93"/>
                    <a:pt x="78" y="98"/>
                    <a:pt x="73" y="101"/>
                  </a:cubicBezTo>
                  <a:cubicBezTo>
                    <a:pt x="68" y="104"/>
                    <a:pt x="62" y="105"/>
                    <a:pt x="54" y="105"/>
                  </a:cubicBezTo>
                  <a:cubicBezTo>
                    <a:pt x="44" y="105"/>
                    <a:pt x="37" y="102"/>
                    <a:pt x="31" y="96"/>
                  </a:cubicBezTo>
                  <a:cubicBezTo>
                    <a:pt x="26" y="89"/>
                    <a:pt x="23" y="81"/>
                    <a:pt x="22" y="69"/>
                  </a:cubicBezTo>
                  <a:cubicBezTo>
                    <a:pt x="108" y="69"/>
                    <a:pt x="108" y="69"/>
                    <a:pt x="108" y="69"/>
                  </a:cubicBezTo>
                  <a:cubicBezTo>
                    <a:pt x="108" y="61"/>
                    <a:pt x="108" y="61"/>
                    <a:pt x="108" y="61"/>
                  </a:cubicBezTo>
                  <a:cubicBezTo>
                    <a:pt x="108" y="51"/>
                    <a:pt x="107" y="42"/>
                    <a:pt x="104" y="35"/>
                  </a:cubicBezTo>
                  <a:cubicBezTo>
                    <a:pt x="102" y="28"/>
                    <a:pt x="98" y="21"/>
                    <a:pt x="93" y="16"/>
                  </a:cubicBezTo>
                  <a:close/>
                  <a:moveTo>
                    <a:pt x="23" y="51"/>
                  </a:moveTo>
                  <a:cubicBezTo>
                    <a:pt x="24" y="41"/>
                    <a:pt x="27" y="33"/>
                    <a:pt x="32" y="28"/>
                  </a:cubicBezTo>
                  <a:cubicBezTo>
                    <a:pt x="38" y="23"/>
                    <a:pt x="45" y="20"/>
                    <a:pt x="54" y="20"/>
                  </a:cubicBezTo>
                  <a:cubicBezTo>
                    <a:pt x="73" y="20"/>
                    <a:pt x="84" y="31"/>
                    <a:pt x="86" y="51"/>
                  </a:cubicBezTo>
                  <a:lnTo>
                    <a:pt x="23" y="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Freeform 42"/>
            <p:cNvSpPr>
              <a:spLocks/>
            </p:cNvSpPr>
            <p:nvPr userDrawn="1"/>
          </p:nvSpPr>
          <p:spPr bwMode="auto">
            <a:xfrm>
              <a:off x="10482263" y="2190750"/>
              <a:ext cx="193675" cy="217488"/>
            </a:xfrm>
            <a:custGeom>
              <a:avLst/>
              <a:gdLst>
                <a:gd name="T0" fmla="*/ 23 w 110"/>
                <a:gd name="T1" fmla="*/ 38 h 123"/>
                <a:gd name="T2" fmla="*/ 23 w 110"/>
                <a:gd name="T3" fmla="*/ 65 h 123"/>
                <a:gd name="T4" fmla="*/ 20 w 110"/>
                <a:gd name="T5" fmla="*/ 85 h 123"/>
                <a:gd name="T6" fmla="*/ 15 w 110"/>
                <a:gd name="T7" fmla="*/ 98 h 123"/>
                <a:gd name="T8" fmla="*/ 4 w 110"/>
                <a:gd name="T9" fmla="*/ 103 h 123"/>
                <a:gd name="T10" fmla="*/ 0 w 110"/>
                <a:gd name="T11" fmla="*/ 103 h 123"/>
                <a:gd name="T12" fmla="*/ 0 w 110"/>
                <a:gd name="T13" fmla="*/ 123 h 123"/>
                <a:gd name="T14" fmla="*/ 4 w 110"/>
                <a:gd name="T15" fmla="*/ 123 h 123"/>
                <a:gd name="T16" fmla="*/ 27 w 110"/>
                <a:gd name="T17" fmla="*/ 116 h 123"/>
                <a:gd name="T18" fmla="*/ 39 w 110"/>
                <a:gd name="T19" fmla="*/ 97 h 123"/>
                <a:gd name="T20" fmla="*/ 44 w 110"/>
                <a:gd name="T21" fmla="*/ 70 h 123"/>
                <a:gd name="T22" fmla="*/ 45 w 110"/>
                <a:gd name="T23" fmla="*/ 38 h 123"/>
                <a:gd name="T24" fmla="*/ 45 w 110"/>
                <a:gd name="T25" fmla="*/ 20 h 123"/>
                <a:gd name="T26" fmla="*/ 88 w 110"/>
                <a:gd name="T27" fmla="*/ 20 h 123"/>
                <a:gd name="T28" fmla="*/ 88 w 110"/>
                <a:gd name="T29" fmla="*/ 121 h 123"/>
                <a:gd name="T30" fmla="*/ 110 w 110"/>
                <a:gd name="T31" fmla="*/ 121 h 123"/>
                <a:gd name="T32" fmla="*/ 110 w 110"/>
                <a:gd name="T33" fmla="*/ 0 h 123"/>
                <a:gd name="T34" fmla="*/ 23 w 110"/>
                <a:gd name="T35" fmla="*/ 0 h 123"/>
                <a:gd name="T36" fmla="*/ 23 w 110"/>
                <a:gd name="T37" fmla="*/ 3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0" h="123">
                  <a:moveTo>
                    <a:pt x="23" y="38"/>
                  </a:moveTo>
                  <a:cubicBezTo>
                    <a:pt x="23" y="48"/>
                    <a:pt x="23" y="57"/>
                    <a:pt x="23" y="65"/>
                  </a:cubicBezTo>
                  <a:cubicBezTo>
                    <a:pt x="22" y="73"/>
                    <a:pt x="22" y="80"/>
                    <a:pt x="20" y="85"/>
                  </a:cubicBezTo>
                  <a:cubicBezTo>
                    <a:pt x="19" y="91"/>
                    <a:pt x="17" y="95"/>
                    <a:pt x="15" y="98"/>
                  </a:cubicBezTo>
                  <a:cubicBezTo>
                    <a:pt x="12" y="102"/>
                    <a:pt x="8" y="103"/>
                    <a:pt x="4" y="103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4" y="123"/>
                    <a:pt x="4" y="123"/>
                    <a:pt x="4" y="123"/>
                  </a:cubicBezTo>
                  <a:cubicBezTo>
                    <a:pt x="14" y="123"/>
                    <a:pt x="22" y="120"/>
                    <a:pt x="27" y="116"/>
                  </a:cubicBezTo>
                  <a:cubicBezTo>
                    <a:pt x="33" y="111"/>
                    <a:pt x="37" y="105"/>
                    <a:pt x="39" y="97"/>
                  </a:cubicBezTo>
                  <a:cubicBezTo>
                    <a:pt x="42" y="89"/>
                    <a:pt x="43" y="80"/>
                    <a:pt x="44" y="70"/>
                  </a:cubicBezTo>
                  <a:cubicBezTo>
                    <a:pt x="44" y="60"/>
                    <a:pt x="45" y="49"/>
                    <a:pt x="45" y="38"/>
                  </a:cubicBezTo>
                  <a:cubicBezTo>
                    <a:pt x="45" y="20"/>
                    <a:pt x="45" y="20"/>
                    <a:pt x="45" y="20"/>
                  </a:cubicBezTo>
                  <a:cubicBezTo>
                    <a:pt x="88" y="20"/>
                    <a:pt x="88" y="20"/>
                    <a:pt x="88" y="20"/>
                  </a:cubicBezTo>
                  <a:cubicBezTo>
                    <a:pt x="88" y="121"/>
                    <a:pt x="88" y="121"/>
                    <a:pt x="88" y="121"/>
                  </a:cubicBezTo>
                  <a:cubicBezTo>
                    <a:pt x="110" y="121"/>
                    <a:pt x="110" y="121"/>
                    <a:pt x="110" y="121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23" y="0"/>
                    <a:pt x="23" y="0"/>
                    <a:pt x="23" y="0"/>
                  </a:cubicBezTo>
                  <a:lnTo>
                    <a:pt x="23" y="3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Freeform 43"/>
            <p:cNvSpPr>
              <a:spLocks noEditPoints="1"/>
            </p:cNvSpPr>
            <p:nvPr userDrawn="1"/>
          </p:nvSpPr>
          <p:spPr bwMode="auto">
            <a:xfrm>
              <a:off x="10748963" y="2190750"/>
              <a:ext cx="165100" cy="214313"/>
            </a:xfrm>
            <a:custGeom>
              <a:avLst/>
              <a:gdLst>
                <a:gd name="T0" fmla="*/ 82 w 94"/>
                <a:gd name="T1" fmla="*/ 50 h 121"/>
                <a:gd name="T2" fmla="*/ 46 w 94"/>
                <a:gd name="T3" fmla="*/ 39 h 121"/>
                <a:gd name="T4" fmla="*/ 21 w 94"/>
                <a:gd name="T5" fmla="*/ 39 h 121"/>
                <a:gd name="T6" fmla="*/ 21 w 94"/>
                <a:gd name="T7" fmla="*/ 0 h 121"/>
                <a:gd name="T8" fmla="*/ 0 w 94"/>
                <a:gd name="T9" fmla="*/ 0 h 121"/>
                <a:gd name="T10" fmla="*/ 0 w 94"/>
                <a:gd name="T11" fmla="*/ 121 h 121"/>
                <a:gd name="T12" fmla="*/ 46 w 94"/>
                <a:gd name="T13" fmla="*/ 121 h 121"/>
                <a:gd name="T14" fmla="*/ 82 w 94"/>
                <a:gd name="T15" fmla="*/ 110 h 121"/>
                <a:gd name="T16" fmla="*/ 94 w 94"/>
                <a:gd name="T17" fmla="*/ 80 h 121"/>
                <a:gd name="T18" fmla="*/ 82 w 94"/>
                <a:gd name="T19" fmla="*/ 50 h 121"/>
                <a:gd name="T20" fmla="*/ 65 w 94"/>
                <a:gd name="T21" fmla="*/ 96 h 121"/>
                <a:gd name="T22" fmla="*/ 44 w 94"/>
                <a:gd name="T23" fmla="*/ 101 h 121"/>
                <a:gd name="T24" fmla="*/ 21 w 94"/>
                <a:gd name="T25" fmla="*/ 101 h 121"/>
                <a:gd name="T26" fmla="*/ 21 w 94"/>
                <a:gd name="T27" fmla="*/ 59 h 121"/>
                <a:gd name="T28" fmla="*/ 44 w 94"/>
                <a:gd name="T29" fmla="*/ 59 h 121"/>
                <a:gd name="T30" fmla="*/ 65 w 94"/>
                <a:gd name="T31" fmla="*/ 64 h 121"/>
                <a:gd name="T32" fmla="*/ 71 w 94"/>
                <a:gd name="T33" fmla="*/ 80 h 121"/>
                <a:gd name="T34" fmla="*/ 65 w 94"/>
                <a:gd name="T35" fmla="*/ 96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4" h="121">
                  <a:moveTo>
                    <a:pt x="82" y="50"/>
                  </a:moveTo>
                  <a:cubicBezTo>
                    <a:pt x="74" y="43"/>
                    <a:pt x="62" y="39"/>
                    <a:pt x="46" y="39"/>
                  </a:cubicBezTo>
                  <a:cubicBezTo>
                    <a:pt x="21" y="39"/>
                    <a:pt x="21" y="39"/>
                    <a:pt x="21" y="39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46" y="121"/>
                    <a:pt x="46" y="121"/>
                    <a:pt x="46" y="121"/>
                  </a:cubicBezTo>
                  <a:cubicBezTo>
                    <a:pt x="62" y="121"/>
                    <a:pt x="74" y="117"/>
                    <a:pt x="82" y="110"/>
                  </a:cubicBezTo>
                  <a:cubicBezTo>
                    <a:pt x="90" y="103"/>
                    <a:pt x="94" y="93"/>
                    <a:pt x="94" y="80"/>
                  </a:cubicBezTo>
                  <a:cubicBezTo>
                    <a:pt x="94" y="67"/>
                    <a:pt x="90" y="57"/>
                    <a:pt x="82" y="50"/>
                  </a:cubicBezTo>
                  <a:close/>
                  <a:moveTo>
                    <a:pt x="65" y="96"/>
                  </a:moveTo>
                  <a:cubicBezTo>
                    <a:pt x="61" y="99"/>
                    <a:pt x="54" y="101"/>
                    <a:pt x="44" y="101"/>
                  </a:cubicBezTo>
                  <a:cubicBezTo>
                    <a:pt x="21" y="101"/>
                    <a:pt x="21" y="101"/>
                    <a:pt x="21" y="101"/>
                  </a:cubicBezTo>
                  <a:cubicBezTo>
                    <a:pt x="21" y="59"/>
                    <a:pt x="21" y="59"/>
                    <a:pt x="21" y="59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54" y="59"/>
                    <a:pt x="61" y="61"/>
                    <a:pt x="65" y="64"/>
                  </a:cubicBezTo>
                  <a:cubicBezTo>
                    <a:pt x="69" y="68"/>
                    <a:pt x="71" y="73"/>
                    <a:pt x="71" y="80"/>
                  </a:cubicBezTo>
                  <a:cubicBezTo>
                    <a:pt x="71" y="87"/>
                    <a:pt x="69" y="92"/>
                    <a:pt x="65" y="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Freeform 44"/>
            <p:cNvSpPr>
              <a:spLocks/>
            </p:cNvSpPr>
            <p:nvPr userDrawn="1"/>
          </p:nvSpPr>
          <p:spPr bwMode="auto">
            <a:xfrm>
              <a:off x="9043988" y="2684463"/>
              <a:ext cx="184150" cy="220663"/>
            </a:xfrm>
            <a:custGeom>
              <a:avLst/>
              <a:gdLst>
                <a:gd name="T0" fmla="*/ 31 w 104"/>
                <a:gd name="T1" fmla="*/ 29 h 125"/>
                <a:gd name="T2" fmla="*/ 54 w 104"/>
                <a:gd name="T3" fmla="*/ 20 h 125"/>
                <a:gd name="T4" fmla="*/ 72 w 104"/>
                <a:gd name="T5" fmla="*/ 25 h 125"/>
                <a:gd name="T6" fmla="*/ 81 w 104"/>
                <a:gd name="T7" fmla="*/ 39 h 125"/>
                <a:gd name="T8" fmla="*/ 104 w 104"/>
                <a:gd name="T9" fmla="*/ 39 h 125"/>
                <a:gd name="T10" fmla="*/ 98 w 104"/>
                <a:gd name="T11" fmla="*/ 24 h 125"/>
                <a:gd name="T12" fmla="*/ 88 w 104"/>
                <a:gd name="T13" fmla="*/ 12 h 125"/>
                <a:gd name="T14" fmla="*/ 73 w 104"/>
                <a:gd name="T15" fmla="*/ 3 h 125"/>
                <a:gd name="T16" fmla="*/ 53 w 104"/>
                <a:gd name="T17" fmla="*/ 0 h 125"/>
                <a:gd name="T18" fmla="*/ 31 w 104"/>
                <a:gd name="T19" fmla="*/ 4 h 125"/>
                <a:gd name="T20" fmla="*/ 15 w 104"/>
                <a:gd name="T21" fmla="*/ 16 h 125"/>
                <a:gd name="T22" fmla="*/ 4 w 104"/>
                <a:gd name="T23" fmla="*/ 34 h 125"/>
                <a:gd name="T24" fmla="*/ 0 w 104"/>
                <a:gd name="T25" fmla="*/ 58 h 125"/>
                <a:gd name="T26" fmla="*/ 0 w 104"/>
                <a:gd name="T27" fmla="*/ 65 h 125"/>
                <a:gd name="T28" fmla="*/ 14 w 104"/>
                <a:gd name="T29" fmla="*/ 110 h 125"/>
                <a:gd name="T30" fmla="*/ 53 w 104"/>
                <a:gd name="T31" fmla="*/ 125 h 125"/>
                <a:gd name="T32" fmla="*/ 73 w 104"/>
                <a:gd name="T33" fmla="*/ 122 h 125"/>
                <a:gd name="T34" fmla="*/ 88 w 104"/>
                <a:gd name="T35" fmla="*/ 113 h 125"/>
                <a:gd name="T36" fmla="*/ 98 w 104"/>
                <a:gd name="T37" fmla="*/ 101 h 125"/>
                <a:gd name="T38" fmla="*/ 104 w 104"/>
                <a:gd name="T39" fmla="*/ 84 h 125"/>
                <a:gd name="T40" fmla="*/ 81 w 104"/>
                <a:gd name="T41" fmla="*/ 84 h 125"/>
                <a:gd name="T42" fmla="*/ 72 w 104"/>
                <a:gd name="T43" fmla="*/ 99 h 125"/>
                <a:gd name="T44" fmla="*/ 54 w 104"/>
                <a:gd name="T45" fmla="*/ 105 h 125"/>
                <a:gd name="T46" fmla="*/ 31 w 104"/>
                <a:gd name="T47" fmla="*/ 95 h 125"/>
                <a:gd name="T48" fmla="*/ 23 w 104"/>
                <a:gd name="T49" fmla="*/ 65 h 125"/>
                <a:gd name="T50" fmla="*/ 23 w 104"/>
                <a:gd name="T51" fmla="*/ 58 h 125"/>
                <a:gd name="T52" fmla="*/ 31 w 104"/>
                <a:gd name="T53" fmla="*/ 2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04" h="125">
                  <a:moveTo>
                    <a:pt x="31" y="29"/>
                  </a:moveTo>
                  <a:cubicBezTo>
                    <a:pt x="37" y="23"/>
                    <a:pt x="45" y="20"/>
                    <a:pt x="54" y="20"/>
                  </a:cubicBezTo>
                  <a:cubicBezTo>
                    <a:pt x="62" y="20"/>
                    <a:pt x="68" y="22"/>
                    <a:pt x="72" y="25"/>
                  </a:cubicBezTo>
                  <a:cubicBezTo>
                    <a:pt x="76" y="29"/>
                    <a:pt x="79" y="33"/>
                    <a:pt x="81" y="39"/>
                  </a:cubicBezTo>
                  <a:cubicBezTo>
                    <a:pt x="104" y="39"/>
                    <a:pt x="104" y="39"/>
                    <a:pt x="104" y="39"/>
                  </a:cubicBezTo>
                  <a:cubicBezTo>
                    <a:pt x="103" y="33"/>
                    <a:pt x="101" y="28"/>
                    <a:pt x="98" y="24"/>
                  </a:cubicBezTo>
                  <a:cubicBezTo>
                    <a:pt x="96" y="19"/>
                    <a:pt x="92" y="15"/>
                    <a:pt x="88" y="12"/>
                  </a:cubicBezTo>
                  <a:cubicBezTo>
                    <a:pt x="84" y="8"/>
                    <a:pt x="79" y="5"/>
                    <a:pt x="73" y="3"/>
                  </a:cubicBezTo>
                  <a:cubicBezTo>
                    <a:pt x="67" y="1"/>
                    <a:pt x="61" y="0"/>
                    <a:pt x="53" y="0"/>
                  </a:cubicBezTo>
                  <a:cubicBezTo>
                    <a:pt x="45" y="0"/>
                    <a:pt x="38" y="2"/>
                    <a:pt x="31" y="4"/>
                  </a:cubicBezTo>
                  <a:cubicBezTo>
                    <a:pt x="25" y="7"/>
                    <a:pt x="19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1"/>
                    <a:pt x="0" y="49"/>
                    <a:pt x="0" y="58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85"/>
                    <a:pt x="5" y="99"/>
                    <a:pt x="14" y="110"/>
                  </a:cubicBezTo>
                  <a:cubicBezTo>
                    <a:pt x="24" y="120"/>
                    <a:pt x="37" y="125"/>
                    <a:pt x="53" y="125"/>
                  </a:cubicBezTo>
                  <a:cubicBezTo>
                    <a:pt x="61" y="125"/>
                    <a:pt x="67" y="124"/>
                    <a:pt x="73" y="122"/>
                  </a:cubicBezTo>
                  <a:cubicBezTo>
                    <a:pt x="79" y="120"/>
                    <a:pt x="84" y="117"/>
                    <a:pt x="88" y="113"/>
                  </a:cubicBezTo>
                  <a:cubicBezTo>
                    <a:pt x="92" y="110"/>
                    <a:pt x="96" y="105"/>
                    <a:pt x="98" y="101"/>
                  </a:cubicBezTo>
                  <a:cubicBezTo>
                    <a:pt x="101" y="96"/>
                    <a:pt x="103" y="90"/>
                    <a:pt x="104" y="84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79" y="91"/>
                    <a:pt x="76" y="96"/>
                    <a:pt x="72" y="99"/>
                  </a:cubicBezTo>
                  <a:cubicBezTo>
                    <a:pt x="68" y="103"/>
                    <a:pt x="62" y="105"/>
                    <a:pt x="54" y="105"/>
                  </a:cubicBezTo>
                  <a:cubicBezTo>
                    <a:pt x="45" y="105"/>
                    <a:pt x="37" y="102"/>
                    <a:pt x="31" y="95"/>
                  </a:cubicBezTo>
                  <a:cubicBezTo>
                    <a:pt x="25" y="89"/>
                    <a:pt x="23" y="79"/>
                    <a:pt x="23" y="65"/>
                  </a:cubicBezTo>
                  <a:cubicBezTo>
                    <a:pt x="23" y="58"/>
                    <a:pt x="23" y="58"/>
                    <a:pt x="23" y="58"/>
                  </a:cubicBezTo>
                  <a:cubicBezTo>
                    <a:pt x="23" y="45"/>
                    <a:pt x="25" y="36"/>
                    <a:pt x="31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9" name="Freeform 45"/>
            <p:cNvSpPr>
              <a:spLocks/>
            </p:cNvSpPr>
            <p:nvPr userDrawn="1"/>
          </p:nvSpPr>
          <p:spPr bwMode="auto">
            <a:xfrm>
              <a:off x="9253538" y="2687638"/>
              <a:ext cx="174625" cy="214313"/>
            </a:xfrm>
            <a:custGeom>
              <a:avLst/>
              <a:gdLst>
                <a:gd name="T0" fmla="*/ 0 w 110"/>
                <a:gd name="T1" fmla="*/ 22 h 135"/>
                <a:gd name="T2" fmla="*/ 44 w 110"/>
                <a:gd name="T3" fmla="*/ 22 h 135"/>
                <a:gd name="T4" fmla="*/ 44 w 110"/>
                <a:gd name="T5" fmla="*/ 135 h 135"/>
                <a:gd name="T6" fmla="*/ 68 w 110"/>
                <a:gd name="T7" fmla="*/ 135 h 135"/>
                <a:gd name="T8" fmla="*/ 68 w 110"/>
                <a:gd name="T9" fmla="*/ 22 h 135"/>
                <a:gd name="T10" fmla="*/ 110 w 110"/>
                <a:gd name="T11" fmla="*/ 22 h 135"/>
                <a:gd name="T12" fmla="*/ 110 w 110"/>
                <a:gd name="T13" fmla="*/ 0 h 135"/>
                <a:gd name="T14" fmla="*/ 0 w 110"/>
                <a:gd name="T15" fmla="*/ 0 h 135"/>
                <a:gd name="T16" fmla="*/ 0 w 110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" h="135">
                  <a:moveTo>
                    <a:pt x="0" y="22"/>
                  </a:moveTo>
                  <a:lnTo>
                    <a:pt x="44" y="22"/>
                  </a:lnTo>
                  <a:lnTo>
                    <a:pt x="44" y="135"/>
                  </a:lnTo>
                  <a:lnTo>
                    <a:pt x="68" y="135"/>
                  </a:lnTo>
                  <a:lnTo>
                    <a:pt x="68" y="22"/>
                  </a:lnTo>
                  <a:lnTo>
                    <a:pt x="110" y="22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Freeform 46"/>
            <p:cNvSpPr>
              <a:spLocks noEditPoints="1"/>
            </p:cNvSpPr>
            <p:nvPr userDrawn="1"/>
          </p:nvSpPr>
          <p:spPr bwMode="auto">
            <a:xfrm>
              <a:off x="9475788" y="2687638"/>
              <a:ext cx="169863" cy="214313"/>
            </a:xfrm>
            <a:custGeom>
              <a:avLst/>
              <a:gdLst>
                <a:gd name="T0" fmla="*/ 76 w 96"/>
                <a:gd name="T1" fmla="*/ 58 h 121"/>
                <a:gd name="T2" fmla="*/ 76 w 96"/>
                <a:gd name="T3" fmla="*/ 58 h 121"/>
                <a:gd name="T4" fmla="*/ 87 w 96"/>
                <a:gd name="T5" fmla="*/ 48 h 121"/>
                <a:gd name="T6" fmla="*/ 91 w 96"/>
                <a:gd name="T7" fmla="*/ 34 h 121"/>
                <a:gd name="T8" fmla="*/ 81 w 96"/>
                <a:gd name="T9" fmla="*/ 9 h 121"/>
                <a:gd name="T10" fmla="*/ 47 w 96"/>
                <a:gd name="T11" fmla="*/ 0 h 121"/>
                <a:gd name="T12" fmla="*/ 0 w 96"/>
                <a:gd name="T13" fmla="*/ 0 h 121"/>
                <a:gd name="T14" fmla="*/ 0 w 96"/>
                <a:gd name="T15" fmla="*/ 121 h 121"/>
                <a:gd name="T16" fmla="*/ 51 w 96"/>
                <a:gd name="T17" fmla="*/ 121 h 121"/>
                <a:gd name="T18" fmla="*/ 86 w 96"/>
                <a:gd name="T19" fmla="*/ 112 h 121"/>
                <a:gd name="T20" fmla="*/ 96 w 96"/>
                <a:gd name="T21" fmla="*/ 86 h 121"/>
                <a:gd name="T22" fmla="*/ 91 w 96"/>
                <a:gd name="T23" fmla="*/ 69 h 121"/>
                <a:gd name="T24" fmla="*/ 76 w 96"/>
                <a:gd name="T25" fmla="*/ 58 h 121"/>
                <a:gd name="T26" fmla="*/ 21 w 96"/>
                <a:gd name="T27" fmla="*/ 20 h 121"/>
                <a:gd name="T28" fmla="*/ 45 w 96"/>
                <a:gd name="T29" fmla="*/ 20 h 121"/>
                <a:gd name="T30" fmla="*/ 64 w 96"/>
                <a:gd name="T31" fmla="*/ 24 h 121"/>
                <a:gd name="T32" fmla="*/ 69 w 96"/>
                <a:gd name="T33" fmla="*/ 35 h 121"/>
                <a:gd name="T34" fmla="*/ 64 w 96"/>
                <a:gd name="T35" fmla="*/ 46 h 121"/>
                <a:gd name="T36" fmla="*/ 45 w 96"/>
                <a:gd name="T37" fmla="*/ 50 h 121"/>
                <a:gd name="T38" fmla="*/ 21 w 96"/>
                <a:gd name="T39" fmla="*/ 50 h 121"/>
                <a:gd name="T40" fmla="*/ 21 w 96"/>
                <a:gd name="T41" fmla="*/ 20 h 121"/>
                <a:gd name="T42" fmla="*/ 68 w 96"/>
                <a:gd name="T43" fmla="*/ 97 h 121"/>
                <a:gd name="T44" fmla="*/ 50 w 96"/>
                <a:gd name="T45" fmla="*/ 101 h 121"/>
                <a:gd name="T46" fmla="*/ 21 w 96"/>
                <a:gd name="T47" fmla="*/ 101 h 121"/>
                <a:gd name="T48" fmla="*/ 21 w 96"/>
                <a:gd name="T49" fmla="*/ 68 h 121"/>
                <a:gd name="T50" fmla="*/ 50 w 96"/>
                <a:gd name="T51" fmla="*/ 68 h 121"/>
                <a:gd name="T52" fmla="*/ 68 w 96"/>
                <a:gd name="T53" fmla="*/ 73 h 121"/>
                <a:gd name="T54" fmla="*/ 73 w 96"/>
                <a:gd name="T55" fmla="*/ 85 h 121"/>
                <a:gd name="T56" fmla="*/ 68 w 96"/>
                <a:gd name="T57" fmla="*/ 9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96" h="121">
                  <a:moveTo>
                    <a:pt x="76" y="58"/>
                  </a:moveTo>
                  <a:cubicBezTo>
                    <a:pt x="76" y="58"/>
                    <a:pt x="76" y="58"/>
                    <a:pt x="76" y="58"/>
                  </a:cubicBezTo>
                  <a:cubicBezTo>
                    <a:pt x="81" y="55"/>
                    <a:pt x="85" y="52"/>
                    <a:pt x="87" y="48"/>
                  </a:cubicBezTo>
                  <a:cubicBezTo>
                    <a:pt x="90" y="44"/>
                    <a:pt x="91" y="39"/>
                    <a:pt x="91" y="34"/>
                  </a:cubicBezTo>
                  <a:cubicBezTo>
                    <a:pt x="91" y="24"/>
                    <a:pt x="88" y="16"/>
                    <a:pt x="81" y="9"/>
                  </a:cubicBezTo>
                  <a:cubicBezTo>
                    <a:pt x="74" y="3"/>
                    <a:pt x="62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51" y="121"/>
                    <a:pt x="51" y="121"/>
                    <a:pt x="51" y="121"/>
                  </a:cubicBezTo>
                  <a:cubicBezTo>
                    <a:pt x="67" y="121"/>
                    <a:pt x="79" y="118"/>
                    <a:pt x="86" y="112"/>
                  </a:cubicBezTo>
                  <a:cubicBezTo>
                    <a:pt x="93" y="105"/>
                    <a:pt x="96" y="97"/>
                    <a:pt x="96" y="86"/>
                  </a:cubicBezTo>
                  <a:cubicBezTo>
                    <a:pt x="96" y="80"/>
                    <a:pt x="94" y="74"/>
                    <a:pt x="91" y="69"/>
                  </a:cubicBezTo>
                  <a:cubicBezTo>
                    <a:pt x="87" y="65"/>
                    <a:pt x="83" y="61"/>
                    <a:pt x="76" y="58"/>
                  </a:cubicBezTo>
                  <a:close/>
                  <a:moveTo>
                    <a:pt x="21" y="20"/>
                  </a:moveTo>
                  <a:cubicBezTo>
                    <a:pt x="45" y="20"/>
                    <a:pt x="45" y="20"/>
                    <a:pt x="45" y="20"/>
                  </a:cubicBezTo>
                  <a:cubicBezTo>
                    <a:pt x="54" y="20"/>
                    <a:pt x="60" y="21"/>
                    <a:pt x="64" y="24"/>
                  </a:cubicBezTo>
                  <a:cubicBezTo>
                    <a:pt x="67" y="27"/>
                    <a:pt x="69" y="30"/>
                    <a:pt x="69" y="35"/>
                  </a:cubicBezTo>
                  <a:cubicBezTo>
                    <a:pt x="69" y="40"/>
                    <a:pt x="67" y="44"/>
                    <a:pt x="64" y="46"/>
                  </a:cubicBezTo>
                  <a:cubicBezTo>
                    <a:pt x="60" y="49"/>
                    <a:pt x="54" y="50"/>
                    <a:pt x="45" y="50"/>
                  </a:cubicBezTo>
                  <a:cubicBezTo>
                    <a:pt x="21" y="50"/>
                    <a:pt x="21" y="50"/>
                    <a:pt x="21" y="50"/>
                  </a:cubicBezTo>
                  <a:lnTo>
                    <a:pt x="21" y="20"/>
                  </a:lnTo>
                  <a:close/>
                  <a:moveTo>
                    <a:pt x="68" y="97"/>
                  </a:moveTo>
                  <a:cubicBezTo>
                    <a:pt x="65" y="100"/>
                    <a:pt x="59" y="101"/>
                    <a:pt x="50" y="101"/>
                  </a:cubicBezTo>
                  <a:cubicBezTo>
                    <a:pt x="21" y="101"/>
                    <a:pt x="21" y="101"/>
                    <a:pt x="21" y="101"/>
                  </a:cubicBezTo>
                  <a:cubicBezTo>
                    <a:pt x="21" y="68"/>
                    <a:pt x="21" y="68"/>
                    <a:pt x="21" y="68"/>
                  </a:cubicBezTo>
                  <a:cubicBezTo>
                    <a:pt x="50" y="68"/>
                    <a:pt x="50" y="68"/>
                    <a:pt x="50" y="68"/>
                  </a:cubicBezTo>
                  <a:cubicBezTo>
                    <a:pt x="59" y="68"/>
                    <a:pt x="65" y="70"/>
                    <a:pt x="68" y="73"/>
                  </a:cubicBezTo>
                  <a:cubicBezTo>
                    <a:pt x="72" y="75"/>
                    <a:pt x="73" y="79"/>
                    <a:pt x="73" y="85"/>
                  </a:cubicBezTo>
                  <a:cubicBezTo>
                    <a:pt x="73" y="90"/>
                    <a:pt x="72" y="94"/>
                    <a:pt x="68" y="9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Freeform 47"/>
            <p:cNvSpPr>
              <a:spLocks noEditPoints="1"/>
            </p:cNvSpPr>
            <p:nvPr userDrawn="1"/>
          </p:nvSpPr>
          <p:spPr bwMode="auto">
            <a:xfrm>
              <a:off x="9688513" y="2684463"/>
              <a:ext cx="179388" cy="220663"/>
            </a:xfrm>
            <a:custGeom>
              <a:avLst/>
              <a:gdLst>
                <a:gd name="T0" fmla="*/ 53 w 102"/>
                <a:gd name="T1" fmla="*/ 0 h 125"/>
                <a:gd name="T2" fmla="*/ 33 w 102"/>
                <a:gd name="T3" fmla="*/ 3 h 125"/>
                <a:gd name="T4" fmla="*/ 18 w 102"/>
                <a:gd name="T5" fmla="*/ 11 h 125"/>
                <a:gd name="T6" fmla="*/ 9 w 102"/>
                <a:gd name="T7" fmla="*/ 22 h 125"/>
                <a:gd name="T8" fmla="*/ 5 w 102"/>
                <a:gd name="T9" fmla="*/ 36 h 125"/>
                <a:gd name="T10" fmla="*/ 27 w 102"/>
                <a:gd name="T11" fmla="*/ 36 h 125"/>
                <a:gd name="T12" fmla="*/ 34 w 102"/>
                <a:gd name="T13" fmla="*/ 25 h 125"/>
                <a:gd name="T14" fmla="*/ 53 w 102"/>
                <a:gd name="T15" fmla="*/ 20 h 125"/>
                <a:gd name="T16" fmla="*/ 74 w 102"/>
                <a:gd name="T17" fmla="*/ 26 h 125"/>
                <a:gd name="T18" fmla="*/ 80 w 102"/>
                <a:gd name="T19" fmla="*/ 43 h 125"/>
                <a:gd name="T20" fmla="*/ 80 w 102"/>
                <a:gd name="T21" fmla="*/ 50 h 125"/>
                <a:gd name="T22" fmla="*/ 52 w 102"/>
                <a:gd name="T23" fmla="*/ 50 h 125"/>
                <a:gd name="T24" fmla="*/ 12 w 102"/>
                <a:gd name="T25" fmla="*/ 60 h 125"/>
                <a:gd name="T26" fmla="*/ 0 w 102"/>
                <a:gd name="T27" fmla="*/ 89 h 125"/>
                <a:gd name="T28" fmla="*/ 11 w 102"/>
                <a:gd name="T29" fmla="*/ 115 h 125"/>
                <a:gd name="T30" fmla="*/ 41 w 102"/>
                <a:gd name="T31" fmla="*/ 125 h 125"/>
                <a:gd name="T32" fmla="*/ 82 w 102"/>
                <a:gd name="T33" fmla="*/ 105 h 125"/>
                <a:gd name="T34" fmla="*/ 82 w 102"/>
                <a:gd name="T35" fmla="*/ 105 h 125"/>
                <a:gd name="T36" fmla="*/ 85 w 102"/>
                <a:gd name="T37" fmla="*/ 123 h 125"/>
                <a:gd name="T38" fmla="*/ 102 w 102"/>
                <a:gd name="T39" fmla="*/ 123 h 125"/>
                <a:gd name="T40" fmla="*/ 102 w 102"/>
                <a:gd name="T41" fmla="*/ 45 h 125"/>
                <a:gd name="T42" fmla="*/ 90 w 102"/>
                <a:gd name="T43" fmla="*/ 12 h 125"/>
                <a:gd name="T44" fmla="*/ 53 w 102"/>
                <a:gd name="T45" fmla="*/ 0 h 125"/>
                <a:gd name="T46" fmla="*/ 80 w 102"/>
                <a:gd name="T47" fmla="*/ 72 h 125"/>
                <a:gd name="T48" fmla="*/ 77 w 102"/>
                <a:gd name="T49" fmla="*/ 85 h 125"/>
                <a:gd name="T50" fmla="*/ 69 w 102"/>
                <a:gd name="T51" fmla="*/ 95 h 125"/>
                <a:gd name="T52" fmla="*/ 58 w 102"/>
                <a:gd name="T53" fmla="*/ 102 h 125"/>
                <a:gd name="T54" fmla="*/ 44 w 102"/>
                <a:gd name="T55" fmla="*/ 105 h 125"/>
                <a:gd name="T56" fmla="*/ 28 w 102"/>
                <a:gd name="T57" fmla="*/ 100 h 125"/>
                <a:gd name="T58" fmla="*/ 23 w 102"/>
                <a:gd name="T59" fmla="*/ 89 h 125"/>
                <a:gd name="T60" fmla="*/ 30 w 102"/>
                <a:gd name="T61" fmla="*/ 74 h 125"/>
                <a:gd name="T62" fmla="*/ 53 w 102"/>
                <a:gd name="T63" fmla="*/ 68 h 125"/>
                <a:gd name="T64" fmla="*/ 80 w 102"/>
                <a:gd name="T65" fmla="*/ 68 h 125"/>
                <a:gd name="T66" fmla="*/ 80 w 102"/>
                <a:gd name="T67" fmla="*/ 7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2" h="125">
                  <a:moveTo>
                    <a:pt x="53" y="0"/>
                  </a:moveTo>
                  <a:cubicBezTo>
                    <a:pt x="46" y="0"/>
                    <a:pt x="39" y="1"/>
                    <a:pt x="33" y="3"/>
                  </a:cubicBezTo>
                  <a:cubicBezTo>
                    <a:pt x="27" y="5"/>
                    <a:pt x="22" y="8"/>
                    <a:pt x="18" y="11"/>
                  </a:cubicBezTo>
                  <a:cubicBezTo>
                    <a:pt x="14" y="14"/>
                    <a:pt x="11" y="18"/>
                    <a:pt x="9" y="22"/>
                  </a:cubicBezTo>
                  <a:cubicBezTo>
                    <a:pt x="7" y="26"/>
                    <a:pt x="5" y="31"/>
                    <a:pt x="5" y="36"/>
                  </a:cubicBezTo>
                  <a:cubicBezTo>
                    <a:pt x="27" y="36"/>
                    <a:pt x="27" y="36"/>
                    <a:pt x="27" y="36"/>
                  </a:cubicBezTo>
                  <a:cubicBezTo>
                    <a:pt x="28" y="31"/>
                    <a:pt x="30" y="28"/>
                    <a:pt x="34" y="25"/>
                  </a:cubicBezTo>
                  <a:cubicBezTo>
                    <a:pt x="38" y="22"/>
                    <a:pt x="45" y="20"/>
                    <a:pt x="53" y="20"/>
                  </a:cubicBezTo>
                  <a:cubicBezTo>
                    <a:pt x="63" y="20"/>
                    <a:pt x="70" y="22"/>
                    <a:pt x="74" y="26"/>
                  </a:cubicBezTo>
                  <a:cubicBezTo>
                    <a:pt x="78" y="30"/>
                    <a:pt x="80" y="35"/>
                    <a:pt x="80" y="43"/>
                  </a:cubicBezTo>
                  <a:cubicBezTo>
                    <a:pt x="80" y="50"/>
                    <a:pt x="80" y="50"/>
                    <a:pt x="80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34" y="50"/>
                    <a:pt x="21" y="53"/>
                    <a:pt x="12" y="60"/>
                  </a:cubicBezTo>
                  <a:cubicBezTo>
                    <a:pt x="4" y="67"/>
                    <a:pt x="0" y="77"/>
                    <a:pt x="0" y="89"/>
                  </a:cubicBezTo>
                  <a:cubicBezTo>
                    <a:pt x="0" y="100"/>
                    <a:pt x="4" y="109"/>
                    <a:pt x="11" y="115"/>
                  </a:cubicBezTo>
                  <a:cubicBezTo>
                    <a:pt x="17" y="122"/>
                    <a:pt x="28" y="125"/>
                    <a:pt x="41" y="125"/>
                  </a:cubicBezTo>
                  <a:cubicBezTo>
                    <a:pt x="58" y="125"/>
                    <a:pt x="72" y="118"/>
                    <a:pt x="82" y="105"/>
                  </a:cubicBezTo>
                  <a:cubicBezTo>
                    <a:pt x="82" y="105"/>
                    <a:pt x="82" y="105"/>
                    <a:pt x="82" y="105"/>
                  </a:cubicBezTo>
                  <a:cubicBezTo>
                    <a:pt x="85" y="123"/>
                    <a:pt x="85" y="123"/>
                    <a:pt x="85" y="123"/>
                  </a:cubicBezTo>
                  <a:cubicBezTo>
                    <a:pt x="102" y="123"/>
                    <a:pt x="102" y="123"/>
                    <a:pt x="102" y="123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30"/>
                    <a:pt x="98" y="19"/>
                    <a:pt x="90" y="12"/>
                  </a:cubicBezTo>
                  <a:cubicBezTo>
                    <a:pt x="82" y="4"/>
                    <a:pt x="70" y="0"/>
                    <a:pt x="53" y="0"/>
                  </a:cubicBezTo>
                  <a:close/>
                  <a:moveTo>
                    <a:pt x="80" y="72"/>
                  </a:moveTo>
                  <a:cubicBezTo>
                    <a:pt x="80" y="77"/>
                    <a:pt x="79" y="81"/>
                    <a:pt x="77" y="85"/>
                  </a:cubicBezTo>
                  <a:cubicBezTo>
                    <a:pt x="75" y="89"/>
                    <a:pt x="73" y="92"/>
                    <a:pt x="69" y="95"/>
                  </a:cubicBezTo>
                  <a:cubicBezTo>
                    <a:pt x="66" y="98"/>
                    <a:pt x="62" y="101"/>
                    <a:pt x="58" y="102"/>
                  </a:cubicBezTo>
                  <a:cubicBezTo>
                    <a:pt x="53" y="104"/>
                    <a:pt x="49" y="105"/>
                    <a:pt x="44" y="105"/>
                  </a:cubicBezTo>
                  <a:cubicBezTo>
                    <a:pt x="37" y="105"/>
                    <a:pt x="32" y="103"/>
                    <a:pt x="28" y="100"/>
                  </a:cubicBezTo>
                  <a:cubicBezTo>
                    <a:pt x="25" y="97"/>
                    <a:pt x="23" y="93"/>
                    <a:pt x="23" y="89"/>
                  </a:cubicBezTo>
                  <a:cubicBezTo>
                    <a:pt x="23" y="82"/>
                    <a:pt x="25" y="77"/>
                    <a:pt x="30" y="74"/>
                  </a:cubicBezTo>
                  <a:cubicBezTo>
                    <a:pt x="34" y="70"/>
                    <a:pt x="42" y="68"/>
                    <a:pt x="53" y="68"/>
                  </a:cubicBezTo>
                  <a:cubicBezTo>
                    <a:pt x="80" y="68"/>
                    <a:pt x="80" y="68"/>
                    <a:pt x="80" y="68"/>
                  </a:cubicBezTo>
                  <a:lnTo>
                    <a:pt x="80" y="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2" name="Freeform 48"/>
            <p:cNvSpPr>
              <a:spLocks/>
            </p:cNvSpPr>
            <p:nvPr userDrawn="1"/>
          </p:nvSpPr>
          <p:spPr bwMode="auto">
            <a:xfrm>
              <a:off x="5602288" y="1698625"/>
              <a:ext cx="1366838" cy="1211263"/>
            </a:xfrm>
            <a:custGeom>
              <a:avLst/>
              <a:gdLst>
                <a:gd name="T0" fmla="*/ 159 w 777"/>
                <a:gd name="T1" fmla="*/ 458 h 685"/>
                <a:gd name="T2" fmla="*/ 0 w 777"/>
                <a:gd name="T3" fmla="*/ 594 h 685"/>
                <a:gd name="T4" fmla="*/ 0 w 777"/>
                <a:gd name="T5" fmla="*/ 683 h 685"/>
                <a:gd name="T6" fmla="*/ 245 w 777"/>
                <a:gd name="T7" fmla="*/ 517 h 685"/>
                <a:gd name="T8" fmla="*/ 293 w 777"/>
                <a:gd name="T9" fmla="*/ 85 h 685"/>
                <a:gd name="T10" fmla="*/ 683 w 777"/>
                <a:gd name="T11" fmla="*/ 85 h 685"/>
                <a:gd name="T12" fmla="*/ 683 w 777"/>
                <a:gd name="T13" fmla="*/ 677 h 685"/>
                <a:gd name="T14" fmla="*/ 777 w 777"/>
                <a:gd name="T15" fmla="*/ 677 h 685"/>
                <a:gd name="T16" fmla="*/ 777 w 777"/>
                <a:gd name="T17" fmla="*/ 0 h 685"/>
                <a:gd name="T18" fmla="*/ 205 w 777"/>
                <a:gd name="T19" fmla="*/ 0 h 685"/>
                <a:gd name="T20" fmla="*/ 159 w 777"/>
                <a:gd name="T21" fmla="*/ 458 h 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77" h="685">
                  <a:moveTo>
                    <a:pt x="159" y="458"/>
                  </a:moveTo>
                  <a:cubicBezTo>
                    <a:pt x="147" y="569"/>
                    <a:pt x="89" y="591"/>
                    <a:pt x="0" y="594"/>
                  </a:cubicBezTo>
                  <a:cubicBezTo>
                    <a:pt x="0" y="683"/>
                    <a:pt x="0" y="683"/>
                    <a:pt x="0" y="683"/>
                  </a:cubicBezTo>
                  <a:cubicBezTo>
                    <a:pt x="133" y="685"/>
                    <a:pt x="218" y="635"/>
                    <a:pt x="245" y="517"/>
                  </a:cubicBezTo>
                  <a:cubicBezTo>
                    <a:pt x="264" y="428"/>
                    <a:pt x="293" y="85"/>
                    <a:pt x="293" y="85"/>
                  </a:cubicBezTo>
                  <a:cubicBezTo>
                    <a:pt x="683" y="85"/>
                    <a:pt x="683" y="85"/>
                    <a:pt x="683" y="85"/>
                  </a:cubicBezTo>
                  <a:cubicBezTo>
                    <a:pt x="683" y="677"/>
                    <a:pt x="683" y="677"/>
                    <a:pt x="683" y="677"/>
                  </a:cubicBezTo>
                  <a:cubicBezTo>
                    <a:pt x="777" y="677"/>
                    <a:pt x="777" y="677"/>
                    <a:pt x="777" y="677"/>
                  </a:cubicBezTo>
                  <a:cubicBezTo>
                    <a:pt x="777" y="0"/>
                    <a:pt x="777" y="0"/>
                    <a:pt x="777" y="0"/>
                  </a:cubicBezTo>
                  <a:cubicBezTo>
                    <a:pt x="205" y="0"/>
                    <a:pt x="205" y="0"/>
                    <a:pt x="205" y="0"/>
                  </a:cubicBezTo>
                  <a:cubicBezTo>
                    <a:pt x="205" y="0"/>
                    <a:pt x="176" y="314"/>
                    <a:pt x="159" y="4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" name="Freeform 49"/>
            <p:cNvSpPr>
              <a:spLocks/>
            </p:cNvSpPr>
            <p:nvPr userDrawn="1"/>
          </p:nvSpPr>
          <p:spPr bwMode="auto">
            <a:xfrm>
              <a:off x="2874963" y="1698625"/>
              <a:ext cx="1400175" cy="1196975"/>
            </a:xfrm>
            <a:custGeom>
              <a:avLst/>
              <a:gdLst>
                <a:gd name="T0" fmla="*/ 756 w 796"/>
                <a:gd name="T1" fmla="*/ 0 h 677"/>
                <a:gd name="T2" fmla="*/ 637 w 796"/>
                <a:gd name="T3" fmla="*/ 0 h 677"/>
                <a:gd name="T4" fmla="*/ 455 w 796"/>
                <a:gd name="T5" fmla="*/ 234 h 677"/>
                <a:gd name="T6" fmla="*/ 337 w 796"/>
                <a:gd name="T7" fmla="*/ 292 h 677"/>
                <a:gd name="T8" fmla="*/ 93 w 796"/>
                <a:gd name="T9" fmla="*/ 292 h 677"/>
                <a:gd name="T10" fmla="*/ 93 w 796"/>
                <a:gd name="T11" fmla="*/ 0 h 677"/>
                <a:gd name="T12" fmla="*/ 0 w 796"/>
                <a:gd name="T13" fmla="*/ 0 h 677"/>
                <a:gd name="T14" fmla="*/ 0 w 796"/>
                <a:gd name="T15" fmla="*/ 677 h 677"/>
                <a:gd name="T16" fmla="*/ 92 w 796"/>
                <a:gd name="T17" fmla="*/ 677 h 677"/>
                <a:gd name="T18" fmla="*/ 92 w 796"/>
                <a:gd name="T19" fmla="*/ 387 h 677"/>
                <a:gd name="T20" fmla="*/ 408 w 796"/>
                <a:gd name="T21" fmla="*/ 387 h 677"/>
                <a:gd name="T22" fmla="*/ 661 w 796"/>
                <a:gd name="T23" fmla="*/ 677 h 677"/>
                <a:gd name="T24" fmla="*/ 796 w 796"/>
                <a:gd name="T25" fmla="*/ 677 h 677"/>
                <a:gd name="T26" fmla="*/ 498 w 796"/>
                <a:gd name="T27" fmla="*/ 332 h 677"/>
                <a:gd name="T28" fmla="*/ 756 w 796"/>
                <a:gd name="T29" fmla="*/ 0 h 6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96" h="677">
                  <a:moveTo>
                    <a:pt x="756" y="0"/>
                  </a:moveTo>
                  <a:cubicBezTo>
                    <a:pt x="637" y="0"/>
                    <a:pt x="637" y="0"/>
                    <a:pt x="637" y="0"/>
                  </a:cubicBezTo>
                  <a:cubicBezTo>
                    <a:pt x="455" y="234"/>
                    <a:pt x="455" y="234"/>
                    <a:pt x="455" y="234"/>
                  </a:cubicBezTo>
                  <a:cubicBezTo>
                    <a:pt x="427" y="271"/>
                    <a:pt x="383" y="292"/>
                    <a:pt x="337" y="292"/>
                  </a:cubicBezTo>
                  <a:cubicBezTo>
                    <a:pt x="93" y="292"/>
                    <a:pt x="93" y="292"/>
                    <a:pt x="93" y="292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92" y="677"/>
                    <a:pt x="92" y="677"/>
                    <a:pt x="92" y="677"/>
                  </a:cubicBezTo>
                  <a:cubicBezTo>
                    <a:pt x="92" y="387"/>
                    <a:pt x="92" y="387"/>
                    <a:pt x="92" y="387"/>
                  </a:cubicBezTo>
                  <a:cubicBezTo>
                    <a:pt x="408" y="387"/>
                    <a:pt x="408" y="387"/>
                    <a:pt x="408" y="387"/>
                  </a:cubicBezTo>
                  <a:cubicBezTo>
                    <a:pt x="661" y="677"/>
                    <a:pt x="661" y="677"/>
                    <a:pt x="661" y="677"/>
                  </a:cubicBezTo>
                  <a:cubicBezTo>
                    <a:pt x="796" y="677"/>
                    <a:pt x="796" y="677"/>
                    <a:pt x="796" y="677"/>
                  </a:cubicBezTo>
                  <a:cubicBezTo>
                    <a:pt x="498" y="332"/>
                    <a:pt x="498" y="332"/>
                    <a:pt x="498" y="332"/>
                  </a:cubicBezTo>
                  <a:lnTo>
                    <a:pt x="7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" name="Freeform 50"/>
            <p:cNvSpPr>
              <a:spLocks noEditPoints="1"/>
            </p:cNvSpPr>
            <p:nvPr userDrawn="1"/>
          </p:nvSpPr>
          <p:spPr bwMode="auto">
            <a:xfrm>
              <a:off x="4205288" y="1649413"/>
              <a:ext cx="1403350" cy="1289050"/>
            </a:xfrm>
            <a:custGeom>
              <a:avLst/>
              <a:gdLst>
                <a:gd name="T0" fmla="*/ 399 w 798"/>
                <a:gd name="T1" fmla="*/ 0 h 729"/>
                <a:gd name="T2" fmla="*/ 0 w 798"/>
                <a:gd name="T3" fmla="*/ 365 h 729"/>
                <a:gd name="T4" fmla="*/ 399 w 798"/>
                <a:gd name="T5" fmla="*/ 729 h 729"/>
                <a:gd name="T6" fmla="*/ 798 w 798"/>
                <a:gd name="T7" fmla="*/ 365 h 729"/>
                <a:gd name="T8" fmla="*/ 399 w 798"/>
                <a:gd name="T9" fmla="*/ 0 h 729"/>
                <a:gd name="T10" fmla="*/ 399 w 798"/>
                <a:gd name="T11" fmla="*/ 643 h 729"/>
                <a:gd name="T12" fmla="*/ 99 w 798"/>
                <a:gd name="T13" fmla="*/ 365 h 729"/>
                <a:gd name="T14" fmla="*/ 399 w 798"/>
                <a:gd name="T15" fmla="*/ 87 h 729"/>
                <a:gd name="T16" fmla="*/ 700 w 798"/>
                <a:gd name="T17" fmla="*/ 365 h 729"/>
                <a:gd name="T18" fmla="*/ 399 w 798"/>
                <a:gd name="T19" fmla="*/ 643 h 7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98" h="729">
                  <a:moveTo>
                    <a:pt x="399" y="0"/>
                  </a:moveTo>
                  <a:cubicBezTo>
                    <a:pt x="179" y="0"/>
                    <a:pt x="0" y="118"/>
                    <a:pt x="0" y="365"/>
                  </a:cubicBezTo>
                  <a:cubicBezTo>
                    <a:pt x="0" y="627"/>
                    <a:pt x="179" y="729"/>
                    <a:pt x="399" y="729"/>
                  </a:cubicBezTo>
                  <a:cubicBezTo>
                    <a:pt x="619" y="729"/>
                    <a:pt x="798" y="626"/>
                    <a:pt x="798" y="365"/>
                  </a:cubicBezTo>
                  <a:cubicBezTo>
                    <a:pt x="798" y="116"/>
                    <a:pt x="619" y="0"/>
                    <a:pt x="399" y="0"/>
                  </a:cubicBezTo>
                  <a:close/>
                  <a:moveTo>
                    <a:pt x="399" y="643"/>
                  </a:moveTo>
                  <a:cubicBezTo>
                    <a:pt x="223" y="643"/>
                    <a:pt x="99" y="565"/>
                    <a:pt x="99" y="365"/>
                  </a:cubicBezTo>
                  <a:cubicBezTo>
                    <a:pt x="99" y="177"/>
                    <a:pt x="223" y="87"/>
                    <a:pt x="399" y="87"/>
                  </a:cubicBezTo>
                  <a:cubicBezTo>
                    <a:pt x="575" y="87"/>
                    <a:pt x="700" y="175"/>
                    <a:pt x="700" y="365"/>
                  </a:cubicBezTo>
                  <a:cubicBezTo>
                    <a:pt x="700" y="564"/>
                    <a:pt x="575" y="643"/>
                    <a:pt x="399" y="6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" name="Freeform 51"/>
            <p:cNvSpPr>
              <a:spLocks/>
            </p:cNvSpPr>
            <p:nvPr userDrawn="1"/>
          </p:nvSpPr>
          <p:spPr bwMode="auto">
            <a:xfrm>
              <a:off x="857250" y="1698625"/>
              <a:ext cx="1792288" cy="1196975"/>
            </a:xfrm>
            <a:custGeom>
              <a:avLst/>
              <a:gdLst>
                <a:gd name="T0" fmla="*/ 927 w 1018"/>
                <a:gd name="T1" fmla="*/ 586 h 677"/>
                <a:gd name="T2" fmla="*/ 554 w 1018"/>
                <a:gd name="T3" fmla="*/ 586 h 677"/>
                <a:gd name="T4" fmla="*/ 554 w 1018"/>
                <a:gd name="T5" fmla="*/ 275 h 677"/>
                <a:gd name="T6" fmla="*/ 554 w 1018"/>
                <a:gd name="T7" fmla="*/ 0 h 677"/>
                <a:gd name="T8" fmla="*/ 464 w 1018"/>
                <a:gd name="T9" fmla="*/ 0 h 677"/>
                <a:gd name="T10" fmla="*/ 464 w 1018"/>
                <a:gd name="T11" fmla="*/ 275 h 677"/>
                <a:gd name="T12" fmla="*/ 152 w 1018"/>
                <a:gd name="T13" fmla="*/ 586 h 677"/>
                <a:gd name="T14" fmla="*/ 91 w 1018"/>
                <a:gd name="T15" fmla="*/ 586 h 677"/>
                <a:gd name="T16" fmla="*/ 91 w 1018"/>
                <a:gd name="T17" fmla="*/ 0 h 677"/>
                <a:gd name="T18" fmla="*/ 0 w 1018"/>
                <a:gd name="T19" fmla="*/ 0 h 677"/>
                <a:gd name="T20" fmla="*/ 0 w 1018"/>
                <a:gd name="T21" fmla="*/ 677 h 677"/>
                <a:gd name="T22" fmla="*/ 152 w 1018"/>
                <a:gd name="T23" fmla="*/ 677 h 677"/>
                <a:gd name="T24" fmla="*/ 464 w 1018"/>
                <a:gd name="T25" fmla="*/ 529 h 677"/>
                <a:gd name="T26" fmla="*/ 464 w 1018"/>
                <a:gd name="T27" fmla="*/ 677 h 677"/>
                <a:gd name="T28" fmla="*/ 1018 w 1018"/>
                <a:gd name="T29" fmla="*/ 677 h 677"/>
                <a:gd name="T30" fmla="*/ 1018 w 1018"/>
                <a:gd name="T31" fmla="*/ 0 h 677"/>
                <a:gd name="T32" fmla="*/ 927 w 1018"/>
                <a:gd name="T33" fmla="*/ 0 h 677"/>
                <a:gd name="T34" fmla="*/ 927 w 1018"/>
                <a:gd name="T35" fmla="*/ 586 h 6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18" h="677">
                  <a:moveTo>
                    <a:pt x="927" y="586"/>
                  </a:moveTo>
                  <a:cubicBezTo>
                    <a:pt x="554" y="586"/>
                    <a:pt x="554" y="586"/>
                    <a:pt x="554" y="586"/>
                  </a:cubicBezTo>
                  <a:cubicBezTo>
                    <a:pt x="554" y="275"/>
                    <a:pt x="554" y="275"/>
                    <a:pt x="554" y="275"/>
                  </a:cubicBezTo>
                  <a:cubicBezTo>
                    <a:pt x="554" y="0"/>
                    <a:pt x="554" y="0"/>
                    <a:pt x="554" y="0"/>
                  </a:cubicBezTo>
                  <a:cubicBezTo>
                    <a:pt x="464" y="0"/>
                    <a:pt x="464" y="0"/>
                    <a:pt x="464" y="0"/>
                  </a:cubicBezTo>
                  <a:cubicBezTo>
                    <a:pt x="464" y="275"/>
                    <a:pt x="464" y="275"/>
                    <a:pt x="464" y="275"/>
                  </a:cubicBezTo>
                  <a:cubicBezTo>
                    <a:pt x="464" y="446"/>
                    <a:pt x="324" y="586"/>
                    <a:pt x="152" y="586"/>
                  </a:cubicBezTo>
                  <a:cubicBezTo>
                    <a:pt x="91" y="586"/>
                    <a:pt x="91" y="586"/>
                    <a:pt x="91" y="586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152" y="677"/>
                    <a:pt x="152" y="677"/>
                    <a:pt x="152" y="677"/>
                  </a:cubicBezTo>
                  <a:cubicBezTo>
                    <a:pt x="277" y="677"/>
                    <a:pt x="390" y="619"/>
                    <a:pt x="464" y="529"/>
                  </a:cubicBezTo>
                  <a:cubicBezTo>
                    <a:pt x="464" y="677"/>
                    <a:pt x="464" y="677"/>
                    <a:pt x="464" y="677"/>
                  </a:cubicBezTo>
                  <a:cubicBezTo>
                    <a:pt x="1018" y="677"/>
                    <a:pt x="1018" y="677"/>
                    <a:pt x="1018" y="677"/>
                  </a:cubicBezTo>
                  <a:cubicBezTo>
                    <a:pt x="1018" y="0"/>
                    <a:pt x="1018" y="0"/>
                    <a:pt x="1018" y="0"/>
                  </a:cubicBezTo>
                  <a:cubicBezTo>
                    <a:pt x="927" y="0"/>
                    <a:pt x="927" y="0"/>
                    <a:pt x="927" y="0"/>
                  </a:cubicBezTo>
                  <a:lnTo>
                    <a:pt x="927" y="5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6" name="Freeform 52"/>
            <p:cNvSpPr>
              <a:spLocks/>
            </p:cNvSpPr>
            <p:nvPr userDrawn="1"/>
          </p:nvSpPr>
          <p:spPr bwMode="auto">
            <a:xfrm>
              <a:off x="7107238" y="1698625"/>
              <a:ext cx="1514475" cy="1198563"/>
            </a:xfrm>
            <a:custGeom>
              <a:avLst/>
              <a:gdLst>
                <a:gd name="T0" fmla="*/ 784 w 861"/>
                <a:gd name="T1" fmla="*/ 44 h 678"/>
                <a:gd name="T2" fmla="*/ 784 w 861"/>
                <a:gd name="T3" fmla="*/ 0 h 678"/>
                <a:gd name="T4" fmla="*/ 693 w 861"/>
                <a:gd name="T5" fmla="*/ 0 h 678"/>
                <a:gd name="T6" fmla="*/ 693 w 861"/>
                <a:gd name="T7" fmla="*/ 44 h 678"/>
                <a:gd name="T8" fmla="*/ 649 w 861"/>
                <a:gd name="T9" fmla="*/ 259 h 678"/>
                <a:gd name="T10" fmla="*/ 567 w 861"/>
                <a:gd name="T11" fmla="*/ 97 h 678"/>
                <a:gd name="T12" fmla="*/ 408 w 861"/>
                <a:gd name="T13" fmla="*/ 0 h 678"/>
                <a:gd name="T14" fmla="*/ 591 w 861"/>
                <a:gd name="T15" fmla="*/ 361 h 678"/>
                <a:gd name="T16" fmla="*/ 150 w 861"/>
                <a:gd name="T17" fmla="*/ 588 h 678"/>
                <a:gd name="T18" fmla="*/ 109 w 861"/>
                <a:gd name="T19" fmla="*/ 588 h 678"/>
                <a:gd name="T20" fmla="*/ 408 w 861"/>
                <a:gd name="T21" fmla="*/ 0 h 678"/>
                <a:gd name="T22" fmla="*/ 408 w 861"/>
                <a:gd name="T23" fmla="*/ 0 h 678"/>
                <a:gd name="T24" fmla="*/ 249 w 861"/>
                <a:gd name="T25" fmla="*/ 97 h 678"/>
                <a:gd name="T26" fmla="*/ 0 w 861"/>
                <a:gd name="T27" fmla="*/ 588 h 678"/>
                <a:gd name="T28" fmla="*/ 0 w 861"/>
                <a:gd name="T29" fmla="*/ 588 h 678"/>
                <a:gd name="T30" fmla="*/ 0 w 861"/>
                <a:gd name="T31" fmla="*/ 678 h 678"/>
                <a:gd name="T32" fmla="*/ 150 w 861"/>
                <a:gd name="T33" fmla="*/ 678 h 678"/>
                <a:gd name="T34" fmla="*/ 636 w 861"/>
                <a:gd name="T35" fmla="*/ 450 h 678"/>
                <a:gd name="T36" fmla="*/ 660 w 861"/>
                <a:gd name="T37" fmla="*/ 496 h 678"/>
                <a:gd name="T38" fmla="*/ 752 w 861"/>
                <a:gd name="T39" fmla="*/ 677 h 678"/>
                <a:gd name="T40" fmla="*/ 861 w 861"/>
                <a:gd name="T41" fmla="*/ 677 h 678"/>
                <a:gd name="T42" fmla="*/ 700 w 861"/>
                <a:gd name="T43" fmla="*/ 359 h 678"/>
                <a:gd name="T44" fmla="*/ 784 w 861"/>
                <a:gd name="T45" fmla="*/ 44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61" h="678">
                  <a:moveTo>
                    <a:pt x="784" y="44"/>
                  </a:moveTo>
                  <a:cubicBezTo>
                    <a:pt x="784" y="0"/>
                    <a:pt x="784" y="0"/>
                    <a:pt x="784" y="0"/>
                  </a:cubicBezTo>
                  <a:cubicBezTo>
                    <a:pt x="693" y="0"/>
                    <a:pt x="693" y="0"/>
                    <a:pt x="693" y="0"/>
                  </a:cubicBezTo>
                  <a:cubicBezTo>
                    <a:pt x="693" y="44"/>
                    <a:pt x="693" y="44"/>
                    <a:pt x="693" y="44"/>
                  </a:cubicBezTo>
                  <a:cubicBezTo>
                    <a:pt x="693" y="120"/>
                    <a:pt x="677" y="193"/>
                    <a:pt x="649" y="259"/>
                  </a:cubicBezTo>
                  <a:cubicBezTo>
                    <a:pt x="567" y="97"/>
                    <a:pt x="567" y="97"/>
                    <a:pt x="567" y="97"/>
                  </a:cubicBezTo>
                  <a:cubicBezTo>
                    <a:pt x="536" y="37"/>
                    <a:pt x="475" y="0"/>
                    <a:pt x="408" y="0"/>
                  </a:cubicBezTo>
                  <a:cubicBezTo>
                    <a:pt x="591" y="361"/>
                    <a:pt x="591" y="361"/>
                    <a:pt x="591" y="361"/>
                  </a:cubicBezTo>
                  <a:cubicBezTo>
                    <a:pt x="492" y="498"/>
                    <a:pt x="331" y="588"/>
                    <a:pt x="150" y="588"/>
                  </a:cubicBezTo>
                  <a:cubicBezTo>
                    <a:pt x="109" y="588"/>
                    <a:pt x="109" y="588"/>
                    <a:pt x="109" y="588"/>
                  </a:cubicBezTo>
                  <a:cubicBezTo>
                    <a:pt x="408" y="0"/>
                    <a:pt x="408" y="0"/>
                    <a:pt x="408" y="0"/>
                  </a:cubicBezTo>
                  <a:cubicBezTo>
                    <a:pt x="408" y="0"/>
                    <a:pt x="408" y="0"/>
                    <a:pt x="408" y="0"/>
                  </a:cubicBezTo>
                  <a:cubicBezTo>
                    <a:pt x="341" y="0"/>
                    <a:pt x="279" y="37"/>
                    <a:pt x="249" y="97"/>
                  </a:cubicBezTo>
                  <a:cubicBezTo>
                    <a:pt x="0" y="588"/>
                    <a:pt x="0" y="588"/>
                    <a:pt x="0" y="588"/>
                  </a:cubicBezTo>
                  <a:cubicBezTo>
                    <a:pt x="0" y="588"/>
                    <a:pt x="0" y="588"/>
                    <a:pt x="0" y="588"/>
                  </a:cubicBezTo>
                  <a:cubicBezTo>
                    <a:pt x="0" y="678"/>
                    <a:pt x="0" y="678"/>
                    <a:pt x="0" y="678"/>
                  </a:cubicBezTo>
                  <a:cubicBezTo>
                    <a:pt x="150" y="678"/>
                    <a:pt x="150" y="678"/>
                    <a:pt x="150" y="678"/>
                  </a:cubicBezTo>
                  <a:cubicBezTo>
                    <a:pt x="345" y="678"/>
                    <a:pt x="520" y="589"/>
                    <a:pt x="636" y="450"/>
                  </a:cubicBezTo>
                  <a:cubicBezTo>
                    <a:pt x="660" y="496"/>
                    <a:pt x="660" y="496"/>
                    <a:pt x="660" y="496"/>
                  </a:cubicBezTo>
                  <a:cubicBezTo>
                    <a:pt x="752" y="677"/>
                    <a:pt x="752" y="677"/>
                    <a:pt x="752" y="677"/>
                  </a:cubicBezTo>
                  <a:cubicBezTo>
                    <a:pt x="861" y="677"/>
                    <a:pt x="861" y="677"/>
                    <a:pt x="861" y="677"/>
                  </a:cubicBezTo>
                  <a:cubicBezTo>
                    <a:pt x="700" y="359"/>
                    <a:pt x="700" y="359"/>
                    <a:pt x="700" y="359"/>
                  </a:cubicBezTo>
                  <a:cubicBezTo>
                    <a:pt x="753" y="266"/>
                    <a:pt x="784" y="159"/>
                    <a:pt x="784" y="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57" name="Группа 56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  <a:solidFill>
            <a:schemeClr val="tx1"/>
          </a:solidFill>
        </p:grpSpPr>
        <p:sp>
          <p:nvSpPr>
            <p:cNvPr id="58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9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0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3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4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395792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5721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89" r:id="rId2"/>
    <p:sldLayoutId id="2147483690" r:id="rId3"/>
    <p:sldLayoutId id="2147483692" r:id="rId4"/>
    <p:sldLayoutId id="2147483691" r:id="rId5"/>
    <p:sldLayoutId id="2147483695" r:id="rId6"/>
    <p:sldLayoutId id="2147483713" r:id="rId7"/>
    <p:sldLayoutId id="2147483714" r:id="rId8"/>
    <p:sldLayoutId id="2147483706" r:id="rId9"/>
    <p:sldLayoutId id="2147483707" r:id="rId10"/>
    <p:sldLayoutId id="2147483716" r:id="rId11"/>
    <p:sldLayoutId id="2147483708" r:id="rId12"/>
    <p:sldLayoutId id="2147483709" r:id="rId13"/>
    <p:sldLayoutId id="2147483711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grpSp>
        <p:nvGrpSpPr>
          <p:cNvPr id="92" name="Группа 91"/>
          <p:cNvGrpSpPr/>
          <p:nvPr userDrawn="1"/>
        </p:nvGrpSpPr>
        <p:grpSpPr>
          <a:xfrm>
            <a:off x="273720" y="6214096"/>
            <a:ext cx="11657339" cy="594871"/>
            <a:chOff x="273720" y="6214096"/>
            <a:chExt cx="11657339" cy="594871"/>
          </a:xfrm>
        </p:grpSpPr>
        <p:sp>
          <p:nvSpPr>
            <p:cNvPr id="93" name="TextBox 92"/>
            <p:cNvSpPr txBox="1"/>
            <p:nvPr userDrawn="1"/>
          </p:nvSpPr>
          <p:spPr>
            <a:xfrm>
              <a:off x="6314695" y="6328460"/>
              <a:ext cx="43935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 </a:t>
              </a:r>
              <a:br>
                <a:rPr lang="ru-RU" sz="1000" dirty="0" smtClean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94" name="Рисунок 93"/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5624" y="6278956"/>
              <a:ext cx="845435" cy="441987"/>
            </a:xfrm>
            <a:prstGeom prst="rect">
              <a:avLst/>
            </a:prstGeom>
          </p:spPr>
        </p:pic>
        <p:grpSp>
          <p:nvGrpSpPr>
            <p:cNvPr id="95" name="Группа 94"/>
            <p:cNvGrpSpPr/>
            <p:nvPr userDrawn="1"/>
          </p:nvGrpSpPr>
          <p:grpSpPr>
            <a:xfrm>
              <a:off x="273720" y="6214096"/>
              <a:ext cx="2262896" cy="594871"/>
              <a:chOff x="248318" y="365046"/>
              <a:chExt cx="4191151" cy="1101772"/>
            </a:xfrm>
          </p:grpSpPr>
          <p:grpSp>
            <p:nvGrpSpPr>
              <p:cNvPr id="96" name="Группа 95"/>
              <p:cNvGrpSpPr/>
              <p:nvPr userDrawn="1"/>
            </p:nvGrpSpPr>
            <p:grpSpPr>
              <a:xfrm>
                <a:off x="248318" y="1260567"/>
                <a:ext cx="2947556" cy="206251"/>
                <a:chOff x="248318" y="1324067"/>
                <a:chExt cx="2947556" cy="206251"/>
              </a:xfrm>
            </p:grpSpPr>
            <p:sp>
              <p:nvSpPr>
                <p:cNvPr id="102" name="Freeform 13"/>
                <p:cNvSpPr>
                  <a:spLocks/>
                </p:cNvSpPr>
                <p:nvPr userDrawn="1"/>
              </p:nvSpPr>
              <p:spPr bwMode="auto">
                <a:xfrm>
                  <a:off x="248318" y="1326678"/>
                  <a:ext cx="119225" cy="145333"/>
                </a:xfrm>
                <a:custGeom>
                  <a:avLst/>
                  <a:gdLst>
                    <a:gd name="T0" fmla="*/ 0 w 137"/>
                    <a:gd name="T1" fmla="*/ 0 h 167"/>
                    <a:gd name="T2" fmla="*/ 137 w 137"/>
                    <a:gd name="T3" fmla="*/ 0 h 167"/>
                    <a:gd name="T4" fmla="*/ 137 w 137"/>
                    <a:gd name="T5" fmla="*/ 167 h 167"/>
                    <a:gd name="T6" fmla="*/ 107 w 137"/>
                    <a:gd name="T7" fmla="*/ 167 h 167"/>
                    <a:gd name="T8" fmla="*/ 107 w 137"/>
                    <a:gd name="T9" fmla="*/ 28 h 167"/>
                    <a:gd name="T10" fmla="*/ 30 w 137"/>
                    <a:gd name="T11" fmla="*/ 28 h 167"/>
                    <a:gd name="T12" fmla="*/ 30 w 137"/>
                    <a:gd name="T13" fmla="*/ 167 h 167"/>
                    <a:gd name="T14" fmla="*/ 0 w 137"/>
                    <a:gd name="T15" fmla="*/ 167 h 167"/>
                    <a:gd name="T16" fmla="*/ 0 w 137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7" h="167">
                      <a:moveTo>
                        <a:pt x="0" y="0"/>
                      </a:moveTo>
                      <a:lnTo>
                        <a:pt x="137" y="0"/>
                      </a:lnTo>
                      <a:lnTo>
                        <a:pt x="137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0" y="28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" name="Freeform 14"/>
                <p:cNvSpPr>
                  <a:spLocks noEditPoints="1"/>
                </p:cNvSpPr>
                <p:nvPr userDrawn="1"/>
              </p:nvSpPr>
              <p:spPr bwMode="auto">
                <a:xfrm>
                  <a:off x="411056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5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4 w 142"/>
                    <a:gd name="T15" fmla="*/ 20 h 224"/>
                    <a:gd name="T16" fmla="*/ 137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0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2 w 142"/>
                    <a:gd name="T47" fmla="*/ 86 h 224"/>
                    <a:gd name="T48" fmla="*/ 112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39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7" y="0"/>
                        <a:pt x="96" y="2"/>
                        <a:pt x="104" y="5"/>
                      </a:cubicBezTo>
                      <a:cubicBezTo>
                        <a:pt x="112" y="9"/>
                        <a:pt x="118" y="13"/>
                        <a:pt x="124" y="20"/>
                      </a:cubicBezTo>
                      <a:cubicBezTo>
                        <a:pt x="130" y="26"/>
                        <a:pt x="134" y="34"/>
                        <a:pt x="137" y="44"/>
                      </a:cubicBezTo>
                      <a:cubicBezTo>
                        <a:pt x="140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0" y="110"/>
                        <a:pt x="137" y="120"/>
                      </a:cubicBezTo>
                      <a:cubicBezTo>
                        <a:pt x="134" y="129"/>
                        <a:pt x="129" y="137"/>
                        <a:pt x="124" y="144"/>
                      </a:cubicBezTo>
                      <a:cubicBezTo>
                        <a:pt x="118" y="150"/>
                        <a:pt x="111" y="155"/>
                        <a:pt x="104" y="159"/>
                      </a:cubicBezTo>
                      <a:cubicBezTo>
                        <a:pt x="96" y="162"/>
                        <a:pt x="87" y="164"/>
                        <a:pt x="78" y="164"/>
                      </a:cubicBezTo>
                      <a:cubicBezTo>
                        <a:pt x="67" y="164"/>
                        <a:pt x="58" y="162"/>
                        <a:pt x="50" y="158"/>
                      </a:cubicBezTo>
                      <a:cubicBezTo>
                        <a:pt x="43" y="155"/>
                        <a:pt x="35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3" y="133"/>
                        <a:pt x="101" y="125"/>
                      </a:cubicBezTo>
                      <a:cubicBezTo>
                        <a:pt x="108" y="117"/>
                        <a:pt x="112" y="104"/>
                        <a:pt x="112" y="86"/>
                      </a:cubicBezTo>
                      <a:cubicBezTo>
                        <a:pt x="112" y="78"/>
                        <a:pt x="112" y="78"/>
                        <a:pt x="112" y="78"/>
                      </a:cubicBezTo>
                      <a:cubicBezTo>
                        <a:pt x="112" y="61"/>
                        <a:pt x="108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7" y="26"/>
                        <a:pt x="47" y="31"/>
                        <a:pt x="39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7" y="133"/>
                        <a:pt x="57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" name="Freeform 15"/>
                <p:cNvSpPr>
                  <a:spLocks noEditPoints="1"/>
                </p:cNvSpPr>
                <p:nvPr userDrawn="1"/>
              </p:nvSpPr>
              <p:spPr bwMode="auto">
                <a:xfrm>
                  <a:off x="567702" y="1324067"/>
                  <a:ext cx="13140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1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5" name="Freeform 16"/>
                <p:cNvSpPr>
                  <a:spLocks noEditPoints="1"/>
                </p:cNvSpPr>
                <p:nvPr userDrawn="1"/>
              </p:nvSpPr>
              <p:spPr bwMode="auto">
                <a:xfrm>
                  <a:off x="713904" y="1326678"/>
                  <a:ext cx="152294" cy="183624"/>
                </a:xfrm>
                <a:custGeom>
                  <a:avLst/>
                  <a:gdLst>
                    <a:gd name="T0" fmla="*/ 0 w 166"/>
                    <a:gd name="T1" fmla="*/ 132 h 199"/>
                    <a:gd name="T2" fmla="*/ 16 w 166"/>
                    <a:gd name="T3" fmla="*/ 132 h 199"/>
                    <a:gd name="T4" fmla="*/ 24 w 166"/>
                    <a:gd name="T5" fmla="*/ 117 h 199"/>
                    <a:gd name="T6" fmla="*/ 30 w 166"/>
                    <a:gd name="T7" fmla="*/ 100 h 199"/>
                    <a:gd name="T8" fmla="*/ 33 w 166"/>
                    <a:gd name="T9" fmla="*/ 78 h 199"/>
                    <a:gd name="T10" fmla="*/ 33 w 166"/>
                    <a:gd name="T11" fmla="*/ 47 h 199"/>
                    <a:gd name="T12" fmla="*/ 33 w 166"/>
                    <a:gd name="T13" fmla="*/ 0 h 199"/>
                    <a:gd name="T14" fmla="*/ 147 w 166"/>
                    <a:gd name="T15" fmla="*/ 0 h 199"/>
                    <a:gd name="T16" fmla="*/ 147 w 166"/>
                    <a:gd name="T17" fmla="*/ 132 h 199"/>
                    <a:gd name="T18" fmla="*/ 166 w 166"/>
                    <a:gd name="T19" fmla="*/ 132 h 199"/>
                    <a:gd name="T20" fmla="*/ 166 w 166"/>
                    <a:gd name="T21" fmla="*/ 199 h 199"/>
                    <a:gd name="T22" fmla="*/ 139 w 166"/>
                    <a:gd name="T23" fmla="*/ 199 h 199"/>
                    <a:gd name="T24" fmla="*/ 139 w 166"/>
                    <a:gd name="T25" fmla="*/ 158 h 199"/>
                    <a:gd name="T26" fmla="*/ 27 w 166"/>
                    <a:gd name="T27" fmla="*/ 158 h 199"/>
                    <a:gd name="T28" fmla="*/ 27 w 166"/>
                    <a:gd name="T29" fmla="*/ 199 h 199"/>
                    <a:gd name="T30" fmla="*/ 0 w 166"/>
                    <a:gd name="T31" fmla="*/ 199 h 199"/>
                    <a:gd name="T32" fmla="*/ 0 w 166"/>
                    <a:gd name="T33" fmla="*/ 132 h 199"/>
                    <a:gd name="T34" fmla="*/ 119 w 166"/>
                    <a:gd name="T35" fmla="*/ 132 h 199"/>
                    <a:gd name="T36" fmla="*/ 119 w 166"/>
                    <a:gd name="T37" fmla="*/ 26 h 199"/>
                    <a:gd name="T38" fmla="*/ 61 w 166"/>
                    <a:gd name="T39" fmla="*/ 26 h 199"/>
                    <a:gd name="T40" fmla="*/ 61 w 166"/>
                    <a:gd name="T41" fmla="*/ 47 h 199"/>
                    <a:gd name="T42" fmla="*/ 60 w 166"/>
                    <a:gd name="T43" fmla="*/ 75 h 199"/>
                    <a:gd name="T44" fmla="*/ 58 w 166"/>
                    <a:gd name="T45" fmla="*/ 97 h 199"/>
                    <a:gd name="T46" fmla="*/ 54 w 166"/>
                    <a:gd name="T47" fmla="*/ 115 h 199"/>
                    <a:gd name="T48" fmla="*/ 48 w 166"/>
                    <a:gd name="T49" fmla="*/ 131 h 199"/>
                    <a:gd name="T50" fmla="*/ 48 w 166"/>
                    <a:gd name="T51" fmla="*/ 132 h 199"/>
                    <a:gd name="T52" fmla="*/ 119 w 166"/>
                    <a:gd name="T53" fmla="*/ 132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6" h="199">
                      <a:moveTo>
                        <a:pt x="0" y="132"/>
                      </a:moveTo>
                      <a:cubicBezTo>
                        <a:pt x="16" y="132"/>
                        <a:pt x="16" y="132"/>
                        <a:pt x="16" y="132"/>
                      </a:cubicBezTo>
                      <a:cubicBezTo>
                        <a:pt x="19" y="127"/>
                        <a:pt x="22" y="123"/>
                        <a:pt x="24" y="117"/>
                      </a:cubicBezTo>
                      <a:cubicBezTo>
                        <a:pt x="27" y="112"/>
                        <a:pt x="28" y="106"/>
                        <a:pt x="30" y="100"/>
                      </a:cubicBezTo>
                      <a:cubicBezTo>
                        <a:pt x="31" y="94"/>
                        <a:pt x="32" y="86"/>
                        <a:pt x="33" y="78"/>
                      </a:cubicBezTo>
                      <a:cubicBezTo>
                        <a:pt x="33" y="69"/>
                        <a:pt x="33" y="59"/>
                        <a:pt x="33" y="47"/>
                      </a:cubicBez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147" y="0"/>
                        <a:pt x="147" y="0"/>
                        <a:pt x="147" y="0"/>
                      </a:cubicBezTo>
                      <a:cubicBezTo>
                        <a:pt x="147" y="132"/>
                        <a:pt x="147" y="132"/>
                        <a:pt x="147" y="132"/>
                      </a:cubicBezTo>
                      <a:cubicBezTo>
                        <a:pt x="166" y="132"/>
                        <a:pt x="166" y="132"/>
                        <a:pt x="166" y="132"/>
                      </a:cubicBezTo>
                      <a:cubicBezTo>
                        <a:pt x="166" y="199"/>
                        <a:pt x="166" y="199"/>
                        <a:pt x="166" y="199"/>
                      </a:cubicBezTo>
                      <a:cubicBezTo>
                        <a:pt x="139" y="199"/>
                        <a:pt x="139" y="199"/>
                        <a:pt x="139" y="199"/>
                      </a:cubicBezTo>
                      <a:cubicBezTo>
                        <a:pt x="139" y="158"/>
                        <a:pt x="139" y="158"/>
                        <a:pt x="139" y="158"/>
                      </a:cubicBezTo>
                      <a:cubicBezTo>
                        <a:pt x="27" y="158"/>
                        <a:pt x="27" y="158"/>
                        <a:pt x="27" y="158"/>
                      </a:cubicBezTo>
                      <a:cubicBezTo>
                        <a:pt x="27" y="199"/>
                        <a:pt x="27" y="199"/>
                        <a:pt x="27" y="199"/>
                      </a:cubicBezTo>
                      <a:cubicBezTo>
                        <a:pt x="0" y="199"/>
                        <a:pt x="0" y="199"/>
                        <a:pt x="0" y="199"/>
                      </a:cubicBezTo>
                      <a:lnTo>
                        <a:pt x="0" y="132"/>
                      </a:lnTo>
                      <a:close/>
                      <a:moveTo>
                        <a:pt x="119" y="132"/>
                      </a:moveTo>
                      <a:cubicBezTo>
                        <a:pt x="119" y="26"/>
                        <a:pt x="119" y="26"/>
                        <a:pt x="119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7"/>
                        <a:pt x="61" y="47"/>
                        <a:pt x="61" y="47"/>
                      </a:cubicBezTo>
                      <a:cubicBezTo>
                        <a:pt x="61" y="58"/>
                        <a:pt x="60" y="67"/>
                        <a:pt x="60" y="75"/>
                      </a:cubicBezTo>
                      <a:cubicBezTo>
                        <a:pt x="59" y="83"/>
                        <a:pt x="59" y="91"/>
                        <a:pt x="58" y="97"/>
                      </a:cubicBezTo>
                      <a:cubicBezTo>
                        <a:pt x="57" y="104"/>
                        <a:pt x="55" y="110"/>
                        <a:pt x="54" y="115"/>
                      </a:cubicBezTo>
                      <a:cubicBezTo>
                        <a:pt x="52" y="121"/>
                        <a:pt x="50" y="126"/>
                        <a:pt x="48" y="131"/>
                      </a:cubicBezTo>
                      <a:cubicBezTo>
                        <a:pt x="48" y="132"/>
                        <a:pt x="48" y="132"/>
                        <a:pt x="48" y="132"/>
                      </a:cubicBezTo>
                      <a:lnTo>
                        <a:pt x="119" y="13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6" name="Freeform 17"/>
                <p:cNvSpPr>
                  <a:spLocks/>
                </p:cNvSpPr>
                <p:nvPr userDrawn="1"/>
              </p:nvSpPr>
              <p:spPr bwMode="auto">
                <a:xfrm>
                  <a:off x="894048" y="1326678"/>
                  <a:ext cx="120095" cy="145333"/>
                </a:xfrm>
                <a:custGeom>
                  <a:avLst/>
                  <a:gdLst>
                    <a:gd name="T0" fmla="*/ 0 w 138"/>
                    <a:gd name="T1" fmla="*/ 0 h 167"/>
                    <a:gd name="T2" fmla="*/ 138 w 138"/>
                    <a:gd name="T3" fmla="*/ 0 h 167"/>
                    <a:gd name="T4" fmla="*/ 138 w 138"/>
                    <a:gd name="T5" fmla="*/ 167 h 167"/>
                    <a:gd name="T6" fmla="*/ 107 w 138"/>
                    <a:gd name="T7" fmla="*/ 167 h 167"/>
                    <a:gd name="T8" fmla="*/ 107 w 138"/>
                    <a:gd name="T9" fmla="*/ 28 h 167"/>
                    <a:gd name="T10" fmla="*/ 31 w 138"/>
                    <a:gd name="T11" fmla="*/ 28 h 167"/>
                    <a:gd name="T12" fmla="*/ 31 w 138"/>
                    <a:gd name="T13" fmla="*/ 167 h 167"/>
                    <a:gd name="T14" fmla="*/ 0 w 138"/>
                    <a:gd name="T15" fmla="*/ 167 h 167"/>
                    <a:gd name="T16" fmla="*/ 0 w 138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0" y="0"/>
                      </a:moveTo>
                      <a:lnTo>
                        <a:pt x="138" y="0"/>
                      </a:lnTo>
                      <a:lnTo>
                        <a:pt x="138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1" y="28"/>
                      </a:lnTo>
                      <a:lnTo>
                        <a:pt x="31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7" name="Freeform 18"/>
                <p:cNvSpPr>
                  <a:spLocks noEditPoints="1"/>
                </p:cNvSpPr>
                <p:nvPr userDrawn="1"/>
              </p:nvSpPr>
              <p:spPr bwMode="auto">
                <a:xfrm>
                  <a:off x="1056785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6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5 w 142"/>
                    <a:gd name="T15" fmla="*/ 20 h 224"/>
                    <a:gd name="T16" fmla="*/ 138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1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3 w 142"/>
                    <a:gd name="T47" fmla="*/ 86 h 224"/>
                    <a:gd name="T48" fmla="*/ 113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40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8" y="0"/>
                        <a:pt x="96" y="2"/>
                        <a:pt x="104" y="5"/>
                      </a:cubicBezTo>
                      <a:cubicBezTo>
                        <a:pt x="112" y="9"/>
                        <a:pt x="119" y="13"/>
                        <a:pt x="125" y="20"/>
                      </a:cubicBezTo>
                      <a:cubicBezTo>
                        <a:pt x="130" y="26"/>
                        <a:pt x="135" y="34"/>
                        <a:pt x="138" y="44"/>
                      </a:cubicBezTo>
                      <a:cubicBezTo>
                        <a:pt x="141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1" y="110"/>
                        <a:pt x="137" y="120"/>
                      </a:cubicBezTo>
                      <a:cubicBezTo>
                        <a:pt x="134" y="129"/>
                        <a:pt x="130" y="137"/>
                        <a:pt x="124" y="144"/>
                      </a:cubicBezTo>
                      <a:cubicBezTo>
                        <a:pt x="119" y="150"/>
                        <a:pt x="112" y="155"/>
                        <a:pt x="104" y="159"/>
                      </a:cubicBezTo>
                      <a:cubicBezTo>
                        <a:pt x="96" y="162"/>
                        <a:pt x="88" y="164"/>
                        <a:pt x="78" y="164"/>
                      </a:cubicBezTo>
                      <a:cubicBezTo>
                        <a:pt x="68" y="164"/>
                        <a:pt x="58" y="162"/>
                        <a:pt x="51" y="158"/>
                      </a:cubicBezTo>
                      <a:cubicBezTo>
                        <a:pt x="43" y="155"/>
                        <a:pt x="36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4" y="133"/>
                        <a:pt x="101" y="125"/>
                      </a:cubicBezTo>
                      <a:cubicBezTo>
                        <a:pt x="109" y="117"/>
                        <a:pt x="113" y="104"/>
                        <a:pt x="113" y="86"/>
                      </a:cubicBezTo>
                      <a:cubicBezTo>
                        <a:pt x="113" y="78"/>
                        <a:pt x="113" y="78"/>
                        <a:pt x="113" y="78"/>
                      </a:cubicBezTo>
                      <a:cubicBezTo>
                        <a:pt x="113" y="61"/>
                        <a:pt x="109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8" y="26"/>
                        <a:pt x="47" y="31"/>
                        <a:pt x="40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8" y="133"/>
                        <a:pt x="58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8" name="Freeform 19"/>
                <p:cNvSpPr>
                  <a:spLocks/>
                </p:cNvSpPr>
                <p:nvPr userDrawn="1"/>
              </p:nvSpPr>
              <p:spPr bwMode="auto">
                <a:xfrm>
                  <a:off x="122300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1 w 144"/>
                    <a:gd name="T3" fmla="*/ 0 h 167"/>
                    <a:gd name="T4" fmla="*/ 31 w 144"/>
                    <a:gd name="T5" fmla="*/ 130 h 167"/>
                    <a:gd name="T6" fmla="*/ 31 w 144"/>
                    <a:gd name="T7" fmla="*/ 130 h 167"/>
                    <a:gd name="T8" fmla="*/ 10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37 h 167"/>
                    <a:gd name="T18" fmla="*/ 113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0"/>
                      </a:lnTo>
                      <a:lnTo>
                        <a:pt x="31" y="130"/>
                      </a:lnTo>
                      <a:lnTo>
                        <a:pt x="10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37"/>
                      </a:lnTo>
                      <a:lnTo>
                        <a:pt x="113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9" name="Freeform 20"/>
                <p:cNvSpPr>
                  <a:spLocks/>
                </p:cNvSpPr>
                <p:nvPr userDrawn="1"/>
              </p:nvSpPr>
              <p:spPr bwMode="auto">
                <a:xfrm>
                  <a:off x="139183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0 w 144"/>
                    <a:gd name="T3" fmla="*/ 0 h 167"/>
                    <a:gd name="T4" fmla="*/ 30 w 144"/>
                    <a:gd name="T5" fmla="*/ 68 h 167"/>
                    <a:gd name="T6" fmla="*/ 114 w 144"/>
                    <a:gd name="T7" fmla="*/ 68 h 167"/>
                    <a:gd name="T8" fmla="*/ 11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95 h 167"/>
                    <a:gd name="T18" fmla="*/ 30 w 144"/>
                    <a:gd name="T19" fmla="*/ 95 h 167"/>
                    <a:gd name="T20" fmla="*/ 3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68"/>
                      </a:lnTo>
                      <a:lnTo>
                        <a:pt x="114" y="68"/>
                      </a:lnTo>
                      <a:lnTo>
                        <a:pt x="11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95"/>
                      </a:lnTo>
                      <a:lnTo>
                        <a:pt x="30" y="95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0" name="Freeform 21"/>
                <p:cNvSpPr>
                  <a:spLocks/>
                </p:cNvSpPr>
                <p:nvPr userDrawn="1"/>
              </p:nvSpPr>
              <p:spPr bwMode="auto">
                <a:xfrm>
                  <a:off x="1561533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29 w 144"/>
                    <a:gd name="T3" fmla="*/ 0 h 167"/>
                    <a:gd name="T4" fmla="*/ 29 w 144"/>
                    <a:gd name="T5" fmla="*/ 130 h 167"/>
                    <a:gd name="T6" fmla="*/ 30 w 144"/>
                    <a:gd name="T7" fmla="*/ 130 h 167"/>
                    <a:gd name="T8" fmla="*/ 103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3 w 144"/>
                    <a:gd name="T15" fmla="*/ 167 h 167"/>
                    <a:gd name="T16" fmla="*/ 113 w 144"/>
                    <a:gd name="T17" fmla="*/ 37 h 167"/>
                    <a:gd name="T18" fmla="*/ 112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29" y="0"/>
                      </a:lnTo>
                      <a:lnTo>
                        <a:pt x="29" y="130"/>
                      </a:lnTo>
                      <a:lnTo>
                        <a:pt x="30" y="130"/>
                      </a:lnTo>
                      <a:lnTo>
                        <a:pt x="103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3" y="167"/>
                      </a:lnTo>
                      <a:lnTo>
                        <a:pt x="113" y="37"/>
                      </a:lnTo>
                      <a:lnTo>
                        <a:pt x="112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1" name="Freeform 22"/>
                <p:cNvSpPr>
                  <a:spLocks/>
                </p:cNvSpPr>
                <p:nvPr userDrawn="1"/>
              </p:nvSpPr>
              <p:spPr bwMode="auto">
                <a:xfrm>
                  <a:off x="1729493" y="1326678"/>
                  <a:ext cx="154035" cy="145333"/>
                </a:xfrm>
                <a:custGeom>
                  <a:avLst/>
                  <a:gdLst>
                    <a:gd name="T0" fmla="*/ 0 w 177"/>
                    <a:gd name="T1" fmla="*/ 0 h 167"/>
                    <a:gd name="T2" fmla="*/ 45 w 177"/>
                    <a:gd name="T3" fmla="*/ 0 h 167"/>
                    <a:gd name="T4" fmla="*/ 89 w 177"/>
                    <a:gd name="T5" fmla="*/ 95 h 167"/>
                    <a:gd name="T6" fmla="*/ 90 w 177"/>
                    <a:gd name="T7" fmla="*/ 95 h 167"/>
                    <a:gd name="T8" fmla="*/ 135 w 177"/>
                    <a:gd name="T9" fmla="*/ 0 h 167"/>
                    <a:gd name="T10" fmla="*/ 177 w 177"/>
                    <a:gd name="T11" fmla="*/ 0 h 167"/>
                    <a:gd name="T12" fmla="*/ 177 w 177"/>
                    <a:gd name="T13" fmla="*/ 167 h 167"/>
                    <a:gd name="T14" fmla="*/ 147 w 177"/>
                    <a:gd name="T15" fmla="*/ 167 h 167"/>
                    <a:gd name="T16" fmla="*/ 147 w 177"/>
                    <a:gd name="T17" fmla="*/ 37 h 167"/>
                    <a:gd name="T18" fmla="*/ 146 w 177"/>
                    <a:gd name="T19" fmla="*/ 37 h 167"/>
                    <a:gd name="T20" fmla="*/ 104 w 177"/>
                    <a:gd name="T21" fmla="*/ 129 h 167"/>
                    <a:gd name="T22" fmla="*/ 73 w 177"/>
                    <a:gd name="T23" fmla="*/ 129 h 167"/>
                    <a:gd name="T24" fmla="*/ 31 w 177"/>
                    <a:gd name="T25" fmla="*/ 37 h 167"/>
                    <a:gd name="T26" fmla="*/ 30 w 177"/>
                    <a:gd name="T27" fmla="*/ 37 h 167"/>
                    <a:gd name="T28" fmla="*/ 30 w 177"/>
                    <a:gd name="T29" fmla="*/ 167 h 167"/>
                    <a:gd name="T30" fmla="*/ 0 w 177"/>
                    <a:gd name="T31" fmla="*/ 167 h 167"/>
                    <a:gd name="T32" fmla="*/ 0 w 177"/>
                    <a:gd name="T33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77" h="167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89" y="95"/>
                      </a:lnTo>
                      <a:lnTo>
                        <a:pt x="90" y="95"/>
                      </a:lnTo>
                      <a:lnTo>
                        <a:pt x="135" y="0"/>
                      </a:lnTo>
                      <a:lnTo>
                        <a:pt x="177" y="0"/>
                      </a:lnTo>
                      <a:lnTo>
                        <a:pt x="177" y="167"/>
                      </a:lnTo>
                      <a:lnTo>
                        <a:pt x="147" y="167"/>
                      </a:lnTo>
                      <a:lnTo>
                        <a:pt x="147" y="37"/>
                      </a:lnTo>
                      <a:lnTo>
                        <a:pt x="146" y="37"/>
                      </a:lnTo>
                      <a:lnTo>
                        <a:pt x="104" y="129"/>
                      </a:lnTo>
                      <a:lnTo>
                        <a:pt x="73" y="129"/>
                      </a:lnTo>
                      <a:lnTo>
                        <a:pt x="31" y="37"/>
                      </a:lnTo>
                      <a:lnTo>
                        <a:pt x="30" y="37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2" name="Freeform 23"/>
                <p:cNvSpPr>
                  <a:spLocks noEditPoints="1"/>
                </p:cNvSpPr>
                <p:nvPr userDrawn="1"/>
              </p:nvSpPr>
              <p:spPr bwMode="auto">
                <a:xfrm>
                  <a:off x="1917468" y="1324067"/>
                  <a:ext cx="121836" cy="151424"/>
                </a:xfrm>
                <a:custGeom>
                  <a:avLst/>
                  <a:gdLst>
                    <a:gd name="T0" fmla="*/ 53 w 132"/>
                    <a:gd name="T1" fmla="*/ 164 h 164"/>
                    <a:gd name="T2" fmla="*/ 13 w 132"/>
                    <a:gd name="T3" fmla="*/ 151 h 164"/>
                    <a:gd name="T4" fmla="*/ 0 w 132"/>
                    <a:gd name="T5" fmla="*/ 116 h 164"/>
                    <a:gd name="T6" fmla="*/ 16 w 132"/>
                    <a:gd name="T7" fmla="*/ 79 h 164"/>
                    <a:gd name="T8" fmla="*/ 68 w 132"/>
                    <a:gd name="T9" fmla="*/ 65 h 164"/>
                    <a:gd name="T10" fmla="*/ 104 w 132"/>
                    <a:gd name="T11" fmla="*/ 65 h 164"/>
                    <a:gd name="T12" fmla="*/ 104 w 132"/>
                    <a:gd name="T13" fmla="*/ 57 h 164"/>
                    <a:gd name="T14" fmla="*/ 96 w 132"/>
                    <a:gd name="T15" fmla="*/ 34 h 164"/>
                    <a:gd name="T16" fmla="*/ 69 w 132"/>
                    <a:gd name="T17" fmla="*/ 26 h 164"/>
                    <a:gd name="T18" fmla="*/ 44 w 132"/>
                    <a:gd name="T19" fmla="*/ 32 h 164"/>
                    <a:gd name="T20" fmla="*/ 35 w 132"/>
                    <a:gd name="T21" fmla="*/ 47 h 164"/>
                    <a:gd name="T22" fmla="*/ 6 w 132"/>
                    <a:gd name="T23" fmla="*/ 47 h 164"/>
                    <a:gd name="T24" fmla="*/ 11 w 132"/>
                    <a:gd name="T25" fmla="*/ 29 h 164"/>
                    <a:gd name="T26" fmla="*/ 23 w 132"/>
                    <a:gd name="T27" fmla="*/ 14 h 164"/>
                    <a:gd name="T28" fmla="*/ 43 w 132"/>
                    <a:gd name="T29" fmla="*/ 4 h 164"/>
                    <a:gd name="T30" fmla="*/ 69 w 132"/>
                    <a:gd name="T31" fmla="*/ 0 h 164"/>
                    <a:gd name="T32" fmla="*/ 117 w 132"/>
                    <a:gd name="T33" fmla="*/ 15 h 164"/>
                    <a:gd name="T34" fmla="*/ 132 w 132"/>
                    <a:gd name="T35" fmla="*/ 58 h 164"/>
                    <a:gd name="T36" fmla="*/ 132 w 132"/>
                    <a:gd name="T37" fmla="*/ 161 h 164"/>
                    <a:gd name="T38" fmla="*/ 110 w 132"/>
                    <a:gd name="T39" fmla="*/ 161 h 164"/>
                    <a:gd name="T40" fmla="*/ 107 w 132"/>
                    <a:gd name="T41" fmla="*/ 137 h 164"/>
                    <a:gd name="T42" fmla="*/ 106 w 132"/>
                    <a:gd name="T43" fmla="*/ 137 h 164"/>
                    <a:gd name="T44" fmla="*/ 53 w 132"/>
                    <a:gd name="T45" fmla="*/ 164 h 164"/>
                    <a:gd name="T46" fmla="*/ 57 w 132"/>
                    <a:gd name="T47" fmla="*/ 138 h 164"/>
                    <a:gd name="T48" fmla="*/ 75 w 132"/>
                    <a:gd name="T49" fmla="*/ 134 h 164"/>
                    <a:gd name="T50" fmla="*/ 90 w 132"/>
                    <a:gd name="T51" fmla="*/ 125 h 164"/>
                    <a:gd name="T52" fmla="*/ 100 w 132"/>
                    <a:gd name="T53" fmla="*/ 111 h 164"/>
                    <a:gd name="T54" fmla="*/ 104 w 132"/>
                    <a:gd name="T55" fmla="*/ 95 h 164"/>
                    <a:gd name="T56" fmla="*/ 104 w 132"/>
                    <a:gd name="T57" fmla="*/ 89 h 164"/>
                    <a:gd name="T58" fmla="*/ 69 w 132"/>
                    <a:gd name="T59" fmla="*/ 89 h 164"/>
                    <a:gd name="T60" fmla="*/ 38 w 132"/>
                    <a:gd name="T61" fmla="*/ 96 h 164"/>
                    <a:gd name="T62" fmla="*/ 29 w 132"/>
                    <a:gd name="T63" fmla="*/ 116 h 164"/>
                    <a:gd name="T64" fmla="*/ 36 w 132"/>
                    <a:gd name="T65" fmla="*/ 132 h 164"/>
                    <a:gd name="T66" fmla="*/ 57 w 132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2" h="164">
                      <a:moveTo>
                        <a:pt x="53" y="164"/>
                      </a:moveTo>
                      <a:cubicBezTo>
                        <a:pt x="36" y="164"/>
                        <a:pt x="22" y="159"/>
                        <a:pt x="13" y="151"/>
                      </a:cubicBezTo>
                      <a:cubicBezTo>
                        <a:pt x="4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6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1" y="39"/>
                        <a:pt x="96" y="34"/>
                      </a:cubicBezTo>
                      <a:cubicBezTo>
                        <a:pt x="91" y="29"/>
                        <a:pt x="82" y="26"/>
                        <a:pt x="69" y="26"/>
                      </a:cubicBezTo>
                      <a:cubicBezTo>
                        <a:pt x="58" y="26"/>
                        <a:pt x="50" y="28"/>
                        <a:pt x="44" y="32"/>
                      </a:cubicBezTo>
                      <a:cubicBezTo>
                        <a:pt x="39" y="36"/>
                        <a:pt x="36" y="41"/>
                        <a:pt x="35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6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8" y="10"/>
                        <a:pt x="35" y="7"/>
                        <a:pt x="43" y="4"/>
                      </a:cubicBezTo>
                      <a:cubicBezTo>
                        <a:pt x="50" y="2"/>
                        <a:pt x="59" y="0"/>
                        <a:pt x="69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7" y="25"/>
                        <a:pt x="132" y="39"/>
                        <a:pt x="132" y="58"/>
                      </a:cubicBezTo>
                      <a:cubicBezTo>
                        <a:pt x="132" y="161"/>
                        <a:pt x="132" y="161"/>
                        <a:pt x="132" y="161"/>
                      </a:cubicBezTo>
                      <a:cubicBezTo>
                        <a:pt x="110" y="161"/>
                        <a:pt x="110" y="161"/>
                        <a:pt x="110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6" y="137"/>
                        <a:pt x="106" y="137"/>
                        <a:pt x="106" y="137"/>
                      </a:cubicBezTo>
                      <a:cubicBezTo>
                        <a:pt x="93" y="155"/>
                        <a:pt x="76" y="164"/>
                        <a:pt x="53" y="164"/>
                      </a:cubicBezTo>
                      <a:close/>
                      <a:moveTo>
                        <a:pt x="57" y="138"/>
                      </a:moveTo>
                      <a:cubicBezTo>
                        <a:pt x="63" y="138"/>
                        <a:pt x="69" y="136"/>
                        <a:pt x="75" y="134"/>
                      </a:cubicBezTo>
                      <a:cubicBezTo>
                        <a:pt x="81" y="132"/>
                        <a:pt x="86" y="129"/>
                        <a:pt x="90" y="125"/>
                      </a:cubicBezTo>
                      <a:cubicBezTo>
                        <a:pt x="95" y="121"/>
                        <a:pt x="98" y="117"/>
                        <a:pt x="100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69" y="89"/>
                        <a:pt x="69" y="89"/>
                        <a:pt x="69" y="89"/>
                      </a:cubicBezTo>
                      <a:cubicBezTo>
                        <a:pt x="54" y="89"/>
                        <a:pt x="44" y="91"/>
                        <a:pt x="38" y="96"/>
                      </a:cubicBezTo>
                      <a:cubicBezTo>
                        <a:pt x="32" y="101"/>
                        <a:pt x="29" y="108"/>
                        <a:pt x="29" y="116"/>
                      </a:cubicBezTo>
                      <a:cubicBezTo>
                        <a:pt x="29" y="122"/>
                        <a:pt x="32" y="128"/>
                        <a:pt x="36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3" name="Freeform 24"/>
                <p:cNvSpPr>
                  <a:spLocks/>
                </p:cNvSpPr>
                <p:nvPr userDrawn="1"/>
              </p:nvSpPr>
              <p:spPr bwMode="auto">
                <a:xfrm>
                  <a:off x="2058450" y="1326678"/>
                  <a:ext cx="120095" cy="145333"/>
                </a:xfrm>
                <a:custGeom>
                  <a:avLst/>
                  <a:gdLst>
                    <a:gd name="T0" fmla="*/ 54 w 138"/>
                    <a:gd name="T1" fmla="*/ 28 h 167"/>
                    <a:gd name="T2" fmla="*/ 0 w 138"/>
                    <a:gd name="T3" fmla="*/ 28 h 167"/>
                    <a:gd name="T4" fmla="*/ 0 w 138"/>
                    <a:gd name="T5" fmla="*/ 0 h 167"/>
                    <a:gd name="T6" fmla="*/ 138 w 138"/>
                    <a:gd name="T7" fmla="*/ 0 h 167"/>
                    <a:gd name="T8" fmla="*/ 138 w 138"/>
                    <a:gd name="T9" fmla="*/ 28 h 167"/>
                    <a:gd name="T10" fmla="*/ 84 w 138"/>
                    <a:gd name="T11" fmla="*/ 28 h 167"/>
                    <a:gd name="T12" fmla="*/ 84 w 138"/>
                    <a:gd name="T13" fmla="*/ 167 h 167"/>
                    <a:gd name="T14" fmla="*/ 54 w 138"/>
                    <a:gd name="T15" fmla="*/ 167 h 167"/>
                    <a:gd name="T16" fmla="*/ 54 w 138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54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8" y="0"/>
                      </a:lnTo>
                      <a:lnTo>
                        <a:pt x="138" y="28"/>
                      </a:lnTo>
                      <a:lnTo>
                        <a:pt x="84" y="28"/>
                      </a:lnTo>
                      <a:lnTo>
                        <a:pt x="84" y="167"/>
                      </a:lnTo>
                      <a:lnTo>
                        <a:pt x="54" y="167"/>
                      </a:lnTo>
                      <a:lnTo>
                        <a:pt x="54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4" name="Freeform 25"/>
                <p:cNvSpPr>
                  <a:spLocks noEditPoints="1"/>
                </p:cNvSpPr>
                <p:nvPr userDrawn="1"/>
              </p:nvSpPr>
              <p:spPr bwMode="auto">
                <a:xfrm>
                  <a:off x="2189858" y="1324067"/>
                  <a:ext cx="13053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0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5" name="Freeform 26"/>
                <p:cNvSpPr>
                  <a:spLocks/>
                </p:cNvSpPr>
                <p:nvPr userDrawn="1"/>
              </p:nvSpPr>
              <p:spPr bwMode="auto">
                <a:xfrm>
                  <a:off x="2335191" y="1326678"/>
                  <a:ext cx="132279" cy="148814"/>
                </a:xfrm>
                <a:custGeom>
                  <a:avLst/>
                  <a:gdLst>
                    <a:gd name="T0" fmla="*/ 0 w 144"/>
                    <a:gd name="T1" fmla="*/ 135 h 161"/>
                    <a:gd name="T2" fmla="*/ 5 w 144"/>
                    <a:gd name="T3" fmla="*/ 135 h 161"/>
                    <a:gd name="T4" fmla="*/ 19 w 144"/>
                    <a:gd name="T5" fmla="*/ 129 h 161"/>
                    <a:gd name="T6" fmla="*/ 27 w 144"/>
                    <a:gd name="T7" fmla="*/ 111 h 161"/>
                    <a:gd name="T8" fmla="*/ 30 w 144"/>
                    <a:gd name="T9" fmla="*/ 84 h 161"/>
                    <a:gd name="T10" fmla="*/ 30 w 144"/>
                    <a:gd name="T11" fmla="*/ 49 h 161"/>
                    <a:gd name="T12" fmla="*/ 30 w 144"/>
                    <a:gd name="T13" fmla="*/ 0 h 161"/>
                    <a:gd name="T14" fmla="*/ 144 w 144"/>
                    <a:gd name="T15" fmla="*/ 0 h 161"/>
                    <a:gd name="T16" fmla="*/ 144 w 144"/>
                    <a:gd name="T17" fmla="*/ 158 h 161"/>
                    <a:gd name="T18" fmla="*/ 115 w 144"/>
                    <a:gd name="T19" fmla="*/ 158 h 161"/>
                    <a:gd name="T20" fmla="*/ 115 w 144"/>
                    <a:gd name="T21" fmla="*/ 26 h 161"/>
                    <a:gd name="T22" fmla="*/ 59 w 144"/>
                    <a:gd name="T23" fmla="*/ 26 h 161"/>
                    <a:gd name="T24" fmla="*/ 59 w 144"/>
                    <a:gd name="T25" fmla="*/ 49 h 161"/>
                    <a:gd name="T26" fmla="*/ 58 w 144"/>
                    <a:gd name="T27" fmla="*/ 91 h 161"/>
                    <a:gd name="T28" fmla="*/ 52 w 144"/>
                    <a:gd name="T29" fmla="*/ 127 h 161"/>
                    <a:gd name="T30" fmla="*/ 36 w 144"/>
                    <a:gd name="T31" fmla="*/ 151 h 161"/>
                    <a:gd name="T32" fmla="*/ 5 w 144"/>
                    <a:gd name="T33" fmla="*/ 161 h 161"/>
                    <a:gd name="T34" fmla="*/ 0 w 144"/>
                    <a:gd name="T35" fmla="*/ 161 h 161"/>
                    <a:gd name="T36" fmla="*/ 0 w 144"/>
                    <a:gd name="T37" fmla="*/ 135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4" h="161">
                      <a:moveTo>
                        <a:pt x="0" y="135"/>
                      </a:moveTo>
                      <a:cubicBezTo>
                        <a:pt x="5" y="135"/>
                        <a:pt x="5" y="135"/>
                        <a:pt x="5" y="135"/>
                      </a:cubicBezTo>
                      <a:cubicBezTo>
                        <a:pt x="11" y="135"/>
                        <a:pt x="16" y="133"/>
                        <a:pt x="19" y="129"/>
                      </a:cubicBezTo>
                      <a:cubicBezTo>
                        <a:pt x="23" y="125"/>
                        <a:pt x="25" y="119"/>
                        <a:pt x="27" y="111"/>
                      </a:cubicBezTo>
                      <a:cubicBezTo>
                        <a:pt x="28" y="104"/>
                        <a:pt x="29" y="95"/>
                        <a:pt x="30" y="84"/>
                      </a:cubicBezTo>
                      <a:cubicBezTo>
                        <a:pt x="30" y="74"/>
                        <a:pt x="30" y="62"/>
                        <a:pt x="30" y="49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4" y="0"/>
                        <a:pt x="144" y="0"/>
                        <a:pt x="144" y="0"/>
                      </a:cubicBezTo>
                      <a:cubicBezTo>
                        <a:pt x="144" y="158"/>
                        <a:pt x="144" y="158"/>
                        <a:pt x="144" y="158"/>
                      </a:cubicBezTo>
                      <a:cubicBezTo>
                        <a:pt x="115" y="158"/>
                        <a:pt x="115" y="158"/>
                        <a:pt x="115" y="158"/>
                      </a:cubicBezTo>
                      <a:cubicBezTo>
                        <a:pt x="115" y="26"/>
                        <a:pt x="115" y="26"/>
                        <a:pt x="115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49"/>
                        <a:pt x="59" y="49"/>
                        <a:pt x="59" y="49"/>
                      </a:cubicBezTo>
                      <a:cubicBezTo>
                        <a:pt x="59" y="64"/>
                        <a:pt x="58" y="78"/>
                        <a:pt x="58" y="91"/>
                      </a:cubicBezTo>
                      <a:cubicBezTo>
                        <a:pt x="57" y="104"/>
                        <a:pt x="55" y="116"/>
                        <a:pt x="52" y="127"/>
                      </a:cubicBezTo>
                      <a:cubicBezTo>
                        <a:pt x="48" y="137"/>
                        <a:pt x="43" y="145"/>
                        <a:pt x="36" y="151"/>
                      </a:cubicBezTo>
                      <a:cubicBezTo>
                        <a:pt x="28" y="157"/>
                        <a:pt x="18" y="161"/>
                        <a:pt x="5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0" y="135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6" name="Freeform 27"/>
                <p:cNvSpPr>
                  <a:spLocks noEditPoints="1"/>
                </p:cNvSpPr>
                <p:nvPr userDrawn="1"/>
              </p:nvSpPr>
              <p:spPr bwMode="auto">
                <a:xfrm>
                  <a:off x="2510983" y="1326678"/>
                  <a:ext cx="114003" cy="145333"/>
                </a:xfrm>
                <a:custGeom>
                  <a:avLst/>
                  <a:gdLst>
                    <a:gd name="T0" fmla="*/ 0 w 124"/>
                    <a:gd name="T1" fmla="*/ 0 h 158"/>
                    <a:gd name="T2" fmla="*/ 29 w 124"/>
                    <a:gd name="T3" fmla="*/ 0 h 158"/>
                    <a:gd name="T4" fmla="*/ 29 w 124"/>
                    <a:gd name="T5" fmla="*/ 51 h 158"/>
                    <a:gd name="T6" fmla="*/ 60 w 124"/>
                    <a:gd name="T7" fmla="*/ 51 h 158"/>
                    <a:gd name="T8" fmla="*/ 108 w 124"/>
                    <a:gd name="T9" fmla="*/ 65 h 158"/>
                    <a:gd name="T10" fmla="*/ 124 w 124"/>
                    <a:gd name="T11" fmla="*/ 104 h 158"/>
                    <a:gd name="T12" fmla="*/ 108 w 124"/>
                    <a:gd name="T13" fmla="*/ 144 h 158"/>
                    <a:gd name="T14" fmla="*/ 60 w 124"/>
                    <a:gd name="T15" fmla="*/ 158 h 158"/>
                    <a:gd name="T16" fmla="*/ 0 w 124"/>
                    <a:gd name="T17" fmla="*/ 158 h 158"/>
                    <a:gd name="T18" fmla="*/ 0 w 124"/>
                    <a:gd name="T19" fmla="*/ 0 h 158"/>
                    <a:gd name="T20" fmla="*/ 29 w 124"/>
                    <a:gd name="T21" fmla="*/ 76 h 158"/>
                    <a:gd name="T22" fmla="*/ 29 w 124"/>
                    <a:gd name="T23" fmla="*/ 132 h 158"/>
                    <a:gd name="T24" fmla="*/ 59 w 124"/>
                    <a:gd name="T25" fmla="*/ 132 h 158"/>
                    <a:gd name="T26" fmla="*/ 86 w 124"/>
                    <a:gd name="T27" fmla="*/ 125 h 158"/>
                    <a:gd name="T28" fmla="*/ 94 w 124"/>
                    <a:gd name="T29" fmla="*/ 104 h 158"/>
                    <a:gd name="T30" fmla="*/ 86 w 124"/>
                    <a:gd name="T31" fmla="*/ 84 h 158"/>
                    <a:gd name="T32" fmla="*/ 59 w 124"/>
                    <a:gd name="T33" fmla="*/ 76 h 158"/>
                    <a:gd name="T34" fmla="*/ 29 w 124"/>
                    <a:gd name="T35" fmla="*/ 76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24" h="158">
                      <a:moveTo>
                        <a:pt x="0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51"/>
                        <a:pt x="29" y="51"/>
                        <a:pt x="29" y="51"/>
                      </a:cubicBezTo>
                      <a:cubicBezTo>
                        <a:pt x="60" y="51"/>
                        <a:pt x="60" y="51"/>
                        <a:pt x="60" y="51"/>
                      </a:cubicBezTo>
                      <a:cubicBezTo>
                        <a:pt x="82" y="51"/>
                        <a:pt x="98" y="55"/>
                        <a:pt x="108" y="65"/>
                      </a:cubicBezTo>
                      <a:cubicBezTo>
                        <a:pt x="118" y="74"/>
                        <a:pt x="124" y="87"/>
                        <a:pt x="124" y="104"/>
                      </a:cubicBezTo>
                      <a:cubicBezTo>
                        <a:pt x="124" y="121"/>
                        <a:pt x="118" y="134"/>
                        <a:pt x="108" y="144"/>
                      </a:cubicBezTo>
                      <a:cubicBezTo>
                        <a:pt x="98" y="153"/>
                        <a:pt x="82" y="158"/>
                        <a:pt x="60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29" y="76"/>
                      </a:moveTo>
                      <a:cubicBezTo>
                        <a:pt x="29" y="132"/>
                        <a:pt x="29" y="132"/>
                        <a:pt x="29" y="132"/>
                      </a:cubicBezTo>
                      <a:cubicBezTo>
                        <a:pt x="59" y="132"/>
                        <a:pt x="59" y="132"/>
                        <a:pt x="59" y="132"/>
                      </a:cubicBezTo>
                      <a:cubicBezTo>
                        <a:pt x="72" y="132"/>
                        <a:pt x="81" y="130"/>
                        <a:pt x="86" y="125"/>
                      </a:cubicBezTo>
                      <a:cubicBezTo>
                        <a:pt x="91" y="120"/>
                        <a:pt x="94" y="114"/>
                        <a:pt x="94" y="104"/>
                      </a:cubicBezTo>
                      <a:cubicBezTo>
                        <a:pt x="94" y="95"/>
                        <a:pt x="91" y="88"/>
                        <a:pt x="86" y="84"/>
                      </a:cubicBezTo>
                      <a:cubicBezTo>
                        <a:pt x="80" y="79"/>
                        <a:pt x="71" y="76"/>
                        <a:pt x="59" y="76"/>
                      </a:cubicBezTo>
                      <a:lnTo>
                        <a:pt x="29" y="76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7" name="Freeform 28"/>
                <p:cNvSpPr>
                  <a:spLocks/>
                </p:cNvSpPr>
                <p:nvPr userDrawn="1"/>
              </p:nvSpPr>
              <p:spPr bwMode="auto">
                <a:xfrm>
                  <a:off x="2648483" y="1324067"/>
                  <a:ext cx="125317" cy="151424"/>
                </a:xfrm>
                <a:custGeom>
                  <a:avLst/>
                  <a:gdLst>
                    <a:gd name="T0" fmla="*/ 69 w 136"/>
                    <a:gd name="T1" fmla="*/ 164 h 164"/>
                    <a:gd name="T2" fmla="*/ 19 w 136"/>
                    <a:gd name="T3" fmla="*/ 144 h 164"/>
                    <a:gd name="T4" fmla="*/ 0 w 136"/>
                    <a:gd name="T5" fmla="*/ 85 h 164"/>
                    <a:gd name="T6" fmla="*/ 0 w 136"/>
                    <a:gd name="T7" fmla="*/ 76 h 164"/>
                    <a:gd name="T8" fmla="*/ 5 w 136"/>
                    <a:gd name="T9" fmla="*/ 44 h 164"/>
                    <a:gd name="T10" fmla="*/ 19 w 136"/>
                    <a:gd name="T11" fmla="*/ 20 h 164"/>
                    <a:gd name="T12" fmla="*/ 41 w 136"/>
                    <a:gd name="T13" fmla="*/ 6 h 164"/>
                    <a:gd name="T14" fmla="*/ 69 w 136"/>
                    <a:gd name="T15" fmla="*/ 0 h 164"/>
                    <a:gd name="T16" fmla="*/ 96 w 136"/>
                    <a:gd name="T17" fmla="*/ 4 h 164"/>
                    <a:gd name="T18" fmla="*/ 115 w 136"/>
                    <a:gd name="T19" fmla="*/ 15 h 164"/>
                    <a:gd name="T20" fmla="*/ 129 w 136"/>
                    <a:gd name="T21" fmla="*/ 31 h 164"/>
                    <a:gd name="T22" fmla="*/ 136 w 136"/>
                    <a:gd name="T23" fmla="*/ 50 h 164"/>
                    <a:gd name="T24" fmla="*/ 106 w 136"/>
                    <a:gd name="T25" fmla="*/ 50 h 164"/>
                    <a:gd name="T26" fmla="*/ 94 w 136"/>
                    <a:gd name="T27" fmla="*/ 33 h 164"/>
                    <a:gd name="T28" fmla="*/ 71 w 136"/>
                    <a:gd name="T29" fmla="*/ 26 h 164"/>
                    <a:gd name="T30" fmla="*/ 41 w 136"/>
                    <a:gd name="T31" fmla="*/ 39 h 164"/>
                    <a:gd name="T32" fmla="*/ 30 w 136"/>
                    <a:gd name="T33" fmla="*/ 76 h 164"/>
                    <a:gd name="T34" fmla="*/ 30 w 136"/>
                    <a:gd name="T35" fmla="*/ 85 h 164"/>
                    <a:gd name="T36" fmla="*/ 41 w 136"/>
                    <a:gd name="T37" fmla="*/ 125 h 164"/>
                    <a:gd name="T38" fmla="*/ 71 w 136"/>
                    <a:gd name="T39" fmla="*/ 138 h 164"/>
                    <a:gd name="T40" fmla="*/ 94 w 136"/>
                    <a:gd name="T41" fmla="*/ 130 h 164"/>
                    <a:gd name="T42" fmla="*/ 106 w 136"/>
                    <a:gd name="T43" fmla="*/ 110 h 164"/>
                    <a:gd name="T44" fmla="*/ 136 w 136"/>
                    <a:gd name="T45" fmla="*/ 110 h 164"/>
                    <a:gd name="T46" fmla="*/ 129 w 136"/>
                    <a:gd name="T47" fmla="*/ 132 h 164"/>
                    <a:gd name="T48" fmla="*/ 115 w 136"/>
                    <a:gd name="T49" fmla="*/ 149 h 164"/>
                    <a:gd name="T50" fmla="*/ 96 w 136"/>
                    <a:gd name="T51" fmla="*/ 160 h 164"/>
                    <a:gd name="T52" fmla="*/ 69 w 136"/>
                    <a:gd name="T53" fmla="*/ 164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36" h="164">
                      <a:moveTo>
                        <a:pt x="69" y="164"/>
                      </a:moveTo>
                      <a:cubicBezTo>
                        <a:pt x="48" y="164"/>
                        <a:pt x="31" y="157"/>
                        <a:pt x="19" y="144"/>
                      </a:cubicBezTo>
                      <a:cubicBezTo>
                        <a:pt x="6" y="130"/>
                        <a:pt x="0" y="111"/>
                        <a:pt x="0" y="85"/>
                      </a:cubicBezTo>
                      <a:cubicBezTo>
                        <a:pt x="0" y="76"/>
                        <a:pt x="0" y="76"/>
                        <a:pt x="0" y="76"/>
                      </a:cubicBezTo>
                      <a:cubicBezTo>
                        <a:pt x="0" y="64"/>
                        <a:pt x="1" y="53"/>
                        <a:pt x="5" y="44"/>
                      </a:cubicBezTo>
                      <a:cubicBezTo>
                        <a:pt x="8" y="35"/>
                        <a:pt x="13" y="27"/>
                        <a:pt x="19" y="20"/>
                      </a:cubicBezTo>
                      <a:cubicBezTo>
                        <a:pt x="25" y="14"/>
                        <a:pt x="32" y="9"/>
                        <a:pt x="41" y="6"/>
                      </a:cubicBezTo>
                      <a:cubicBezTo>
                        <a:pt x="49" y="2"/>
                        <a:pt x="59" y="0"/>
                        <a:pt x="69" y="0"/>
                      </a:cubicBezTo>
                      <a:cubicBezTo>
                        <a:pt x="79" y="0"/>
                        <a:pt x="88" y="2"/>
                        <a:pt x="96" y="4"/>
                      </a:cubicBezTo>
                      <a:cubicBezTo>
                        <a:pt x="103" y="7"/>
                        <a:pt x="110" y="11"/>
                        <a:pt x="115" y="15"/>
                      </a:cubicBezTo>
                      <a:cubicBezTo>
                        <a:pt x="121" y="19"/>
                        <a:pt x="125" y="25"/>
                        <a:pt x="129" y="31"/>
                      </a:cubicBezTo>
                      <a:cubicBezTo>
                        <a:pt x="132" y="37"/>
                        <a:pt x="134" y="43"/>
                        <a:pt x="136" y="50"/>
                      </a:cubicBezTo>
                      <a:cubicBezTo>
                        <a:pt x="106" y="50"/>
                        <a:pt x="106" y="50"/>
                        <a:pt x="106" y="50"/>
                      </a:cubicBezTo>
                      <a:cubicBezTo>
                        <a:pt x="104" y="44"/>
                        <a:pt x="100" y="38"/>
                        <a:pt x="94" y="33"/>
                      </a:cubicBezTo>
                      <a:cubicBezTo>
                        <a:pt x="89" y="29"/>
                        <a:pt x="81" y="26"/>
                        <a:pt x="71" y="26"/>
                      </a:cubicBezTo>
                      <a:cubicBezTo>
                        <a:pt x="58" y="26"/>
                        <a:pt x="48" y="30"/>
                        <a:pt x="41" y="39"/>
                      </a:cubicBezTo>
                      <a:cubicBezTo>
                        <a:pt x="33" y="47"/>
                        <a:pt x="30" y="59"/>
                        <a:pt x="30" y="76"/>
                      </a:cubicBezTo>
                      <a:cubicBezTo>
                        <a:pt x="30" y="85"/>
                        <a:pt x="30" y="85"/>
                        <a:pt x="30" y="85"/>
                      </a:cubicBezTo>
                      <a:cubicBezTo>
                        <a:pt x="30" y="103"/>
                        <a:pt x="33" y="117"/>
                        <a:pt x="41" y="125"/>
                      </a:cubicBezTo>
                      <a:cubicBezTo>
                        <a:pt x="48" y="133"/>
                        <a:pt x="58" y="138"/>
                        <a:pt x="71" y="138"/>
                      </a:cubicBezTo>
                      <a:cubicBezTo>
                        <a:pt x="81" y="138"/>
                        <a:pt x="89" y="135"/>
                        <a:pt x="94" y="130"/>
                      </a:cubicBezTo>
                      <a:cubicBezTo>
                        <a:pt x="100" y="125"/>
                        <a:pt x="104" y="119"/>
                        <a:pt x="106" y="110"/>
                      </a:cubicBezTo>
                      <a:cubicBezTo>
                        <a:pt x="136" y="110"/>
                        <a:pt x="136" y="110"/>
                        <a:pt x="136" y="110"/>
                      </a:cubicBezTo>
                      <a:cubicBezTo>
                        <a:pt x="134" y="118"/>
                        <a:pt x="132" y="125"/>
                        <a:pt x="129" y="132"/>
                      </a:cubicBezTo>
                      <a:cubicBezTo>
                        <a:pt x="125" y="138"/>
                        <a:pt x="121" y="144"/>
                        <a:pt x="115" y="149"/>
                      </a:cubicBezTo>
                      <a:cubicBezTo>
                        <a:pt x="110" y="153"/>
                        <a:pt x="103" y="157"/>
                        <a:pt x="96" y="160"/>
                      </a:cubicBezTo>
                      <a:cubicBezTo>
                        <a:pt x="88" y="162"/>
                        <a:pt x="79" y="164"/>
                        <a:pt x="69" y="164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8" name="Freeform 29"/>
                <p:cNvSpPr>
                  <a:spLocks/>
                </p:cNvSpPr>
                <p:nvPr userDrawn="1"/>
              </p:nvSpPr>
              <p:spPr bwMode="auto">
                <a:xfrm>
                  <a:off x="2786853" y="1326678"/>
                  <a:ext cx="118355" cy="145333"/>
                </a:xfrm>
                <a:custGeom>
                  <a:avLst/>
                  <a:gdLst>
                    <a:gd name="T0" fmla="*/ 52 w 136"/>
                    <a:gd name="T1" fmla="*/ 28 h 167"/>
                    <a:gd name="T2" fmla="*/ 0 w 136"/>
                    <a:gd name="T3" fmla="*/ 28 h 167"/>
                    <a:gd name="T4" fmla="*/ 0 w 136"/>
                    <a:gd name="T5" fmla="*/ 0 h 167"/>
                    <a:gd name="T6" fmla="*/ 136 w 136"/>
                    <a:gd name="T7" fmla="*/ 0 h 167"/>
                    <a:gd name="T8" fmla="*/ 136 w 136"/>
                    <a:gd name="T9" fmla="*/ 28 h 167"/>
                    <a:gd name="T10" fmla="*/ 83 w 136"/>
                    <a:gd name="T11" fmla="*/ 28 h 167"/>
                    <a:gd name="T12" fmla="*/ 83 w 136"/>
                    <a:gd name="T13" fmla="*/ 167 h 167"/>
                    <a:gd name="T14" fmla="*/ 52 w 136"/>
                    <a:gd name="T15" fmla="*/ 167 h 167"/>
                    <a:gd name="T16" fmla="*/ 52 w 136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6" h="167">
                      <a:moveTo>
                        <a:pt x="52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6" y="0"/>
                      </a:lnTo>
                      <a:lnTo>
                        <a:pt x="136" y="28"/>
                      </a:lnTo>
                      <a:lnTo>
                        <a:pt x="83" y="28"/>
                      </a:lnTo>
                      <a:lnTo>
                        <a:pt x="83" y="167"/>
                      </a:lnTo>
                      <a:lnTo>
                        <a:pt x="52" y="167"/>
                      </a:lnTo>
                      <a:lnTo>
                        <a:pt x="52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9" name="Freeform 30"/>
                <p:cNvSpPr>
                  <a:spLocks noEditPoints="1"/>
                </p:cNvSpPr>
                <p:nvPr userDrawn="1"/>
              </p:nvSpPr>
              <p:spPr bwMode="auto">
                <a:xfrm>
                  <a:off x="2932186" y="1326678"/>
                  <a:ext cx="115744" cy="145333"/>
                </a:xfrm>
                <a:custGeom>
                  <a:avLst/>
                  <a:gdLst>
                    <a:gd name="T0" fmla="*/ 0 w 126"/>
                    <a:gd name="T1" fmla="*/ 0 h 158"/>
                    <a:gd name="T2" fmla="*/ 61 w 126"/>
                    <a:gd name="T3" fmla="*/ 0 h 158"/>
                    <a:gd name="T4" fmla="*/ 106 w 126"/>
                    <a:gd name="T5" fmla="*/ 12 h 158"/>
                    <a:gd name="T6" fmla="*/ 120 w 126"/>
                    <a:gd name="T7" fmla="*/ 44 h 158"/>
                    <a:gd name="T8" fmla="*/ 115 w 126"/>
                    <a:gd name="T9" fmla="*/ 62 h 158"/>
                    <a:gd name="T10" fmla="*/ 100 w 126"/>
                    <a:gd name="T11" fmla="*/ 75 h 158"/>
                    <a:gd name="T12" fmla="*/ 100 w 126"/>
                    <a:gd name="T13" fmla="*/ 76 h 158"/>
                    <a:gd name="T14" fmla="*/ 119 w 126"/>
                    <a:gd name="T15" fmla="*/ 90 h 158"/>
                    <a:gd name="T16" fmla="*/ 126 w 126"/>
                    <a:gd name="T17" fmla="*/ 112 h 158"/>
                    <a:gd name="T18" fmla="*/ 113 w 126"/>
                    <a:gd name="T19" fmla="*/ 146 h 158"/>
                    <a:gd name="T20" fmla="*/ 68 w 126"/>
                    <a:gd name="T21" fmla="*/ 158 h 158"/>
                    <a:gd name="T22" fmla="*/ 0 w 126"/>
                    <a:gd name="T23" fmla="*/ 158 h 158"/>
                    <a:gd name="T24" fmla="*/ 0 w 126"/>
                    <a:gd name="T25" fmla="*/ 0 h 158"/>
                    <a:gd name="T26" fmla="*/ 90 w 126"/>
                    <a:gd name="T27" fmla="*/ 46 h 158"/>
                    <a:gd name="T28" fmla="*/ 84 w 126"/>
                    <a:gd name="T29" fmla="*/ 31 h 158"/>
                    <a:gd name="T30" fmla="*/ 60 w 126"/>
                    <a:gd name="T31" fmla="*/ 26 h 158"/>
                    <a:gd name="T32" fmla="*/ 28 w 126"/>
                    <a:gd name="T33" fmla="*/ 26 h 158"/>
                    <a:gd name="T34" fmla="*/ 28 w 126"/>
                    <a:gd name="T35" fmla="*/ 65 h 158"/>
                    <a:gd name="T36" fmla="*/ 60 w 126"/>
                    <a:gd name="T37" fmla="*/ 65 h 158"/>
                    <a:gd name="T38" fmla="*/ 84 w 126"/>
                    <a:gd name="T39" fmla="*/ 60 h 158"/>
                    <a:gd name="T40" fmla="*/ 90 w 126"/>
                    <a:gd name="T41" fmla="*/ 46 h 158"/>
                    <a:gd name="T42" fmla="*/ 97 w 126"/>
                    <a:gd name="T43" fmla="*/ 110 h 158"/>
                    <a:gd name="T44" fmla="*/ 90 w 126"/>
                    <a:gd name="T45" fmla="*/ 95 h 158"/>
                    <a:gd name="T46" fmla="*/ 66 w 126"/>
                    <a:gd name="T47" fmla="*/ 89 h 158"/>
                    <a:gd name="T48" fmla="*/ 28 w 126"/>
                    <a:gd name="T49" fmla="*/ 89 h 158"/>
                    <a:gd name="T50" fmla="*/ 28 w 126"/>
                    <a:gd name="T51" fmla="*/ 132 h 158"/>
                    <a:gd name="T52" fmla="*/ 66 w 126"/>
                    <a:gd name="T53" fmla="*/ 132 h 158"/>
                    <a:gd name="T54" fmla="*/ 90 w 126"/>
                    <a:gd name="T55" fmla="*/ 127 h 158"/>
                    <a:gd name="T56" fmla="*/ 97 w 126"/>
                    <a:gd name="T57" fmla="*/ 110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6" h="158">
                      <a:moveTo>
                        <a:pt x="0" y="0"/>
                      </a:moveTo>
                      <a:cubicBezTo>
                        <a:pt x="61" y="0"/>
                        <a:pt x="61" y="0"/>
                        <a:pt x="61" y="0"/>
                      </a:cubicBezTo>
                      <a:cubicBezTo>
                        <a:pt x="82" y="0"/>
                        <a:pt x="97" y="4"/>
                        <a:pt x="106" y="12"/>
                      </a:cubicBezTo>
                      <a:cubicBezTo>
                        <a:pt x="115" y="20"/>
                        <a:pt x="120" y="31"/>
                        <a:pt x="120" y="44"/>
                      </a:cubicBezTo>
                      <a:cubicBezTo>
                        <a:pt x="120" y="51"/>
                        <a:pt x="118" y="57"/>
                        <a:pt x="115" y="62"/>
                      </a:cubicBezTo>
                      <a:cubicBezTo>
                        <a:pt x="112" y="67"/>
                        <a:pt x="107" y="72"/>
                        <a:pt x="100" y="75"/>
                      </a:cubicBezTo>
                      <a:cubicBezTo>
                        <a:pt x="100" y="76"/>
                        <a:pt x="100" y="76"/>
                        <a:pt x="100" y="76"/>
                      </a:cubicBezTo>
                      <a:cubicBezTo>
                        <a:pt x="109" y="79"/>
                        <a:pt x="115" y="84"/>
                        <a:pt x="119" y="90"/>
                      </a:cubicBezTo>
                      <a:cubicBezTo>
                        <a:pt x="124" y="97"/>
                        <a:pt x="126" y="104"/>
                        <a:pt x="126" y="112"/>
                      </a:cubicBezTo>
                      <a:cubicBezTo>
                        <a:pt x="126" y="126"/>
                        <a:pt x="122" y="138"/>
                        <a:pt x="113" y="146"/>
                      </a:cubicBezTo>
                      <a:cubicBezTo>
                        <a:pt x="103" y="154"/>
                        <a:pt x="88" y="158"/>
                        <a:pt x="68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90" y="46"/>
                      </a:moveTo>
                      <a:cubicBezTo>
                        <a:pt x="90" y="39"/>
                        <a:pt x="88" y="35"/>
                        <a:pt x="84" y="31"/>
                      </a:cubicBezTo>
                      <a:cubicBezTo>
                        <a:pt x="79" y="28"/>
                        <a:pt x="71" y="26"/>
                        <a:pt x="60" y="26"/>
                      </a:cubicBezTo>
                      <a:cubicBezTo>
                        <a:pt x="28" y="26"/>
                        <a:pt x="28" y="26"/>
                        <a:pt x="28" y="26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60" y="65"/>
                        <a:pt x="60" y="65"/>
                        <a:pt x="60" y="65"/>
                      </a:cubicBezTo>
                      <a:cubicBezTo>
                        <a:pt x="71" y="65"/>
                        <a:pt x="79" y="64"/>
                        <a:pt x="84" y="60"/>
                      </a:cubicBezTo>
                      <a:cubicBezTo>
                        <a:pt x="88" y="57"/>
                        <a:pt x="90" y="52"/>
                        <a:pt x="90" y="46"/>
                      </a:cubicBezTo>
                      <a:close/>
                      <a:moveTo>
                        <a:pt x="97" y="110"/>
                      </a:moveTo>
                      <a:cubicBezTo>
                        <a:pt x="97" y="104"/>
                        <a:pt x="94" y="98"/>
                        <a:pt x="90" y="95"/>
                      </a:cubicBezTo>
                      <a:cubicBezTo>
                        <a:pt x="85" y="91"/>
                        <a:pt x="78" y="89"/>
                        <a:pt x="66" y="89"/>
                      </a:cubicBezTo>
                      <a:cubicBezTo>
                        <a:pt x="28" y="89"/>
                        <a:pt x="28" y="89"/>
                        <a:pt x="28" y="89"/>
                      </a:cubicBezTo>
                      <a:cubicBezTo>
                        <a:pt x="28" y="132"/>
                        <a:pt x="28" y="132"/>
                        <a:pt x="28" y="132"/>
                      </a:cubicBezTo>
                      <a:cubicBezTo>
                        <a:pt x="66" y="132"/>
                        <a:pt x="66" y="132"/>
                        <a:pt x="66" y="132"/>
                      </a:cubicBezTo>
                      <a:cubicBezTo>
                        <a:pt x="78" y="132"/>
                        <a:pt x="85" y="130"/>
                        <a:pt x="90" y="127"/>
                      </a:cubicBezTo>
                      <a:cubicBezTo>
                        <a:pt x="94" y="123"/>
                        <a:pt x="97" y="117"/>
                        <a:pt x="97" y="110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20" name="Freeform 31"/>
                <p:cNvSpPr>
                  <a:spLocks noEditPoints="1"/>
                </p:cNvSpPr>
                <p:nvPr userDrawn="1"/>
              </p:nvSpPr>
              <p:spPr bwMode="auto">
                <a:xfrm>
                  <a:off x="3073168" y="1324067"/>
                  <a:ext cx="122706" cy="151424"/>
                </a:xfrm>
                <a:custGeom>
                  <a:avLst/>
                  <a:gdLst>
                    <a:gd name="T0" fmla="*/ 54 w 133"/>
                    <a:gd name="T1" fmla="*/ 164 h 164"/>
                    <a:gd name="T2" fmla="*/ 14 w 133"/>
                    <a:gd name="T3" fmla="*/ 151 h 164"/>
                    <a:gd name="T4" fmla="*/ 0 w 133"/>
                    <a:gd name="T5" fmla="*/ 116 h 164"/>
                    <a:gd name="T6" fmla="*/ 16 w 133"/>
                    <a:gd name="T7" fmla="*/ 79 h 164"/>
                    <a:gd name="T8" fmla="*/ 68 w 133"/>
                    <a:gd name="T9" fmla="*/ 65 h 164"/>
                    <a:gd name="T10" fmla="*/ 104 w 133"/>
                    <a:gd name="T11" fmla="*/ 65 h 164"/>
                    <a:gd name="T12" fmla="*/ 104 w 133"/>
                    <a:gd name="T13" fmla="*/ 57 h 164"/>
                    <a:gd name="T14" fmla="*/ 96 w 133"/>
                    <a:gd name="T15" fmla="*/ 34 h 164"/>
                    <a:gd name="T16" fmla="*/ 70 w 133"/>
                    <a:gd name="T17" fmla="*/ 26 h 164"/>
                    <a:gd name="T18" fmla="*/ 45 w 133"/>
                    <a:gd name="T19" fmla="*/ 32 h 164"/>
                    <a:gd name="T20" fmla="*/ 36 w 133"/>
                    <a:gd name="T21" fmla="*/ 47 h 164"/>
                    <a:gd name="T22" fmla="*/ 6 w 133"/>
                    <a:gd name="T23" fmla="*/ 47 h 164"/>
                    <a:gd name="T24" fmla="*/ 11 w 133"/>
                    <a:gd name="T25" fmla="*/ 29 h 164"/>
                    <a:gd name="T26" fmla="*/ 23 w 133"/>
                    <a:gd name="T27" fmla="*/ 14 h 164"/>
                    <a:gd name="T28" fmla="*/ 43 w 133"/>
                    <a:gd name="T29" fmla="*/ 4 h 164"/>
                    <a:gd name="T30" fmla="*/ 70 w 133"/>
                    <a:gd name="T31" fmla="*/ 0 h 164"/>
                    <a:gd name="T32" fmla="*/ 117 w 133"/>
                    <a:gd name="T33" fmla="*/ 15 h 164"/>
                    <a:gd name="T34" fmla="*/ 133 w 133"/>
                    <a:gd name="T35" fmla="*/ 58 h 164"/>
                    <a:gd name="T36" fmla="*/ 133 w 133"/>
                    <a:gd name="T37" fmla="*/ 161 h 164"/>
                    <a:gd name="T38" fmla="*/ 111 w 133"/>
                    <a:gd name="T39" fmla="*/ 161 h 164"/>
                    <a:gd name="T40" fmla="*/ 107 w 133"/>
                    <a:gd name="T41" fmla="*/ 137 h 164"/>
                    <a:gd name="T42" fmla="*/ 107 w 133"/>
                    <a:gd name="T43" fmla="*/ 137 h 164"/>
                    <a:gd name="T44" fmla="*/ 54 w 133"/>
                    <a:gd name="T45" fmla="*/ 164 h 164"/>
                    <a:gd name="T46" fmla="*/ 57 w 133"/>
                    <a:gd name="T47" fmla="*/ 138 h 164"/>
                    <a:gd name="T48" fmla="*/ 75 w 133"/>
                    <a:gd name="T49" fmla="*/ 134 h 164"/>
                    <a:gd name="T50" fmla="*/ 91 w 133"/>
                    <a:gd name="T51" fmla="*/ 125 h 164"/>
                    <a:gd name="T52" fmla="*/ 101 w 133"/>
                    <a:gd name="T53" fmla="*/ 111 h 164"/>
                    <a:gd name="T54" fmla="*/ 104 w 133"/>
                    <a:gd name="T55" fmla="*/ 95 h 164"/>
                    <a:gd name="T56" fmla="*/ 104 w 133"/>
                    <a:gd name="T57" fmla="*/ 89 h 164"/>
                    <a:gd name="T58" fmla="*/ 70 w 133"/>
                    <a:gd name="T59" fmla="*/ 89 h 164"/>
                    <a:gd name="T60" fmla="*/ 39 w 133"/>
                    <a:gd name="T61" fmla="*/ 96 h 164"/>
                    <a:gd name="T62" fmla="*/ 30 w 133"/>
                    <a:gd name="T63" fmla="*/ 116 h 164"/>
                    <a:gd name="T64" fmla="*/ 37 w 133"/>
                    <a:gd name="T65" fmla="*/ 132 h 164"/>
                    <a:gd name="T66" fmla="*/ 57 w 133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3" h="164">
                      <a:moveTo>
                        <a:pt x="54" y="164"/>
                      </a:moveTo>
                      <a:cubicBezTo>
                        <a:pt x="36" y="164"/>
                        <a:pt x="22" y="159"/>
                        <a:pt x="14" y="151"/>
                      </a:cubicBezTo>
                      <a:cubicBezTo>
                        <a:pt x="5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7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2" y="39"/>
                        <a:pt x="96" y="34"/>
                      </a:cubicBezTo>
                      <a:cubicBezTo>
                        <a:pt x="91" y="29"/>
                        <a:pt x="82" y="26"/>
                        <a:pt x="70" y="26"/>
                      </a:cubicBezTo>
                      <a:cubicBezTo>
                        <a:pt x="58" y="26"/>
                        <a:pt x="50" y="28"/>
                        <a:pt x="45" y="32"/>
                      </a:cubicBezTo>
                      <a:cubicBezTo>
                        <a:pt x="39" y="36"/>
                        <a:pt x="36" y="41"/>
                        <a:pt x="36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7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9" y="10"/>
                        <a:pt x="35" y="7"/>
                        <a:pt x="43" y="4"/>
                      </a:cubicBezTo>
                      <a:cubicBezTo>
                        <a:pt x="51" y="2"/>
                        <a:pt x="60" y="0"/>
                        <a:pt x="70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8" y="25"/>
                        <a:pt x="133" y="39"/>
                        <a:pt x="133" y="58"/>
                      </a:cubicBezTo>
                      <a:cubicBezTo>
                        <a:pt x="133" y="161"/>
                        <a:pt x="133" y="161"/>
                        <a:pt x="133" y="161"/>
                      </a:cubicBezTo>
                      <a:cubicBezTo>
                        <a:pt x="111" y="161"/>
                        <a:pt x="111" y="161"/>
                        <a:pt x="111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94" y="155"/>
                        <a:pt x="76" y="164"/>
                        <a:pt x="54" y="164"/>
                      </a:cubicBezTo>
                      <a:close/>
                      <a:moveTo>
                        <a:pt x="57" y="138"/>
                      </a:moveTo>
                      <a:cubicBezTo>
                        <a:pt x="64" y="138"/>
                        <a:pt x="70" y="136"/>
                        <a:pt x="75" y="134"/>
                      </a:cubicBezTo>
                      <a:cubicBezTo>
                        <a:pt x="81" y="132"/>
                        <a:pt x="86" y="129"/>
                        <a:pt x="91" y="125"/>
                      </a:cubicBezTo>
                      <a:cubicBezTo>
                        <a:pt x="95" y="121"/>
                        <a:pt x="98" y="117"/>
                        <a:pt x="101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55" y="89"/>
                        <a:pt x="45" y="91"/>
                        <a:pt x="39" y="96"/>
                      </a:cubicBezTo>
                      <a:cubicBezTo>
                        <a:pt x="33" y="101"/>
                        <a:pt x="30" y="108"/>
                        <a:pt x="30" y="116"/>
                      </a:cubicBezTo>
                      <a:cubicBezTo>
                        <a:pt x="30" y="122"/>
                        <a:pt x="32" y="128"/>
                        <a:pt x="37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97" name="Freeform 47"/>
              <p:cNvSpPr>
                <a:spLocks/>
              </p:cNvSpPr>
              <p:nvPr userDrawn="1"/>
            </p:nvSpPr>
            <p:spPr bwMode="auto">
              <a:xfrm>
                <a:off x="2809480" y="390284"/>
                <a:ext cx="737977" cy="651821"/>
              </a:xfrm>
              <a:custGeom>
                <a:avLst/>
                <a:gdLst>
                  <a:gd name="T0" fmla="*/ 164 w 801"/>
                  <a:gd name="T1" fmla="*/ 473 h 707"/>
                  <a:gd name="T2" fmla="*/ 0 w 801"/>
                  <a:gd name="T3" fmla="*/ 613 h 707"/>
                  <a:gd name="T4" fmla="*/ 0 w 801"/>
                  <a:gd name="T5" fmla="*/ 704 h 707"/>
                  <a:gd name="T6" fmla="*/ 252 w 801"/>
                  <a:gd name="T7" fmla="*/ 533 h 707"/>
                  <a:gd name="T8" fmla="*/ 302 w 801"/>
                  <a:gd name="T9" fmla="*/ 87 h 707"/>
                  <a:gd name="T10" fmla="*/ 704 w 801"/>
                  <a:gd name="T11" fmla="*/ 87 h 707"/>
                  <a:gd name="T12" fmla="*/ 704 w 801"/>
                  <a:gd name="T13" fmla="*/ 698 h 707"/>
                  <a:gd name="T14" fmla="*/ 801 w 801"/>
                  <a:gd name="T15" fmla="*/ 698 h 707"/>
                  <a:gd name="T16" fmla="*/ 801 w 801"/>
                  <a:gd name="T17" fmla="*/ 0 h 707"/>
                  <a:gd name="T18" fmla="*/ 211 w 801"/>
                  <a:gd name="T19" fmla="*/ 0 h 707"/>
                  <a:gd name="T20" fmla="*/ 164 w 801"/>
                  <a:gd name="T21" fmla="*/ 473 h 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1" h="707">
                    <a:moveTo>
                      <a:pt x="164" y="473"/>
                    </a:moveTo>
                    <a:cubicBezTo>
                      <a:pt x="152" y="587"/>
                      <a:pt x="91" y="610"/>
                      <a:pt x="0" y="613"/>
                    </a:cubicBezTo>
                    <a:cubicBezTo>
                      <a:pt x="0" y="704"/>
                      <a:pt x="0" y="704"/>
                      <a:pt x="0" y="704"/>
                    </a:cubicBezTo>
                    <a:cubicBezTo>
                      <a:pt x="137" y="707"/>
                      <a:pt x="225" y="655"/>
                      <a:pt x="252" y="533"/>
                    </a:cubicBezTo>
                    <a:cubicBezTo>
                      <a:pt x="273" y="442"/>
                      <a:pt x="302" y="87"/>
                      <a:pt x="302" y="87"/>
                    </a:cubicBezTo>
                    <a:cubicBezTo>
                      <a:pt x="704" y="87"/>
                      <a:pt x="704" y="87"/>
                      <a:pt x="704" y="87"/>
                    </a:cubicBezTo>
                    <a:cubicBezTo>
                      <a:pt x="704" y="698"/>
                      <a:pt x="704" y="698"/>
                      <a:pt x="704" y="698"/>
                    </a:cubicBezTo>
                    <a:cubicBezTo>
                      <a:pt x="801" y="698"/>
                      <a:pt x="801" y="698"/>
                      <a:pt x="801" y="698"/>
                    </a:cubicBezTo>
                    <a:cubicBezTo>
                      <a:pt x="801" y="0"/>
                      <a:pt x="801" y="0"/>
                      <a:pt x="801" y="0"/>
                    </a:cubicBezTo>
                    <a:cubicBezTo>
                      <a:pt x="211" y="0"/>
                      <a:pt x="211" y="0"/>
                      <a:pt x="211" y="0"/>
                    </a:cubicBezTo>
                    <a:cubicBezTo>
                      <a:pt x="211" y="0"/>
                      <a:pt x="181" y="324"/>
                      <a:pt x="164" y="473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8" name="Freeform 48"/>
              <p:cNvSpPr>
                <a:spLocks/>
              </p:cNvSpPr>
              <p:nvPr userDrawn="1"/>
            </p:nvSpPr>
            <p:spPr bwMode="auto">
              <a:xfrm>
                <a:off x="1337007" y="390284"/>
                <a:ext cx="755382" cy="643119"/>
              </a:xfrm>
              <a:custGeom>
                <a:avLst/>
                <a:gdLst>
                  <a:gd name="T0" fmla="*/ 779 w 820"/>
                  <a:gd name="T1" fmla="*/ 0 h 698"/>
                  <a:gd name="T2" fmla="*/ 656 w 820"/>
                  <a:gd name="T3" fmla="*/ 0 h 698"/>
                  <a:gd name="T4" fmla="*/ 469 w 820"/>
                  <a:gd name="T5" fmla="*/ 242 h 698"/>
                  <a:gd name="T6" fmla="*/ 347 w 820"/>
                  <a:gd name="T7" fmla="*/ 302 h 698"/>
                  <a:gd name="T8" fmla="*/ 95 w 820"/>
                  <a:gd name="T9" fmla="*/ 302 h 698"/>
                  <a:gd name="T10" fmla="*/ 95 w 820"/>
                  <a:gd name="T11" fmla="*/ 0 h 698"/>
                  <a:gd name="T12" fmla="*/ 0 w 820"/>
                  <a:gd name="T13" fmla="*/ 0 h 698"/>
                  <a:gd name="T14" fmla="*/ 0 w 820"/>
                  <a:gd name="T15" fmla="*/ 698 h 698"/>
                  <a:gd name="T16" fmla="*/ 94 w 820"/>
                  <a:gd name="T17" fmla="*/ 698 h 698"/>
                  <a:gd name="T18" fmla="*/ 95 w 820"/>
                  <a:gd name="T19" fmla="*/ 399 h 698"/>
                  <a:gd name="T20" fmla="*/ 420 w 820"/>
                  <a:gd name="T21" fmla="*/ 399 h 698"/>
                  <a:gd name="T22" fmla="*/ 681 w 820"/>
                  <a:gd name="T23" fmla="*/ 698 h 698"/>
                  <a:gd name="T24" fmla="*/ 820 w 820"/>
                  <a:gd name="T25" fmla="*/ 698 h 698"/>
                  <a:gd name="T26" fmla="*/ 513 w 820"/>
                  <a:gd name="T27" fmla="*/ 343 h 698"/>
                  <a:gd name="T28" fmla="*/ 779 w 820"/>
                  <a:gd name="T29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20" h="698">
                    <a:moveTo>
                      <a:pt x="779" y="0"/>
                    </a:moveTo>
                    <a:cubicBezTo>
                      <a:pt x="656" y="0"/>
                      <a:pt x="656" y="0"/>
                      <a:pt x="656" y="0"/>
                    </a:cubicBezTo>
                    <a:cubicBezTo>
                      <a:pt x="469" y="242"/>
                      <a:pt x="469" y="242"/>
                      <a:pt x="469" y="242"/>
                    </a:cubicBezTo>
                    <a:cubicBezTo>
                      <a:pt x="439" y="280"/>
                      <a:pt x="394" y="302"/>
                      <a:pt x="347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94" y="698"/>
                      <a:pt x="94" y="698"/>
                      <a:pt x="94" y="698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420" y="399"/>
                      <a:pt x="420" y="399"/>
                      <a:pt x="420" y="399"/>
                    </a:cubicBezTo>
                    <a:cubicBezTo>
                      <a:pt x="681" y="698"/>
                      <a:pt x="681" y="698"/>
                      <a:pt x="681" y="698"/>
                    </a:cubicBezTo>
                    <a:cubicBezTo>
                      <a:pt x="820" y="698"/>
                      <a:pt x="820" y="698"/>
                      <a:pt x="820" y="698"/>
                    </a:cubicBezTo>
                    <a:cubicBezTo>
                      <a:pt x="513" y="343"/>
                      <a:pt x="513" y="343"/>
                      <a:pt x="513" y="343"/>
                    </a:cubicBezTo>
                    <a:lnTo>
                      <a:pt x="779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9" name="Freeform 49"/>
              <p:cNvSpPr>
                <a:spLocks noEditPoints="1"/>
              </p:cNvSpPr>
              <p:nvPr userDrawn="1"/>
            </p:nvSpPr>
            <p:spPr bwMode="auto">
              <a:xfrm>
                <a:off x="2055839" y="365046"/>
                <a:ext cx="757122" cy="691853"/>
              </a:xfrm>
              <a:custGeom>
                <a:avLst/>
                <a:gdLst>
                  <a:gd name="T0" fmla="*/ 411 w 822"/>
                  <a:gd name="T1" fmla="*/ 0 h 751"/>
                  <a:gd name="T2" fmla="*/ 0 w 822"/>
                  <a:gd name="T3" fmla="*/ 376 h 751"/>
                  <a:gd name="T4" fmla="*/ 411 w 822"/>
                  <a:gd name="T5" fmla="*/ 751 h 751"/>
                  <a:gd name="T6" fmla="*/ 822 w 822"/>
                  <a:gd name="T7" fmla="*/ 376 h 751"/>
                  <a:gd name="T8" fmla="*/ 411 w 822"/>
                  <a:gd name="T9" fmla="*/ 0 h 751"/>
                  <a:gd name="T10" fmla="*/ 411 w 822"/>
                  <a:gd name="T11" fmla="*/ 662 h 751"/>
                  <a:gd name="T12" fmla="*/ 101 w 822"/>
                  <a:gd name="T13" fmla="*/ 376 h 751"/>
                  <a:gd name="T14" fmla="*/ 411 w 822"/>
                  <a:gd name="T15" fmla="*/ 89 h 751"/>
                  <a:gd name="T16" fmla="*/ 721 w 822"/>
                  <a:gd name="T17" fmla="*/ 376 h 751"/>
                  <a:gd name="T18" fmla="*/ 411 w 822"/>
                  <a:gd name="T19" fmla="*/ 662 h 7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22" h="751">
                    <a:moveTo>
                      <a:pt x="411" y="0"/>
                    </a:moveTo>
                    <a:cubicBezTo>
                      <a:pt x="184" y="0"/>
                      <a:pt x="0" y="122"/>
                      <a:pt x="0" y="376"/>
                    </a:cubicBezTo>
                    <a:cubicBezTo>
                      <a:pt x="0" y="646"/>
                      <a:pt x="184" y="751"/>
                      <a:pt x="411" y="751"/>
                    </a:cubicBezTo>
                    <a:cubicBezTo>
                      <a:pt x="638" y="751"/>
                      <a:pt x="822" y="645"/>
                      <a:pt x="822" y="376"/>
                    </a:cubicBezTo>
                    <a:cubicBezTo>
                      <a:pt x="822" y="119"/>
                      <a:pt x="638" y="0"/>
                      <a:pt x="411" y="0"/>
                    </a:cubicBezTo>
                    <a:close/>
                    <a:moveTo>
                      <a:pt x="411" y="662"/>
                    </a:moveTo>
                    <a:cubicBezTo>
                      <a:pt x="229" y="662"/>
                      <a:pt x="101" y="582"/>
                      <a:pt x="101" y="376"/>
                    </a:cubicBezTo>
                    <a:cubicBezTo>
                      <a:pt x="101" y="182"/>
                      <a:pt x="229" y="89"/>
                      <a:pt x="411" y="89"/>
                    </a:cubicBezTo>
                    <a:cubicBezTo>
                      <a:pt x="592" y="89"/>
                      <a:pt x="720" y="180"/>
                      <a:pt x="721" y="376"/>
                    </a:cubicBezTo>
                    <a:cubicBezTo>
                      <a:pt x="721" y="581"/>
                      <a:pt x="592" y="662"/>
                      <a:pt x="411" y="662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0" name="Freeform 50"/>
              <p:cNvSpPr>
                <a:spLocks/>
              </p:cNvSpPr>
              <p:nvPr userDrawn="1"/>
            </p:nvSpPr>
            <p:spPr bwMode="auto">
              <a:xfrm>
                <a:off x="248318" y="390284"/>
                <a:ext cx="966854" cy="643119"/>
              </a:xfrm>
              <a:custGeom>
                <a:avLst/>
                <a:gdLst>
                  <a:gd name="T0" fmla="*/ 956 w 1049"/>
                  <a:gd name="T1" fmla="*/ 605 h 698"/>
                  <a:gd name="T2" fmla="*/ 571 w 1049"/>
                  <a:gd name="T3" fmla="*/ 605 h 698"/>
                  <a:gd name="T4" fmla="*/ 571 w 1049"/>
                  <a:gd name="T5" fmla="*/ 283 h 698"/>
                  <a:gd name="T6" fmla="*/ 571 w 1049"/>
                  <a:gd name="T7" fmla="*/ 0 h 698"/>
                  <a:gd name="T8" fmla="*/ 478 w 1049"/>
                  <a:gd name="T9" fmla="*/ 0 h 698"/>
                  <a:gd name="T10" fmla="*/ 478 w 1049"/>
                  <a:gd name="T11" fmla="*/ 283 h 698"/>
                  <a:gd name="T12" fmla="*/ 156 w 1049"/>
                  <a:gd name="T13" fmla="*/ 605 h 698"/>
                  <a:gd name="T14" fmla="*/ 93 w 1049"/>
                  <a:gd name="T15" fmla="*/ 605 h 698"/>
                  <a:gd name="T16" fmla="*/ 93 w 1049"/>
                  <a:gd name="T17" fmla="*/ 0 h 698"/>
                  <a:gd name="T18" fmla="*/ 0 w 1049"/>
                  <a:gd name="T19" fmla="*/ 0 h 698"/>
                  <a:gd name="T20" fmla="*/ 0 w 1049"/>
                  <a:gd name="T21" fmla="*/ 698 h 698"/>
                  <a:gd name="T22" fmla="*/ 156 w 1049"/>
                  <a:gd name="T23" fmla="*/ 698 h 698"/>
                  <a:gd name="T24" fmla="*/ 478 w 1049"/>
                  <a:gd name="T25" fmla="*/ 545 h 698"/>
                  <a:gd name="T26" fmla="*/ 478 w 1049"/>
                  <a:gd name="T27" fmla="*/ 698 h 698"/>
                  <a:gd name="T28" fmla="*/ 1049 w 1049"/>
                  <a:gd name="T29" fmla="*/ 698 h 698"/>
                  <a:gd name="T30" fmla="*/ 1049 w 1049"/>
                  <a:gd name="T31" fmla="*/ 0 h 698"/>
                  <a:gd name="T32" fmla="*/ 956 w 1049"/>
                  <a:gd name="T33" fmla="*/ 0 h 698"/>
                  <a:gd name="T34" fmla="*/ 956 w 1049"/>
                  <a:gd name="T35" fmla="*/ 605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49" h="698">
                    <a:moveTo>
                      <a:pt x="956" y="605"/>
                    </a:moveTo>
                    <a:cubicBezTo>
                      <a:pt x="571" y="605"/>
                      <a:pt x="571" y="605"/>
                      <a:pt x="571" y="605"/>
                    </a:cubicBezTo>
                    <a:cubicBezTo>
                      <a:pt x="571" y="283"/>
                      <a:pt x="571" y="283"/>
                      <a:pt x="571" y="283"/>
                    </a:cubicBezTo>
                    <a:cubicBezTo>
                      <a:pt x="571" y="0"/>
                      <a:pt x="571" y="0"/>
                      <a:pt x="571" y="0"/>
                    </a:cubicBezTo>
                    <a:cubicBezTo>
                      <a:pt x="478" y="0"/>
                      <a:pt x="478" y="0"/>
                      <a:pt x="478" y="0"/>
                    </a:cubicBezTo>
                    <a:cubicBezTo>
                      <a:pt x="478" y="283"/>
                      <a:pt x="478" y="283"/>
                      <a:pt x="478" y="283"/>
                    </a:cubicBezTo>
                    <a:cubicBezTo>
                      <a:pt x="478" y="461"/>
                      <a:pt x="334" y="605"/>
                      <a:pt x="156" y="605"/>
                    </a:cubicBezTo>
                    <a:cubicBezTo>
                      <a:pt x="93" y="605"/>
                      <a:pt x="93" y="605"/>
                      <a:pt x="93" y="605"/>
                    </a:cubicBezTo>
                    <a:cubicBezTo>
                      <a:pt x="93" y="0"/>
                      <a:pt x="93" y="0"/>
                      <a:pt x="9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56" y="698"/>
                      <a:pt x="156" y="698"/>
                      <a:pt x="156" y="698"/>
                    </a:cubicBezTo>
                    <a:cubicBezTo>
                      <a:pt x="286" y="698"/>
                      <a:pt x="402" y="639"/>
                      <a:pt x="478" y="545"/>
                    </a:cubicBezTo>
                    <a:cubicBezTo>
                      <a:pt x="478" y="698"/>
                      <a:pt x="478" y="698"/>
                      <a:pt x="478" y="698"/>
                    </a:cubicBezTo>
                    <a:cubicBezTo>
                      <a:pt x="1049" y="698"/>
                      <a:pt x="1049" y="698"/>
                      <a:pt x="1049" y="698"/>
                    </a:cubicBezTo>
                    <a:cubicBezTo>
                      <a:pt x="1049" y="0"/>
                      <a:pt x="1049" y="0"/>
                      <a:pt x="1049" y="0"/>
                    </a:cubicBezTo>
                    <a:cubicBezTo>
                      <a:pt x="956" y="0"/>
                      <a:pt x="956" y="0"/>
                      <a:pt x="956" y="0"/>
                    </a:cubicBezTo>
                    <a:lnTo>
                      <a:pt x="956" y="60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1" name="Freeform 51"/>
              <p:cNvSpPr>
                <a:spLocks/>
              </p:cNvSpPr>
              <p:nvPr userDrawn="1"/>
            </p:nvSpPr>
            <p:spPr bwMode="auto">
              <a:xfrm>
                <a:off x="3621429" y="390284"/>
                <a:ext cx="818040" cy="645729"/>
              </a:xfrm>
              <a:custGeom>
                <a:avLst/>
                <a:gdLst>
                  <a:gd name="T0" fmla="*/ 809 w 888"/>
                  <a:gd name="T1" fmla="*/ 46 h 700"/>
                  <a:gd name="T2" fmla="*/ 809 w 888"/>
                  <a:gd name="T3" fmla="*/ 0 h 700"/>
                  <a:gd name="T4" fmla="*/ 715 w 888"/>
                  <a:gd name="T5" fmla="*/ 0 h 700"/>
                  <a:gd name="T6" fmla="*/ 715 w 888"/>
                  <a:gd name="T7" fmla="*/ 46 h 700"/>
                  <a:gd name="T8" fmla="*/ 670 w 888"/>
                  <a:gd name="T9" fmla="*/ 267 h 700"/>
                  <a:gd name="T10" fmla="*/ 585 w 888"/>
                  <a:gd name="T11" fmla="*/ 100 h 700"/>
                  <a:gd name="T12" fmla="*/ 421 w 888"/>
                  <a:gd name="T13" fmla="*/ 0 h 700"/>
                  <a:gd name="T14" fmla="*/ 610 w 888"/>
                  <a:gd name="T15" fmla="*/ 372 h 700"/>
                  <a:gd name="T16" fmla="*/ 155 w 888"/>
                  <a:gd name="T17" fmla="*/ 606 h 700"/>
                  <a:gd name="T18" fmla="*/ 113 w 888"/>
                  <a:gd name="T19" fmla="*/ 606 h 700"/>
                  <a:gd name="T20" fmla="*/ 421 w 888"/>
                  <a:gd name="T21" fmla="*/ 0 h 700"/>
                  <a:gd name="T22" fmla="*/ 421 w 888"/>
                  <a:gd name="T23" fmla="*/ 0 h 700"/>
                  <a:gd name="T24" fmla="*/ 257 w 888"/>
                  <a:gd name="T25" fmla="*/ 100 h 700"/>
                  <a:gd name="T26" fmla="*/ 0 w 888"/>
                  <a:gd name="T27" fmla="*/ 606 h 700"/>
                  <a:gd name="T28" fmla="*/ 0 w 888"/>
                  <a:gd name="T29" fmla="*/ 606 h 700"/>
                  <a:gd name="T30" fmla="*/ 0 w 888"/>
                  <a:gd name="T31" fmla="*/ 700 h 700"/>
                  <a:gd name="T32" fmla="*/ 155 w 888"/>
                  <a:gd name="T33" fmla="*/ 700 h 700"/>
                  <a:gd name="T34" fmla="*/ 657 w 888"/>
                  <a:gd name="T35" fmla="*/ 464 h 700"/>
                  <a:gd name="T36" fmla="*/ 681 w 888"/>
                  <a:gd name="T37" fmla="*/ 511 h 700"/>
                  <a:gd name="T38" fmla="*/ 776 w 888"/>
                  <a:gd name="T39" fmla="*/ 698 h 700"/>
                  <a:gd name="T40" fmla="*/ 888 w 888"/>
                  <a:gd name="T41" fmla="*/ 698 h 700"/>
                  <a:gd name="T42" fmla="*/ 722 w 888"/>
                  <a:gd name="T43" fmla="*/ 371 h 700"/>
                  <a:gd name="T44" fmla="*/ 809 w 888"/>
                  <a:gd name="T45" fmla="*/ 46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88" h="700">
                    <a:moveTo>
                      <a:pt x="809" y="46"/>
                    </a:moveTo>
                    <a:cubicBezTo>
                      <a:pt x="809" y="0"/>
                      <a:pt x="809" y="0"/>
                      <a:pt x="809" y="0"/>
                    </a:cubicBezTo>
                    <a:cubicBezTo>
                      <a:pt x="715" y="0"/>
                      <a:pt x="715" y="0"/>
                      <a:pt x="715" y="0"/>
                    </a:cubicBezTo>
                    <a:cubicBezTo>
                      <a:pt x="715" y="46"/>
                      <a:pt x="715" y="46"/>
                      <a:pt x="715" y="46"/>
                    </a:cubicBezTo>
                    <a:cubicBezTo>
                      <a:pt x="715" y="124"/>
                      <a:pt x="699" y="199"/>
                      <a:pt x="670" y="267"/>
                    </a:cubicBezTo>
                    <a:cubicBezTo>
                      <a:pt x="585" y="100"/>
                      <a:pt x="585" y="100"/>
                      <a:pt x="585" y="100"/>
                    </a:cubicBezTo>
                    <a:cubicBezTo>
                      <a:pt x="554" y="39"/>
                      <a:pt x="490" y="0"/>
                      <a:pt x="421" y="0"/>
                    </a:cubicBezTo>
                    <a:cubicBezTo>
                      <a:pt x="610" y="372"/>
                      <a:pt x="610" y="372"/>
                      <a:pt x="610" y="372"/>
                    </a:cubicBezTo>
                    <a:cubicBezTo>
                      <a:pt x="508" y="514"/>
                      <a:pt x="342" y="606"/>
                      <a:pt x="155" y="606"/>
                    </a:cubicBezTo>
                    <a:cubicBezTo>
                      <a:pt x="113" y="606"/>
                      <a:pt x="113" y="606"/>
                      <a:pt x="113" y="606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352" y="0"/>
                      <a:pt x="288" y="39"/>
                      <a:pt x="257" y="100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700"/>
                      <a:pt x="0" y="700"/>
                      <a:pt x="0" y="700"/>
                    </a:cubicBezTo>
                    <a:cubicBezTo>
                      <a:pt x="155" y="700"/>
                      <a:pt x="155" y="700"/>
                      <a:pt x="155" y="700"/>
                    </a:cubicBezTo>
                    <a:cubicBezTo>
                      <a:pt x="356" y="700"/>
                      <a:pt x="537" y="608"/>
                      <a:pt x="657" y="464"/>
                    </a:cubicBezTo>
                    <a:cubicBezTo>
                      <a:pt x="681" y="511"/>
                      <a:pt x="681" y="511"/>
                      <a:pt x="681" y="511"/>
                    </a:cubicBezTo>
                    <a:cubicBezTo>
                      <a:pt x="776" y="698"/>
                      <a:pt x="776" y="698"/>
                      <a:pt x="776" y="698"/>
                    </a:cubicBezTo>
                    <a:cubicBezTo>
                      <a:pt x="888" y="698"/>
                      <a:pt x="888" y="698"/>
                      <a:pt x="888" y="698"/>
                    </a:cubicBezTo>
                    <a:cubicBezTo>
                      <a:pt x="722" y="371"/>
                      <a:pt x="722" y="371"/>
                      <a:pt x="722" y="371"/>
                    </a:cubicBezTo>
                    <a:cubicBezTo>
                      <a:pt x="777" y="275"/>
                      <a:pt x="809" y="164"/>
                      <a:pt x="809" y="4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66438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6" r:id="rId2"/>
    <p:sldLayoutId id="2147483717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3" r:id="rId9"/>
    <p:sldLayoutId id="2147483704" r:id="rId10"/>
    <p:sldLayoutId id="2147483705" r:id="rId11"/>
    <p:sldLayoutId id="2147483710" r:id="rId12"/>
    <p:sldLayoutId id="2147483715" r:id="rId13"/>
    <p:sldLayoutId id="2147483712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247650" y="5934075"/>
            <a:ext cx="3573851" cy="447675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Тренинг «Школа предпринимательства»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10077189" y="5428527"/>
            <a:ext cx="1418687" cy="496888"/>
          </a:xfrm>
        </p:spPr>
        <p:txBody>
          <a:bodyPr/>
          <a:lstStyle/>
          <a:p>
            <a:r>
              <a:rPr lang="ru-RU" dirty="0" err="1"/>
              <a:t>дд</a:t>
            </a:r>
            <a:r>
              <a:rPr lang="ru-RU" dirty="0"/>
              <a:t>/мм/</a:t>
            </a:r>
            <a:r>
              <a:rPr lang="ru-RU" dirty="0" err="1"/>
              <a:t>гг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17080" y="5979467"/>
            <a:ext cx="6426926" cy="519400"/>
          </a:xfrm>
          <a:prstGeom prst="rect">
            <a:avLst/>
          </a:prstGeom>
        </p:spPr>
        <p:txBody>
          <a:bodyPr/>
          <a:lstStyle/>
          <a:p>
            <a:r>
              <a:rPr lang="ru-RU" dirty="0">
                <a:solidFill>
                  <a:schemeClr val="bg2"/>
                </a:solidFill>
              </a:rPr>
              <a:t>день 1 — </a:t>
            </a:r>
            <a:r>
              <a:rPr lang="ru-RU" dirty="0" smtClean="0">
                <a:solidFill>
                  <a:schemeClr val="bg2"/>
                </a:solidFill>
              </a:rPr>
              <a:t>финансовые </a:t>
            </a:r>
            <a:r>
              <a:rPr lang="ru-RU" dirty="0">
                <a:solidFill>
                  <a:schemeClr val="bg2"/>
                </a:solidFill>
              </a:rPr>
              <a:t>расчеты</a:t>
            </a:r>
            <a:endParaRPr lang="ru-RU" sz="1800" dirty="0">
              <a:solidFill>
                <a:schemeClr val="bg2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0" y="0"/>
            <a:ext cx="12192000" cy="5752097"/>
            <a:chOff x="0" y="0"/>
            <a:chExt cx="12192000" cy="5752097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>
              <a:off x="0" y="5752097"/>
              <a:ext cx="9592574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flipH="1">
              <a:off x="7524753" y="0"/>
              <a:ext cx="2622820" cy="396681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flipH="1">
              <a:off x="4246715" y="0"/>
              <a:ext cx="2622820" cy="396681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1818189" y="5752097"/>
              <a:ext cx="37381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9191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Ключевые метрики экономики проекта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день 1 </a:t>
            </a:r>
            <a:r>
              <a:rPr lang="ru-RU" dirty="0" smtClean="0"/>
              <a:t>                       </a:t>
            </a:r>
            <a:r>
              <a:rPr lang="ru-RU" dirty="0" smtClean="0"/>
              <a:t>финансовые </a:t>
            </a:r>
            <a:r>
              <a:rPr lang="ru-RU" dirty="0"/>
              <a:t>расчеты</a:t>
            </a:r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38409" y="304800"/>
            <a:ext cx="11811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Группа 10"/>
          <p:cNvGrpSpPr/>
          <p:nvPr/>
        </p:nvGrpSpPr>
        <p:grpSpPr>
          <a:xfrm>
            <a:off x="1670649" y="1151467"/>
            <a:ext cx="8850703" cy="4958033"/>
            <a:chOff x="2484409" y="1320806"/>
            <a:chExt cx="7988060" cy="4474793"/>
          </a:xfrm>
        </p:grpSpPr>
        <p:pic>
          <p:nvPicPr>
            <p:cNvPr id="56" name="Google Shape;60;p14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2678489" y="1330968"/>
              <a:ext cx="7690118" cy="446463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" name="Скругленный прямоугольник 9"/>
            <p:cNvSpPr/>
            <p:nvPr/>
          </p:nvSpPr>
          <p:spPr>
            <a:xfrm>
              <a:off x="2484409" y="1320806"/>
              <a:ext cx="7988060" cy="4474793"/>
            </a:xfrm>
            <a:prstGeom prst="roundRect">
              <a:avLst>
                <a:gd name="adj" fmla="val 1462"/>
              </a:avLst>
            </a:prstGeom>
            <a:noFill/>
            <a:ln w="1905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63687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зделители и титулы">
  <a:themeElements>
    <a:clrScheme name="Школа предпринимательства">
      <a:dk1>
        <a:srgbClr val="000000"/>
      </a:dk1>
      <a:lt1>
        <a:srgbClr val="FFFFFF"/>
      </a:lt1>
      <a:dk2>
        <a:srgbClr val="4BC882"/>
      </a:dk2>
      <a:lt2>
        <a:srgbClr val="E6E6E6"/>
      </a:lt2>
      <a:accent1>
        <a:srgbClr val="006EF0"/>
      </a:accent1>
      <a:accent2>
        <a:srgbClr val="000000"/>
      </a:accent2>
      <a:accent3>
        <a:srgbClr val="4BC882"/>
      </a:accent3>
      <a:accent4>
        <a:srgbClr val="006EF0"/>
      </a:accent4>
      <a:accent5>
        <a:srgbClr val="79B6FF"/>
      </a:accent5>
      <a:accent6>
        <a:srgbClr val="ABD1FF"/>
      </a:accent6>
      <a:hlink>
        <a:srgbClr val="4BC882"/>
      </a:hlink>
      <a:folHlink>
        <a:srgbClr val="BFBFBF"/>
      </a:folHlink>
    </a:clrScheme>
    <a:fontScheme name="Азбука предпринимателя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Основные слайды">
  <a:themeElements>
    <a:clrScheme name="Школа предпринимательства">
      <a:dk1>
        <a:srgbClr val="000000"/>
      </a:dk1>
      <a:lt1>
        <a:srgbClr val="FFFFFF"/>
      </a:lt1>
      <a:dk2>
        <a:srgbClr val="4BC882"/>
      </a:dk2>
      <a:lt2>
        <a:srgbClr val="E6E6E6"/>
      </a:lt2>
      <a:accent1>
        <a:srgbClr val="006EF0"/>
      </a:accent1>
      <a:accent2>
        <a:srgbClr val="000000"/>
      </a:accent2>
      <a:accent3>
        <a:srgbClr val="4BC882"/>
      </a:accent3>
      <a:accent4>
        <a:srgbClr val="006EF0"/>
      </a:accent4>
      <a:accent5>
        <a:srgbClr val="79B6FF"/>
      </a:accent5>
      <a:accent6>
        <a:srgbClr val="ABD1FF"/>
      </a:accent6>
      <a:hlink>
        <a:srgbClr val="4BC882"/>
      </a:hlink>
      <a:folHlink>
        <a:srgbClr val="BFBFBF"/>
      </a:folHlink>
    </a:clrScheme>
    <a:fontScheme name="Азбука предпринимателя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2820</TotalTime>
  <Words>19</Words>
  <Application>Microsoft Office PowerPoint</Application>
  <PresentationFormat>Широкоэкранный</PresentationFormat>
  <Paragraphs>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Segoe UI</vt:lpstr>
      <vt:lpstr>Разделители и титулы</vt:lpstr>
      <vt:lpstr>Основные слайды</vt:lpstr>
      <vt:lpstr>Тренинг «Школа предпринимательства»</vt:lpstr>
      <vt:lpstr>Ключевые метрики экономики проекта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Лисята</dc:creator>
  <cp:lastModifiedBy>Абрамова Евгения Вадимовна</cp:lastModifiedBy>
  <cp:revision>152</cp:revision>
  <dcterms:created xsi:type="dcterms:W3CDTF">2022-03-19T16:20:21Z</dcterms:created>
  <dcterms:modified xsi:type="dcterms:W3CDTF">2022-05-05T14:38:56Z</dcterms:modified>
</cp:coreProperties>
</file>