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Quattrocento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5KwCVLk8Mcp2jv1AOYDV394X9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2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>
  <p:cSld name="3_Титульный слайд">
    <p:bg>
      <p:bgPr>
        <a:solidFill>
          <a:schemeClr val="lt2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4" name="Google Shape;14;p7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15" name="Google Shape;15;p7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" name="Google Shape;16;p7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" name="Google Shape;17;p7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" name="Google Shape;18;p7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7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" name="Google Shape;22;p7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" name="Google Shape;23;p7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" name="Google Shape;26;p7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7" name="Google Shape;27;p7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8" name="Google Shape;28;p7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0" name="Google Shape;30;p7"/>
          <p:cNvSpPr txBox="1">
            <a:spLocks noGrp="1"/>
          </p:cNvSpPr>
          <p:nvPr>
            <p:ph type="subTitle" idx="2"/>
          </p:nvPr>
        </p:nvSpPr>
        <p:spPr>
          <a:xfrm>
            <a:off x="317080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31" name="Google Shape;31;p7"/>
          <p:cNvGrpSpPr/>
          <p:nvPr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32" name="Google Shape;32;p7"/>
            <p:cNvGrpSpPr/>
            <p:nvPr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33" name="Google Shape;33;p7"/>
              <p:cNvSpPr/>
              <p:nvPr/>
            </p:nvSpPr>
            <p:spPr>
              <a:xfrm>
                <a:off x="248318" y="1326678"/>
                <a:ext cx="11922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7" extrusionOk="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" name="Google Shape;34;p7"/>
              <p:cNvSpPr/>
              <p:nvPr/>
            </p:nvSpPr>
            <p:spPr>
              <a:xfrm>
                <a:off x="411056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" name="Google Shape;35;p7"/>
              <p:cNvSpPr/>
              <p:nvPr/>
            </p:nvSpPr>
            <p:spPr>
              <a:xfrm>
                <a:off x="567702" y="1324067"/>
                <a:ext cx="13140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" name="Google Shape;36;p7"/>
              <p:cNvSpPr/>
              <p:nvPr/>
            </p:nvSpPr>
            <p:spPr>
              <a:xfrm>
                <a:off x="713904" y="1326678"/>
                <a:ext cx="152294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9" extrusionOk="0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" name="Google Shape;37;p7"/>
              <p:cNvSpPr/>
              <p:nvPr/>
            </p:nvSpPr>
            <p:spPr>
              <a:xfrm>
                <a:off x="894048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" name="Google Shape;38;p7"/>
              <p:cNvSpPr/>
              <p:nvPr/>
            </p:nvSpPr>
            <p:spPr>
              <a:xfrm>
                <a:off x="1056785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" name="Google Shape;39;p7"/>
              <p:cNvSpPr/>
              <p:nvPr/>
            </p:nvSpPr>
            <p:spPr>
              <a:xfrm>
                <a:off x="122300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" name="Google Shape;40;p7"/>
              <p:cNvSpPr/>
              <p:nvPr/>
            </p:nvSpPr>
            <p:spPr>
              <a:xfrm>
                <a:off x="139183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" name="Google Shape;41;p7"/>
              <p:cNvSpPr/>
              <p:nvPr/>
            </p:nvSpPr>
            <p:spPr>
              <a:xfrm>
                <a:off x="1561533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" name="Google Shape;42;p7"/>
              <p:cNvSpPr/>
              <p:nvPr/>
            </p:nvSpPr>
            <p:spPr>
              <a:xfrm>
                <a:off x="1729493" y="1326678"/>
                <a:ext cx="15403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7" extrusionOk="0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" name="Google Shape;43;p7"/>
              <p:cNvSpPr/>
              <p:nvPr/>
            </p:nvSpPr>
            <p:spPr>
              <a:xfrm>
                <a:off x="1917468" y="1324067"/>
                <a:ext cx="12183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4" extrusionOk="0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4" name="Google Shape;44;p7"/>
              <p:cNvSpPr/>
              <p:nvPr/>
            </p:nvSpPr>
            <p:spPr>
              <a:xfrm>
                <a:off x="2058450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" name="Google Shape;45;p7"/>
              <p:cNvSpPr/>
              <p:nvPr/>
            </p:nvSpPr>
            <p:spPr>
              <a:xfrm>
                <a:off x="2189858" y="1324067"/>
                <a:ext cx="13053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" name="Google Shape;46;p7"/>
              <p:cNvSpPr/>
              <p:nvPr/>
            </p:nvSpPr>
            <p:spPr>
              <a:xfrm>
                <a:off x="2335191" y="1326678"/>
                <a:ext cx="132279" cy="14881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1" extrusionOk="0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7" name="Google Shape;47;p7"/>
              <p:cNvSpPr/>
              <p:nvPr/>
            </p:nvSpPr>
            <p:spPr>
              <a:xfrm>
                <a:off x="2510983" y="1326678"/>
                <a:ext cx="114003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8" extrusionOk="0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" name="Google Shape;48;p7"/>
              <p:cNvSpPr/>
              <p:nvPr/>
            </p:nvSpPr>
            <p:spPr>
              <a:xfrm>
                <a:off x="2648483" y="1324067"/>
                <a:ext cx="125317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4" extrusionOk="0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" name="Google Shape;49;p7"/>
              <p:cNvSpPr/>
              <p:nvPr/>
            </p:nvSpPr>
            <p:spPr>
              <a:xfrm>
                <a:off x="2786853" y="1326678"/>
                <a:ext cx="11835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" name="Google Shape;50;p7"/>
              <p:cNvSpPr/>
              <p:nvPr/>
            </p:nvSpPr>
            <p:spPr>
              <a:xfrm>
                <a:off x="2932186" y="1326678"/>
                <a:ext cx="115744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8" extrusionOk="0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" name="Google Shape;51;p7"/>
              <p:cNvSpPr/>
              <p:nvPr/>
            </p:nvSpPr>
            <p:spPr>
              <a:xfrm>
                <a:off x="3073168" y="1324067"/>
                <a:ext cx="12270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4" extrusionOk="0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2" name="Google Shape;52;p7"/>
            <p:cNvSpPr/>
            <p:nvPr/>
          </p:nvSpPr>
          <p:spPr>
            <a:xfrm>
              <a:off x="2809480" y="390284"/>
              <a:ext cx="737977" cy="651821"/>
            </a:xfrm>
            <a:custGeom>
              <a:avLst/>
              <a:gdLst/>
              <a:ahLst/>
              <a:cxnLst/>
              <a:rect l="l" t="t" r="r" b="b"/>
              <a:pathLst>
                <a:path w="801" h="707" extrusionOk="0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337007" y="390284"/>
              <a:ext cx="755382" cy="643119"/>
            </a:xfrm>
            <a:custGeom>
              <a:avLst/>
              <a:gdLst/>
              <a:ahLst/>
              <a:cxnLst/>
              <a:rect l="l" t="t" r="r" b="b"/>
              <a:pathLst>
                <a:path w="820" h="698" extrusionOk="0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2055839" y="365046"/>
              <a:ext cx="757122" cy="691853"/>
            </a:xfrm>
            <a:custGeom>
              <a:avLst/>
              <a:gdLst/>
              <a:ahLst/>
              <a:cxnLst/>
              <a:rect l="l" t="t" r="r" b="b"/>
              <a:pathLst>
                <a:path w="822" h="751" extrusionOk="0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248318" y="390284"/>
              <a:ext cx="966854" cy="643119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3621429" y="390284"/>
              <a:ext cx="818040" cy="645729"/>
            </a:xfrm>
            <a:custGeom>
              <a:avLst/>
              <a:gdLst/>
              <a:ahLst/>
              <a:cxnLst/>
              <a:rect l="l" t="t" r="r" b="b"/>
              <a:pathLst>
                <a:path w="888" h="700" extrusionOk="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Контакты">
  <p:cSld name="2_Контакты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"/>
          <p:cNvSpPr/>
          <p:nvPr/>
        </p:nvSpPr>
        <p:spPr>
          <a:xfrm>
            <a:off x="-837" y="0"/>
            <a:ext cx="12193674" cy="614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9" name="Google Shape;429;p19"/>
          <p:cNvSpPr txBox="1">
            <a:spLocks noGrp="1"/>
          </p:cNvSpPr>
          <p:nvPr>
            <p:ph type="ctrTitle"/>
          </p:nvPr>
        </p:nvSpPr>
        <p:spPr>
          <a:xfrm>
            <a:off x="174205" y="1813056"/>
            <a:ext cx="9144000" cy="101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30" name="Google Shape;430;p19"/>
          <p:cNvGrpSpPr/>
          <p:nvPr/>
        </p:nvGrpSpPr>
        <p:grpSpPr>
          <a:xfrm>
            <a:off x="273720" y="6214096"/>
            <a:ext cx="11657339" cy="594871"/>
            <a:chOff x="273720" y="6214096"/>
            <a:chExt cx="11657339" cy="594871"/>
          </a:xfrm>
        </p:grpSpPr>
        <p:sp>
          <p:nvSpPr>
            <p:cNvPr id="431" name="Google Shape;431;p19"/>
            <p:cNvSpPr txBox="1"/>
            <p:nvPr/>
          </p:nvSpPr>
          <p:spPr>
            <a:xfrm>
              <a:off x="6314695" y="6328460"/>
              <a:ext cx="4393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не могут использоваться без согласования с АО «Корпорация «МСП»</a:t>
              </a:r>
              <a:endPara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32" name="Google Shape;432;p1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85624" y="6278956"/>
              <a:ext cx="845435" cy="441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33" name="Google Shape;433;p19"/>
            <p:cNvGrpSpPr/>
            <p:nvPr/>
          </p:nvGrpSpPr>
          <p:grpSpPr>
            <a:xfrm>
              <a:off x="273720" y="6214096"/>
              <a:ext cx="2262896" cy="594871"/>
              <a:chOff x="248318" y="365046"/>
              <a:chExt cx="4191151" cy="1101772"/>
            </a:xfrm>
          </p:grpSpPr>
          <p:grpSp>
            <p:nvGrpSpPr>
              <p:cNvPr id="434" name="Google Shape;434;p19"/>
              <p:cNvGrpSpPr/>
              <p:nvPr/>
            </p:nvGrpSpPr>
            <p:grpSpPr>
              <a:xfrm>
                <a:off x="248318" y="1260567"/>
                <a:ext cx="2947556" cy="206251"/>
                <a:chOff x="248318" y="1324067"/>
                <a:chExt cx="2947556" cy="206251"/>
              </a:xfrm>
            </p:grpSpPr>
            <p:sp>
              <p:nvSpPr>
                <p:cNvPr id="435" name="Google Shape;435;p19"/>
                <p:cNvSpPr/>
                <p:nvPr/>
              </p:nvSpPr>
              <p:spPr>
                <a:xfrm>
                  <a:off x="248318" y="1326678"/>
                  <a:ext cx="11922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67" extrusionOk="0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0" y="28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6" name="Google Shape;436;p19"/>
                <p:cNvSpPr/>
                <p:nvPr/>
              </p:nvSpPr>
              <p:spPr>
                <a:xfrm>
                  <a:off x="411056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7" y="0"/>
                        <a:pt x="96" y="2"/>
                        <a:pt x="104" y="5"/>
                      </a:cubicBezTo>
                      <a:cubicBezTo>
                        <a:pt x="112" y="9"/>
                        <a:pt x="118" y="13"/>
                        <a:pt x="124" y="20"/>
                      </a:cubicBezTo>
                      <a:cubicBezTo>
                        <a:pt x="130" y="26"/>
                        <a:pt x="134" y="34"/>
                        <a:pt x="137" y="44"/>
                      </a:cubicBezTo>
                      <a:cubicBezTo>
                        <a:pt x="140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0" y="110"/>
                        <a:pt x="137" y="120"/>
                      </a:cubicBezTo>
                      <a:cubicBezTo>
                        <a:pt x="134" y="129"/>
                        <a:pt x="129" y="137"/>
                        <a:pt x="124" y="144"/>
                      </a:cubicBezTo>
                      <a:cubicBezTo>
                        <a:pt x="118" y="150"/>
                        <a:pt x="111" y="155"/>
                        <a:pt x="104" y="159"/>
                      </a:cubicBezTo>
                      <a:cubicBezTo>
                        <a:pt x="96" y="162"/>
                        <a:pt x="87" y="164"/>
                        <a:pt x="78" y="164"/>
                      </a:cubicBezTo>
                      <a:cubicBezTo>
                        <a:pt x="67" y="164"/>
                        <a:pt x="58" y="162"/>
                        <a:pt x="50" y="158"/>
                      </a:cubicBezTo>
                      <a:cubicBezTo>
                        <a:pt x="43" y="155"/>
                        <a:pt x="35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3" y="133"/>
                        <a:pt x="101" y="125"/>
                      </a:cubicBezTo>
                      <a:cubicBezTo>
                        <a:pt x="108" y="117"/>
                        <a:pt x="112" y="104"/>
                        <a:pt x="112" y="86"/>
                      </a:cubicBezTo>
                      <a:cubicBezTo>
                        <a:pt x="112" y="78"/>
                        <a:pt x="112" y="78"/>
                        <a:pt x="112" y="78"/>
                      </a:cubicBezTo>
                      <a:cubicBezTo>
                        <a:pt x="112" y="61"/>
                        <a:pt x="108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7" y="26"/>
                        <a:pt x="47" y="31"/>
                        <a:pt x="39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7" y="133"/>
                        <a:pt x="57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7" name="Google Shape;437;p19"/>
                <p:cNvSpPr/>
                <p:nvPr/>
              </p:nvSpPr>
              <p:spPr>
                <a:xfrm>
                  <a:off x="567702" y="1324067"/>
                  <a:ext cx="13140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1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8" name="Google Shape;438;p19"/>
                <p:cNvSpPr/>
                <p:nvPr/>
              </p:nvSpPr>
              <p:spPr>
                <a:xfrm>
                  <a:off x="713904" y="1326678"/>
                  <a:ext cx="152294" cy="18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99" extrusionOk="0">
                      <a:moveTo>
                        <a:pt x="0" y="132"/>
                      </a:moveTo>
                      <a:cubicBezTo>
                        <a:pt x="16" y="132"/>
                        <a:pt x="16" y="132"/>
                        <a:pt x="16" y="132"/>
                      </a:cubicBezTo>
                      <a:cubicBezTo>
                        <a:pt x="19" y="127"/>
                        <a:pt x="22" y="123"/>
                        <a:pt x="24" y="117"/>
                      </a:cubicBezTo>
                      <a:cubicBezTo>
                        <a:pt x="27" y="112"/>
                        <a:pt x="28" y="106"/>
                        <a:pt x="30" y="100"/>
                      </a:cubicBezTo>
                      <a:cubicBezTo>
                        <a:pt x="31" y="94"/>
                        <a:pt x="32" y="86"/>
                        <a:pt x="33" y="78"/>
                      </a:cubicBezTo>
                      <a:cubicBezTo>
                        <a:pt x="33" y="69"/>
                        <a:pt x="33" y="59"/>
                        <a:pt x="33" y="47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132"/>
                        <a:pt x="147" y="132"/>
                        <a:pt x="147" y="132"/>
                      </a:cubicBezTo>
                      <a:cubicBezTo>
                        <a:pt x="166" y="132"/>
                        <a:pt x="166" y="132"/>
                        <a:pt x="166" y="132"/>
                      </a:cubicBezTo>
                      <a:cubicBezTo>
                        <a:pt x="166" y="199"/>
                        <a:pt x="166" y="199"/>
                        <a:pt x="166" y="199"/>
                      </a:cubicBezTo>
                      <a:cubicBezTo>
                        <a:pt x="139" y="199"/>
                        <a:pt x="139" y="199"/>
                        <a:pt x="139" y="199"/>
                      </a:cubicBezTo>
                      <a:cubicBezTo>
                        <a:pt x="139" y="158"/>
                        <a:pt x="139" y="158"/>
                        <a:pt x="139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lnTo>
                        <a:pt x="0" y="132"/>
                      </a:lnTo>
                      <a:close/>
                      <a:moveTo>
                        <a:pt x="119" y="132"/>
                      </a:moveTo>
                      <a:cubicBezTo>
                        <a:pt x="119" y="26"/>
                        <a:pt x="119" y="26"/>
                        <a:pt x="119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1" y="58"/>
                        <a:pt x="60" y="67"/>
                        <a:pt x="60" y="75"/>
                      </a:cubicBezTo>
                      <a:cubicBezTo>
                        <a:pt x="59" y="83"/>
                        <a:pt x="59" y="91"/>
                        <a:pt x="58" y="97"/>
                      </a:cubicBezTo>
                      <a:cubicBezTo>
                        <a:pt x="57" y="104"/>
                        <a:pt x="55" y="110"/>
                        <a:pt x="54" y="115"/>
                      </a:cubicBezTo>
                      <a:cubicBezTo>
                        <a:pt x="52" y="121"/>
                        <a:pt x="50" y="126"/>
                        <a:pt x="48" y="131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lnTo>
                        <a:pt x="119" y="1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9" name="Google Shape;439;p19"/>
                <p:cNvSpPr/>
                <p:nvPr/>
              </p:nvSpPr>
              <p:spPr>
                <a:xfrm>
                  <a:off x="894048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1" y="28"/>
                      </a:lnTo>
                      <a:lnTo>
                        <a:pt x="31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0" name="Google Shape;440;p19"/>
                <p:cNvSpPr/>
                <p:nvPr/>
              </p:nvSpPr>
              <p:spPr>
                <a:xfrm>
                  <a:off x="1056785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8" y="0"/>
                        <a:pt x="96" y="2"/>
                        <a:pt x="104" y="5"/>
                      </a:cubicBezTo>
                      <a:cubicBezTo>
                        <a:pt x="112" y="9"/>
                        <a:pt x="119" y="13"/>
                        <a:pt x="125" y="20"/>
                      </a:cubicBezTo>
                      <a:cubicBezTo>
                        <a:pt x="130" y="26"/>
                        <a:pt x="135" y="34"/>
                        <a:pt x="138" y="44"/>
                      </a:cubicBezTo>
                      <a:cubicBezTo>
                        <a:pt x="141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1" y="110"/>
                        <a:pt x="137" y="120"/>
                      </a:cubicBezTo>
                      <a:cubicBezTo>
                        <a:pt x="134" y="129"/>
                        <a:pt x="130" y="137"/>
                        <a:pt x="124" y="144"/>
                      </a:cubicBezTo>
                      <a:cubicBezTo>
                        <a:pt x="119" y="150"/>
                        <a:pt x="112" y="155"/>
                        <a:pt x="104" y="159"/>
                      </a:cubicBezTo>
                      <a:cubicBezTo>
                        <a:pt x="96" y="162"/>
                        <a:pt x="88" y="164"/>
                        <a:pt x="78" y="164"/>
                      </a:cubicBezTo>
                      <a:cubicBezTo>
                        <a:pt x="68" y="164"/>
                        <a:pt x="58" y="162"/>
                        <a:pt x="51" y="158"/>
                      </a:cubicBezTo>
                      <a:cubicBezTo>
                        <a:pt x="43" y="155"/>
                        <a:pt x="36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4" y="133"/>
                        <a:pt x="101" y="125"/>
                      </a:cubicBezTo>
                      <a:cubicBezTo>
                        <a:pt x="109" y="117"/>
                        <a:pt x="113" y="104"/>
                        <a:pt x="113" y="86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1"/>
                        <a:pt x="109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8" y="26"/>
                        <a:pt x="47" y="31"/>
                        <a:pt x="40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8" y="133"/>
                        <a:pt x="58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1" name="Google Shape;441;p19"/>
                <p:cNvSpPr/>
                <p:nvPr/>
              </p:nvSpPr>
              <p:spPr>
                <a:xfrm>
                  <a:off x="122300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0"/>
                      </a:lnTo>
                      <a:lnTo>
                        <a:pt x="31" y="130"/>
                      </a:lnTo>
                      <a:lnTo>
                        <a:pt x="10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37"/>
                      </a:lnTo>
                      <a:lnTo>
                        <a:pt x="113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2" name="Google Shape;442;p19"/>
                <p:cNvSpPr/>
                <p:nvPr/>
              </p:nvSpPr>
              <p:spPr>
                <a:xfrm>
                  <a:off x="139183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68"/>
                      </a:lnTo>
                      <a:lnTo>
                        <a:pt x="114" y="68"/>
                      </a:lnTo>
                      <a:lnTo>
                        <a:pt x="11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95"/>
                      </a:lnTo>
                      <a:lnTo>
                        <a:pt x="30" y="95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3" name="Google Shape;443;p19"/>
                <p:cNvSpPr/>
                <p:nvPr/>
              </p:nvSpPr>
              <p:spPr>
                <a:xfrm>
                  <a:off x="1561533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130"/>
                      </a:lnTo>
                      <a:lnTo>
                        <a:pt x="30" y="130"/>
                      </a:lnTo>
                      <a:lnTo>
                        <a:pt x="103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3" y="167"/>
                      </a:lnTo>
                      <a:lnTo>
                        <a:pt x="113" y="37"/>
                      </a:lnTo>
                      <a:lnTo>
                        <a:pt x="112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4" name="Google Shape;444;p19"/>
                <p:cNvSpPr/>
                <p:nvPr/>
              </p:nvSpPr>
              <p:spPr>
                <a:xfrm>
                  <a:off x="1729493" y="1326678"/>
                  <a:ext cx="15403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67" extrusionOk="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89" y="95"/>
                      </a:lnTo>
                      <a:lnTo>
                        <a:pt x="90" y="95"/>
                      </a:lnTo>
                      <a:lnTo>
                        <a:pt x="135" y="0"/>
                      </a:lnTo>
                      <a:lnTo>
                        <a:pt x="177" y="0"/>
                      </a:lnTo>
                      <a:lnTo>
                        <a:pt x="177" y="167"/>
                      </a:lnTo>
                      <a:lnTo>
                        <a:pt x="147" y="167"/>
                      </a:lnTo>
                      <a:lnTo>
                        <a:pt x="147" y="37"/>
                      </a:lnTo>
                      <a:lnTo>
                        <a:pt x="146" y="37"/>
                      </a:lnTo>
                      <a:lnTo>
                        <a:pt x="104" y="129"/>
                      </a:lnTo>
                      <a:lnTo>
                        <a:pt x="73" y="129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5" name="Google Shape;445;p19"/>
                <p:cNvSpPr/>
                <p:nvPr/>
              </p:nvSpPr>
              <p:spPr>
                <a:xfrm>
                  <a:off x="1917468" y="1324067"/>
                  <a:ext cx="12183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64" extrusionOk="0">
                      <a:moveTo>
                        <a:pt x="53" y="164"/>
                      </a:moveTo>
                      <a:cubicBezTo>
                        <a:pt x="36" y="164"/>
                        <a:pt x="22" y="159"/>
                        <a:pt x="13" y="151"/>
                      </a:cubicBezTo>
                      <a:cubicBezTo>
                        <a:pt x="4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6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1" y="39"/>
                        <a:pt x="96" y="34"/>
                      </a:cubicBezTo>
                      <a:cubicBezTo>
                        <a:pt x="91" y="29"/>
                        <a:pt x="82" y="26"/>
                        <a:pt x="69" y="26"/>
                      </a:cubicBezTo>
                      <a:cubicBezTo>
                        <a:pt x="58" y="26"/>
                        <a:pt x="50" y="28"/>
                        <a:pt x="44" y="32"/>
                      </a:cubicBezTo>
                      <a:cubicBezTo>
                        <a:pt x="39" y="36"/>
                        <a:pt x="36" y="41"/>
                        <a:pt x="35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8" y="10"/>
                        <a:pt x="35" y="7"/>
                        <a:pt x="43" y="4"/>
                      </a:cubicBezTo>
                      <a:cubicBezTo>
                        <a:pt x="50" y="2"/>
                        <a:pt x="59" y="0"/>
                        <a:pt x="69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7" y="25"/>
                        <a:pt x="132" y="39"/>
                        <a:pt x="132" y="58"/>
                      </a:cubicBezTo>
                      <a:cubicBezTo>
                        <a:pt x="132" y="161"/>
                        <a:pt x="132" y="161"/>
                        <a:pt x="132" y="161"/>
                      </a:cubicBezTo>
                      <a:cubicBezTo>
                        <a:pt x="110" y="161"/>
                        <a:pt x="110" y="161"/>
                        <a:pt x="110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3" y="155"/>
                        <a:pt x="76" y="164"/>
                        <a:pt x="53" y="164"/>
                      </a:cubicBezTo>
                      <a:close/>
                      <a:moveTo>
                        <a:pt x="57" y="138"/>
                      </a:moveTo>
                      <a:cubicBezTo>
                        <a:pt x="63" y="138"/>
                        <a:pt x="69" y="136"/>
                        <a:pt x="75" y="134"/>
                      </a:cubicBezTo>
                      <a:cubicBezTo>
                        <a:pt x="81" y="132"/>
                        <a:pt x="86" y="129"/>
                        <a:pt x="90" y="125"/>
                      </a:cubicBezTo>
                      <a:cubicBezTo>
                        <a:pt x="95" y="121"/>
                        <a:pt x="98" y="117"/>
                        <a:pt x="100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54" y="89"/>
                        <a:pt x="44" y="91"/>
                        <a:pt x="38" y="96"/>
                      </a:cubicBezTo>
                      <a:cubicBezTo>
                        <a:pt x="32" y="101"/>
                        <a:pt x="29" y="108"/>
                        <a:pt x="29" y="116"/>
                      </a:cubicBezTo>
                      <a:cubicBezTo>
                        <a:pt x="29" y="122"/>
                        <a:pt x="32" y="128"/>
                        <a:pt x="36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6" name="Google Shape;446;p19"/>
                <p:cNvSpPr/>
                <p:nvPr/>
              </p:nvSpPr>
              <p:spPr>
                <a:xfrm>
                  <a:off x="2058450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54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28"/>
                      </a:lnTo>
                      <a:lnTo>
                        <a:pt x="84" y="28"/>
                      </a:lnTo>
                      <a:lnTo>
                        <a:pt x="84" y="167"/>
                      </a:lnTo>
                      <a:lnTo>
                        <a:pt x="54" y="167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7" name="Google Shape;447;p19"/>
                <p:cNvSpPr/>
                <p:nvPr/>
              </p:nvSpPr>
              <p:spPr>
                <a:xfrm>
                  <a:off x="2189858" y="1324067"/>
                  <a:ext cx="13053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0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8" name="Google Shape;448;p19"/>
                <p:cNvSpPr/>
                <p:nvPr/>
              </p:nvSpPr>
              <p:spPr>
                <a:xfrm>
                  <a:off x="2335191" y="1326678"/>
                  <a:ext cx="132279" cy="148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1" extrusionOk="0">
                      <a:moveTo>
                        <a:pt x="0" y="135"/>
                      </a:moveTo>
                      <a:cubicBezTo>
                        <a:pt x="5" y="135"/>
                        <a:pt x="5" y="135"/>
                        <a:pt x="5" y="135"/>
                      </a:cubicBezTo>
                      <a:cubicBezTo>
                        <a:pt x="11" y="135"/>
                        <a:pt x="16" y="133"/>
                        <a:pt x="19" y="129"/>
                      </a:cubicBezTo>
                      <a:cubicBezTo>
                        <a:pt x="23" y="125"/>
                        <a:pt x="25" y="119"/>
                        <a:pt x="27" y="111"/>
                      </a:cubicBezTo>
                      <a:cubicBezTo>
                        <a:pt x="28" y="104"/>
                        <a:pt x="29" y="95"/>
                        <a:pt x="30" y="84"/>
                      </a:cubicBezTo>
                      <a:cubicBezTo>
                        <a:pt x="30" y="74"/>
                        <a:pt x="30" y="62"/>
                        <a:pt x="30" y="49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15" y="158"/>
                        <a:pt x="115" y="158"/>
                        <a:pt x="115" y="158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59" y="64"/>
                        <a:pt x="58" y="78"/>
                        <a:pt x="58" y="91"/>
                      </a:cubicBezTo>
                      <a:cubicBezTo>
                        <a:pt x="57" y="104"/>
                        <a:pt x="55" y="116"/>
                        <a:pt x="52" y="127"/>
                      </a:cubicBezTo>
                      <a:cubicBezTo>
                        <a:pt x="48" y="137"/>
                        <a:pt x="43" y="145"/>
                        <a:pt x="36" y="151"/>
                      </a:cubicBezTo>
                      <a:cubicBezTo>
                        <a:pt x="28" y="157"/>
                        <a:pt x="18" y="161"/>
                        <a:pt x="5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9" name="Google Shape;449;p19"/>
                <p:cNvSpPr/>
                <p:nvPr/>
              </p:nvSpPr>
              <p:spPr>
                <a:xfrm>
                  <a:off x="2510983" y="1326678"/>
                  <a:ext cx="114003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58" extrusionOk="0">
                      <a:moveTo>
                        <a:pt x="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82" y="51"/>
                        <a:pt x="98" y="55"/>
                        <a:pt x="108" y="65"/>
                      </a:cubicBezTo>
                      <a:cubicBezTo>
                        <a:pt x="118" y="74"/>
                        <a:pt x="124" y="87"/>
                        <a:pt x="124" y="104"/>
                      </a:cubicBezTo>
                      <a:cubicBezTo>
                        <a:pt x="124" y="121"/>
                        <a:pt x="118" y="134"/>
                        <a:pt x="108" y="144"/>
                      </a:cubicBezTo>
                      <a:cubicBezTo>
                        <a:pt x="98" y="153"/>
                        <a:pt x="82" y="158"/>
                        <a:pt x="60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29" y="76"/>
                      </a:move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59" y="132"/>
                        <a:pt x="59" y="132"/>
                        <a:pt x="59" y="132"/>
                      </a:cubicBezTo>
                      <a:cubicBezTo>
                        <a:pt x="72" y="132"/>
                        <a:pt x="81" y="130"/>
                        <a:pt x="86" y="125"/>
                      </a:cubicBezTo>
                      <a:cubicBezTo>
                        <a:pt x="91" y="120"/>
                        <a:pt x="94" y="114"/>
                        <a:pt x="94" y="104"/>
                      </a:cubicBezTo>
                      <a:cubicBezTo>
                        <a:pt x="94" y="95"/>
                        <a:pt x="91" y="88"/>
                        <a:pt x="86" y="84"/>
                      </a:cubicBezTo>
                      <a:cubicBezTo>
                        <a:pt x="80" y="79"/>
                        <a:pt x="71" y="76"/>
                        <a:pt x="59" y="76"/>
                      </a:cubicBezTo>
                      <a:lnTo>
                        <a:pt x="29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0" name="Google Shape;450;p19"/>
                <p:cNvSpPr/>
                <p:nvPr/>
              </p:nvSpPr>
              <p:spPr>
                <a:xfrm>
                  <a:off x="2648483" y="1324067"/>
                  <a:ext cx="125317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4" extrusionOk="0">
                      <a:moveTo>
                        <a:pt x="69" y="164"/>
                      </a:moveTo>
                      <a:cubicBezTo>
                        <a:pt x="48" y="164"/>
                        <a:pt x="31" y="157"/>
                        <a:pt x="19" y="144"/>
                      </a:cubicBezTo>
                      <a:cubicBezTo>
                        <a:pt x="6" y="130"/>
                        <a:pt x="0" y="111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4"/>
                        <a:pt x="1" y="53"/>
                        <a:pt x="5" y="44"/>
                      </a:cubicBezTo>
                      <a:cubicBezTo>
                        <a:pt x="8" y="35"/>
                        <a:pt x="13" y="27"/>
                        <a:pt x="19" y="20"/>
                      </a:cubicBezTo>
                      <a:cubicBezTo>
                        <a:pt x="25" y="14"/>
                        <a:pt x="32" y="9"/>
                        <a:pt x="41" y="6"/>
                      </a:cubicBezTo>
                      <a:cubicBezTo>
                        <a:pt x="49" y="2"/>
                        <a:pt x="59" y="0"/>
                        <a:pt x="69" y="0"/>
                      </a:cubicBezTo>
                      <a:cubicBezTo>
                        <a:pt x="79" y="0"/>
                        <a:pt x="88" y="2"/>
                        <a:pt x="96" y="4"/>
                      </a:cubicBezTo>
                      <a:cubicBezTo>
                        <a:pt x="103" y="7"/>
                        <a:pt x="110" y="11"/>
                        <a:pt x="115" y="15"/>
                      </a:cubicBezTo>
                      <a:cubicBezTo>
                        <a:pt x="121" y="19"/>
                        <a:pt x="125" y="25"/>
                        <a:pt x="129" y="31"/>
                      </a:cubicBezTo>
                      <a:cubicBezTo>
                        <a:pt x="132" y="37"/>
                        <a:pt x="134" y="43"/>
                        <a:pt x="136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4" y="44"/>
                        <a:pt x="100" y="38"/>
                        <a:pt x="94" y="33"/>
                      </a:cubicBezTo>
                      <a:cubicBezTo>
                        <a:pt x="89" y="29"/>
                        <a:pt x="81" y="26"/>
                        <a:pt x="71" y="26"/>
                      </a:cubicBezTo>
                      <a:cubicBezTo>
                        <a:pt x="58" y="26"/>
                        <a:pt x="48" y="30"/>
                        <a:pt x="41" y="39"/>
                      </a:cubicBezTo>
                      <a:cubicBezTo>
                        <a:pt x="33" y="47"/>
                        <a:pt x="30" y="59"/>
                        <a:pt x="30" y="76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30" y="103"/>
                        <a:pt x="33" y="117"/>
                        <a:pt x="41" y="125"/>
                      </a:cubicBezTo>
                      <a:cubicBezTo>
                        <a:pt x="48" y="133"/>
                        <a:pt x="58" y="138"/>
                        <a:pt x="71" y="138"/>
                      </a:cubicBezTo>
                      <a:cubicBezTo>
                        <a:pt x="81" y="138"/>
                        <a:pt x="89" y="135"/>
                        <a:pt x="94" y="130"/>
                      </a:cubicBezTo>
                      <a:cubicBezTo>
                        <a:pt x="100" y="125"/>
                        <a:pt x="104" y="119"/>
                        <a:pt x="106" y="110"/>
                      </a:cubicBezTo>
                      <a:cubicBezTo>
                        <a:pt x="136" y="110"/>
                        <a:pt x="136" y="110"/>
                        <a:pt x="136" y="110"/>
                      </a:cubicBezTo>
                      <a:cubicBezTo>
                        <a:pt x="134" y="118"/>
                        <a:pt x="132" y="125"/>
                        <a:pt x="129" y="132"/>
                      </a:cubicBezTo>
                      <a:cubicBezTo>
                        <a:pt x="125" y="138"/>
                        <a:pt x="121" y="144"/>
                        <a:pt x="115" y="149"/>
                      </a:cubicBezTo>
                      <a:cubicBezTo>
                        <a:pt x="110" y="153"/>
                        <a:pt x="103" y="157"/>
                        <a:pt x="96" y="160"/>
                      </a:cubicBezTo>
                      <a:cubicBezTo>
                        <a:pt x="88" y="162"/>
                        <a:pt x="79" y="164"/>
                        <a:pt x="69" y="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1" name="Google Shape;451;p19"/>
                <p:cNvSpPr/>
                <p:nvPr/>
              </p:nvSpPr>
              <p:spPr>
                <a:xfrm>
                  <a:off x="2786853" y="1326678"/>
                  <a:ext cx="11835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7" extrusionOk="0">
                      <a:moveTo>
                        <a:pt x="52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28"/>
                      </a:lnTo>
                      <a:lnTo>
                        <a:pt x="83" y="28"/>
                      </a:lnTo>
                      <a:lnTo>
                        <a:pt x="83" y="167"/>
                      </a:lnTo>
                      <a:lnTo>
                        <a:pt x="52" y="167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2" name="Google Shape;452;p19"/>
                <p:cNvSpPr/>
                <p:nvPr/>
              </p:nvSpPr>
              <p:spPr>
                <a:xfrm>
                  <a:off x="2932186" y="1326678"/>
                  <a:ext cx="115744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58" extrusionOk="0">
                      <a:moveTo>
                        <a:pt x="0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82" y="0"/>
                        <a:pt x="97" y="4"/>
                        <a:pt x="106" y="12"/>
                      </a:cubicBezTo>
                      <a:cubicBezTo>
                        <a:pt x="115" y="20"/>
                        <a:pt x="120" y="31"/>
                        <a:pt x="120" y="44"/>
                      </a:cubicBezTo>
                      <a:cubicBezTo>
                        <a:pt x="120" y="51"/>
                        <a:pt x="118" y="57"/>
                        <a:pt x="115" y="62"/>
                      </a:cubicBezTo>
                      <a:cubicBezTo>
                        <a:pt x="112" y="67"/>
                        <a:pt x="107" y="72"/>
                        <a:pt x="100" y="75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9" y="79"/>
                        <a:pt x="115" y="84"/>
                        <a:pt x="119" y="90"/>
                      </a:cubicBezTo>
                      <a:cubicBezTo>
                        <a:pt x="124" y="97"/>
                        <a:pt x="126" y="104"/>
                        <a:pt x="126" y="112"/>
                      </a:cubicBezTo>
                      <a:cubicBezTo>
                        <a:pt x="126" y="126"/>
                        <a:pt x="122" y="138"/>
                        <a:pt x="113" y="146"/>
                      </a:cubicBezTo>
                      <a:cubicBezTo>
                        <a:pt x="103" y="154"/>
                        <a:pt x="88" y="158"/>
                        <a:pt x="68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90" y="46"/>
                      </a:moveTo>
                      <a:cubicBezTo>
                        <a:pt x="90" y="39"/>
                        <a:pt x="88" y="35"/>
                        <a:pt x="84" y="31"/>
                      </a:cubicBezTo>
                      <a:cubicBezTo>
                        <a:pt x="79" y="28"/>
                        <a:pt x="71" y="26"/>
                        <a:pt x="60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71" y="65"/>
                        <a:pt x="79" y="64"/>
                        <a:pt x="84" y="60"/>
                      </a:cubicBezTo>
                      <a:cubicBezTo>
                        <a:pt x="88" y="57"/>
                        <a:pt x="90" y="52"/>
                        <a:pt x="90" y="46"/>
                      </a:cubicBezTo>
                      <a:close/>
                      <a:moveTo>
                        <a:pt x="97" y="110"/>
                      </a:moveTo>
                      <a:cubicBezTo>
                        <a:pt x="97" y="104"/>
                        <a:pt x="94" y="98"/>
                        <a:pt x="90" y="95"/>
                      </a:cubicBezTo>
                      <a:cubicBezTo>
                        <a:pt x="85" y="91"/>
                        <a:pt x="78" y="89"/>
                        <a:pt x="66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8" y="132"/>
                        <a:pt x="28" y="132"/>
                        <a:pt x="28" y="132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78" y="132"/>
                        <a:pt x="85" y="130"/>
                        <a:pt x="90" y="127"/>
                      </a:cubicBezTo>
                      <a:cubicBezTo>
                        <a:pt x="94" y="123"/>
                        <a:pt x="97" y="117"/>
                        <a:pt x="97" y="1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53" name="Google Shape;453;p19"/>
                <p:cNvSpPr/>
                <p:nvPr/>
              </p:nvSpPr>
              <p:spPr>
                <a:xfrm>
                  <a:off x="3073168" y="1324067"/>
                  <a:ext cx="12270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64" extrusionOk="0">
                      <a:moveTo>
                        <a:pt x="54" y="164"/>
                      </a:moveTo>
                      <a:cubicBezTo>
                        <a:pt x="36" y="164"/>
                        <a:pt x="22" y="159"/>
                        <a:pt x="14" y="151"/>
                      </a:cubicBezTo>
                      <a:cubicBezTo>
                        <a:pt x="5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7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2" y="39"/>
                        <a:pt x="96" y="34"/>
                      </a:cubicBezTo>
                      <a:cubicBezTo>
                        <a:pt x="91" y="29"/>
                        <a:pt x="82" y="26"/>
                        <a:pt x="70" y="26"/>
                      </a:cubicBezTo>
                      <a:cubicBezTo>
                        <a:pt x="58" y="26"/>
                        <a:pt x="50" y="28"/>
                        <a:pt x="45" y="32"/>
                      </a:cubicBezTo>
                      <a:cubicBezTo>
                        <a:pt x="39" y="36"/>
                        <a:pt x="36" y="41"/>
                        <a:pt x="3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7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9" y="10"/>
                        <a:pt x="35" y="7"/>
                        <a:pt x="43" y="4"/>
                      </a:cubicBezTo>
                      <a:cubicBezTo>
                        <a:pt x="51" y="2"/>
                        <a:pt x="60" y="0"/>
                        <a:pt x="70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8" y="25"/>
                        <a:pt x="133" y="39"/>
                        <a:pt x="133" y="58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111" y="161"/>
                        <a:pt x="111" y="161"/>
                        <a:pt x="111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94" y="155"/>
                        <a:pt x="76" y="164"/>
                        <a:pt x="54" y="164"/>
                      </a:cubicBezTo>
                      <a:close/>
                      <a:moveTo>
                        <a:pt x="57" y="138"/>
                      </a:moveTo>
                      <a:cubicBezTo>
                        <a:pt x="64" y="138"/>
                        <a:pt x="70" y="136"/>
                        <a:pt x="75" y="134"/>
                      </a:cubicBezTo>
                      <a:cubicBezTo>
                        <a:pt x="81" y="132"/>
                        <a:pt x="86" y="129"/>
                        <a:pt x="91" y="125"/>
                      </a:cubicBezTo>
                      <a:cubicBezTo>
                        <a:pt x="95" y="121"/>
                        <a:pt x="98" y="117"/>
                        <a:pt x="101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55" y="89"/>
                        <a:pt x="45" y="91"/>
                        <a:pt x="39" y="96"/>
                      </a:cubicBezTo>
                      <a:cubicBezTo>
                        <a:pt x="33" y="101"/>
                        <a:pt x="30" y="108"/>
                        <a:pt x="30" y="116"/>
                      </a:cubicBezTo>
                      <a:cubicBezTo>
                        <a:pt x="30" y="122"/>
                        <a:pt x="32" y="128"/>
                        <a:pt x="37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54" name="Google Shape;454;p19"/>
              <p:cNvSpPr/>
              <p:nvPr/>
            </p:nvSpPr>
            <p:spPr>
              <a:xfrm>
                <a:off x="2809480" y="390284"/>
                <a:ext cx="737977" cy="651821"/>
              </a:xfrm>
              <a:custGeom>
                <a:avLst/>
                <a:gdLst/>
                <a:ahLst/>
                <a:cxnLst/>
                <a:rect l="l" t="t" r="r" b="b"/>
                <a:pathLst>
                  <a:path w="801" h="707" extrusionOk="0">
                    <a:moveTo>
                      <a:pt x="164" y="473"/>
                    </a:moveTo>
                    <a:cubicBezTo>
                      <a:pt x="152" y="587"/>
                      <a:pt x="91" y="610"/>
                      <a:pt x="0" y="6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137" y="707"/>
                      <a:pt x="225" y="655"/>
                      <a:pt x="252" y="533"/>
                    </a:cubicBezTo>
                    <a:cubicBezTo>
                      <a:pt x="273" y="442"/>
                      <a:pt x="302" y="87"/>
                      <a:pt x="302" y="87"/>
                    </a:cubicBezTo>
                    <a:cubicBezTo>
                      <a:pt x="704" y="87"/>
                      <a:pt x="704" y="87"/>
                      <a:pt x="704" y="87"/>
                    </a:cubicBezTo>
                    <a:cubicBezTo>
                      <a:pt x="704" y="698"/>
                      <a:pt x="704" y="698"/>
                      <a:pt x="704" y="698"/>
                    </a:cubicBezTo>
                    <a:cubicBezTo>
                      <a:pt x="801" y="698"/>
                      <a:pt x="801" y="698"/>
                      <a:pt x="801" y="698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0"/>
                      <a:pt x="181" y="324"/>
                      <a:pt x="164" y="4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>
                <a:off x="1337007" y="390284"/>
                <a:ext cx="755382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8" extrusionOk="0">
                    <a:moveTo>
                      <a:pt x="779" y="0"/>
                    </a:moveTo>
                    <a:cubicBezTo>
                      <a:pt x="656" y="0"/>
                      <a:pt x="656" y="0"/>
                      <a:pt x="656" y="0"/>
                    </a:cubicBezTo>
                    <a:cubicBezTo>
                      <a:pt x="469" y="242"/>
                      <a:pt x="469" y="242"/>
                      <a:pt x="469" y="242"/>
                    </a:cubicBezTo>
                    <a:cubicBezTo>
                      <a:pt x="439" y="280"/>
                      <a:pt x="394" y="302"/>
                      <a:pt x="347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94" y="698"/>
                      <a:pt x="94" y="698"/>
                      <a:pt x="94" y="698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681" y="698"/>
                      <a:pt x="681" y="698"/>
                      <a:pt x="681" y="698"/>
                    </a:cubicBezTo>
                    <a:cubicBezTo>
                      <a:pt x="820" y="698"/>
                      <a:pt x="820" y="698"/>
                      <a:pt x="820" y="698"/>
                    </a:cubicBezTo>
                    <a:cubicBezTo>
                      <a:pt x="513" y="343"/>
                      <a:pt x="513" y="343"/>
                      <a:pt x="513" y="343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>
                <a:off x="2055839" y="365046"/>
                <a:ext cx="757122" cy="69185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51" extrusionOk="0">
                    <a:moveTo>
                      <a:pt x="411" y="0"/>
                    </a:moveTo>
                    <a:cubicBezTo>
                      <a:pt x="184" y="0"/>
                      <a:pt x="0" y="122"/>
                      <a:pt x="0" y="376"/>
                    </a:cubicBezTo>
                    <a:cubicBezTo>
                      <a:pt x="0" y="646"/>
                      <a:pt x="184" y="751"/>
                      <a:pt x="411" y="751"/>
                    </a:cubicBezTo>
                    <a:cubicBezTo>
                      <a:pt x="638" y="751"/>
                      <a:pt x="822" y="645"/>
                      <a:pt x="822" y="376"/>
                    </a:cubicBezTo>
                    <a:cubicBezTo>
                      <a:pt x="822" y="119"/>
                      <a:pt x="638" y="0"/>
                      <a:pt x="411" y="0"/>
                    </a:cubicBezTo>
                    <a:close/>
                    <a:moveTo>
                      <a:pt x="411" y="662"/>
                    </a:moveTo>
                    <a:cubicBezTo>
                      <a:pt x="229" y="662"/>
                      <a:pt x="101" y="582"/>
                      <a:pt x="101" y="376"/>
                    </a:cubicBezTo>
                    <a:cubicBezTo>
                      <a:pt x="101" y="182"/>
                      <a:pt x="229" y="89"/>
                      <a:pt x="411" y="89"/>
                    </a:cubicBezTo>
                    <a:cubicBezTo>
                      <a:pt x="592" y="89"/>
                      <a:pt x="720" y="180"/>
                      <a:pt x="721" y="376"/>
                    </a:cubicBezTo>
                    <a:cubicBezTo>
                      <a:pt x="721" y="581"/>
                      <a:pt x="592" y="662"/>
                      <a:pt x="411" y="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7" name="Google Shape;457;p19"/>
              <p:cNvSpPr/>
              <p:nvPr/>
            </p:nvSpPr>
            <p:spPr>
              <a:xfrm>
                <a:off x="248318" y="390284"/>
                <a:ext cx="966854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98" extrusionOk="0">
                    <a:moveTo>
                      <a:pt x="956" y="605"/>
                    </a:moveTo>
                    <a:cubicBezTo>
                      <a:pt x="571" y="605"/>
                      <a:pt x="571" y="605"/>
                      <a:pt x="571" y="605"/>
                    </a:cubicBezTo>
                    <a:cubicBezTo>
                      <a:pt x="571" y="283"/>
                      <a:pt x="571" y="283"/>
                      <a:pt x="571" y="283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78" y="283"/>
                      <a:pt x="478" y="283"/>
                      <a:pt x="478" y="283"/>
                    </a:cubicBezTo>
                    <a:cubicBezTo>
                      <a:pt x="478" y="461"/>
                      <a:pt x="334" y="605"/>
                      <a:pt x="156" y="605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56" y="698"/>
                      <a:pt x="156" y="698"/>
                      <a:pt x="156" y="698"/>
                    </a:cubicBezTo>
                    <a:cubicBezTo>
                      <a:pt x="286" y="698"/>
                      <a:pt x="402" y="639"/>
                      <a:pt x="478" y="545"/>
                    </a:cubicBezTo>
                    <a:cubicBezTo>
                      <a:pt x="478" y="698"/>
                      <a:pt x="478" y="698"/>
                      <a:pt x="478" y="698"/>
                    </a:cubicBezTo>
                    <a:cubicBezTo>
                      <a:pt x="1049" y="698"/>
                      <a:pt x="1049" y="698"/>
                      <a:pt x="1049" y="698"/>
                    </a:cubicBezTo>
                    <a:cubicBezTo>
                      <a:pt x="1049" y="0"/>
                      <a:pt x="1049" y="0"/>
                      <a:pt x="1049" y="0"/>
                    </a:cubicBezTo>
                    <a:cubicBezTo>
                      <a:pt x="956" y="0"/>
                      <a:pt x="956" y="0"/>
                      <a:pt x="956" y="0"/>
                    </a:cubicBezTo>
                    <a:lnTo>
                      <a:pt x="956" y="6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58" name="Google Shape;458;p19"/>
              <p:cNvSpPr/>
              <p:nvPr/>
            </p:nvSpPr>
            <p:spPr>
              <a:xfrm>
                <a:off x="3621429" y="390284"/>
                <a:ext cx="818040" cy="64572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00" extrusionOk="0">
                    <a:moveTo>
                      <a:pt x="809" y="46"/>
                    </a:moveTo>
                    <a:cubicBezTo>
                      <a:pt x="809" y="0"/>
                      <a:pt x="809" y="0"/>
                      <a:pt x="809" y="0"/>
                    </a:cubicBezTo>
                    <a:cubicBezTo>
                      <a:pt x="715" y="0"/>
                      <a:pt x="715" y="0"/>
                      <a:pt x="715" y="0"/>
                    </a:cubicBezTo>
                    <a:cubicBezTo>
                      <a:pt x="715" y="46"/>
                      <a:pt x="715" y="46"/>
                      <a:pt x="715" y="46"/>
                    </a:cubicBezTo>
                    <a:cubicBezTo>
                      <a:pt x="715" y="124"/>
                      <a:pt x="699" y="199"/>
                      <a:pt x="670" y="267"/>
                    </a:cubicBezTo>
                    <a:cubicBezTo>
                      <a:pt x="585" y="100"/>
                      <a:pt x="585" y="100"/>
                      <a:pt x="585" y="100"/>
                    </a:cubicBezTo>
                    <a:cubicBezTo>
                      <a:pt x="554" y="39"/>
                      <a:pt x="490" y="0"/>
                      <a:pt x="421" y="0"/>
                    </a:cubicBezTo>
                    <a:cubicBezTo>
                      <a:pt x="610" y="372"/>
                      <a:pt x="610" y="372"/>
                      <a:pt x="610" y="372"/>
                    </a:cubicBezTo>
                    <a:cubicBezTo>
                      <a:pt x="508" y="514"/>
                      <a:pt x="342" y="606"/>
                      <a:pt x="155" y="606"/>
                    </a:cubicBezTo>
                    <a:cubicBezTo>
                      <a:pt x="113" y="606"/>
                      <a:pt x="113" y="606"/>
                      <a:pt x="113" y="606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352" y="0"/>
                      <a:pt x="288" y="39"/>
                      <a:pt x="257" y="100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155" y="700"/>
                      <a:pt x="155" y="700"/>
                      <a:pt x="155" y="700"/>
                    </a:cubicBezTo>
                    <a:cubicBezTo>
                      <a:pt x="356" y="700"/>
                      <a:pt x="537" y="608"/>
                      <a:pt x="657" y="464"/>
                    </a:cubicBezTo>
                    <a:cubicBezTo>
                      <a:pt x="681" y="511"/>
                      <a:pt x="681" y="511"/>
                      <a:pt x="681" y="511"/>
                    </a:cubicBezTo>
                    <a:cubicBezTo>
                      <a:pt x="776" y="698"/>
                      <a:pt x="776" y="698"/>
                      <a:pt x="776" y="698"/>
                    </a:cubicBezTo>
                    <a:cubicBezTo>
                      <a:pt x="888" y="698"/>
                      <a:pt x="888" y="698"/>
                      <a:pt x="888" y="698"/>
                    </a:cubicBezTo>
                    <a:cubicBezTo>
                      <a:pt x="722" y="371"/>
                      <a:pt x="722" y="371"/>
                      <a:pt x="722" y="371"/>
                    </a:cubicBezTo>
                    <a:cubicBezTo>
                      <a:pt x="777" y="275"/>
                      <a:pt x="809" y="164"/>
                      <a:pt x="809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Контакты">
  <p:cSld name="4_Контакты">
    <p:bg>
      <p:bgPr>
        <a:solidFill>
          <a:schemeClr val="lt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"/>
          <p:cNvSpPr/>
          <p:nvPr/>
        </p:nvSpPr>
        <p:spPr>
          <a:xfrm>
            <a:off x="-837" y="0"/>
            <a:ext cx="12193674" cy="61420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61" name="Google Shape;461;p20"/>
          <p:cNvSpPr txBox="1">
            <a:spLocks noGrp="1"/>
          </p:cNvSpPr>
          <p:nvPr>
            <p:ph type="ctrTitle"/>
          </p:nvPr>
        </p:nvSpPr>
        <p:spPr>
          <a:xfrm>
            <a:off x="174205" y="1813056"/>
            <a:ext cx="9144000" cy="101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62" name="Google Shape;462;p20"/>
          <p:cNvGrpSpPr/>
          <p:nvPr/>
        </p:nvGrpSpPr>
        <p:grpSpPr>
          <a:xfrm>
            <a:off x="273720" y="6214096"/>
            <a:ext cx="11657339" cy="594871"/>
            <a:chOff x="273720" y="6214096"/>
            <a:chExt cx="11657339" cy="594871"/>
          </a:xfrm>
        </p:grpSpPr>
        <p:sp>
          <p:nvSpPr>
            <p:cNvPr id="463" name="Google Shape;463;p20"/>
            <p:cNvSpPr txBox="1"/>
            <p:nvPr/>
          </p:nvSpPr>
          <p:spPr>
            <a:xfrm>
              <a:off x="6314695" y="6328460"/>
              <a:ext cx="4393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не могут использоваться без согласования с АО «Корпорация «МСП»</a:t>
              </a:r>
              <a:endPara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464" name="Google Shape;464;p2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85624" y="6278956"/>
              <a:ext cx="845435" cy="441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65" name="Google Shape;465;p20"/>
            <p:cNvGrpSpPr/>
            <p:nvPr/>
          </p:nvGrpSpPr>
          <p:grpSpPr>
            <a:xfrm>
              <a:off x="273720" y="6214096"/>
              <a:ext cx="2262896" cy="594871"/>
              <a:chOff x="248318" y="365046"/>
              <a:chExt cx="4191151" cy="1101772"/>
            </a:xfrm>
          </p:grpSpPr>
          <p:grpSp>
            <p:nvGrpSpPr>
              <p:cNvPr id="466" name="Google Shape;466;p20"/>
              <p:cNvGrpSpPr/>
              <p:nvPr/>
            </p:nvGrpSpPr>
            <p:grpSpPr>
              <a:xfrm>
                <a:off x="248318" y="1260567"/>
                <a:ext cx="2947556" cy="206251"/>
                <a:chOff x="248318" y="1324067"/>
                <a:chExt cx="2947556" cy="206251"/>
              </a:xfrm>
            </p:grpSpPr>
            <p:sp>
              <p:nvSpPr>
                <p:cNvPr id="467" name="Google Shape;467;p20"/>
                <p:cNvSpPr/>
                <p:nvPr/>
              </p:nvSpPr>
              <p:spPr>
                <a:xfrm>
                  <a:off x="248318" y="1326678"/>
                  <a:ext cx="11922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67" extrusionOk="0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0" y="28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68" name="Google Shape;468;p20"/>
                <p:cNvSpPr/>
                <p:nvPr/>
              </p:nvSpPr>
              <p:spPr>
                <a:xfrm>
                  <a:off x="411056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7" y="0"/>
                        <a:pt x="96" y="2"/>
                        <a:pt x="104" y="5"/>
                      </a:cubicBezTo>
                      <a:cubicBezTo>
                        <a:pt x="112" y="9"/>
                        <a:pt x="118" y="13"/>
                        <a:pt x="124" y="20"/>
                      </a:cubicBezTo>
                      <a:cubicBezTo>
                        <a:pt x="130" y="26"/>
                        <a:pt x="134" y="34"/>
                        <a:pt x="137" y="44"/>
                      </a:cubicBezTo>
                      <a:cubicBezTo>
                        <a:pt x="140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0" y="110"/>
                        <a:pt x="137" y="120"/>
                      </a:cubicBezTo>
                      <a:cubicBezTo>
                        <a:pt x="134" y="129"/>
                        <a:pt x="129" y="137"/>
                        <a:pt x="124" y="144"/>
                      </a:cubicBezTo>
                      <a:cubicBezTo>
                        <a:pt x="118" y="150"/>
                        <a:pt x="111" y="155"/>
                        <a:pt x="104" y="159"/>
                      </a:cubicBezTo>
                      <a:cubicBezTo>
                        <a:pt x="96" y="162"/>
                        <a:pt x="87" y="164"/>
                        <a:pt x="78" y="164"/>
                      </a:cubicBezTo>
                      <a:cubicBezTo>
                        <a:pt x="67" y="164"/>
                        <a:pt x="58" y="162"/>
                        <a:pt x="50" y="158"/>
                      </a:cubicBezTo>
                      <a:cubicBezTo>
                        <a:pt x="43" y="155"/>
                        <a:pt x="35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3" y="133"/>
                        <a:pt x="101" y="125"/>
                      </a:cubicBezTo>
                      <a:cubicBezTo>
                        <a:pt x="108" y="117"/>
                        <a:pt x="112" y="104"/>
                        <a:pt x="112" y="86"/>
                      </a:cubicBezTo>
                      <a:cubicBezTo>
                        <a:pt x="112" y="78"/>
                        <a:pt x="112" y="78"/>
                        <a:pt x="112" y="78"/>
                      </a:cubicBezTo>
                      <a:cubicBezTo>
                        <a:pt x="112" y="61"/>
                        <a:pt x="108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7" y="26"/>
                        <a:pt x="47" y="31"/>
                        <a:pt x="39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7" y="133"/>
                        <a:pt x="57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69" name="Google Shape;469;p20"/>
                <p:cNvSpPr/>
                <p:nvPr/>
              </p:nvSpPr>
              <p:spPr>
                <a:xfrm>
                  <a:off x="567702" y="1324067"/>
                  <a:ext cx="13140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1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0" name="Google Shape;470;p20"/>
                <p:cNvSpPr/>
                <p:nvPr/>
              </p:nvSpPr>
              <p:spPr>
                <a:xfrm>
                  <a:off x="713904" y="1326678"/>
                  <a:ext cx="152294" cy="18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99" extrusionOk="0">
                      <a:moveTo>
                        <a:pt x="0" y="132"/>
                      </a:moveTo>
                      <a:cubicBezTo>
                        <a:pt x="16" y="132"/>
                        <a:pt x="16" y="132"/>
                        <a:pt x="16" y="132"/>
                      </a:cubicBezTo>
                      <a:cubicBezTo>
                        <a:pt x="19" y="127"/>
                        <a:pt x="22" y="123"/>
                        <a:pt x="24" y="117"/>
                      </a:cubicBezTo>
                      <a:cubicBezTo>
                        <a:pt x="27" y="112"/>
                        <a:pt x="28" y="106"/>
                        <a:pt x="30" y="100"/>
                      </a:cubicBezTo>
                      <a:cubicBezTo>
                        <a:pt x="31" y="94"/>
                        <a:pt x="32" y="86"/>
                        <a:pt x="33" y="78"/>
                      </a:cubicBezTo>
                      <a:cubicBezTo>
                        <a:pt x="33" y="69"/>
                        <a:pt x="33" y="59"/>
                        <a:pt x="33" y="47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132"/>
                        <a:pt x="147" y="132"/>
                        <a:pt x="147" y="132"/>
                      </a:cubicBezTo>
                      <a:cubicBezTo>
                        <a:pt x="166" y="132"/>
                        <a:pt x="166" y="132"/>
                        <a:pt x="166" y="132"/>
                      </a:cubicBezTo>
                      <a:cubicBezTo>
                        <a:pt x="166" y="199"/>
                        <a:pt x="166" y="199"/>
                        <a:pt x="166" y="199"/>
                      </a:cubicBezTo>
                      <a:cubicBezTo>
                        <a:pt x="139" y="199"/>
                        <a:pt x="139" y="199"/>
                        <a:pt x="139" y="199"/>
                      </a:cubicBezTo>
                      <a:cubicBezTo>
                        <a:pt x="139" y="158"/>
                        <a:pt x="139" y="158"/>
                        <a:pt x="139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lnTo>
                        <a:pt x="0" y="132"/>
                      </a:lnTo>
                      <a:close/>
                      <a:moveTo>
                        <a:pt x="119" y="132"/>
                      </a:moveTo>
                      <a:cubicBezTo>
                        <a:pt x="119" y="26"/>
                        <a:pt x="119" y="26"/>
                        <a:pt x="119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1" y="58"/>
                        <a:pt x="60" y="67"/>
                        <a:pt x="60" y="75"/>
                      </a:cubicBezTo>
                      <a:cubicBezTo>
                        <a:pt x="59" y="83"/>
                        <a:pt x="59" y="91"/>
                        <a:pt x="58" y="97"/>
                      </a:cubicBezTo>
                      <a:cubicBezTo>
                        <a:pt x="57" y="104"/>
                        <a:pt x="55" y="110"/>
                        <a:pt x="54" y="115"/>
                      </a:cubicBezTo>
                      <a:cubicBezTo>
                        <a:pt x="52" y="121"/>
                        <a:pt x="50" y="126"/>
                        <a:pt x="48" y="131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lnTo>
                        <a:pt x="119" y="1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1" name="Google Shape;471;p20"/>
                <p:cNvSpPr/>
                <p:nvPr/>
              </p:nvSpPr>
              <p:spPr>
                <a:xfrm>
                  <a:off x="894048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1" y="28"/>
                      </a:lnTo>
                      <a:lnTo>
                        <a:pt x="31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2" name="Google Shape;472;p20"/>
                <p:cNvSpPr/>
                <p:nvPr/>
              </p:nvSpPr>
              <p:spPr>
                <a:xfrm>
                  <a:off x="1056785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8" y="0"/>
                        <a:pt x="96" y="2"/>
                        <a:pt x="104" y="5"/>
                      </a:cubicBezTo>
                      <a:cubicBezTo>
                        <a:pt x="112" y="9"/>
                        <a:pt x="119" y="13"/>
                        <a:pt x="125" y="20"/>
                      </a:cubicBezTo>
                      <a:cubicBezTo>
                        <a:pt x="130" y="26"/>
                        <a:pt x="135" y="34"/>
                        <a:pt x="138" y="44"/>
                      </a:cubicBezTo>
                      <a:cubicBezTo>
                        <a:pt x="141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1" y="110"/>
                        <a:pt x="137" y="120"/>
                      </a:cubicBezTo>
                      <a:cubicBezTo>
                        <a:pt x="134" y="129"/>
                        <a:pt x="130" y="137"/>
                        <a:pt x="124" y="144"/>
                      </a:cubicBezTo>
                      <a:cubicBezTo>
                        <a:pt x="119" y="150"/>
                        <a:pt x="112" y="155"/>
                        <a:pt x="104" y="159"/>
                      </a:cubicBezTo>
                      <a:cubicBezTo>
                        <a:pt x="96" y="162"/>
                        <a:pt x="88" y="164"/>
                        <a:pt x="78" y="164"/>
                      </a:cubicBezTo>
                      <a:cubicBezTo>
                        <a:pt x="68" y="164"/>
                        <a:pt x="58" y="162"/>
                        <a:pt x="51" y="158"/>
                      </a:cubicBezTo>
                      <a:cubicBezTo>
                        <a:pt x="43" y="155"/>
                        <a:pt x="36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4" y="133"/>
                        <a:pt x="101" y="125"/>
                      </a:cubicBezTo>
                      <a:cubicBezTo>
                        <a:pt x="109" y="117"/>
                        <a:pt x="113" y="104"/>
                        <a:pt x="113" y="86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1"/>
                        <a:pt x="109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8" y="26"/>
                        <a:pt x="47" y="31"/>
                        <a:pt x="40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8" y="133"/>
                        <a:pt x="58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3" name="Google Shape;473;p20"/>
                <p:cNvSpPr/>
                <p:nvPr/>
              </p:nvSpPr>
              <p:spPr>
                <a:xfrm>
                  <a:off x="122300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0"/>
                      </a:lnTo>
                      <a:lnTo>
                        <a:pt x="31" y="130"/>
                      </a:lnTo>
                      <a:lnTo>
                        <a:pt x="10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37"/>
                      </a:lnTo>
                      <a:lnTo>
                        <a:pt x="113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4" name="Google Shape;474;p20"/>
                <p:cNvSpPr/>
                <p:nvPr/>
              </p:nvSpPr>
              <p:spPr>
                <a:xfrm>
                  <a:off x="139183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68"/>
                      </a:lnTo>
                      <a:lnTo>
                        <a:pt x="114" y="68"/>
                      </a:lnTo>
                      <a:lnTo>
                        <a:pt x="11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95"/>
                      </a:lnTo>
                      <a:lnTo>
                        <a:pt x="30" y="95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5" name="Google Shape;475;p20"/>
                <p:cNvSpPr/>
                <p:nvPr/>
              </p:nvSpPr>
              <p:spPr>
                <a:xfrm>
                  <a:off x="1561533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130"/>
                      </a:lnTo>
                      <a:lnTo>
                        <a:pt x="30" y="130"/>
                      </a:lnTo>
                      <a:lnTo>
                        <a:pt x="103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3" y="167"/>
                      </a:lnTo>
                      <a:lnTo>
                        <a:pt x="113" y="37"/>
                      </a:lnTo>
                      <a:lnTo>
                        <a:pt x="112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6" name="Google Shape;476;p20"/>
                <p:cNvSpPr/>
                <p:nvPr/>
              </p:nvSpPr>
              <p:spPr>
                <a:xfrm>
                  <a:off x="1729493" y="1326678"/>
                  <a:ext cx="15403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67" extrusionOk="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89" y="95"/>
                      </a:lnTo>
                      <a:lnTo>
                        <a:pt x="90" y="95"/>
                      </a:lnTo>
                      <a:lnTo>
                        <a:pt x="135" y="0"/>
                      </a:lnTo>
                      <a:lnTo>
                        <a:pt x="177" y="0"/>
                      </a:lnTo>
                      <a:lnTo>
                        <a:pt x="177" y="167"/>
                      </a:lnTo>
                      <a:lnTo>
                        <a:pt x="147" y="167"/>
                      </a:lnTo>
                      <a:lnTo>
                        <a:pt x="147" y="37"/>
                      </a:lnTo>
                      <a:lnTo>
                        <a:pt x="146" y="37"/>
                      </a:lnTo>
                      <a:lnTo>
                        <a:pt x="104" y="129"/>
                      </a:lnTo>
                      <a:lnTo>
                        <a:pt x="73" y="129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7" name="Google Shape;477;p20"/>
                <p:cNvSpPr/>
                <p:nvPr/>
              </p:nvSpPr>
              <p:spPr>
                <a:xfrm>
                  <a:off x="1917468" y="1324067"/>
                  <a:ext cx="12183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64" extrusionOk="0">
                      <a:moveTo>
                        <a:pt x="53" y="164"/>
                      </a:moveTo>
                      <a:cubicBezTo>
                        <a:pt x="36" y="164"/>
                        <a:pt x="22" y="159"/>
                        <a:pt x="13" y="151"/>
                      </a:cubicBezTo>
                      <a:cubicBezTo>
                        <a:pt x="4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6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1" y="39"/>
                        <a:pt x="96" y="34"/>
                      </a:cubicBezTo>
                      <a:cubicBezTo>
                        <a:pt x="91" y="29"/>
                        <a:pt x="82" y="26"/>
                        <a:pt x="69" y="26"/>
                      </a:cubicBezTo>
                      <a:cubicBezTo>
                        <a:pt x="58" y="26"/>
                        <a:pt x="50" y="28"/>
                        <a:pt x="44" y="32"/>
                      </a:cubicBezTo>
                      <a:cubicBezTo>
                        <a:pt x="39" y="36"/>
                        <a:pt x="36" y="41"/>
                        <a:pt x="35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8" y="10"/>
                        <a:pt x="35" y="7"/>
                        <a:pt x="43" y="4"/>
                      </a:cubicBezTo>
                      <a:cubicBezTo>
                        <a:pt x="50" y="2"/>
                        <a:pt x="59" y="0"/>
                        <a:pt x="69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7" y="25"/>
                        <a:pt x="132" y="39"/>
                        <a:pt x="132" y="58"/>
                      </a:cubicBezTo>
                      <a:cubicBezTo>
                        <a:pt x="132" y="161"/>
                        <a:pt x="132" y="161"/>
                        <a:pt x="132" y="161"/>
                      </a:cubicBezTo>
                      <a:cubicBezTo>
                        <a:pt x="110" y="161"/>
                        <a:pt x="110" y="161"/>
                        <a:pt x="110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3" y="155"/>
                        <a:pt x="76" y="164"/>
                        <a:pt x="53" y="164"/>
                      </a:cubicBezTo>
                      <a:close/>
                      <a:moveTo>
                        <a:pt x="57" y="138"/>
                      </a:moveTo>
                      <a:cubicBezTo>
                        <a:pt x="63" y="138"/>
                        <a:pt x="69" y="136"/>
                        <a:pt x="75" y="134"/>
                      </a:cubicBezTo>
                      <a:cubicBezTo>
                        <a:pt x="81" y="132"/>
                        <a:pt x="86" y="129"/>
                        <a:pt x="90" y="125"/>
                      </a:cubicBezTo>
                      <a:cubicBezTo>
                        <a:pt x="95" y="121"/>
                        <a:pt x="98" y="117"/>
                        <a:pt x="100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54" y="89"/>
                        <a:pt x="44" y="91"/>
                        <a:pt x="38" y="96"/>
                      </a:cubicBezTo>
                      <a:cubicBezTo>
                        <a:pt x="32" y="101"/>
                        <a:pt x="29" y="108"/>
                        <a:pt x="29" y="116"/>
                      </a:cubicBezTo>
                      <a:cubicBezTo>
                        <a:pt x="29" y="122"/>
                        <a:pt x="32" y="128"/>
                        <a:pt x="36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8" name="Google Shape;478;p20"/>
                <p:cNvSpPr/>
                <p:nvPr/>
              </p:nvSpPr>
              <p:spPr>
                <a:xfrm>
                  <a:off x="2058450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54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28"/>
                      </a:lnTo>
                      <a:lnTo>
                        <a:pt x="84" y="28"/>
                      </a:lnTo>
                      <a:lnTo>
                        <a:pt x="84" y="167"/>
                      </a:lnTo>
                      <a:lnTo>
                        <a:pt x="54" y="167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9" name="Google Shape;479;p20"/>
                <p:cNvSpPr/>
                <p:nvPr/>
              </p:nvSpPr>
              <p:spPr>
                <a:xfrm>
                  <a:off x="2189858" y="1324067"/>
                  <a:ext cx="13053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0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0" name="Google Shape;480;p20"/>
                <p:cNvSpPr/>
                <p:nvPr/>
              </p:nvSpPr>
              <p:spPr>
                <a:xfrm>
                  <a:off x="2335191" y="1326678"/>
                  <a:ext cx="132279" cy="148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1" extrusionOk="0">
                      <a:moveTo>
                        <a:pt x="0" y="135"/>
                      </a:moveTo>
                      <a:cubicBezTo>
                        <a:pt x="5" y="135"/>
                        <a:pt x="5" y="135"/>
                        <a:pt x="5" y="135"/>
                      </a:cubicBezTo>
                      <a:cubicBezTo>
                        <a:pt x="11" y="135"/>
                        <a:pt x="16" y="133"/>
                        <a:pt x="19" y="129"/>
                      </a:cubicBezTo>
                      <a:cubicBezTo>
                        <a:pt x="23" y="125"/>
                        <a:pt x="25" y="119"/>
                        <a:pt x="27" y="111"/>
                      </a:cubicBezTo>
                      <a:cubicBezTo>
                        <a:pt x="28" y="104"/>
                        <a:pt x="29" y="95"/>
                        <a:pt x="30" y="84"/>
                      </a:cubicBezTo>
                      <a:cubicBezTo>
                        <a:pt x="30" y="74"/>
                        <a:pt x="30" y="62"/>
                        <a:pt x="30" y="49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15" y="158"/>
                        <a:pt x="115" y="158"/>
                        <a:pt x="115" y="158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59" y="64"/>
                        <a:pt x="58" y="78"/>
                        <a:pt x="58" y="91"/>
                      </a:cubicBezTo>
                      <a:cubicBezTo>
                        <a:pt x="57" y="104"/>
                        <a:pt x="55" y="116"/>
                        <a:pt x="52" y="127"/>
                      </a:cubicBezTo>
                      <a:cubicBezTo>
                        <a:pt x="48" y="137"/>
                        <a:pt x="43" y="145"/>
                        <a:pt x="36" y="151"/>
                      </a:cubicBezTo>
                      <a:cubicBezTo>
                        <a:pt x="28" y="157"/>
                        <a:pt x="18" y="161"/>
                        <a:pt x="5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1" name="Google Shape;481;p20"/>
                <p:cNvSpPr/>
                <p:nvPr/>
              </p:nvSpPr>
              <p:spPr>
                <a:xfrm>
                  <a:off x="2510983" y="1326678"/>
                  <a:ext cx="114003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58" extrusionOk="0">
                      <a:moveTo>
                        <a:pt x="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82" y="51"/>
                        <a:pt x="98" y="55"/>
                        <a:pt x="108" y="65"/>
                      </a:cubicBezTo>
                      <a:cubicBezTo>
                        <a:pt x="118" y="74"/>
                        <a:pt x="124" y="87"/>
                        <a:pt x="124" y="104"/>
                      </a:cubicBezTo>
                      <a:cubicBezTo>
                        <a:pt x="124" y="121"/>
                        <a:pt x="118" y="134"/>
                        <a:pt x="108" y="144"/>
                      </a:cubicBezTo>
                      <a:cubicBezTo>
                        <a:pt x="98" y="153"/>
                        <a:pt x="82" y="158"/>
                        <a:pt x="60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29" y="76"/>
                      </a:move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59" y="132"/>
                        <a:pt x="59" y="132"/>
                        <a:pt x="59" y="132"/>
                      </a:cubicBezTo>
                      <a:cubicBezTo>
                        <a:pt x="72" y="132"/>
                        <a:pt x="81" y="130"/>
                        <a:pt x="86" y="125"/>
                      </a:cubicBezTo>
                      <a:cubicBezTo>
                        <a:pt x="91" y="120"/>
                        <a:pt x="94" y="114"/>
                        <a:pt x="94" y="104"/>
                      </a:cubicBezTo>
                      <a:cubicBezTo>
                        <a:pt x="94" y="95"/>
                        <a:pt x="91" y="88"/>
                        <a:pt x="86" y="84"/>
                      </a:cubicBezTo>
                      <a:cubicBezTo>
                        <a:pt x="80" y="79"/>
                        <a:pt x="71" y="76"/>
                        <a:pt x="59" y="76"/>
                      </a:cubicBezTo>
                      <a:lnTo>
                        <a:pt x="29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2" name="Google Shape;482;p20"/>
                <p:cNvSpPr/>
                <p:nvPr/>
              </p:nvSpPr>
              <p:spPr>
                <a:xfrm>
                  <a:off x="2648483" y="1324067"/>
                  <a:ext cx="125317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4" extrusionOk="0">
                      <a:moveTo>
                        <a:pt x="69" y="164"/>
                      </a:moveTo>
                      <a:cubicBezTo>
                        <a:pt x="48" y="164"/>
                        <a:pt x="31" y="157"/>
                        <a:pt x="19" y="144"/>
                      </a:cubicBezTo>
                      <a:cubicBezTo>
                        <a:pt x="6" y="130"/>
                        <a:pt x="0" y="111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4"/>
                        <a:pt x="1" y="53"/>
                        <a:pt x="5" y="44"/>
                      </a:cubicBezTo>
                      <a:cubicBezTo>
                        <a:pt x="8" y="35"/>
                        <a:pt x="13" y="27"/>
                        <a:pt x="19" y="20"/>
                      </a:cubicBezTo>
                      <a:cubicBezTo>
                        <a:pt x="25" y="14"/>
                        <a:pt x="32" y="9"/>
                        <a:pt x="41" y="6"/>
                      </a:cubicBezTo>
                      <a:cubicBezTo>
                        <a:pt x="49" y="2"/>
                        <a:pt x="59" y="0"/>
                        <a:pt x="69" y="0"/>
                      </a:cubicBezTo>
                      <a:cubicBezTo>
                        <a:pt x="79" y="0"/>
                        <a:pt x="88" y="2"/>
                        <a:pt x="96" y="4"/>
                      </a:cubicBezTo>
                      <a:cubicBezTo>
                        <a:pt x="103" y="7"/>
                        <a:pt x="110" y="11"/>
                        <a:pt x="115" y="15"/>
                      </a:cubicBezTo>
                      <a:cubicBezTo>
                        <a:pt x="121" y="19"/>
                        <a:pt x="125" y="25"/>
                        <a:pt x="129" y="31"/>
                      </a:cubicBezTo>
                      <a:cubicBezTo>
                        <a:pt x="132" y="37"/>
                        <a:pt x="134" y="43"/>
                        <a:pt x="136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4" y="44"/>
                        <a:pt x="100" y="38"/>
                        <a:pt x="94" y="33"/>
                      </a:cubicBezTo>
                      <a:cubicBezTo>
                        <a:pt x="89" y="29"/>
                        <a:pt x="81" y="26"/>
                        <a:pt x="71" y="26"/>
                      </a:cubicBezTo>
                      <a:cubicBezTo>
                        <a:pt x="58" y="26"/>
                        <a:pt x="48" y="30"/>
                        <a:pt x="41" y="39"/>
                      </a:cubicBezTo>
                      <a:cubicBezTo>
                        <a:pt x="33" y="47"/>
                        <a:pt x="30" y="59"/>
                        <a:pt x="30" y="76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30" y="103"/>
                        <a:pt x="33" y="117"/>
                        <a:pt x="41" y="125"/>
                      </a:cubicBezTo>
                      <a:cubicBezTo>
                        <a:pt x="48" y="133"/>
                        <a:pt x="58" y="138"/>
                        <a:pt x="71" y="138"/>
                      </a:cubicBezTo>
                      <a:cubicBezTo>
                        <a:pt x="81" y="138"/>
                        <a:pt x="89" y="135"/>
                        <a:pt x="94" y="130"/>
                      </a:cubicBezTo>
                      <a:cubicBezTo>
                        <a:pt x="100" y="125"/>
                        <a:pt x="104" y="119"/>
                        <a:pt x="106" y="110"/>
                      </a:cubicBezTo>
                      <a:cubicBezTo>
                        <a:pt x="136" y="110"/>
                        <a:pt x="136" y="110"/>
                        <a:pt x="136" y="110"/>
                      </a:cubicBezTo>
                      <a:cubicBezTo>
                        <a:pt x="134" y="118"/>
                        <a:pt x="132" y="125"/>
                        <a:pt x="129" y="132"/>
                      </a:cubicBezTo>
                      <a:cubicBezTo>
                        <a:pt x="125" y="138"/>
                        <a:pt x="121" y="144"/>
                        <a:pt x="115" y="149"/>
                      </a:cubicBezTo>
                      <a:cubicBezTo>
                        <a:pt x="110" y="153"/>
                        <a:pt x="103" y="157"/>
                        <a:pt x="96" y="160"/>
                      </a:cubicBezTo>
                      <a:cubicBezTo>
                        <a:pt x="88" y="162"/>
                        <a:pt x="79" y="164"/>
                        <a:pt x="69" y="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3" name="Google Shape;483;p20"/>
                <p:cNvSpPr/>
                <p:nvPr/>
              </p:nvSpPr>
              <p:spPr>
                <a:xfrm>
                  <a:off x="2786853" y="1326678"/>
                  <a:ext cx="11835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7" extrusionOk="0">
                      <a:moveTo>
                        <a:pt x="52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28"/>
                      </a:lnTo>
                      <a:lnTo>
                        <a:pt x="83" y="28"/>
                      </a:lnTo>
                      <a:lnTo>
                        <a:pt x="83" y="167"/>
                      </a:lnTo>
                      <a:lnTo>
                        <a:pt x="52" y="167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4" name="Google Shape;484;p20"/>
                <p:cNvSpPr/>
                <p:nvPr/>
              </p:nvSpPr>
              <p:spPr>
                <a:xfrm>
                  <a:off x="2932186" y="1326678"/>
                  <a:ext cx="115744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58" extrusionOk="0">
                      <a:moveTo>
                        <a:pt x="0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82" y="0"/>
                        <a:pt x="97" y="4"/>
                        <a:pt x="106" y="12"/>
                      </a:cubicBezTo>
                      <a:cubicBezTo>
                        <a:pt x="115" y="20"/>
                        <a:pt x="120" y="31"/>
                        <a:pt x="120" y="44"/>
                      </a:cubicBezTo>
                      <a:cubicBezTo>
                        <a:pt x="120" y="51"/>
                        <a:pt x="118" y="57"/>
                        <a:pt x="115" y="62"/>
                      </a:cubicBezTo>
                      <a:cubicBezTo>
                        <a:pt x="112" y="67"/>
                        <a:pt x="107" y="72"/>
                        <a:pt x="100" y="75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9" y="79"/>
                        <a:pt x="115" y="84"/>
                        <a:pt x="119" y="90"/>
                      </a:cubicBezTo>
                      <a:cubicBezTo>
                        <a:pt x="124" y="97"/>
                        <a:pt x="126" y="104"/>
                        <a:pt x="126" y="112"/>
                      </a:cubicBezTo>
                      <a:cubicBezTo>
                        <a:pt x="126" y="126"/>
                        <a:pt x="122" y="138"/>
                        <a:pt x="113" y="146"/>
                      </a:cubicBezTo>
                      <a:cubicBezTo>
                        <a:pt x="103" y="154"/>
                        <a:pt x="88" y="158"/>
                        <a:pt x="68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90" y="46"/>
                      </a:moveTo>
                      <a:cubicBezTo>
                        <a:pt x="90" y="39"/>
                        <a:pt x="88" y="35"/>
                        <a:pt x="84" y="31"/>
                      </a:cubicBezTo>
                      <a:cubicBezTo>
                        <a:pt x="79" y="28"/>
                        <a:pt x="71" y="26"/>
                        <a:pt x="60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71" y="65"/>
                        <a:pt x="79" y="64"/>
                        <a:pt x="84" y="60"/>
                      </a:cubicBezTo>
                      <a:cubicBezTo>
                        <a:pt x="88" y="57"/>
                        <a:pt x="90" y="52"/>
                        <a:pt x="90" y="46"/>
                      </a:cubicBezTo>
                      <a:close/>
                      <a:moveTo>
                        <a:pt x="97" y="110"/>
                      </a:moveTo>
                      <a:cubicBezTo>
                        <a:pt x="97" y="104"/>
                        <a:pt x="94" y="98"/>
                        <a:pt x="90" y="95"/>
                      </a:cubicBezTo>
                      <a:cubicBezTo>
                        <a:pt x="85" y="91"/>
                        <a:pt x="78" y="89"/>
                        <a:pt x="66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8" y="132"/>
                        <a:pt x="28" y="132"/>
                        <a:pt x="28" y="132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78" y="132"/>
                        <a:pt x="85" y="130"/>
                        <a:pt x="90" y="127"/>
                      </a:cubicBezTo>
                      <a:cubicBezTo>
                        <a:pt x="94" y="123"/>
                        <a:pt x="97" y="117"/>
                        <a:pt x="97" y="1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5" name="Google Shape;485;p20"/>
                <p:cNvSpPr/>
                <p:nvPr/>
              </p:nvSpPr>
              <p:spPr>
                <a:xfrm>
                  <a:off x="3073168" y="1324067"/>
                  <a:ext cx="12270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64" extrusionOk="0">
                      <a:moveTo>
                        <a:pt x="54" y="164"/>
                      </a:moveTo>
                      <a:cubicBezTo>
                        <a:pt x="36" y="164"/>
                        <a:pt x="22" y="159"/>
                        <a:pt x="14" y="151"/>
                      </a:cubicBezTo>
                      <a:cubicBezTo>
                        <a:pt x="5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7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2" y="39"/>
                        <a:pt x="96" y="34"/>
                      </a:cubicBezTo>
                      <a:cubicBezTo>
                        <a:pt x="91" y="29"/>
                        <a:pt x="82" y="26"/>
                        <a:pt x="70" y="26"/>
                      </a:cubicBezTo>
                      <a:cubicBezTo>
                        <a:pt x="58" y="26"/>
                        <a:pt x="50" y="28"/>
                        <a:pt x="45" y="32"/>
                      </a:cubicBezTo>
                      <a:cubicBezTo>
                        <a:pt x="39" y="36"/>
                        <a:pt x="36" y="41"/>
                        <a:pt x="3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7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9" y="10"/>
                        <a:pt x="35" y="7"/>
                        <a:pt x="43" y="4"/>
                      </a:cubicBezTo>
                      <a:cubicBezTo>
                        <a:pt x="51" y="2"/>
                        <a:pt x="60" y="0"/>
                        <a:pt x="70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8" y="25"/>
                        <a:pt x="133" y="39"/>
                        <a:pt x="133" y="58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111" y="161"/>
                        <a:pt x="111" y="161"/>
                        <a:pt x="111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94" y="155"/>
                        <a:pt x="76" y="164"/>
                        <a:pt x="54" y="164"/>
                      </a:cubicBezTo>
                      <a:close/>
                      <a:moveTo>
                        <a:pt x="57" y="138"/>
                      </a:moveTo>
                      <a:cubicBezTo>
                        <a:pt x="64" y="138"/>
                        <a:pt x="70" y="136"/>
                        <a:pt x="75" y="134"/>
                      </a:cubicBezTo>
                      <a:cubicBezTo>
                        <a:pt x="81" y="132"/>
                        <a:pt x="86" y="129"/>
                        <a:pt x="91" y="125"/>
                      </a:cubicBezTo>
                      <a:cubicBezTo>
                        <a:pt x="95" y="121"/>
                        <a:pt x="98" y="117"/>
                        <a:pt x="101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55" y="89"/>
                        <a:pt x="45" y="91"/>
                        <a:pt x="39" y="96"/>
                      </a:cubicBezTo>
                      <a:cubicBezTo>
                        <a:pt x="33" y="101"/>
                        <a:pt x="30" y="108"/>
                        <a:pt x="30" y="116"/>
                      </a:cubicBezTo>
                      <a:cubicBezTo>
                        <a:pt x="30" y="122"/>
                        <a:pt x="32" y="128"/>
                        <a:pt x="37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486" name="Google Shape;486;p20"/>
              <p:cNvSpPr/>
              <p:nvPr/>
            </p:nvSpPr>
            <p:spPr>
              <a:xfrm>
                <a:off x="2809480" y="390284"/>
                <a:ext cx="737977" cy="651821"/>
              </a:xfrm>
              <a:custGeom>
                <a:avLst/>
                <a:gdLst/>
                <a:ahLst/>
                <a:cxnLst/>
                <a:rect l="l" t="t" r="r" b="b"/>
                <a:pathLst>
                  <a:path w="801" h="707" extrusionOk="0">
                    <a:moveTo>
                      <a:pt x="164" y="473"/>
                    </a:moveTo>
                    <a:cubicBezTo>
                      <a:pt x="152" y="587"/>
                      <a:pt x="91" y="610"/>
                      <a:pt x="0" y="6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137" y="707"/>
                      <a:pt x="225" y="655"/>
                      <a:pt x="252" y="533"/>
                    </a:cubicBezTo>
                    <a:cubicBezTo>
                      <a:pt x="273" y="442"/>
                      <a:pt x="302" y="87"/>
                      <a:pt x="302" y="87"/>
                    </a:cubicBezTo>
                    <a:cubicBezTo>
                      <a:pt x="704" y="87"/>
                      <a:pt x="704" y="87"/>
                      <a:pt x="704" y="87"/>
                    </a:cubicBezTo>
                    <a:cubicBezTo>
                      <a:pt x="704" y="698"/>
                      <a:pt x="704" y="698"/>
                      <a:pt x="704" y="698"/>
                    </a:cubicBezTo>
                    <a:cubicBezTo>
                      <a:pt x="801" y="698"/>
                      <a:pt x="801" y="698"/>
                      <a:pt x="801" y="698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0"/>
                      <a:pt x="181" y="324"/>
                      <a:pt x="164" y="4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7" name="Google Shape;487;p20"/>
              <p:cNvSpPr/>
              <p:nvPr/>
            </p:nvSpPr>
            <p:spPr>
              <a:xfrm>
                <a:off x="1337007" y="390284"/>
                <a:ext cx="755382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8" extrusionOk="0">
                    <a:moveTo>
                      <a:pt x="779" y="0"/>
                    </a:moveTo>
                    <a:cubicBezTo>
                      <a:pt x="656" y="0"/>
                      <a:pt x="656" y="0"/>
                      <a:pt x="656" y="0"/>
                    </a:cubicBezTo>
                    <a:cubicBezTo>
                      <a:pt x="469" y="242"/>
                      <a:pt x="469" y="242"/>
                      <a:pt x="469" y="242"/>
                    </a:cubicBezTo>
                    <a:cubicBezTo>
                      <a:pt x="439" y="280"/>
                      <a:pt x="394" y="302"/>
                      <a:pt x="347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94" y="698"/>
                      <a:pt x="94" y="698"/>
                      <a:pt x="94" y="698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681" y="698"/>
                      <a:pt x="681" y="698"/>
                      <a:pt x="681" y="698"/>
                    </a:cubicBezTo>
                    <a:cubicBezTo>
                      <a:pt x="820" y="698"/>
                      <a:pt x="820" y="698"/>
                      <a:pt x="820" y="698"/>
                    </a:cubicBezTo>
                    <a:cubicBezTo>
                      <a:pt x="513" y="343"/>
                      <a:pt x="513" y="343"/>
                      <a:pt x="513" y="343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8" name="Google Shape;488;p20"/>
              <p:cNvSpPr/>
              <p:nvPr/>
            </p:nvSpPr>
            <p:spPr>
              <a:xfrm>
                <a:off x="2055839" y="365046"/>
                <a:ext cx="757122" cy="69185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51" extrusionOk="0">
                    <a:moveTo>
                      <a:pt x="411" y="0"/>
                    </a:moveTo>
                    <a:cubicBezTo>
                      <a:pt x="184" y="0"/>
                      <a:pt x="0" y="122"/>
                      <a:pt x="0" y="376"/>
                    </a:cubicBezTo>
                    <a:cubicBezTo>
                      <a:pt x="0" y="646"/>
                      <a:pt x="184" y="751"/>
                      <a:pt x="411" y="751"/>
                    </a:cubicBezTo>
                    <a:cubicBezTo>
                      <a:pt x="638" y="751"/>
                      <a:pt x="822" y="645"/>
                      <a:pt x="822" y="376"/>
                    </a:cubicBezTo>
                    <a:cubicBezTo>
                      <a:pt x="822" y="119"/>
                      <a:pt x="638" y="0"/>
                      <a:pt x="411" y="0"/>
                    </a:cubicBezTo>
                    <a:close/>
                    <a:moveTo>
                      <a:pt x="411" y="662"/>
                    </a:moveTo>
                    <a:cubicBezTo>
                      <a:pt x="229" y="662"/>
                      <a:pt x="101" y="582"/>
                      <a:pt x="101" y="376"/>
                    </a:cubicBezTo>
                    <a:cubicBezTo>
                      <a:pt x="101" y="182"/>
                      <a:pt x="229" y="89"/>
                      <a:pt x="411" y="89"/>
                    </a:cubicBezTo>
                    <a:cubicBezTo>
                      <a:pt x="592" y="89"/>
                      <a:pt x="720" y="180"/>
                      <a:pt x="721" y="376"/>
                    </a:cubicBezTo>
                    <a:cubicBezTo>
                      <a:pt x="721" y="581"/>
                      <a:pt x="592" y="662"/>
                      <a:pt x="411" y="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89" name="Google Shape;489;p20"/>
              <p:cNvSpPr/>
              <p:nvPr/>
            </p:nvSpPr>
            <p:spPr>
              <a:xfrm>
                <a:off x="248318" y="390284"/>
                <a:ext cx="966854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98" extrusionOk="0">
                    <a:moveTo>
                      <a:pt x="956" y="605"/>
                    </a:moveTo>
                    <a:cubicBezTo>
                      <a:pt x="571" y="605"/>
                      <a:pt x="571" y="605"/>
                      <a:pt x="571" y="605"/>
                    </a:cubicBezTo>
                    <a:cubicBezTo>
                      <a:pt x="571" y="283"/>
                      <a:pt x="571" y="283"/>
                      <a:pt x="571" y="283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78" y="283"/>
                      <a:pt x="478" y="283"/>
                      <a:pt x="478" y="283"/>
                    </a:cubicBezTo>
                    <a:cubicBezTo>
                      <a:pt x="478" y="461"/>
                      <a:pt x="334" y="605"/>
                      <a:pt x="156" y="605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56" y="698"/>
                      <a:pt x="156" y="698"/>
                      <a:pt x="156" y="698"/>
                    </a:cubicBezTo>
                    <a:cubicBezTo>
                      <a:pt x="286" y="698"/>
                      <a:pt x="402" y="639"/>
                      <a:pt x="478" y="545"/>
                    </a:cubicBezTo>
                    <a:cubicBezTo>
                      <a:pt x="478" y="698"/>
                      <a:pt x="478" y="698"/>
                      <a:pt x="478" y="698"/>
                    </a:cubicBezTo>
                    <a:cubicBezTo>
                      <a:pt x="1049" y="698"/>
                      <a:pt x="1049" y="698"/>
                      <a:pt x="1049" y="698"/>
                    </a:cubicBezTo>
                    <a:cubicBezTo>
                      <a:pt x="1049" y="0"/>
                      <a:pt x="1049" y="0"/>
                      <a:pt x="1049" y="0"/>
                    </a:cubicBezTo>
                    <a:cubicBezTo>
                      <a:pt x="956" y="0"/>
                      <a:pt x="956" y="0"/>
                      <a:pt x="956" y="0"/>
                    </a:cubicBezTo>
                    <a:lnTo>
                      <a:pt x="956" y="6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0" name="Google Shape;490;p20"/>
              <p:cNvSpPr/>
              <p:nvPr/>
            </p:nvSpPr>
            <p:spPr>
              <a:xfrm>
                <a:off x="3621429" y="390284"/>
                <a:ext cx="818040" cy="64572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00" extrusionOk="0">
                    <a:moveTo>
                      <a:pt x="809" y="46"/>
                    </a:moveTo>
                    <a:cubicBezTo>
                      <a:pt x="809" y="0"/>
                      <a:pt x="809" y="0"/>
                      <a:pt x="809" y="0"/>
                    </a:cubicBezTo>
                    <a:cubicBezTo>
                      <a:pt x="715" y="0"/>
                      <a:pt x="715" y="0"/>
                      <a:pt x="715" y="0"/>
                    </a:cubicBezTo>
                    <a:cubicBezTo>
                      <a:pt x="715" y="46"/>
                      <a:pt x="715" y="46"/>
                      <a:pt x="715" y="46"/>
                    </a:cubicBezTo>
                    <a:cubicBezTo>
                      <a:pt x="715" y="124"/>
                      <a:pt x="699" y="199"/>
                      <a:pt x="670" y="267"/>
                    </a:cubicBezTo>
                    <a:cubicBezTo>
                      <a:pt x="585" y="100"/>
                      <a:pt x="585" y="100"/>
                      <a:pt x="585" y="100"/>
                    </a:cubicBezTo>
                    <a:cubicBezTo>
                      <a:pt x="554" y="39"/>
                      <a:pt x="490" y="0"/>
                      <a:pt x="421" y="0"/>
                    </a:cubicBezTo>
                    <a:cubicBezTo>
                      <a:pt x="610" y="372"/>
                      <a:pt x="610" y="372"/>
                      <a:pt x="610" y="372"/>
                    </a:cubicBezTo>
                    <a:cubicBezTo>
                      <a:pt x="508" y="514"/>
                      <a:pt x="342" y="606"/>
                      <a:pt x="155" y="606"/>
                    </a:cubicBezTo>
                    <a:cubicBezTo>
                      <a:pt x="113" y="606"/>
                      <a:pt x="113" y="606"/>
                      <a:pt x="113" y="606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352" y="0"/>
                      <a:pt x="288" y="39"/>
                      <a:pt x="257" y="100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155" y="700"/>
                      <a:pt x="155" y="700"/>
                      <a:pt x="155" y="700"/>
                    </a:cubicBezTo>
                    <a:cubicBezTo>
                      <a:pt x="356" y="700"/>
                      <a:pt x="537" y="608"/>
                      <a:pt x="657" y="464"/>
                    </a:cubicBezTo>
                    <a:cubicBezTo>
                      <a:pt x="681" y="511"/>
                      <a:pt x="681" y="511"/>
                      <a:pt x="681" y="511"/>
                    </a:cubicBezTo>
                    <a:cubicBezTo>
                      <a:pt x="776" y="698"/>
                      <a:pt x="776" y="698"/>
                      <a:pt x="776" y="698"/>
                    </a:cubicBezTo>
                    <a:cubicBezTo>
                      <a:pt x="888" y="698"/>
                      <a:pt x="888" y="698"/>
                      <a:pt x="888" y="698"/>
                    </a:cubicBezTo>
                    <a:cubicBezTo>
                      <a:pt x="722" y="371"/>
                      <a:pt x="722" y="371"/>
                      <a:pt x="722" y="371"/>
                    </a:cubicBezTo>
                    <a:cubicBezTo>
                      <a:pt x="777" y="275"/>
                      <a:pt x="809" y="164"/>
                      <a:pt x="809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Контакты">
  <p:cSld name="3_Контакты">
    <p:bg>
      <p:bgPr>
        <a:solidFill>
          <a:schemeClr val="dk1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1"/>
          <p:cNvSpPr txBox="1">
            <a:spLocks noGrp="1"/>
          </p:cNvSpPr>
          <p:nvPr>
            <p:ph type="ctrTitle"/>
          </p:nvPr>
        </p:nvSpPr>
        <p:spPr>
          <a:xfrm>
            <a:off x="5461122" y="5664147"/>
            <a:ext cx="6452204" cy="101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493" name="Google Shape;493;p21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494" name="Google Shape;494;p21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509" name="Google Shape;509;p21"/>
          <p:cNvGrpSpPr/>
          <p:nvPr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510" name="Google Shape;510;p21"/>
            <p:cNvGrpSpPr/>
            <p:nvPr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511" name="Google Shape;511;p21"/>
              <p:cNvSpPr/>
              <p:nvPr/>
            </p:nvSpPr>
            <p:spPr>
              <a:xfrm>
                <a:off x="248318" y="1326678"/>
                <a:ext cx="11922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7" extrusionOk="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2" name="Google Shape;512;p21"/>
              <p:cNvSpPr/>
              <p:nvPr/>
            </p:nvSpPr>
            <p:spPr>
              <a:xfrm>
                <a:off x="411056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3" name="Google Shape;513;p21"/>
              <p:cNvSpPr/>
              <p:nvPr/>
            </p:nvSpPr>
            <p:spPr>
              <a:xfrm>
                <a:off x="567702" y="1324067"/>
                <a:ext cx="13140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4" name="Google Shape;514;p21"/>
              <p:cNvSpPr/>
              <p:nvPr/>
            </p:nvSpPr>
            <p:spPr>
              <a:xfrm>
                <a:off x="713904" y="1326678"/>
                <a:ext cx="152294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9" extrusionOk="0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5" name="Google Shape;515;p21"/>
              <p:cNvSpPr/>
              <p:nvPr/>
            </p:nvSpPr>
            <p:spPr>
              <a:xfrm>
                <a:off x="894048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6" name="Google Shape;516;p21"/>
              <p:cNvSpPr/>
              <p:nvPr/>
            </p:nvSpPr>
            <p:spPr>
              <a:xfrm>
                <a:off x="1056785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7" name="Google Shape;517;p21"/>
              <p:cNvSpPr/>
              <p:nvPr/>
            </p:nvSpPr>
            <p:spPr>
              <a:xfrm>
                <a:off x="122300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8" name="Google Shape;518;p21"/>
              <p:cNvSpPr/>
              <p:nvPr/>
            </p:nvSpPr>
            <p:spPr>
              <a:xfrm>
                <a:off x="139183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9" name="Google Shape;519;p21"/>
              <p:cNvSpPr/>
              <p:nvPr/>
            </p:nvSpPr>
            <p:spPr>
              <a:xfrm>
                <a:off x="1561533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0" name="Google Shape;520;p21"/>
              <p:cNvSpPr/>
              <p:nvPr/>
            </p:nvSpPr>
            <p:spPr>
              <a:xfrm>
                <a:off x="1729493" y="1326678"/>
                <a:ext cx="15403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7" extrusionOk="0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1" name="Google Shape;521;p21"/>
              <p:cNvSpPr/>
              <p:nvPr/>
            </p:nvSpPr>
            <p:spPr>
              <a:xfrm>
                <a:off x="1917468" y="1324067"/>
                <a:ext cx="12183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4" extrusionOk="0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2" name="Google Shape;522;p21"/>
              <p:cNvSpPr/>
              <p:nvPr/>
            </p:nvSpPr>
            <p:spPr>
              <a:xfrm>
                <a:off x="2058450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3" name="Google Shape;523;p21"/>
              <p:cNvSpPr/>
              <p:nvPr/>
            </p:nvSpPr>
            <p:spPr>
              <a:xfrm>
                <a:off x="2189858" y="1324067"/>
                <a:ext cx="13053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4" name="Google Shape;524;p21"/>
              <p:cNvSpPr/>
              <p:nvPr/>
            </p:nvSpPr>
            <p:spPr>
              <a:xfrm>
                <a:off x="2335191" y="1326678"/>
                <a:ext cx="132279" cy="14881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1" extrusionOk="0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>
                <a:off x="2510983" y="1326678"/>
                <a:ext cx="114003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8" extrusionOk="0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6" name="Google Shape;526;p21"/>
              <p:cNvSpPr/>
              <p:nvPr/>
            </p:nvSpPr>
            <p:spPr>
              <a:xfrm>
                <a:off x="2648483" y="1324067"/>
                <a:ext cx="125317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4" extrusionOk="0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7" name="Google Shape;527;p21"/>
              <p:cNvSpPr/>
              <p:nvPr/>
            </p:nvSpPr>
            <p:spPr>
              <a:xfrm>
                <a:off x="2786853" y="1326678"/>
                <a:ext cx="11835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8" name="Google Shape;528;p21"/>
              <p:cNvSpPr/>
              <p:nvPr/>
            </p:nvSpPr>
            <p:spPr>
              <a:xfrm>
                <a:off x="2932186" y="1326678"/>
                <a:ext cx="115744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8" extrusionOk="0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9" name="Google Shape;529;p21"/>
              <p:cNvSpPr/>
              <p:nvPr/>
            </p:nvSpPr>
            <p:spPr>
              <a:xfrm>
                <a:off x="3073168" y="1324067"/>
                <a:ext cx="12270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4" extrusionOk="0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530" name="Google Shape;530;p21"/>
            <p:cNvSpPr/>
            <p:nvPr/>
          </p:nvSpPr>
          <p:spPr>
            <a:xfrm>
              <a:off x="2809480" y="390284"/>
              <a:ext cx="737977" cy="651821"/>
            </a:xfrm>
            <a:custGeom>
              <a:avLst/>
              <a:gdLst/>
              <a:ahLst/>
              <a:cxnLst/>
              <a:rect l="l" t="t" r="r" b="b"/>
              <a:pathLst>
                <a:path w="801" h="707" extrusionOk="0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1337007" y="390284"/>
              <a:ext cx="755382" cy="643119"/>
            </a:xfrm>
            <a:custGeom>
              <a:avLst/>
              <a:gdLst/>
              <a:ahLst/>
              <a:cxnLst/>
              <a:rect l="l" t="t" r="r" b="b"/>
              <a:pathLst>
                <a:path w="820" h="698" extrusionOk="0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2055839" y="365046"/>
              <a:ext cx="757122" cy="691853"/>
            </a:xfrm>
            <a:custGeom>
              <a:avLst/>
              <a:gdLst/>
              <a:ahLst/>
              <a:cxnLst/>
              <a:rect l="l" t="t" r="r" b="b"/>
              <a:pathLst>
                <a:path w="822" h="751" extrusionOk="0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248318" y="390284"/>
              <a:ext cx="966854" cy="643119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3621429" y="390284"/>
              <a:ext cx="818040" cy="645729"/>
            </a:xfrm>
            <a:custGeom>
              <a:avLst/>
              <a:gdLst/>
              <a:ahLst/>
              <a:cxnLst/>
              <a:rect l="l" t="t" r="r" b="b"/>
              <a:pathLst>
                <a:path w="888" h="700" extrusionOk="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фон">
  <p:cSld name="Фотофон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bg>
      <p:bgPr>
        <a:solidFill>
          <a:schemeClr val="lt1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Слайд с фото">
  <p:cSld name="7_Слайд с фото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5950246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9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71" name="Google Shape;571;p9"/>
          <p:cNvSpPr>
            <a:spLocks noGrp="1"/>
          </p:cNvSpPr>
          <p:nvPr>
            <p:ph type="pic" idx="2"/>
          </p:nvPr>
        </p:nvSpPr>
        <p:spPr>
          <a:xfrm>
            <a:off x="6417892" y="0"/>
            <a:ext cx="5774108" cy="603064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заголовком и названием раздела">
  <p:cSld name="Слайд с заголовком и названием раздела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0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0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Слайд с фото">
  <p:cSld name="1_Слайд с фото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4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4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78" name="Google Shape;578;p24"/>
          <p:cNvSpPr>
            <a:spLocks noGrp="1"/>
          </p:cNvSpPr>
          <p:nvPr>
            <p:ph type="pic" idx="2"/>
          </p:nvPr>
        </p:nvSpPr>
        <p:spPr>
          <a:xfrm>
            <a:off x="6007693" y="1236396"/>
            <a:ext cx="5793857" cy="47942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Слайд с фото">
  <p:cSld name="2_Слайд с фото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5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25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82" name="Google Shape;582;p25"/>
          <p:cNvSpPr>
            <a:spLocks noGrp="1"/>
          </p:cNvSpPr>
          <p:nvPr>
            <p:ph type="pic" idx="2"/>
          </p:nvPr>
        </p:nvSpPr>
        <p:spPr>
          <a:xfrm>
            <a:off x="0" y="1440111"/>
            <a:ext cx="6176513" cy="431370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Слайд с фото">
  <p:cSld name="3_Слайд с фото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>
            <a:spLocks noGrp="1"/>
          </p:cNvSpPr>
          <p:nvPr>
            <p:ph type="pic" idx="2"/>
          </p:nvPr>
        </p:nvSpPr>
        <p:spPr>
          <a:xfrm>
            <a:off x="376015" y="1508479"/>
            <a:ext cx="3520867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587" name="Google Shape;587;p26"/>
          <p:cNvSpPr>
            <a:spLocks noGrp="1"/>
          </p:cNvSpPr>
          <p:nvPr>
            <p:ph type="pic" idx="3"/>
          </p:nvPr>
        </p:nvSpPr>
        <p:spPr>
          <a:xfrm>
            <a:off x="4329756" y="1508479"/>
            <a:ext cx="3531786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588" name="Google Shape;588;p26"/>
          <p:cNvSpPr>
            <a:spLocks noGrp="1"/>
          </p:cNvSpPr>
          <p:nvPr>
            <p:ph type="pic" idx="4"/>
          </p:nvPr>
        </p:nvSpPr>
        <p:spPr>
          <a:xfrm>
            <a:off x="8294416" y="1508479"/>
            <a:ext cx="3531786" cy="21576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62" name="Google Shape;62;p11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63" name="Google Shape;63;p11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8" name="Google Shape;78;p11"/>
          <p:cNvGrpSpPr/>
          <p:nvPr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79" name="Google Shape;79;p11"/>
            <p:cNvGrpSpPr/>
            <p:nvPr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80" name="Google Shape;80;p11"/>
              <p:cNvSpPr/>
              <p:nvPr/>
            </p:nvSpPr>
            <p:spPr>
              <a:xfrm>
                <a:off x="248318" y="1326678"/>
                <a:ext cx="11922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7" extrusionOk="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1" name="Google Shape;81;p11"/>
              <p:cNvSpPr/>
              <p:nvPr/>
            </p:nvSpPr>
            <p:spPr>
              <a:xfrm>
                <a:off x="411056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2" name="Google Shape;82;p11"/>
              <p:cNvSpPr/>
              <p:nvPr/>
            </p:nvSpPr>
            <p:spPr>
              <a:xfrm>
                <a:off x="567702" y="1324067"/>
                <a:ext cx="13140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3" name="Google Shape;83;p11"/>
              <p:cNvSpPr/>
              <p:nvPr/>
            </p:nvSpPr>
            <p:spPr>
              <a:xfrm>
                <a:off x="713904" y="1326678"/>
                <a:ext cx="152294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9" extrusionOk="0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" name="Google Shape;84;p11"/>
              <p:cNvSpPr/>
              <p:nvPr/>
            </p:nvSpPr>
            <p:spPr>
              <a:xfrm>
                <a:off x="894048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5" name="Google Shape;85;p11"/>
              <p:cNvSpPr/>
              <p:nvPr/>
            </p:nvSpPr>
            <p:spPr>
              <a:xfrm>
                <a:off x="1056785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6" name="Google Shape;86;p11"/>
              <p:cNvSpPr/>
              <p:nvPr/>
            </p:nvSpPr>
            <p:spPr>
              <a:xfrm>
                <a:off x="122300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7" name="Google Shape;87;p11"/>
              <p:cNvSpPr/>
              <p:nvPr/>
            </p:nvSpPr>
            <p:spPr>
              <a:xfrm>
                <a:off x="139183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8" name="Google Shape;88;p11"/>
              <p:cNvSpPr/>
              <p:nvPr/>
            </p:nvSpPr>
            <p:spPr>
              <a:xfrm>
                <a:off x="1561533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" name="Google Shape;89;p11"/>
              <p:cNvSpPr/>
              <p:nvPr/>
            </p:nvSpPr>
            <p:spPr>
              <a:xfrm>
                <a:off x="1729493" y="1326678"/>
                <a:ext cx="15403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7" extrusionOk="0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0" name="Google Shape;90;p11"/>
              <p:cNvSpPr/>
              <p:nvPr/>
            </p:nvSpPr>
            <p:spPr>
              <a:xfrm>
                <a:off x="1917468" y="1324067"/>
                <a:ext cx="12183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4" extrusionOk="0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1" name="Google Shape;91;p11"/>
              <p:cNvSpPr/>
              <p:nvPr/>
            </p:nvSpPr>
            <p:spPr>
              <a:xfrm>
                <a:off x="2058450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11"/>
              <p:cNvSpPr/>
              <p:nvPr/>
            </p:nvSpPr>
            <p:spPr>
              <a:xfrm>
                <a:off x="2189858" y="1324067"/>
                <a:ext cx="13053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11"/>
              <p:cNvSpPr/>
              <p:nvPr/>
            </p:nvSpPr>
            <p:spPr>
              <a:xfrm>
                <a:off x="2335191" y="1326678"/>
                <a:ext cx="132279" cy="14881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1" extrusionOk="0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2510983" y="1326678"/>
                <a:ext cx="114003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8" extrusionOk="0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>
                <a:off x="2648483" y="1324067"/>
                <a:ext cx="125317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4" extrusionOk="0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2786853" y="1326678"/>
                <a:ext cx="11835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" name="Google Shape;97;p11"/>
              <p:cNvSpPr/>
              <p:nvPr/>
            </p:nvSpPr>
            <p:spPr>
              <a:xfrm>
                <a:off x="2932186" y="1326678"/>
                <a:ext cx="115744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8" extrusionOk="0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" name="Google Shape;98;p11"/>
              <p:cNvSpPr/>
              <p:nvPr/>
            </p:nvSpPr>
            <p:spPr>
              <a:xfrm>
                <a:off x="3073168" y="1324067"/>
                <a:ext cx="12270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4" extrusionOk="0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99" name="Google Shape;99;p11"/>
            <p:cNvSpPr/>
            <p:nvPr/>
          </p:nvSpPr>
          <p:spPr>
            <a:xfrm>
              <a:off x="2809480" y="390284"/>
              <a:ext cx="737977" cy="651821"/>
            </a:xfrm>
            <a:custGeom>
              <a:avLst/>
              <a:gdLst/>
              <a:ahLst/>
              <a:cxnLst/>
              <a:rect l="l" t="t" r="r" b="b"/>
              <a:pathLst>
                <a:path w="801" h="707" extrusionOk="0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1337007" y="390284"/>
              <a:ext cx="755382" cy="643119"/>
            </a:xfrm>
            <a:custGeom>
              <a:avLst/>
              <a:gdLst/>
              <a:ahLst/>
              <a:cxnLst/>
              <a:rect l="l" t="t" r="r" b="b"/>
              <a:pathLst>
                <a:path w="820" h="698" extrusionOk="0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2055839" y="365046"/>
              <a:ext cx="757122" cy="691853"/>
            </a:xfrm>
            <a:custGeom>
              <a:avLst/>
              <a:gdLst/>
              <a:ahLst/>
              <a:cxnLst/>
              <a:rect l="l" t="t" r="r" b="b"/>
              <a:pathLst>
                <a:path w="822" h="751" extrusionOk="0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2" name="Google Shape;102;p11"/>
            <p:cNvSpPr/>
            <p:nvPr/>
          </p:nvSpPr>
          <p:spPr>
            <a:xfrm>
              <a:off x="248318" y="390284"/>
              <a:ext cx="966854" cy="643119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3621429" y="390284"/>
              <a:ext cx="818040" cy="645729"/>
            </a:xfrm>
            <a:custGeom>
              <a:avLst/>
              <a:gdLst/>
              <a:ahLst/>
              <a:cxnLst/>
              <a:rect l="l" t="t" r="r" b="b"/>
              <a:pathLst>
                <a:path w="888" h="700" extrusionOk="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Слайд с фото">
  <p:cSld name="4_Слайд с фото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7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7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92" name="Google Shape;592;p27"/>
          <p:cNvSpPr>
            <a:spLocks noGrp="1"/>
          </p:cNvSpPr>
          <p:nvPr>
            <p:ph type="pic" idx="2"/>
          </p:nvPr>
        </p:nvSpPr>
        <p:spPr>
          <a:xfrm>
            <a:off x="0" y="1354650"/>
            <a:ext cx="6176513" cy="4600519"/>
          </a:xfrm>
          <a:prstGeom prst="rect">
            <a:avLst/>
          </a:prstGeom>
          <a:noFill/>
          <a:ln>
            <a:noFill/>
          </a:ln>
        </p:spPr>
      </p:sp>
      <p:sp>
        <p:nvSpPr>
          <p:cNvPr id="593" name="Google Shape;593;p27"/>
          <p:cNvSpPr>
            <a:spLocks noGrp="1"/>
          </p:cNvSpPr>
          <p:nvPr>
            <p:ph type="pic" idx="3"/>
          </p:nvPr>
        </p:nvSpPr>
        <p:spPr>
          <a:xfrm>
            <a:off x="6418844" y="1353837"/>
            <a:ext cx="2955892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p27"/>
          <p:cNvSpPr>
            <a:spLocks noGrp="1"/>
          </p:cNvSpPr>
          <p:nvPr>
            <p:ph type="pic" idx="4"/>
          </p:nvPr>
        </p:nvSpPr>
        <p:spPr>
          <a:xfrm>
            <a:off x="6418844" y="3797502"/>
            <a:ext cx="2955892" cy="21576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Слайд с фото">
  <p:cSld name="5_Слайд с фото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8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28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98" name="Google Shape;598;p28"/>
          <p:cNvSpPr>
            <a:spLocks noGrp="1"/>
          </p:cNvSpPr>
          <p:nvPr>
            <p:ph type="pic" idx="2"/>
          </p:nvPr>
        </p:nvSpPr>
        <p:spPr>
          <a:xfrm>
            <a:off x="0" y="1354650"/>
            <a:ext cx="6176513" cy="4600519"/>
          </a:xfrm>
          <a:prstGeom prst="rect">
            <a:avLst/>
          </a:prstGeom>
          <a:noFill/>
          <a:ln>
            <a:noFill/>
          </a:ln>
        </p:spPr>
      </p:sp>
      <p:sp>
        <p:nvSpPr>
          <p:cNvPr id="599" name="Google Shape;599;p28"/>
          <p:cNvSpPr>
            <a:spLocks noGrp="1"/>
          </p:cNvSpPr>
          <p:nvPr>
            <p:ph type="pic" idx="3"/>
          </p:nvPr>
        </p:nvSpPr>
        <p:spPr>
          <a:xfrm>
            <a:off x="6418844" y="1353837"/>
            <a:ext cx="2955892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28"/>
          <p:cNvSpPr>
            <a:spLocks noGrp="1"/>
          </p:cNvSpPr>
          <p:nvPr>
            <p:ph type="pic" idx="4"/>
          </p:nvPr>
        </p:nvSpPr>
        <p:spPr>
          <a:xfrm>
            <a:off x="6418844" y="3797502"/>
            <a:ext cx="2955892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28"/>
          <p:cNvSpPr>
            <a:spLocks noGrp="1"/>
          </p:cNvSpPr>
          <p:nvPr>
            <p:ph type="pic" idx="5"/>
          </p:nvPr>
        </p:nvSpPr>
        <p:spPr>
          <a:xfrm>
            <a:off x="9617067" y="1354650"/>
            <a:ext cx="2574933" cy="460051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Слайд с фото">
  <p:cSld name="6_Слайд с фото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9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>
            <a:spLocks noGrp="1"/>
          </p:cNvSpPr>
          <p:nvPr>
            <p:ph type="pic" idx="2"/>
          </p:nvPr>
        </p:nvSpPr>
        <p:spPr>
          <a:xfrm>
            <a:off x="0" y="1354650"/>
            <a:ext cx="4794191" cy="4600519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29"/>
          <p:cNvSpPr>
            <a:spLocks noGrp="1"/>
          </p:cNvSpPr>
          <p:nvPr>
            <p:ph type="pic" idx="3"/>
          </p:nvPr>
        </p:nvSpPr>
        <p:spPr>
          <a:xfrm>
            <a:off x="5042970" y="1353837"/>
            <a:ext cx="3460095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607" name="Google Shape;607;p29"/>
          <p:cNvSpPr>
            <a:spLocks noGrp="1"/>
          </p:cNvSpPr>
          <p:nvPr>
            <p:ph type="pic" idx="4"/>
          </p:nvPr>
        </p:nvSpPr>
        <p:spPr>
          <a:xfrm>
            <a:off x="5042970" y="3797502"/>
            <a:ext cx="3460095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29"/>
          <p:cNvSpPr>
            <a:spLocks noGrp="1"/>
          </p:cNvSpPr>
          <p:nvPr>
            <p:ph type="pic" idx="5"/>
          </p:nvPr>
        </p:nvSpPr>
        <p:spPr>
          <a:xfrm>
            <a:off x="8731905" y="1353837"/>
            <a:ext cx="3460095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p29"/>
          <p:cNvSpPr>
            <a:spLocks noGrp="1"/>
          </p:cNvSpPr>
          <p:nvPr>
            <p:ph type="pic" idx="6"/>
          </p:nvPr>
        </p:nvSpPr>
        <p:spPr>
          <a:xfrm>
            <a:off x="8731905" y="3797502"/>
            <a:ext cx="3460095" cy="21576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Слайд с командой">
  <p:cSld name="7_Слайд с командой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30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30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13" name="Google Shape;613;p30"/>
          <p:cNvSpPr>
            <a:spLocks noGrp="1"/>
          </p:cNvSpPr>
          <p:nvPr>
            <p:ph type="pic" idx="2"/>
          </p:nvPr>
        </p:nvSpPr>
        <p:spPr>
          <a:xfrm>
            <a:off x="356832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  <p:sp>
        <p:nvSpPr>
          <p:cNvPr id="614" name="Google Shape;614;p30"/>
          <p:cNvSpPr>
            <a:spLocks noGrp="1"/>
          </p:cNvSpPr>
          <p:nvPr>
            <p:ph type="pic" idx="3"/>
          </p:nvPr>
        </p:nvSpPr>
        <p:spPr>
          <a:xfrm>
            <a:off x="3380886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  <p:sp>
        <p:nvSpPr>
          <p:cNvPr id="615" name="Google Shape;615;p30"/>
          <p:cNvSpPr>
            <a:spLocks noGrp="1"/>
          </p:cNvSpPr>
          <p:nvPr>
            <p:ph type="pic" idx="4"/>
          </p:nvPr>
        </p:nvSpPr>
        <p:spPr>
          <a:xfrm>
            <a:off x="6404940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  <p:sp>
        <p:nvSpPr>
          <p:cNvPr id="616" name="Google Shape;616;p30"/>
          <p:cNvSpPr>
            <a:spLocks noGrp="1"/>
          </p:cNvSpPr>
          <p:nvPr>
            <p:ph type="pic" idx="5"/>
          </p:nvPr>
        </p:nvSpPr>
        <p:spPr>
          <a:xfrm>
            <a:off x="9428994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Слайд с командой">
  <p:cSld name="8_Слайд с командой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31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31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20" name="Google Shape;620;p31"/>
          <p:cNvSpPr>
            <a:spLocks noGrp="1"/>
          </p:cNvSpPr>
          <p:nvPr>
            <p:ph type="pic" idx="2"/>
          </p:nvPr>
        </p:nvSpPr>
        <p:spPr>
          <a:xfrm>
            <a:off x="356832" y="184156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621" name="Google Shape;621;p31"/>
          <p:cNvSpPr>
            <a:spLocks noGrp="1"/>
          </p:cNvSpPr>
          <p:nvPr>
            <p:ph type="pic" idx="3"/>
          </p:nvPr>
        </p:nvSpPr>
        <p:spPr>
          <a:xfrm>
            <a:off x="356832" y="396018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31"/>
          <p:cNvSpPr>
            <a:spLocks noGrp="1"/>
          </p:cNvSpPr>
          <p:nvPr>
            <p:ph type="pic" idx="4"/>
          </p:nvPr>
        </p:nvSpPr>
        <p:spPr>
          <a:xfrm>
            <a:off x="4184925" y="184156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31"/>
          <p:cNvSpPr>
            <a:spLocks noGrp="1"/>
          </p:cNvSpPr>
          <p:nvPr>
            <p:ph type="pic" idx="5"/>
          </p:nvPr>
        </p:nvSpPr>
        <p:spPr>
          <a:xfrm>
            <a:off x="4184925" y="396018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p31"/>
          <p:cNvSpPr>
            <a:spLocks noGrp="1"/>
          </p:cNvSpPr>
          <p:nvPr>
            <p:ph type="pic" idx="6"/>
          </p:nvPr>
        </p:nvSpPr>
        <p:spPr>
          <a:xfrm>
            <a:off x="8013018" y="184156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p31"/>
          <p:cNvSpPr>
            <a:spLocks noGrp="1"/>
          </p:cNvSpPr>
          <p:nvPr>
            <p:ph type="pic" idx="7"/>
          </p:nvPr>
        </p:nvSpPr>
        <p:spPr>
          <a:xfrm>
            <a:off x="8013018" y="3960185"/>
            <a:ext cx="1633990" cy="16353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Логотипы компаний">
  <p:cSld name="9_Логотипы компаний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2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32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629" name="Google Shape;629;p32"/>
          <p:cNvSpPr>
            <a:spLocks noGrp="1"/>
          </p:cNvSpPr>
          <p:nvPr>
            <p:ph type="pic" idx="2"/>
          </p:nvPr>
        </p:nvSpPr>
        <p:spPr>
          <a:xfrm>
            <a:off x="55061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p32"/>
          <p:cNvSpPr>
            <a:spLocks noGrp="1"/>
          </p:cNvSpPr>
          <p:nvPr>
            <p:ph type="pic" idx="3"/>
          </p:nvPr>
        </p:nvSpPr>
        <p:spPr>
          <a:xfrm>
            <a:off x="55061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1" name="Google Shape;631;p32"/>
          <p:cNvSpPr>
            <a:spLocks noGrp="1"/>
          </p:cNvSpPr>
          <p:nvPr>
            <p:ph type="pic" idx="4"/>
          </p:nvPr>
        </p:nvSpPr>
        <p:spPr>
          <a:xfrm>
            <a:off x="55061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2" name="Google Shape;632;p32"/>
          <p:cNvSpPr>
            <a:spLocks noGrp="1"/>
          </p:cNvSpPr>
          <p:nvPr>
            <p:ph type="pic" idx="5"/>
          </p:nvPr>
        </p:nvSpPr>
        <p:spPr>
          <a:xfrm>
            <a:off x="55061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32"/>
          <p:cNvSpPr>
            <a:spLocks noGrp="1"/>
          </p:cNvSpPr>
          <p:nvPr>
            <p:ph type="pic" idx="6"/>
          </p:nvPr>
        </p:nvSpPr>
        <p:spPr>
          <a:xfrm>
            <a:off x="280034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4" name="Google Shape;634;p32"/>
          <p:cNvSpPr>
            <a:spLocks noGrp="1"/>
          </p:cNvSpPr>
          <p:nvPr>
            <p:ph type="pic" idx="7"/>
          </p:nvPr>
        </p:nvSpPr>
        <p:spPr>
          <a:xfrm>
            <a:off x="280034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32"/>
          <p:cNvSpPr>
            <a:spLocks noGrp="1"/>
          </p:cNvSpPr>
          <p:nvPr>
            <p:ph type="pic" idx="8"/>
          </p:nvPr>
        </p:nvSpPr>
        <p:spPr>
          <a:xfrm>
            <a:off x="280034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p32"/>
          <p:cNvSpPr>
            <a:spLocks noGrp="1"/>
          </p:cNvSpPr>
          <p:nvPr>
            <p:ph type="pic" idx="9"/>
          </p:nvPr>
        </p:nvSpPr>
        <p:spPr>
          <a:xfrm>
            <a:off x="280034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32"/>
          <p:cNvSpPr>
            <a:spLocks noGrp="1"/>
          </p:cNvSpPr>
          <p:nvPr>
            <p:ph type="pic" idx="13"/>
          </p:nvPr>
        </p:nvSpPr>
        <p:spPr>
          <a:xfrm>
            <a:off x="505007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p32"/>
          <p:cNvSpPr>
            <a:spLocks noGrp="1"/>
          </p:cNvSpPr>
          <p:nvPr>
            <p:ph type="pic" idx="14"/>
          </p:nvPr>
        </p:nvSpPr>
        <p:spPr>
          <a:xfrm>
            <a:off x="505007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32"/>
          <p:cNvSpPr>
            <a:spLocks noGrp="1"/>
          </p:cNvSpPr>
          <p:nvPr>
            <p:ph type="pic" idx="15"/>
          </p:nvPr>
        </p:nvSpPr>
        <p:spPr>
          <a:xfrm>
            <a:off x="505007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32"/>
          <p:cNvSpPr>
            <a:spLocks noGrp="1"/>
          </p:cNvSpPr>
          <p:nvPr>
            <p:ph type="pic" idx="16"/>
          </p:nvPr>
        </p:nvSpPr>
        <p:spPr>
          <a:xfrm>
            <a:off x="505007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32"/>
          <p:cNvSpPr>
            <a:spLocks noGrp="1"/>
          </p:cNvSpPr>
          <p:nvPr>
            <p:ph type="pic" idx="17"/>
          </p:nvPr>
        </p:nvSpPr>
        <p:spPr>
          <a:xfrm>
            <a:off x="729980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32"/>
          <p:cNvSpPr>
            <a:spLocks noGrp="1"/>
          </p:cNvSpPr>
          <p:nvPr>
            <p:ph type="pic" idx="18"/>
          </p:nvPr>
        </p:nvSpPr>
        <p:spPr>
          <a:xfrm>
            <a:off x="729980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3" name="Google Shape;643;p32"/>
          <p:cNvSpPr>
            <a:spLocks noGrp="1"/>
          </p:cNvSpPr>
          <p:nvPr>
            <p:ph type="pic" idx="19"/>
          </p:nvPr>
        </p:nvSpPr>
        <p:spPr>
          <a:xfrm>
            <a:off x="729980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4" name="Google Shape;644;p32"/>
          <p:cNvSpPr>
            <a:spLocks noGrp="1"/>
          </p:cNvSpPr>
          <p:nvPr>
            <p:ph type="pic" idx="20"/>
          </p:nvPr>
        </p:nvSpPr>
        <p:spPr>
          <a:xfrm>
            <a:off x="729980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5" name="Google Shape;645;p32"/>
          <p:cNvSpPr>
            <a:spLocks noGrp="1"/>
          </p:cNvSpPr>
          <p:nvPr>
            <p:ph type="pic" idx="21"/>
          </p:nvPr>
        </p:nvSpPr>
        <p:spPr>
          <a:xfrm>
            <a:off x="954953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32"/>
          <p:cNvSpPr>
            <a:spLocks noGrp="1"/>
          </p:cNvSpPr>
          <p:nvPr>
            <p:ph type="pic" idx="22"/>
          </p:nvPr>
        </p:nvSpPr>
        <p:spPr>
          <a:xfrm>
            <a:off x="954953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32"/>
          <p:cNvSpPr>
            <a:spLocks noGrp="1"/>
          </p:cNvSpPr>
          <p:nvPr>
            <p:ph type="pic" idx="23"/>
          </p:nvPr>
        </p:nvSpPr>
        <p:spPr>
          <a:xfrm>
            <a:off x="954953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p32"/>
          <p:cNvSpPr>
            <a:spLocks noGrp="1"/>
          </p:cNvSpPr>
          <p:nvPr>
            <p:ph type="pic" idx="24"/>
          </p:nvPr>
        </p:nvSpPr>
        <p:spPr>
          <a:xfrm>
            <a:off x="954953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_серый фон">
  <p:cSld name="Цитата_серый фон">
    <p:bg>
      <p:bgPr>
        <a:solidFill>
          <a:schemeClr val="lt2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3"/>
          <p:cNvSpPr>
            <a:spLocks noGrp="1"/>
          </p:cNvSpPr>
          <p:nvPr>
            <p:ph type="pic" idx="2"/>
          </p:nvPr>
        </p:nvSpPr>
        <p:spPr>
          <a:xfrm>
            <a:off x="6400800" y="0"/>
            <a:ext cx="5791201" cy="60931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_белый фон">
  <p:cSld name="Цитата_белый фон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4"/>
          <p:cNvSpPr>
            <a:spLocks noGrp="1"/>
          </p:cNvSpPr>
          <p:nvPr>
            <p:ph type="pic" idx="2"/>
          </p:nvPr>
        </p:nvSpPr>
        <p:spPr>
          <a:xfrm>
            <a:off x="6400800" y="0"/>
            <a:ext cx="5791201" cy="609315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bg>
      <p:bgPr>
        <a:solidFill>
          <a:schemeClr val="lt1"/>
        </a:solidFill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"/>
          <p:cNvSpPr txBox="1">
            <a:spLocks noGrp="1"/>
          </p:cNvSpPr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2"/>
          <p:cNvSpPr txBox="1">
            <a:spLocks noGrp="1"/>
          </p:cNvSpPr>
          <p:nvPr>
            <p:ph type="subTitle" idx="1"/>
          </p:nvPr>
        </p:nvSpPr>
        <p:spPr>
          <a:xfrm>
            <a:off x="317080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2"/>
          </p:nvPr>
        </p:nvSpPr>
        <p:spPr>
          <a:xfrm>
            <a:off x="10077189" y="5503652"/>
            <a:ext cx="1418687" cy="50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09" name="Google Shape;109;p12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110" name="Google Shape;110;p12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12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" name="Google Shape;117;p12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" name="Google Shape;119;p12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" name="Google Shape;120;p12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" name="Google Shape;121;p12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5" name="Google Shape;125;p12"/>
          <p:cNvGrpSpPr/>
          <p:nvPr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126" name="Google Shape;126;p12"/>
            <p:cNvGrpSpPr/>
            <p:nvPr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127" name="Google Shape;127;p12"/>
              <p:cNvSpPr/>
              <p:nvPr/>
            </p:nvSpPr>
            <p:spPr>
              <a:xfrm>
                <a:off x="248318" y="1326678"/>
                <a:ext cx="11922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7" extrusionOk="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11056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567702" y="1324067"/>
                <a:ext cx="13140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713904" y="1326678"/>
                <a:ext cx="152294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9" extrusionOk="0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894048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1056785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122300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139183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1561533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1729493" y="1326678"/>
                <a:ext cx="15403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7" extrusionOk="0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1917468" y="1324067"/>
                <a:ext cx="12183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4" extrusionOk="0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2058450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2189858" y="1324067"/>
                <a:ext cx="13053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2335191" y="1326678"/>
                <a:ext cx="132279" cy="14881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1" extrusionOk="0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2510983" y="1326678"/>
                <a:ext cx="114003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8" extrusionOk="0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2648483" y="1324067"/>
                <a:ext cx="125317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4" extrusionOk="0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2786853" y="1326678"/>
                <a:ext cx="11835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2932186" y="1326678"/>
                <a:ext cx="115744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8" extrusionOk="0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3073168" y="1324067"/>
                <a:ext cx="12270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4" extrusionOk="0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46" name="Google Shape;146;p12"/>
            <p:cNvSpPr/>
            <p:nvPr/>
          </p:nvSpPr>
          <p:spPr>
            <a:xfrm>
              <a:off x="2809480" y="390284"/>
              <a:ext cx="737977" cy="651821"/>
            </a:xfrm>
            <a:custGeom>
              <a:avLst/>
              <a:gdLst/>
              <a:ahLst/>
              <a:cxnLst/>
              <a:rect l="l" t="t" r="r" b="b"/>
              <a:pathLst>
                <a:path w="801" h="707" extrusionOk="0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1337007" y="390284"/>
              <a:ext cx="755382" cy="643119"/>
            </a:xfrm>
            <a:custGeom>
              <a:avLst/>
              <a:gdLst/>
              <a:ahLst/>
              <a:cxnLst/>
              <a:rect l="l" t="t" r="r" b="b"/>
              <a:pathLst>
                <a:path w="820" h="698" extrusionOk="0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2055839" y="365046"/>
              <a:ext cx="757122" cy="691853"/>
            </a:xfrm>
            <a:custGeom>
              <a:avLst/>
              <a:gdLst/>
              <a:ahLst/>
              <a:cxnLst/>
              <a:rect l="l" t="t" r="r" b="b"/>
              <a:pathLst>
                <a:path w="822" h="751" extrusionOk="0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248318" y="390284"/>
              <a:ext cx="966854" cy="643119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3621429" y="390284"/>
              <a:ext cx="818040" cy="645729"/>
            </a:xfrm>
            <a:custGeom>
              <a:avLst/>
              <a:gdLst/>
              <a:ahLst/>
              <a:cxnLst/>
              <a:rect l="l" t="t" r="r" b="b"/>
              <a:pathLst>
                <a:path w="888" h="700" extrusionOk="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>
  <p:cSld name="4_Титульный слайд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 txBox="1">
            <a:spLocks noGrp="1"/>
          </p:cNvSpPr>
          <p:nvPr>
            <p:ph type="ctrTitle"/>
          </p:nvPr>
        </p:nvSpPr>
        <p:spPr>
          <a:xfrm>
            <a:off x="122869" y="25603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>
            <a:spLocks noGrp="1"/>
          </p:cNvSpPr>
          <p:nvPr>
            <p:ph type="body" idx="1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>
            <a:spLocks noGrp="1"/>
          </p:cNvSpPr>
          <p:nvPr>
            <p:ph type="pic" idx="2"/>
          </p:nvPr>
        </p:nvSpPr>
        <p:spPr>
          <a:xfrm>
            <a:off x="247650" y="1701800"/>
            <a:ext cx="11690350" cy="2311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56" name="Google Shape;156;p13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157" name="Google Shape;157;p13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72" name="Google Shape;172;p13"/>
          <p:cNvSpPr txBox="1">
            <a:spLocks noGrp="1"/>
          </p:cNvSpPr>
          <p:nvPr>
            <p:ph type="subTitle" idx="3"/>
          </p:nvPr>
        </p:nvSpPr>
        <p:spPr>
          <a:xfrm>
            <a:off x="317080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173" name="Google Shape;173;p13"/>
          <p:cNvGrpSpPr/>
          <p:nvPr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174" name="Google Shape;174;p13"/>
            <p:cNvGrpSpPr/>
            <p:nvPr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248318" y="1326678"/>
                <a:ext cx="11922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7" extrusionOk="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411056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7" name="Google Shape;177;p13"/>
              <p:cNvSpPr/>
              <p:nvPr/>
            </p:nvSpPr>
            <p:spPr>
              <a:xfrm>
                <a:off x="567702" y="1324067"/>
                <a:ext cx="13140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8" name="Google Shape;178;p13"/>
              <p:cNvSpPr/>
              <p:nvPr/>
            </p:nvSpPr>
            <p:spPr>
              <a:xfrm>
                <a:off x="713904" y="1326678"/>
                <a:ext cx="152294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9" extrusionOk="0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9" name="Google Shape;179;p13"/>
              <p:cNvSpPr/>
              <p:nvPr/>
            </p:nvSpPr>
            <p:spPr>
              <a:xfrm>
                <a:off x="894048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1056785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122300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139183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1561533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1729493" y="1326678"/>
                <a:ext cx="15403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7" extrusionOk="0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1917468" y="1324067"/>
                <a:ext cx="12183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4" extrusionOk="0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2058450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7" name="Google Shape;187;p13"/>
              <p:cNvSpPr/>
              <p:nvPr/>
            </p:nvSpPr>
            <p:spPr>
              <a:xfrm>
                <a:off x="2189858" y="1324067"/>
                <a:ext cx="13053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2335191" y="1326678"/>
                <a:ext cx="132279" cy="14881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1" extrusionOk="0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2510983" y="1326678"/>
                <a:ext cx="114003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8" extrusionOk="0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2648483" y="1324067"/>
                <a:ext cx="125317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4" extrusionOk="0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2786853" y="1326678"/>
                <a:ext cx="11835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2932186" y="1326678"/>
                <a:ext cx="115744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8" extrusionOk="0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073168" y="1324067"/>
                <a:ext cx="12270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4" extrusionOk="0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94" name="Google Shape;194;p13"/>
            <p:cNvSpPr/>
            <p:nvPr/>
          </p:nvSpPr>
          <p:spPr>
            <a:xfrm>
              <a:off x="2809480" y="390284"/>
              <a:ext cx="737977" cy="651821"/>
            </a:xfrm>
            <a:custGeom>
              <a:avLst/>
              <a:gdLst/>
              <a:ahLst/>
              <a:cxnLst/>
              <a:rect l="l" t="t" r="r" b="b"/>
              <a:pathLst>
                <a:path w="801" h="707" extrusionOk="0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5" name="Google Shape;195;p13"/>
            <p:cNvSpPr/>
            <p:nvPr/>
          </p:nvSpPr>
          <p:spPr>
            <a:xfrm>
              <a:off x="1337007" y="390284"/>
              <a:ext cx="755382" cy="643119"/>
            </a:xfrm>
            <a:custGeom>
              <a:avLst/>
              <a:gdLst/>
              <a:ahLst/>
              <a:cxnLst/>
              <a:rect l="l" t="t" r="r" b="b"/>
              <a:pathLst>
                <a:path w="820" h="698" extrusionOk="0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6" name="Google Shape;196;p13"/>
            <p:cNvSpPr/>
            <p:nvPr/>
          </p:nvSpPr>
          <p:spPr>
            <a:xfrm>
              <a:off x="2055839" y="365046"/>
              <a:ext cx="757122" cy="691853"/>
            </a:xfrm>
            <a:custGeom>
              <a:avLst/>
              <a:gdLst/>
              <a:ahLst/>
              <a:cxnLst/>
              <a:rect l="l" t="t" r="r" b="b"/>
              <a:pathLst>
                <a:path w="822" h="751" extrusionOk="0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248318" y="390284"/>
              <a:ext cx="966854" cy="643119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3621429" y="390284"/>
              <a:ext cx="818040" cy="645729"/>
            </a:xfrm>
            <a:custGeom>
              <a:avLst/>
              <a:gdLst/>
              <a:ahLst/>
              <a:cxnLst/>
              <a:rect l="l" t="t" r="r" b="b"/>
              <a:pathLst>
                <a:path w="888" h="700" extrusionOk="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Титульный слайд">
  <p:cSld name="5_Титульный слайд"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ctrTitle"/>
          </p:nvPr>
        </p:nvSpPr>
        <p:spPr>
          <a:xfrm>
            <a:off x="5476612" y="1371600"/>
            <a:ext cx="6019264" cy="249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Quattrocento Sans"/>
              <a:buNone/>
              <a:defRPr sz="48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1" name="Google Shape;20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>
            <a:spLocks noGrp="1"/>
          </p:cNvSpPr>
          <p:nvPr>
            <p:ph type="subTitle" idx="1"/>
          </p:nvPr>
        </p:nvSpPr>
        <p:spPr>
          <a:xfrm>
            <a:off x="5693413" y="4221862"/>
            <a:ext cx="5945338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body" idx="2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>
            <a:spLocks noGrp="1"/>
          </p:cNvSpPr>
          <p:nvPr>
            <p:ph type="pic" idx="3"/>
          </p:nvPr>
        </p:nvSpPr>
        <p:spPr>
          <a:xfrm>
            <a:off x="247650" y="1655763"/>
            <a:ext cx="5229225" cy="494347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05" name="Google Shape;205;p14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206" name="Google Shape;206;p14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21" name="Google Shape;221;p14"/>
          <p:cNvGrpSpPr/>
          <p:nvPr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222" name="Google Shape;222;p14"/>
            <p:cNvGrpSpPr/>
            <p:nvPr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223" name="Google Shape;223;p14"/>
              <p:cNvSpPr/>
              <p:nvPr/>
            </p:nvSpPr>
            <p:spPr>
              <a:xfrm>
                <a:off x="248318" y="1326678"/>
                <a:ext cx="11922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7" extrusionOk="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4" name="Google Shape;224;p14"/>
              <p:cNvSpPr/>
              <p:nvPr/>
            </p:nvSpPr>
            <p:spPr>
              <a:xfrm>
                <a:off x="411056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567702" y="1324067"/>
                <a:ext cx="13140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713904" y="1326678"/>
                <a:ext cx="152294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9" extrusionOk="0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894048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1056785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9" name="Google Shape;229;p14"/>
              <p:cNvSpPr/>
              <p:nvPr/>
            </p:nvSpPr>
            <p:spPr>
              <a:xfrm>
                <a:off x="122300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139183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1561533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2" name="Google Shape;232;p14"/>
              <p:cNvSpPr/>
              <p:nvPr/>
            </p:nvSpPr>
            <p:spPr>
              <a:xfrm>
                <a:off x="1729493" y="1326678"/>
                <a:ext cx="15403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7" extrusionOk="0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3" name="Google Shape;233;p14"/>
              <p:cNvSpPr/>
              <p:nvPr/>
            </p:nvSpPr>
            <p:spPr>
              <a:xfrm>
                <a:off x="1917468" y="1324067"/>
                <a:ext cx="12183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4" extrusionOk="0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4" name="Google Shape;234;p14"/>
              <p:cNvSpPr/>
              <p:nvPr/>
            </p:nvSpPr>
            <p:spPr>
              <a:xfrm>
                <a:off x="2058450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5" name="Google Shape;235;p14"/>
              <p:cNvSpPr/>
              <p:nvPr/>
            </p:nvSpPr>
            <p:spPr>
              <a:xfrm>
                <a:off x="2189858" y="1324067"/>
                <a:ext cx="13053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6" name="Google Shape;236;p14"/>
              <p:cNvSpPr/>
              <p:nvPr/>
            </p:nvSpPr>
            <p:spPr>
              <a:xfrm>
                <a:off x="2335191" y="1326678"/>
                <a:ext cx="132279" cy="14881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1" extrusionOk="0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7" name="Google Shape;237;p14"/>
              <p:cNvSpPr/>
              <p:nvPr/>
            </p:nvSpPr>
            <p:spPr>
              <a:xfrm>
                <a:off x="2510983" y="1326678"/>
                <a:ext cx="114003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8" extrusionOk="0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648483" y="1324067"/>
                <a:ext cx="125317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4" extrusionOk="0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786853" y="1326678"/>
                <a:ext cx="11835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0" name="Google Shape;240;p14"/>
              <p:cNvSpPr/>
              <p:nvPr/>
            </p:nvSpPr>
            <p:spPr>
              <a:xfrm>
                <a:off x="2932186" y="1326678"/>
                <a:ext cx="115744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8" extrusionOk="0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1" name="Google Shape;241;p14"/>
              <p:cNvSpPr/>
              <p:nvPr/>
            </p:nvSpPr>
            <p:spPr>
              <a:xfrm>
                <a:off x="3073168" y="1324067"/>
                <a:ext cx="12270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4" extrusionOk="0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42" name="Google Shape;242;p14"/>
            <p:cNvSpPr/>
            <p:nvPr/>
          </p:nvSpPr>
          <p:spPr>
            <a:xfrm>
              <a:off x="2809480" y="390284"/>
              <a:ext cx="737977" cy="651821"/>
            </a:xfrm>
            <a:custGeom>
              <a:avLst/>
              <a:gdLst/>
              <a:ahLst/>
              <a:cxnLst/>
              <a:rect l="l" t="t" r="r" b="b"/>
              <a:pathLst>
                <a:path w="801" h="707" extrusionOk="0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1337007" y="390284"/>
              <a:ext cx="755382" cy="643119"/>
            </a:xfrm>
            <a:custGeom>
              <a:avLst/>
              <a:gdLst/>
              <a:ahLst/>
              <a:cxnLst/>
              <a:rect l="l" t="t" r="r" b="b"/>
              <a:pathLst>
                <a:path w="820" h="698" extrusionOk="0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055839" y="365046"/>
              <a:ext cx="757122" cy="691853"/>
            </a:xfrm>
            <a:custGeom>
              <a:avLst/>
              <a:gdLst/>
              <a:ahLst/>
              <a:cxnLst/>
              <a:rect l="l" t="t" r="r" b="b"/>
              <a:pathLst>
                <a:path w="822" h="751" extrusionOk="0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8318" y="390284"/>
              <a:ext cx="966854" cy="643119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3621429" y="390284"/>
              <a:ext cx="818040" cy="645729"/>
            </a:xfrm>
            <a:custGeom>
              <a:avLst/>
              <a:gdLst/>
              <a:ahLst/>
              <a:cxnLst/>
              <a:rect l="l" t="t" r="r" b="b"/>
              <a:pathLst>
                <a:path w="888" h="700" extrusionOk="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Титульный слайд">
  <p:cSld name="6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>
            <a:spLocks noGrp="1"/>
          </p:cNvSpPr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subTitle" idx="1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body" idx="2"/>
          </p:nvPr>
        </p:nvSpPr>
        <p:spPr>
          <a:xfrm>
            <a:off x="10077189" y="5469785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252" name="Google Shape;252;p15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253" name="Google Shape;253;p15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68" name="Google Shape;268;p15"/>
          <p:cNvGrpSpPr/>
          <p:nvPr/>
        </p:nvGrpSpPr>
        <p:grpSpPr>
          <a:xfrm>
            <a:off x="248318" y="365046"/>
            <a:ext cx="4191151" cy="1101772"/>
            <a:chOff x="248318" y="365046"/>
            <a:chExt cx="4191151" cy="1101772"/>
          </a:xfrm>
        </p:grpSpPr>
        <p:grpSp>
          <p:nvGrpSpPr>
            <p:cNvPr id="269" name="Google Shape;269;p15"/>
            <p:cNvGrpSpPr/>
            <p:nvPr/>
          </p:nvGrpSpPr>
          <p:grpSpPr>
            <a:xfrm>
              <a:off x="248318" y="1260567"/>
              <a:ext cx="2947556" cy="206251"/>
              <a:chOff x="248318" y="1324067"/>
              <a:chExt cx="2947556" cy="206251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248318" y="1326678"/>
                <a:ext cx="11922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67" extrusionOk="0">
                    <a:moveTo>
                      <a:pt x="0" y="0"/>
                    </a:moveTo>
                    <a:lnTo>
                      <a:pt x="137" y="0"/>
                    </a:lnTo>
                    <a:lnTo>
                      <a:pt x="137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0" y="28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411056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7" y="0"/>
                      <a:pt x="96" y="2"/>
                      <a:pt x="104" y="5"/>
                    </a:cubicBezTo>
                    <a:cubicBezTo>
                      <a:pt x="112" y="9"/>
                      <a:pt x="118" y="13"/>
                      <a:pt x="124" y="20"/>
                    </a:cubicBezTo>
                    <a:cubicBezTo>
                      <a:pt x="130" y="26"/>
                      <a:pt x="134" y="34"/>
                      <a:pt x="137" y="44"/>
                    </a:cubicBezTo>
                    <a:cubicBezTo>
                      <a:pt x="140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0" y="110"/>
                      <a:pt x="137" y="120"/>
                    </a:cubicBezTo>
                    <a:cubicBezTo>
                      <a:pt x="134" y="129"/>
                      <a:pt x="129" y="137"/>
                      <a:pt x="124" y="144"/>
                    </a:cubicBezTo>
                    <a:cubicBezTo>
                      <a:pt x="118" y="150"/>
                      <a:pt x="111" y="155"/>
                      <a:pt x="104" y="159"/>
                    </a:cubicBezTo>
                    <a:cubicBezTo>
                      <a:pt x="96" y="162"/>
                      <a:pt x="87" y="164"/>
                      <a:pt x="78" y="164"/>
                    </a:cubicBezTo>
                    <a:cubicBezTo>
                      <a:pt x="67" y="164"/>
                      <a:pt x="58" y="162"/>
                      <a:pt x="50" y="158"/>
                    </a:cubicBezTo>
                    <a:cubicBezTo>
                      <a:pt x="43" y="155"/>
                      <a:pt x="35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3" y="133"/>
                      <a:pt x="101" y="125"/>
                    </a:cubicBezTo>
                    <a:cubicBezTo>
                      <a:pt x="108" y="117"/>
                      <a:pt x="112" y="104"/>
                      <a:pt x="112" y="86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61"/>
                      <a:pt x="108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7" y="26"/>
                      <a:pt x="47" y="31"/>
                      <a:pt x="39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7" y="133"/>
                      <a:pt x="57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567702" y="1324067"/>
                <a:ext cx="13140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1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713904" y="1326678"/>
                <a:ext cx="152294" cy="183624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99" extrusionOk="0">
                    <a:moveTo>
                      <a:pt x="0" y="132"/>
                    </a:moveTo>
                    <a:cubicBezTo>
                      <a:pt x="16" y="132"/>
                      <a:pt x="16" y="132"/>
                      <a:pt x="16" y="132"/>
                    </a:cubicBezTo>
                    <a:cubicBezTo>
                      <a:pt x="19" y="127"/>
                      <a:pt x="22" y="123"/>
                      <a:pt x="24" y="117"/>
                    </a:cubicBezTo>
                    <a:cubicBezTo>
                      <a:pt x="27" y="112"/>
                      <a:pt x="28" y="106"/>
                      <a:pt x="30" y="100"/>
                    </a:cubicBezTo>
                    <a:cubicBezTo>
                      <a:pt x="31" y="94"/>
                      <a:pt x="32" y="86"/>
                      <a:pt x="33" y="78"/>
                    </a:cubicBezTo>
                    <a:cubicBezTo>
                      <a:pt x="33" y="69"/>
                      <a:pt x="33" y="59"/>
                      <a:pt x="33" y="47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32"/>
                      <a:pt x="147" y="132"/>
                      <a:pt x="147" y="132"/>
                    </a:cubicBezTo>
                    <a:cubicBezTo>
                      <a:pt x="166" y="132"/>
                      <a:pt x="166" y="132"/>
                      <a:pt x="166" y="132"/>
                    </a:cubicBezTo>
                    <a:cubicBezTo>
                      <a:pt x="166" y="199"/>
                      <a:pt x="166" y="199"/>
                      <a:pt x="166" y="199"/>
                    </a:cubicBezTo>
                    <a:cubicBezTo>
                      <a:pt x="139" y="199"/>
                      <a:pt x="139" y="199"/>
                      <a:pt x="139" y="199"/>
                    </a:cubicBezTo>
                    <a:cubicBezTo>
                      <a:pt x="139" y="158"/>
                      <a:pt x="139" y="158"/>
                      <a:pt x="139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99"/>
                      <a:pt x="27" y="199"/>
                      <a:pt x="27" y="199"/>
                    </a:cubicBezTo>
                    <a:cubicBezTo>
                      <a:pt x="0" y="199"/>
                      <a:pt x="0" y="199"/>
                      <a:pt x="0" y="199"/>
                    </a:cubicBezTo>
                    <a:lnTo>
                      <a:pt x="0" y="132"/>
                    </a:lnTo>
                    <a:close/>
                    <a:moveTo>
                      <a:pt x="119" y="132"/>
                    </a:moveTo>
                    <a:cubicBezTo>
                      <a:pt x="119" y="26"/>
                      <a:pt x="119" y="26"/>
                      <a:pt x="119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1" y="58"/>
                      <a:pt x="60" y="67"/>
                      <a:pt x="60" y="75"/>
                    </a:cubicBezTo>
                    <a:cubicBezTo>
                      <a:pt x="59" y="83"/>
                      <a:pt x="59" y="91"/>
                      <a:pt x="58" y="97"/>
                    </a:cubicBezTo>
                    <a:cubicBezTo>
                      <a:pt x="57" y="104"/>
                      <a:pt x="55" y="110"/>
                      <a:pt x="54" y="115"/>
                    </a:cubicBezTo>
                    <a:cubicBezTo>
                      <a:pt x="52" y="121"/>
                      <a:pt x="50" y="126"/>
                      <a:pt x="48" y="131"/>
                    </a:cubicBezTo>
                    <a:cubicBezTo>
                      <a:pt x="48" y="132"/>
                      <a:pt x="48" y="132"/>
                      <a:pt x="48" y="132"/>
                    </a:cubicBezTo>
                    <a:lnTo>
                      <a:pt x="119" y="13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894048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0" y="0"/>
                    </a:moveTo>
                    <a:lnTo>
                      <a:pt x="138" y="0"/>
                    </a:lnTo>
                    <a:lnTo>
                      <a:pt x="138" y="167"/>
                    </a:lnTo>
                    <a:lnTo>
                      <a:pt x="107" y="167"/>
                    </a:lnTo>
                    <a:lnTo>
                      <a:pt x="107" y="28"/>
                    </a:lnTo>
                    <a:lnTo>
                      <a:pt x="31" y="28"/>
                    </a:lnTo>
                    <a:lnTo>
                      <a:pt x="31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056785" y="1324067"/>
                <a:ext cx="131408" cy="206251"/>
              </a:xfrm>
              <a:custGeom>
                <a:avLst/>
                <a:gdLst/>
                <a:ahLst/>
                <a:cxnLst/>
                <a:rect l="l" t="t" r="r" b="b"/>
                <a:pathLst>
                  <a:path w="142" h="224" extrusionOk="0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49" y="6"/>
                    </a:cubicBezTo>
                    <a:cubicBezTo>
                      <a:pt x="57" y="2"/>
                      <a:pt x="67" y="0"/>
                      <a:pt x="78" y="0"/>
                    </a:cubicBezTo>
                    <a:cubicBezTo>
                      <a:pt x="88" y="0"/>
                      <a:pt x="96" y="2"/>
                      <a:pt x="104" y="5"/>
                    </a:cubicBezTo>
                    <a:cubicBezTo>
                      <a:pt x="112" y="9"/>
                      <a:pt x="119" y="13"/>
                      <a:pt x="125" y="20"/>
                    </a:cubicBezTo>
                    <a:cubicBezTo>
                      <a:pt x="130" y="26"/>
                      <a:pt x="135" y="34"/>
                      <a:pt x="138" y="44"/>
                    </a:cubicBezTo>
                    <a:cubicBezTo>
                      <a:pt x="141" y="54"/>
                      <a:pt x="142" y="65"/>
                      <a:pt x="142" y="78"/>
                    </a:cubicBezTo>
                    <a:cubicBezTo>
                      <a:pt x="142" y="86"/>
                      <a:pt x="142" y="86"/>
                      <a:pt x="142" y="86"/>
                    </a:cubicBezTo>
                    <a:cubicBezTo>
                      <a:pt x="142" y="99"/>
                      <a:pt x="141" y="110"/>
                      <a:pt x="137" y="120"/>
                    </a:cubicBezTo>
                    <a:cubicBezTo>
                      <a:pt x="134" y="129"/>
                      <a:pt x="130" y="137"/>
                      <a:pt x="124" y="144"/>
                    </a:cubicBezTo>
                    <a:cubicBezTo>
                      <a:pt x="119" y="150"/>
                      <a:pt x="112" y="155"/>
                      <a:pt x="104" y="159"/>
                    </a:cubicBezTo>
                    <a:cubicBezTo>
                      <a:pt x="96" y="162"/>
                      <a:pt x="88" y="164"/>
                      <a:pt x="78" y="164"/>
                    </a:cubicBezTo>
                    <a:cubicBezTo>
                      <a:pt x="68" y="164"/>
                      <a:pt x="58" y="162"/>
                      <a:pt x="51" y="158"/>
                    </a:cubicBezTo>
                    <a:cubicBezTo>
                      <a:pt x="43" y="155"/>
                      <a:pt x="36" y="150"/>
                      <a:pt x="29" y="142"/>
                    </a:cubicBezTo>
                    <a:cubicBezTo>
                      <a:pt x="28" y="142"/>
                      <a:pt x="28" y="142"/>
                      <a:pt x="28" y="142"/>
                    </a:cubicBezTo>
                    <a:cubicBezTo>
                      <a:pt x="28" y="224"/>
                      <a:pt x="28" y="224"/>
                      <a:pt x="28" y="224"/>
                    </a:cubicBezTo>
                    <a:cubicBezTo>
                      <a:pt x="0" y="224"/>
                      <a:pt x="0" y="224"/>
                      <a:pt x="0" y="224"/>
                    </a:cubicBezTo>
                    <a:lnTo>
                      <a:pt x="0" y="3"/>
                    </a:lnTo>
                    <a:close/>
                    <a:moveTo>
                      <a:pt x="70" y="138"/>
                    </a:moveTo>
                    <a:cubicBezTo>
                      <a:pt x="83" y="138"/>
                      <a:pt x="94" y="133"/>
                      <a:pt x="101" y="125"/>
                    </a:cubicBezTo>
                    <a:cubicBezTo>
                      <a:pt x="109" y="117"/>
                      <a:pt x="113" y="104"/>
                      <a:pt x="113" y="86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1"/>
                      <a:pt x="109" y="48"/>
                      <a:pt x="101" y="39"/>
                    </a:cubicBezTo>
                    <a:cubicBezTo>
                      <a:pt x="93" y="31"/>
                      <a:pt x="83" y="26"/>
                      <a:pt x="70" y="26"/>
                    </a:cubicBezTo>
                    <a:cubicBezTo>
                      <a:pt x="58" y="26"/>
                      <a:pt x="47" y="31"/>
                      <a:pt x="40" y="39"/>
                    </a:cubicBezTo>
                    <a:cubicBezTo>
                      <a:pt x="32" y="47"/>
                      <a:pt x="28" y="60"/>
                      <a:pt x="28" y="78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103"/>
                      <a:pt x="32" y="116"/>
                      <a:pt x="40" y="125"/>
                    </a:cubicBezTo>
                    <a:cubicBezTo>
                      <a:pt x="48" y="133"/>
                      <a:pt x="58" y="138"/>
                      <a:pt x="70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22300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1" y="0"/>
                    </a:lnTo>
                    <a:lnTo>
                      <a:pt x="31" y="130"/>
                    </a:lnTo>
                    <a:lnTo>
                      <a:pt x="31" y="130"/>
                    </a:lnTo>
                    <a:lnTo>
                      <a:pt x="10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37"/>
                    </a:lnTo>
                    <a:lnTo>
                      <a:pt x="113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1391834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30" y="0"/>
                    </a:lnTo>
                    <a:lnTo>
                      <a:pt x="30" y="68"/>
                    </a:lnTo>
                    <a:lnTo>
                      <a:pt x="114" y="68"/>
                    </a:lnTo>
                    <a:lnTo>
                      <a:pt x="114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4" y="167"/>
                    </a:lnTo>
                    <a:lnTo>
                      <a:pt x="114" y="95"/>
                    </a:lnTo>
                    <a:lnTo>
                      <a:pt x="30" y="95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1561533" y="1326678"/>
                <a:ext cx="125317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7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130"/>
                    </a:lnTo>
                    <a:lnTo>
                      <a:pt x="30" y="130"/>
                    </a:lnTo>
                    <a:lnTo>
                      <a:pt x="103" y="0"/>
                    </a:lnTo>
                    <a:lnTo>
                      <a:pt x="144" y="0"/>
                    </a:lnTo>
                    <a:lnTo>
                      <a:pt x="144" y="167"/>
                    </a:lnTo>
                    <a:lnTo>
                      <a:pt x="113" y="167"/>
                    </a:lnTo>
                    <a:lnTo>
                      <a:pt x="113" y="37"/>
                    </a:lnTo>
                    <a:lnTo>
                      <a:pt x="112" y="37"/>
                    </a:lnTo>
                    <a:lnTo>
                      <a:pt x="4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1729493" y="1326678"/>
                <a:ext cx="15403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67" extrusionOk="0">
                    <a:moveTo>
                      <a:pt x="0" y="0"/>
                    </a:moveTo>
                    <a:lnTo>
                      <a:pt x="45" y="0"/>
                    </a:lnTo>
                    <a:lnTo>
                      <a:pt x="89" y="95"/>
                    </a:lnTo>
                    <a:lnTo>
                      <a:pt x="90" y="95"/>
                    </a:lnTo>
                    <a:lnTo>
                      <a:pt x="135" y="0"/>
                    </a:lnTo>
                    <a:lnTo>
                      <a:pt x="177" y="0"/>
                    </a:lnTo>
                    <a:lnTo>
                      <a:pt x="177" y="167"/>
                    </a:lnTo>
                    <a:lnTo>
                      <a:pt x="147" y="167"/>
                    </a:lnTo>
                    <a:lnTo>
                      <a:pt x="147" y="37"/>
                    </a:lnTo>
                    <a:lnTo>
                      <a:pt x="146" y="37"/>
                    </a:lnTo>
                    <a:lnTo>
                      <a:pt x="104" y="129"/>
                    </a:lnTo>
                    <a:lnTo>
                      <a:pt x="73" y="129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1917468" y="1324067"/>
                <a:ext cx="12183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64" extrusionOk="0">
                    <a:moveTo>
                      <a:pt x="53" y="164"/>
                    </a:moveTo>
                    <a:cubicBezTo>
                      <a:pt x="36" y="164"/>
                      <a:pt x="22" y="159"/>
                      <a:pt x="13" y="151"/>
                    </a:cubicBezTo>
                    <a:cubicBezTo>
                      <a:pt x="4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6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1" y="39"/>
                      <a:pt x="96" y="34"/>
                    </a:cubicBezTo>
                    <a:cubicBezTo>
                      <a:pt x="91" y="29"/>
                      <a:pt x="82" y="26"/>
                      <a:pt x="69" y="26"/>
                    </a:cubicBezTo>
                    <a:cubicBezTo>
                      <a:pt x="58" y="26"/>
                      <a:pt x="50" y="28"/>
                      <a:pt x="44" y="32"/>
                    </a:cubicBezTo>
                    <a:cubicBezTo>
                      <a:pt x="39" y="36"/>
                      <a:pt x="36" y="41"/>
                      <a:pt x="35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8" y="10"/>
                      <a:pt x="35" y="7"/>
                      <a:pt x="43" y="4"/>
                    </a:cubicBezTo>
                    <a:cubicBezTo>
                      <a:pt x="50" y="2"/>
                      <a:pt x="59" y="0"/>
                      <a:pt x="69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7" y="25"/>
                      <a:pt x="132" y="39"/>
                      <a:pt x="132" y="58"/>
                    </a:cubicBezTo>
                    <a:cubicBezTo>
                      <a:pt x="132" y="161"/>
                      <a:pt x="132" y="161"/>
                      <a:pt x="132" y="161"/>
                    </a:cubicBezTo>
                    <a:cubicBezTo>
                      <a:pt x="110" y="161"/>
                      <a:pt x="110" y="161"/>
                      <a:pt x="110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93" y="155"/>
                      <a:pt x="76" y="164"/>
                      <a:pt x="53" y="164"/>
                    </a:cubicBezTo>
                    <a:close/>
                    <a:moveTo>
                      <a:pt x="57" y="138"/>
                    </a:moveTo>
                    <a:cubicBezTo>
                      <a:pt x="63" y="138"/>
                      <a:pt x="69" y="136"/>
                      <a:pt x="75" y="134"/>
                    </a:cubicBezTo>
                    <a:cubicBezTo>
                      <a:pt x="81" y="132"/>
                      <a:pt x="86" y="129"/>
                      <a:pt x="90" y="125"/>
                    </a:cubicBezTo>
                    <a:cubicBezTo>
                      <a:pt x="95" y="121"/>
                      <a:pt x="98" y="117"/>
                      <a:pt x="100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54" y="89"/>
                      <a:pt x="44" y="91"/>
                      <a:pt x="38" y="96"/>
                    </a:cubicBezTo>
                    <a:cubicBezTo>
                      <a:pt x="32" y="101"/>
                      <a:pt x="29" y="108"/>
                      <a:pt x="29" y="116"/>
                    </a:cubicBezTo>
                    <a:cubicBezTo>
                      <a:pt x="29" y="122"/>
                      <a:pt x="32" y="128"/>
                      <a:pt x="36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2058450" y="1326678"/>
                <a:ext cx="12009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7" extrusionOk="0">
                    <a:moveTo>
                      <a:pt x="54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8" y="0"/>
                    </a:lnTo>
                    <a:lnTo>
                      <a:pt x="138" y="28"/>
                    </a:lnTo>
                    <a:lnTo>
                      <a:pt x="84" y="28"/>
                    </a:lnTo>
                    <a:lnTo>
                      <a:pt x="84" y="167"/>
                    </a:lnTo>
                    <a:lnTo>
                      <a:pt x="54" y="167"/>
                    </a:lnTo>
                    <a:lnTo>
                      <a:pt x="54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2189858" y="1324067"/>
                <a:ext cx="130538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64" extrusionOk="0">
                    <a:moveTo>
                      <a:pt x="73" y="164"/>
                    </a:moveTo>
                    <a:cubicBezTo>
                      <a:pt x="62" y="164"/>
                      <a:pt x="52" y="162"/>
                      <a:pt x="43" y="158"/>
                    </a:cubicBezTo>
                    <a:cubicBezTo>
                      <a:pt x="34" y="155"/>
                      <a:pt x="26" y="150"/>
                      <a:pt x="20" y="143"/>
                    </a:cubicBezTo>
                    <a:cubicBezTo>
                      <a:pt x="13" y="136"/>
                      <a:pt x="9" y="128"/>
                      <a:pt x="5" y="119"/>
                    </a:cubicBezTo>
                    <a:cubicBezTo>
                      <a:pt x="2" y="109"/>
                      <a:pt x="0" y="99"/>
                      <a:pt x="0" y="86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65"/>
                      <a:pt x="2" y="54"/>
                      <a:pt x="5" y="45"/>
                    </a:cubicBezTo>
                    <a:cubicBezTo>
                      <a:pt x="9" y="35"/>
                      <a:pt x="13" y="27"/>
                      <a:pt x="20" y="21"/>
                    </a:cubicBezTo>
                    <a:cubicBezTo>
                      <a:pt x="26" y="14"/>
                      <a:pt x="33" y="9"/>
                      <a:pt x="42" y="6"/>
                    </a:cubicBezTo>
                    <a:cubicBezTo>
                      <a:pt x="51" y="2"/>
                      <a:pt x="60" y="0"/>
                      <a:pt x="71" y="0"/>
                    </a:cubicBezTo>
                    <a:cubicBezTo>
                      <a:pt x="82" y="0"/>
                      <a:pt x="92" y="2"/>
                      <a:pt x="100" y="6"/>
                    </a:cubicBezTo>
                    <a:cubicBezTo>
                      <a:pt x="109" y="9"/>
                      <a:pt x="117" y="14"/>
                      <a:pt x="123" y="21"/>
                    </a:cubicBezTo>
                    <a:cubicBezTo>
                      <a:pt x="129" y="28"/>
                      <a:pt x="134" y="36"/>
                      <a:pt x="137" y="46"/>
                    </a:cubicBezTo>
                    <a:cubicBezTo>
                      <a:pt x="141" y="56"/>
                      <a:pt x="142" y="67"/>
                      <a:pt x="142" y="7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106"/>
                      <a:pt x="34" y="117"/>
                      <a:pt x="41" y="125"/>
                    </a:cubicBezTo>
                    <a:cubicBezTo>
                      <a:pt x="49" y="134"/>
                      <a:pt x="59" y="138"/>
                      <a:pt x="71" y="138"/>
                    </a:cubicBezTo>
                    <a:cubicBezTo>
                      <a:pt x="81" y="138"/>
                      <a:pt x="90" y="136"/>
                      <a:pt x="96" y="132"/>
                    </a:cubicBezTo>
                    <a:cubicBezTo>
                      <a:pt x="103" y="128"/>
                      <a:pt x="108" y="122"/>
                      <a:pt x="111" y="114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37" y="130"/>
                      <a:pt x="129" y="143"/>
                      <a:pt x="118" y="151"/>
                    </a:cubicBezTo>
                    <a:cubicBezTo>
                      <a:pt x="106" y="159"/>
                      <a:pt x="91" y="164"/>
                      <a:pt x="73" y="164"/>
                    </a:cubicBezTo>
                    <a:close/>
                    <a:moveTo>
                      <a:pt x="71" y="26"/>
                    </a:moveTo>
                    <a:cubicBezTo>
                      <a:pt x="59" y="26"/>
                      <a:pt x="50" y="30"/>
                      <a:pt x="43" y="37"/>
                    </a:cubicBezTo>
                    <a:cubicBezTo>
                      <a:pt x="36" y="44"/>
                      <a:pt x="32" y="54"/>
                      <a:pt x="30" y="67"/>
                    </a:cubicBezTo>
                    <a:cubicBezTo>
                      <a:pt x="113" y="67"/>
                      <a:pt x="113" y="67"/>
                      <a:pt x="113" y="67"/>
                    </a:cubicBezTo>
                    <a:cubicBezTo>
                      <a:pt x="110" y="40"/>
                      <a:pt x="96" y="26"/>
                      <a:pt x="71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2335191" y="1326678"/>
                <a:ext cx="132279" cy="14881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61" extrusionOk="0">
                    <a:moveTo>
                      <a:pt x="0" y="135"/>
                    </a:moveTo>
                    <a:cubicBezTo>
                      <a:pt x="5" y="135"/>
                      <a:pt x="5" y="135"/>
                      <a:pt x="5" y="135"/>
                    </a:cubicBezTo>
                    <a:cubicBezTo>
                      <a:pt x="11" y="135"/>
                      <a:pt x="16" y="133"/>
                      <a:pt x="19" y="129"/>
                    </a:cubicBezTo>
                    <a:cubicBezTo>
                      <a:pt x="23" y="125"/>
                      <a:pt x="25" y="119"/>
                      <a:pt x="27" y="111"/>
                    </a:cubicBezTo>
                    <a:cubicBezTo>
                      <a:pt x="28" y="104"/>
                      <a:pt x="29" y="95"/>
                      <a:pt x="30" y="84"/>
                    </a:cubicBezTo>
                    <a:cubicBezTo>
                      <a:pt x="30" y="74"/>
                      <a:pt x="30" y="62"/>
                      <a:pt x="30" y="4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158"/>
                      <a:pt x="144" y="158"/>
                      <a:pt x="144" y="158"/>
                    </a:cubicBezTo>
                    <a:cubicBezTo>
                      <a:pt x="115" y="158"/>
                      <a:pt x="115" y="158"/>
                      <a:pt x="115" y="158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9" y="64"/>
                      <a:pt x="58" y="78"/>
                      <a:pt x="58" y="91"/>
                    </a:cubicBezTo>
                    <a:cubicBezTo>
                      <a:pt x="57" y="104"/>
                      <a:pt x="55" y="116"/>
                      <a:pt x="52" y="127"/>
                    </a:cubicBezTo>
                    <a:cubicBezTo>
                      <a:pt x="48" y="137"/>
                      <a:pt x="43" y="145"/>
                      <a:pt x="36" y="151"/>
                    </a:cubicBezTo>
                    <a:cubicBezTo>
                      <a:pt x="28" y="157"/>
                      <a:pt x="18" y="161"/>
                      <a:pt x="5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2510983" y="1326678"/>
                <a:ext cx="114003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58" extrusionOk="0">
                    <a:moveTo>
                      <a:pt x="0" y="0"/>
                    </a:moveTo>
                    <a:cubicBezTo>
                      <a:pt x="29" y="0"/>
                      <a:pt x="29" y="0"/>
                      <a:pt x="29" y="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82" y="51"/>
                      <a:pt x="98" y="55"/>
                      <a:pt x="108" y="65"/>
                    </a:cubicBezTo>
                    <a:cubicBezTo>
                      <a:pt x="118" y="74"/>
                      <a:pt x="124" y="87"/>
                      <a:pt x="124" y="104"/>
                    </a:cubicBezTo>
                    <a:cubicBezTo>
                      <a:pt x="124" y="121"/>
                      <a:pt x="118" y="134"/>
                      <a:pt x="108" y="144"/>
                    </a:cubicBezTo>
                    <a:cubicBezTo>
                      <a:pt x="98" y="153"/>
                      <a:pt x="82" y="158"/>
                      <a:pt x="60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29" y="76"/>
                    </a:moveTo>
                    <a:cubicBezTo>
                      <a:pt x="29" y="132"/>
                      <a:pt x="29" y="132"/>
                      <a:pt x="29" y="132"/>
                    </a:cubicBezTo>
                    <a:cubicBezTo>
                      <a:pt x="59" y="132"/>
                      <a:pt x="59" y="132"/>
                      <a:pt x="59" y="132"/>
                    </a:cubicBezTo>
                    <a:cubicBezTo>
                      <a:pt x="72" y="132"/>
                      <a:pt x="81" y="130"/>
                      <a:pt x="86" y="125"/>
                    </a:cubicBezTo>
                    <a:cubicBezTo>
                      <a:pt x="91" y="120"/>
                      <a:pt x="94" y="114"/>
                      <a:pt x="94" y="104"/>
                    </a:cubicBezTo>
                    <a:cubicBezTo>
                      <a:pt x="94" y="95"/>
                      <a:pt x="91" y="88"/>
                      <a:pt x="86" y="84"/>
                    </a:cubicBezTo>
                    <a:cubicBezTo>
                      <a:pt x="80" y="79"/>
                      <a:pt x="71" y="76"/>
                      <a:pt x="59" y="76"/>
                    </a:cubicBezTo>
                    <a:lnTo>
                      <a:pt x="29" y="7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2648483" y="1324067"/>
                <a:ext cx="125317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4" extrusionOk="0">
                    <a:moveTo>
                      <a:pt x="69" y="164"/>
                    </a:moveTo>
                    <a:cubicBezTo>
                      <a:pt x="48" y="164"/>
                      <a:pt x="31" y="157"/>
                      <a:pt x="19" y="144"/>
                    </a:cubicBezTo>
                    <a:cubicBezTo>
                      <a:pt x="6" y="130"/>
                      <a:pt x="0" y="111"/>
                      <a:pt x="0" y="85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64"/>
                      <a:pt x="1" y="53"/>
                      <a:pt x="5" y="44"/>
                    </a:cubicBezTo>
                    <a:cubicBezTo>
                      <a:pt x="8" y="35"/>
                      <a:pt x="13" y="27"/>
                      <a:pt x="19" y="20"/>
                    </a:cubicBezTo>
                    <a:cubicBezTo>
                      <a:pt x="25" y="14"/>
                      <a:pt x="32" y="9"/>
                      <a:pt x="41" y="6"/>
                    </a:cubicBezTo>
                    <a:cubicBezTo>
                      <a:pt x="49" y="2"/>
                      <a:pt x="59" y="0"/>
                      <a:pt x="69" y="0"/>
                    </a:cubicBezTo>
                    <a:cubicBezTo>
                      <a:pt x="79" y="0"/>
                      <a:pt x="88" y="2"/>
                      <a:pt x="96" y="4"/>
                    </a:cubicBezTo>
                    <a:cubicBezTo>
                      <a:pt x="103" y="7"/>
                      <a:pt x="110" y="11"/>
                      <a:pt x="115" y="15"/>
                    </a:cubicBezTo>
                    <a:cubicBezTo>
                      <a:pt x="121" y="19"/>
                      <a:pt x="125" y="25"/>
                      <a:pt x="129" y="31"/>
                    </a:cubicBezTo>
                    <a:cubicBezTo>
                      <a:pt x="132" y="37"/>
                      <a:pt x="134" y="43"/>
                      <a:pt x="136" y="50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4" y="44"/>
                      <a:pt x="100" y="38"/>
                      <a:pt x="94" y="33"/>
                    </a:cubicBezTo>
                    <a:cubicBezTo>
                      <a:pt x="89" y="29"/>
                      <a:pt x="81" y="26"/>
                      <a:pt x="71" y="26"/>
                    </a:cubicBezTo>
                    <a:cubicBezTo>
                      <a:pt x="58" y="26"/>
                      <a:pt x="48" y="30"/>
                      <a:pt x="41" y="39"/>
                    </a:cubicBezTo>
                    <a:cubicBezTo>
                      <a:pt x="33" y="47"/>
                      <a:pt x="30" y="59"/>
                      <a:pt x="30" y="76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30" y="103"/>
                      <a:pt x="33" y="117"/>
                      <a:pt x="41" y="125"/>
                    </a:cubicBezTo>
                    <a:cubicBezTo>
                      <a:pt x="48" y="133"/>
                      <a:pt x="58" y="138"/>
                      <a:pt x="71" y="138"/>
                    </a:cubicBezTo>
                    <a:cubicBezTo>
                      <a:pt x="81" y="138"/>
                      <a:pt x="89" y="135"/>
                      <a:pt x="94" y="130"/>
                    </a:cubicBezTo>
                    <a:cubicBezTo>
                      <a:pt x="100" y="125"/>
                      <a:pt x="104" y="119"/>
                      <a:pt x="106" y="110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4" y="118"/>
                      <a:pt x="132" y="125"/>
                      <a:pt x="129" y="132"/>
                    </a:cubicBezTo>
                    <a:cubicBezTo>
                      <a:pt x="125" y="138"/>
                      <a:pt x="121" y="144"/>
                      <a:pt x="115" y="149"/>
                    </a:cubicBezTo>
                    <a:cubicBezTo>
                      <a:pt x="110" y="153"/>
                      <a:pt x="103" y="157"/>
                      <a:pt x="96" y="160"/>
                    </a:cubicBezTo>
                    <a:cubicBezTo>
                      <a:pt x="88" y="162"/>
                      <a:pt x="79" y="164"/>
                      <a:pt x="69" y="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2786853" y="1326678"/>
                <a:ext cx="118355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67" extrusionOk="0">
                    <a:moveTo>
                      <a:pt x="52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36" y="0"/>
                    </a:lnTo>
                    <a:lnTo>
                      <a:pt x="136" y="28"/>
                    </a:lnTo>
                    <a:lnTo>
                      <a:pt x="83" y="28"/>
                    </a:lnTo>
                    <a:lnTo>
                      <a:pt x="83" y="167"/>
                    </a:lnTo>
                    <a:lnTo>
                      <a:pt x="52" y="167"/>
                    </a:lnTo>
                    <a:lnTo>
                      <a:pt x="52" y="2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2932186" y="1326678"/>
                <a:ext cx="115744" cy="1453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58" extrusionOk="0">
                    <a:moveTo>
                      <a:pt x="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82" y="0"/>
                      <a:pt x="97" y="4"/>
                      <a:pt x="106" y="12"/>
                    </a:cubicBezTo>
                    <a:cubicBezTo>
                      <a:pt x="115" y="20"/>
                      <a:pt x="120" y="31"/>
                      <a:pt x="120" y="44"/>
                    </a:cubicBezTo>
                    <a:cubicBezTo>
                      <a:pt x="120" y="51"/>
                      <a:pt x="118" y="57"/>
                      <a:pt x="115" y="62"/>
                    </a:cubicBezTo>
                    <a:cubicBezTo>
                      <a:pt x="112" y="67"/>
                      <a:pt x="107" y="72"/>
                      <a:pt x="100" y="75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9" y="79"/>
                      <a:pt x="115" y="84"/>
                      <a:pt x="119" y="90"/>
                    </a:cubicBezTo>
                    <a:cubicBezTo>
                      <a:pt x="124" y="97"/>
                      <a:pt x="126" y="104"/>
                      <a:pt x="126" y="112"/>
                    </a:cubicBezTo>
                    <a:cubicBezTo>
                      <a:pt x="126" y="126"/>
                      <a:pt x="122" y="138"/>
                      <a:pt x="113" y="146"/>
                    </a:cubicBezTo>
                    <a:cubicBezTo>
                      <a:pt x="103" y="154"/>
                      <a:pt x="88" y="158"/>
                      <a:pt x="68" y="158"/>
                    </a:cubicBezTo>
                    <a:cubicBezTo>
                      <a:pt x="0" y="158"/>
                      <a:pt x="0" y="158"/>
                      <a:pt x="0" y="158"/>
                    </a:cubicBezTo>
                    <a:lnTo>
                      <a:pt x="0" y="0"/>
                    </a:lnTo>
                    <a:close/>
                    <a:moveTo>
                      <a:pt x="90" y="46"/>
                    </a:moveTo>
                    <a:cubicBezTo>
                      <a:pt x="90" y="39"/>
                      <a:pt x="88" y="35"/>
                      <a:pt x="84" y="31"/>
                    </a:cubicBezTo>
                    <a:cubicBezTo>
                      <a:pt x="79" y="28"/>
                      <a:pt x="71" y="26"/>
                      <a:pt x="60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60" y="65"/>
                      <a:pt x="60" y="65"/>
                      <a:pt x="60" y="65"/>
                    </a:cubicBezTo>
                    <a:cubicBezTo>
                      <a:pt x="71" y="65"/>
                      <a:pt x="79" y="64"/>
                      <a:pt x="84" y="60"/>
                    </a:cubicBezTo>
                    <a:cubicBezTo>
                      <a:pt x="88" y="57"/>
                      <a:pt x="90" y="52"/>
                      <a:pt x="90" y="46"/>
                    </a:cubicBezTo>
                    <a:close/>
                    <a:moveTo>
                      <a:pt x="97" y="110"/>
                    </a:moveTo>
                    <a:cubicBezTo>
                      <a:pt x="97" y="104"/>
                      <a:pt x="94" y="98"/>
                      <a:pt x="90" y="95"/>
                    </a:cubicBezTo>
                    <a:cubicBezTo>
                      <a:pt x="85" y="91"/>
                      <a:pt x="78" y="89"/>
                      <a:pt x="66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78" y="132"/>
                      <a:pt x="85" y="130"/>
                      <a:pt x="90" y="127"/>
                    </a:cubicBezTo>
                    <a:cubicBezTo>
                      <a:pt x="94" y="123"/>
                      <a:pt x="97" y="117"/>
                      <a:pt x="97" y="1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3073168" y="1324067"/>
                <a:ext cx="122706" cy="1514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64" extrusionOk="0">
                    <a:moveTo>
                      <a:pt x="54" y="164"/>
                    </a:moveTo>
                    <a:cubicBezTo>
                      <a:pt x="36" y="164"/>
                      <a:pt x="22" y="159"/>
                      <a:pt x="14" y="151"/>
                    </a:cubicBezTo>
                    <a:cubicBezTo>
                      <a:pt x="5" y="142"/>
                      <a:pt x="0" y="131"/>
                      <a:pt x="0" y="116"/>
                    </a:cubicBezTo>
                    <a:cubicBezTo>
                      <a:pt x="0" y="101"/>
                      <a:pt x="5" y="88"/>
                      <a:pt x="16" y="79"/>
                    </a:cubicBezTo>
                    <a:cubicBezTo>
                      <a:pt x="27" y="70"/>
                      <a:pt x="44" y="65"/>
                      <a:pt x="68" y="65"/>
                    </a:cubicBezTo>
                    <a:cubicBezTo>
                      <a:pt x="104" y="65"/>
                      <a:pt x="104" y="65"/>
                      <a:pt x="104" y="65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4" y="46"/>
                      <a:pt x="102" y="39"/>
                      <a:pt x="96" y="34"/>
                    </a:cubicBezTo>
                    <a:cubicBezTo>
                      <a:pt x="91" y="29"/>
                      <a:pt x="82" y="26"/>
                      <a:pt x="70" y="26"/>
                    </a:cubicBezTo>
                    <a:cubicBezTo>
                      <a:pt x="58" y="26"/>
                      <a:pt x="50" y="28"/>
                      <a:pt x="45" y="32"/>
                    </a:cubicBezTo>
                    <a:cubicBezTo>
                      <a:pt x="39" y="36"/>
                      <a:pt x="36" y="41"/>
                      <a:pt x="3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1"/>
                      <a:pt x="8" y="35"/>
                      <a:pt x="11" y="29"/>
                    </a:cubicBezTo>
                    <a:cubicBezTo>
                      <a:pt x="14" y="23"/>
                      <a:pt x="18" y="18"/>
                      <a:pt x="23" y="14"/>
                    </a:cubicBezTo>
                    <a:cubicBezTo>
                      <a:pt x="29" y="10"/>
                      <a:pt x="35" y="7"/>
                      <a:pt x="43" y="4"/>
                    </a:cubicBezTo>
                    <a:cubicBezTo>
                      <a:pt x="51" y="2"/>
                      <a:pt x="60" y="0"/>
                      <a:pt x="70" y="0"/>
                    </a:cubicBezTo>
                    <a:cubicBezTo>
                      <a:pt x="91" y="0"/>
                      <a:pt x="107" y="5"/>
                      <a:pt x="117" y="15"/>
                    </a:cubicBezTo>
                    <a:cubicBezTo>
                      <a:pt x="128" y="25"/>
                      <a:pt x="133" y="39"/>
                      <a:pt x="133" y="58"/>
                    </a:cubicBezTo>
                    <a:cubicBezTo>
                      <a:pt x="133" y="161"/>
                      <a:pt x="133" y="161"/>
                      <a:pt x="133" y="161"/>
                    </a:cubicBezTo>
                    <a:cubicBezTo>
                      <a:pt x="111" y="161"/>
                      <a:pt x="111" y="161"/>
                      <a:pt x="111" y="161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94" y="155"/>
                      <a:pt x="76" y="164"/>
                      <a:pt x="54" y="164"/>
                    </a:cubicBezTo>
                    <a:close/>
                    <a:moveTo>
                      <a:pt x="57" y="138"/>
                    </a:moveTo>
                    <a:cubicBezTo>
                      <a:pt x="64" y="138"/>
                      <a:pt x="70" y="136"/>
                      <a:pt x="75" y="134"/>
                    </a:cubicBezTo>
                    <a:cubicBezTo>
                      <a:pt x="81" y="132"/>
                      <a:pt x="86" y="129"/>
                      <a:pt x="91" y="125"/>
                    </a:cubicBezTo>
                    <a:cubicBezTo>
                      <a:pt x="95" y="121"/>
                      <a:pt x="98" y="117"/>
                      <a:pt x="101" y="111"/>
                    </a:cubicBezTo>
                    <a:cubicBezTo>
                      <a:pt x="103" y="106"/>
                      <a:pt x="104" y="101"/>
                      <a:pt x="104" y="95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55" y="89"/>
                      <a:pt x="45" y="91"/>
                      <a:pt x="39" y="96"/>
                    </a:cubicBezTo>
                    <a:cubicBezTo>
                      <a:pt x="33" y="101"/>
                      <a:pt x="30" y="108"/>
                      <a:pt x="30" y="116"/>
                    </a:cubicBezTo>
                    <a:cubicBezTo>
                      <a:pt x="30" y="122"/>
                      <a:pt x="32" y="128"/>
                      <a:pt x="37" y="132"/>
                    </a:cubicBezTo>
                    <a:cubicBezTo>
                      <a:pt x="41" y="136"/>
                      <a:pt x="48" y="138"/>
                      <a:pt x="57" y="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289" name="Google Shape;289;p15"/>
            <p:cNvSpPr/>
            <p:nvPr/>
          </p:nvSpPr>
          <p:spPr>
            <a:xfrm>
              <a:off x="2809480" y="390284"/>
              <a:ext cx="737977" cy="651821"/>
            </a:xfrm>
            <a:custGeom>
              <a:avLst/>
              <a:gdLst/>
              <a:ahLst/>
              <a:cxnLst/>
              <a:rect l="l" t="t" r="r" b="b"/>
              <a:pathLst>
                <a:path w="801" h="707" extrusionOk="0">
                  <a:moveTo>
                    <a:pt x="164" y="473"/>
                  </a:moveTo>
                  <a:cubicBezTo>
                    <a:pt x="152" y="587"/>
                    <a:pt x="91" y="610"/>
                    <a:pt x="0" y="613"/>
                  </a:cubicBezTo>
                  <a:cubicBezTo>
                    <a:pt x="0" y="704"/>
                    <a:pt x="0" y="704"/>
                    <a:pt x="0" y="704"/>
                  </a:cubicBezTo>
                  <a:cubicBezTo>
                    <a:pt x="137" y="707"/>
                    <a:pt x="225" y="655"/>
                    <a:pt x="252" y="533"/>
                  </a:cubicBezTo>
                  <a:cubicBezTo>
                    <a:pt x="273" y="442"/>
                    <a:pt x="302" y="87"/>
                    <a:pt x="302" y="87"/>
                  </a:cubicBezTo>
                  <a:cubicBezTo>
                    <a:pt x="704" y="87"/>
                    <a:pt x="704" y="87"/>
                    <a:pt x="704" y="87"/>
                  </a:cubicBezTo>
                  <a:cubicBezTo>
                    <a:pt x="704" y="698"/>
                    <a:pt x="704" y="698"/>
                    <a:pt x="704" y="698"/>
                  </a:cubicBezTo>
                  <a:cubicBezTo>
                    <a:pt x="801" y="698"/>
                    <a:pt x="801" y="698"/>
                    <a:pt x="801" y="698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1" y="0"/>
                    <a:pt x="181" y="324"/>
                    <a:pt x="164" y="4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1337007" y="390284"/>
              <a:ext cx="755382" cy="643119"/>
            </a:xfrm>
            <a:custGeom>
              <a:avLst/>
              <a:gdLst/>
              <a:ahLst/>
              <a:cxnLst/>
              <a:rect l="l" t="t" r="r" b="b"/>
              <a:pathLst>
                <a:path w="820" h="698" extrusionOk="0">
                  <a:moveTo>
                    <a:pt x="779" y="0"/>
                  </a:moveTo>
                  <a:cubicBezTo>
                    <a:pt x="656" y="0"/>
                    <a:pt x="656" y="0"/>
                    <a:pt x="656" y="0"/>
                  </a:cubicBezTo>
                  <a:cubicBezTo>
                    <a:pt x="469" y="242"/>
                    <a:pt x="469" y="242"/>
                    <a:pt x="469" y="242"/>
                  </a:cubicBezTo>
                  <a:cubicBezTo>
                    <a:pt x="439" y="280"/>
                    <a:pt x="394" y="302"/>
                    <a:pt x="347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94" y="698"/>
                    <a:pt x="94" y="698"/>
                    <a:pt x="94" y="698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681" y="698"/>
                    <a:pt x="681" y="698"/>
                    <a:pt x="681" y="698"/>
                  </a:cubicBezTo>
                  <a:cubicBezTo>
                    <a:pt x="820" y="698"/>
                    <a:pt x="820" y="698"/>
                    <a:pt x="820" y="698"/>
                  </a:cubicBezTo>
                  <a:cubicBezTo>
                    <a:pt x="513" y="343"/>
                    <a:pt x="513" y="343"/>
                    <a:pt x="513" y="343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2055839" y="365046"/>
              <a:ext cx="757122" cy="691853"/>
            </a:xfrm>
            <a:custGeom>
              <a:avLst/>
              <a:gdLst/>
              <a:ahLst/>
              <a:cxnLst/>
              <a:rect l="l" t="t" r="r" b="b"/>
              <a:pathLst>
                <a:path w="822" h="751" extrusionOk="0">
                  <a:moveTo>
                    <a:pt x="411" y="0"/>
                  </a:moveTo>
                  <a:cubicBezTo>
                    <a:pt x="184" y="0"/>
                    <a:pt x="0" y="122"/>
                    <a:pt x="0" y="376"/>
                  </a:cubicBezTo>
                  <a:cubicBezTo>
                    <a:pt x="0" y="646"/>
                    <a:pt x="184" y="751"/>
                    <a:pt x="411" y="751"/>
                  </a:cubicBezTo>
                  <a:cubicBezTo>
                    <a:pt x="638" y="751"/>
                    <a:pt x="822" y="645"/>
                    <a:pt x="822" y="376"/>
                  </a:cubicBezTo>
                  <a:cubicBezTo>
                    <a:pt x="822" y="119"/>
                    <a:pt x="638" y="0"/>
                    <a:pt x="411" y="0"/>
                  </a:cubicBezTo>
                  <a:close/>
                  <a:moveTo>
                    <a:pt x="411" y="662"/>
                  </a:moveTo>
                  <a:cubicBezTo>
                    <a:pt x="229" y="662"/>
                    <a:pt x="101" y="582"/>
                    <a:pt x="101" y="376"/>
                  </a:cubicBezTo>
                  <a:cubicBezTo>
                    <a:pt x="101" y="182"/>
                    <a:pt x="229" y="89"/>
                    <a:pt x="411" y="89"/>
                  </a:cubicBezTo>
                  <a:cubicBezTo>
                    <a:pt x="592" y="89"/>
                    <a:pt x="720" y="180"/>
                    <a:pt x="721" y="376"/>
                  </a:cubicBezTo>
                  <a:cubicBezTo>
                    <a:pt x="721" y="581"/>
                    <a:pt x="592" y="662"/>
                    <a:pt x="411" y="6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248318" y="390284"/>
              <a:ext cx="966854" cy="643119"/>
            </a:xfrm>
            <a:custGeom>
              <a:avLst/>
              <a:gdLst/>
              <a:ahLst/>
              <a:cxnLst/>
              <a:rect l="l" t="t" r="r" b="b"/>
              <a:pathLst>
                <a:path w="1049" h="698" extrusionOk="0">
                  <a:moveTo>
                    <a:pt x="956" y="605"/>
                  </a:moveTo>
                  <a:cubicBezTo>
                    <a:pt x="571" y="605"/>
                    <a:pt x="571" y="605"/>
                    <a:pt x="571" y="605"/>
                  </a:cubicBezTo>
                  <a:cubicBezTo>
                    <a:pt x="571" y="283"/>
                    <a:pt x="571" y="283"/>
                    <a:pt x="571" y="283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283"/>
                    <a:pt x="478" y="283"/>
                    <a:pt x="478" y="283"/>
                  </a:cubicBezTo>
                  <a:cubicBezTo>
                    <a:pt x="478" y="461"/>
                    <a:pt x="334" y="605"/>
                    <a:pt x="156" y="605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56" y="698"/>
                    <a:pt x="156" y="698"/>
                    <a:pt x="156" y="698"/>
                  </a:cubicBezTo>
                  <a:cubicBezTo>
                    <a:pt x="286" y="698"/>
                    <a:pt x="402" y="639"/>
                    <a:pt x="478" y="545"/>
                  </a:cubicBezTo>
                  <a:cubicBezTo>
                    <a:pt x="478" y="698"/>
                    <a:pt x="478" y="698"/>
                    <a:pt x="478" y="698"/>
                  </a:cubicBezTo>
                  <a:cubicBezTo>
                    <a:pt x="1049" y="698"/>
                    <a:pt x="1049" y="698"/>
                    <a:pt x="1049" y="698"/>
                  </a:cubicBezTo>
                  <a:cubicBezTo>
                    <a:pt x="1049" y="0"/>
                    <a:pt x="1049" y="0"/>
                    <a:pt x="1049" y="0"/>
                  </a:cubicBezTo>
                  <a:cubicBezTo>
                    <a:pt x="956" y="0"/>
                    <a:pt x="956" y="0"/>
                    <a:pt x="956" y="0"/>
                  </a:cubicBezTo>
                  <a:lnTo>
                    <a:pt x="956" y="6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21429" y="390284"/>
              <a:ext cx="818040" cy="645729"/>
            </a:xfrm>
            <a:custGeom>
              <a:avLst/>
              <a:gdLst/>
              <a:ahLst/>
              <a:cxnLst/>
              <a:rect l="l" t="t" r="r" b="b"/>
              <a:pathLst>
                <a:path w="888" h="700" extrusionOk="0">
                  <a:moveTo>
                    <a:pt x="809" y="46"/>
                  </a:moveTo>
                  <a:cubicBezTo>
                    <a:pt x="809" y="0"/>
                    <a:pt x="809" y="0"/>
                    <a:pt x="809" y="0"/>
                  </a:cubicBezTo>
                  <a:cubicBezTo>
                    <a:pt x="715" y="0"/>
                    <a:pt x="715" y="0"/>
                    <a:pt x="715" y="0"/>
                  </a:cubicBezTo>
                  <a:cubicBezTo>
                    <a:pt x="715" y="46"/>
                    <a:pt x="715" y="46"/>
                    <a:pt x="715" y="46"/>
                  </a:cubicBezTo>
                  <a:cubicBezTo>
                    <a:pt x="715" y="124"/>
                    <a:pt x="699" y="199"/>
                    <a:pt x="670" y="267"/>
                  </a:cubicBezTo>
                  <a:cubicBezTo>
                    <a:pt x="585" y="100"/>
                    <a:pt x="585" y="100"/>
                    <a:pt x="585" y="100"/>
                  </a:cubicBezTo>
                  <a:cubicBezTo>
                    <a:pt x="554" y="39"/>
                    <a:pt x="490" y="0"/>
                    <a:pt x="421" y="0"/>
                  </a:cubicBezTo>
                  <a:cubicBezTo>
                    <a:pt x="610" y="372"/>
                    <a:pt x="610" y="372"/>
                    <a:pt x="610" y="372"/>
                  </a:cubicBezTo>
                  <a:cubicBezTo>
                    <a:pt x="508" y="514"/>
                    <a:pt x="342" y="606"/>
                    <a:pt x="155" y="606"/>
                  </a:cubicBezTo>
                  <a:cubicBezTo>
                    <a:pt x="113" y="606"/>
                    <a:pt x="113" y="606"/>
                    <a:pt x="113" y="606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352" y="0"/>
                    <a:pt x="288" y="39"/>
                    <a:pt x="257" y="100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606"/>
                    <a:pt x="0" y="606"/>
                    <a:pt x="0" y="606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155" y="700"/>
                    <a:pt x="155" y="700"/>
                    <a:pt x="155" y="700"/>
                  </a:cubicBezTo>
                  <a:cubicBezTo>
                    <a:pt x="356" y="700"/>
                    <a:pt x="537" y="608"/>
                    <a:pt x="657" y="464"/>
                  </a:cubicBezTo>
                  <a:cubicBezTo>
                    <a:pt x="681" y="511"/>
                    <a:pt x="681" y="511"/>
                    <a:pt x="681" y="511"/>
                  </a:cubicBezTo>
                  <a:cubicBezTo>
                    <a:pt x="776" y="698"/>
                    <a:pt x="776" y="698"/>
                    <a:pt x="776" y="698"/>
                  </a:cubicBezTo>
                  <a:cubicBezTo>
                    <a:pt x="888" y="698"/>
                    <a:pt x="888" y="698"/>
                    <a:pt x="888" y="698"/>
                  </a:cubicBezTo>
                  <a:cubicBezTo>
                    <a:pt x="722" y="371"/>
                    <a:pt x="722" y="371"/>
                    <a:pt x="722" y="371"/>
                  </a:cubicBezTo>
                  <a:cubicBezTo>
                    <a:pt x="777" y="275"/>
                    <a:pt x="809" y="164"/>
                    <a:pt x="80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Слайд раздела">
  <p:cSld name="2_Слайд раздела">
    <p:bg>
      <p:bgPr>
        <a:solidFill>
          <a:schemeClr val="lt2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>
            <a:off x="-837" y="0"/>
            <a:ext cx="12193674" cy="61420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ctrTitle"/>
          </p:nvPr>
        </p:nvSpPr>
        <p:spPr>
          <a:xfrm>
            <a:off x="174205" y="1416886"/>
            <a:ext cx="9144000" cy="203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50662" y="133044"/>
            <a:ext cx="5945338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298" name="Google Shape;298;p16"/>
          <p:cNvGrpSpPr/>
          <p:nvPr/>
        </p:nvGrpSpPr>
        <p:grpSpPr>
          <a:xfrm>
            <a:off x="273720" y="6214096"/>
            <a:ext cx="11657339" cy="594871"/>
            <a:chOff x="273720" y="6214096"/>
            <a:chExt cx="11657339" cy="594871"/>
          </a:xfrm>
        </p:grpSpPr>
        <p:sp>
          <p:nvSpPr>
            <p:cNvPr id="299" name="Google Shape;299;p16"/>
            <p:cNvSpPr txBox="1"/>
            <p:nvPr/>
          </p:nvSpPr>
          <p:spPr>
            <a:xfrm>
              <a:off x="6314695" y="6328460"/>
              <a:ext cx="4393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 </a:t>
              </a:r>
              <a:b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300" name="Google Shape;300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85624" y="6278956"/>
              <a:ext cx="845435" cy="441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1" name="Google Shape;301;p16"/>
            <p:cNvGrpSpPr/>
            <p:nvPr/>
          </p:nvGrpSpPr>
          <p:grpSpPr>
            <a:xfrm>
              <a:off x="273720" y="6214096"/>
              <a:ext cx="2262896" cy="594871"/>
              <a:chOff x="248318" y="365046"/>
              <a:chExt cx="4191151" cy="1101772"/>
            </a:xfrm>
          </p:grpSpPr>
          <p:grpSp>
            <p:nvGrpSpPr>
              <p:cNvPr id="302" name="Google Shape;302;p16"/>
              <p:cNvGrpSpPr/>
              <p:nvPr/>
            </p:nvGrpSpPr>
            <p:grpSpPr>
              <a:xfrm>
                <a:off x="248318" y="1260567"/>
                <a:ext cx="2947556" cy="206251"/>
                <a:chOff x="248318" y="1324067"/>
                <a:chExt cx="2947556" cy="206251"/>
              </a:xfrm>
            </p:grpSpPr>
            <p:sp>
              <p:nvSpPr>
                <p:cNvPr id="303" name="Google Shape;303;p16"/>
                <p:cNvSpPr/>
                <p:nvPr/>
              </p:nvSpPr>
              <p:spPr>
                <a:xfrm>
                  <a:off x="248318" y="1326678"/>
                  <a:ext cx="11922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67" extrusionOk="0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0" y="28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4" name="Google Shape;304;p16"/>
                <p:cNvSpPr/>
                <p:nvPr/>
              </p:nvSpPr>
              <p:spPr>
                <a:xfrm>
                  <a:off x="411056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7" y="0"/>
                        <a:pt x="96" y="2"/>
                        <a:pt x="104" y="5"/>
                      </a:cubicBezTo>
                      <a:cubicBezTo>
                        <a:pt x="112" y="9"/>
                        <a:pt x="118" y="13"/>
                        <a:pt x="124" y="20"/>
                      </a:cubicBezTo>
                      <a:cubicBezTo>
                        <a:pt x="130" y="26"/>
                        <a:pt x="134" y="34"/>
                        <a:pt x="137" y="44"/>
                      </a:cubicBezTo>
                      <a:cubicBezTo>
                        <a:pt x="140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0" y="110"/>
                        <a:pt x="137" y="120"/>
                      </a:cubicBezTo>
                      <a:cubicBezTo>
                        <a:pt x="134" y="129"/>
                        <a:pt x="129" y="137"/>
                        <a:pt x="124" y="144"/>
                      </a:cubicBezTo>
                      <a:cubicBezTo>
                        <a:pt x="118" y="150"/>
                        <a:pt x="111" y="155"/>
                        <a:pt x="104" y="159"/>
                      </a:cubicBezTo>
                      <a:cubicBezTo>
                        <a:pt x="96" y="162"/>
                        <a:pt x="87" y="164"/>
                        <a:pt x="78" y="164"/>
                      </a:cubicBezTo>
                      <a:cubicBezTo>
                        <a:pt x="67" y="164"/>
                        <a:pt x="58" y="162"/>
                        <a:pt x="50" y="158"/>
                      </a:cubicBezTo>
                      <a:cubicBezTo>
                        <a:pt x="43" y="155"/>
                        <a:pt x="35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3" y="133"/>
                        <a:pt x="101" y="125"/>
                      </a:cubicBezTo>
                      <a:cubicBezTo>
                        <a:pt x="108" y="117"/>
                        <a:pt x="112" y="104"/>
                        <a:pt x="112" y="86"/>
                      </a:cubicBezTo>
                      <a:cubicBezTo>
                        <a:pt x="112" y="78"/>
                        <a:pt x="112" y="78"/>
                        <a:pt x="112" y="78"/>
                      </a:cubicBezTo>
                      <a:cubicBezTo>
                        <a:pt x="112" y="61"/>
                        <a:pt x="108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7" y="26"/>
                        <a:pt x="47" y="31"/>
                        <a:pt x="39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7" y="133"/>
                        <a:pt x="57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5" name="Google Shape;305;p16"/>
                <p:cNvSpPr/>
                <p:nvPr/>
              </p:nvSpPr>
              <p:spPr>
                <a:xfrm>
                  <a:off x="567702" y="1324067"/>
                  <a:ext cx="13140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1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6" name="Google Shape;306;p16"/>
                <p:cNvSpPr/>
                <p:nvPr/>
              </p:nvSpPr>
              <p:spPr>
                <a:xfrm>
                  <a:off x="713904" y="1326678"/>
                  <a:ext cx="152294" cy="18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99" extrusionOk="0">
                      <a:moveTo>
                        <a:pt x="0" y="132"/>
                      </a:moveTo>
                      <a:cubicBezTo>
                        <a:pt x="16" y="132"/>
                        <a:pt x="16" y="132"/>
                        <a:pt x="16" y="132"/>
                      </a:cubicBezTo>
                      <a:cubicBezTo>
                        <a:pt x="19" y="127"/>
                        <a:pt x="22" y="123"/>
                        <a:pt x="24" y="117"/>
                      </a:cubicBezTo>
                      <a:cubicBezTo>
                        <a:pt x="27" y="112"/>
                        <a:pt x="28" y="106"/>
                        <a:pt x="30" y="100"/>
                      </a:cubicBezTo>
                      <a:cubicBezTo>
                        <a:pt x="31" y="94"/>
                        <a:pt x="32" y="86"/>
                        <a:pt x="33" y="78"/>
                      </a:cubicBezTo>
                      <a:cubicBezTo>
                        <a:pt x="33" y="69"/>
                        <a:pt x="33" y="59"/>
                        <a:pt x="33" y="47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132"/>
                        <a:pt x="147" y="132"/>
                        <a:pt x="147" y="132"/>
                      </a:cubicBezTo>
                      <a:cubicBezTo>
                        <a:pt x="166" y="132"/>
                        <a:pt x="166" y="132"/>
                        <a:pt x="166" y="132"/>
                      </a:cubicBezTo>
                      <a:cubicBezTo>
                        <a:pt x="166" y="199"/>
                        <a:pt x="166" y="199"/>
                        <a:pt x="166" y="199"/>
                      </a:cubicBezTo>
                      <a:cubicBezTo>
                        <a:pt x="139" y="199"/>
                        <a:pt x="139" y="199"/>
                        <a:pt x="139" y="199"/>
                      </a:cubicBezTo>
                      <a:cubicBezTo>
                        <a:pt x="139" y="158"/>
                        <a:pt x="139" y="158"/>
                        <a:pt x="139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lnTo>
                        <a:pt x="0" y="132"/>
                      </a:lnTo>
                      <a:close/>
                      <a:moveTo>
                        <a:pt x="119" y="132"/>
                      </a:moveTo>
                      <a:cubicBezTo>
                        <a:pt x="119" y="26"/>
                        <a:pt x="119" y="26"/>
                        <a:pt x="119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1" y="58"/>
                        <a:pt x="60" y="67"/>
                        <a:pt x="60" y="75"/>
                      </a:cubicBezTo>
                      <a:cubicBezTo>
                        <a:pt x="59" y="83"/>
                        <a:pt x="59" y="91"/>
                        <a:pt x="58" y="97"/>
                      </a:cubicBezTo>
                      <a:cubicBezTo>
                        <a:pt x="57" y="104"/>
                        <a:pt x="55" y="110"/>
                        <a:pt x="54" y="115"/>
                      </a:cubicBezTo>
                      <a:cubicBezTo>
                        <a:pt x="52" y="121"/>
                        <a:pt x="50" y="126"/>
                        <a:pt x="48" y="131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lnTo>
                        <a:pt x="119" y="1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7" name="Google Shape;307;p16"/>
                <p:cNvSpPr/>
                <p:nvPr/>
              </p:nvSpPr>
              <p:spPr>
                <a:xfrm>
                  <a:off x="894048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1" y="28"/>
                      </a:lnTo>
                      <a:lnTo>
                        <a:pt x="31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8" name="Google Shape;308;p16"/>
                <p:cNvSpPr/>
                <p:nvPr/>
              </p:nvSpPr>
              <p:spPr>
                <a:xfrm>
                  <a:off x="1056785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8" y="0"/>
                        <a:pt x="96" y="2"/>
                        <a:pt x="104" y="5"/>
                      </a:cubicBezTo>
                      <a:cubicBezTo>
                        <a:pt x="112" y="9"/>
                        <a:pt x="119" y="13"/>
                        <a:pt x="125" y="20"/>
                      </a:cubicBezTo>
                      <a:cubicBezTo>
                        <a:pt x="130" y="26"/>
                        <a:pt x="135" y="34"/>
                        <a:pt x="138" y="44"/>
                      </a:cubicBezTo>
                      <a:cubicBezTo>
                        <a:pt x="141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1" y="110"/>
                        <a:pt x="137" y="120"/>
                      </a:cubicBezTo>
                      <a:cubicBezTo>
                        <a:pt x="134" y="129"/>
                        <a:pt x="130" y="137"/>
                        <a:pt x="124" y="144"/>
                      </a:cubicBezTo>
                      <a:cubicBezTo>
                        <a:pt x="119" y="150"/>
                        <a:pt x="112" y="155"/>
                        <a:pt x="104" y="159"/>
                      </a:cubicBezTo>
                      <a:cubicBezTo>
                        <a:pt x="96" y="162"/>
                        <a:pt x="88" y="164"/>
                        <a:pt x="78" y="164"/>
                      </a:cubicBezTo>
                      <a:cubicBezTo>
                        <a:pt x="68" y="164"/>
                        <a:pt x="58" y="162"/>
                        <a:pt x="51" y="158"/>
                      </a:cubicBezTo>
                      <a:cubicBezTo>
                        <a:pt x="43" y="155"/>
                        <a:pt x="36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4" y="133"/>
                        <a:pt x="101" y="125"/>
                      </a:cubicBezTo>
                      <a:cubicBezTo>
                        <a:pt x="109" y="117"/>
                        <a:pt x="113" y="104"/>
                        <a:pt x="113" y="86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1"/>
                        <a:pt x="109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8" y="26"/>
                        <a:pt x="47" y="31"/>
                        <a:pt x="40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8" y="133"/>
                        <a:pt x="58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9" name="Google Shape;309;p16"/>
                <p:cNvSpPr/>
                <p:nvPr/>
              </p:nvSpPr>
              <p:spPr>
                <a:xfrm>
                  <a:off x="122300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0"/>
                      </a:lnTo>
                      <a:lnTo>
                        <a:pt x="31" y="130"/>
                      </a:lnTo>
                      <a:lnTo>
                        <a:pt x="10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37"/>
                      </a:lnTo>
                      <a:lnTo>
                        <a:pt x="113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0" name="Google Shape;310;p16"/>
                <p:cNvSpPr/>
                <p:nvPr/>
              </p:nvSpPr>
              <p:spPr>
                <a:xfrm>
                  <a:off x="139183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68"/>
                      </a:lnTo>
                      <a:lnTo>
                        <a:pt x="114" y="68"/>
                      </a:lnTo>
                      <a:lnTo>
                        <a:pt x="11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95"/>
                      </a:lnTo>
                      <a:lnTo>
                        <a:pt x="30" y="95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1" name="Google Shape;311;p16"/>
                <p:cNvSpPr/>
                <p:nvPr/>
              </p:nvSpPr>
              <p:spPr>
                <a:xfrm>
                  <a:off x="1561533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130"/>
                      </a:lnTo>
                      <a:lnTo>
                        <a:pt x="30" y="130"/>
                      </a:lnTo>
                      <a:lnTo>
                        <a:pt x="103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3" y="167"/>
                      </a:lnTo>
                      <a:lnTo>
                        <a:pt x="113" y="37"/>
                      </a:lnTo>
                      <a:lnTo>
                        <a:pt x="112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2" name="Google Shape;312;p16"/>
                <p:cNvSpPr/>
                <p:nvPr/>
              </p:nvSpPr>
              <p:spPr>
                <a:xfrm>
                  <a:off x="1729493" y="1326678"/>
                  <a:ext cx="15403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67" extrusionOk="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89" y="95"/>
                      </a:lnTo>
                      <a:lnTo>
                        <a:pt x="90" y="95"/>
                      </a:lnTo>
                      <a:lnTo>
                        <a:pt x="135" y="0"/>
                      </a:lnTo>
                      <a:lnTo>
                        <a:pt x="177" y="0"/>
                      </a:lnTo>
                      <a:lnTo>
                        <a:pt x="177" y="167"/>
                      </a:lnTo>
                      <a:lnTo>
                        <a:pt x="147" y="167"/>
                      </a:lnTo>
                      <a:lnTo>
                        <a:pt x="147" y="37"/>
                      </a:lnTo>
                      <a:lnTo>
                        <a:pt x="146" y="37"/>
                      </a:lnTo>
                      <a:lnTo>
                        <a:pt x="104" y="129"/>
                      </a:lnTo>
                      <a:lnTo>
                        <a:pt x="73" y="129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3" name="Google Shape;313;p16"/>
                <p:cNvSpPr/>
                <p:nvPr/>
              </p:nvSpPr>
              <p:spPr>
                <a:xfrm>
                  <a:off x="1917468" y="1324067"/>
                  <a:ext cx="12183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64" extrusionOk="0">
                      <a:moveTo>
                        <a:pt x="53" y="164"/>
                      </a:moveTo>
                      <a:cubicBezTo>
                        <a:pt x="36" y="164"/>
                        <a:pt x="22" y="159"/>
                        <a:pt x="13" y="151"/>
                      </a:cubicBezTo>
                      <a:cubicBezTo>
                        <a:pt x="4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6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1" y="39"/>
                        <a:pt x="96" y="34"/>
                      </a:cubicBezTo>
                      <a:cubicBezTo>
                        <a:pt x="91" y="29"/>
                        <a:pt x="82" y="26"/>
                        <a:pt x="69" y="26"/>
                      </a:cubicBezTo>
                      <a:cubicBezTo>
                        <a:pt x="58" y="26"/>
                        <a:pt x="50" y="28"/>
                        <a:pt x="44" y="32"/>
                      </a:cubicBezTo>
                      <a:cubicBezTo>
                        <a:pt x="39" y="36"/>
                        <a:pt x="36" y="41"/>
                        <a:pt x="35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8" y="10"/>
                        <a:pt x="35" y="7"/>
                        <a:pt x="43" y="4"/>
                      </a:cubicBezTo>
                      <a:cubicBezTo>
                        <a:pt x="50" y="2"/>
                        <a:pt x="59" y="0"/>
                        <a:pt x="69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7" y="25"/>
                        <a:pt x="132" y="39"/>
                        <a:pt x="132" y="58"/>
                      </a:cubicBezTo>
                      <a:cubicBezTo>
                        <a:pt x="132" y="161"/>
                        <a:pt x="132" y="161"/>
                        <a:pt x="132" y="161"/>
                      </a:cubicBezTo>
                      <a:cubicBezTo>
                        <a:pt x="110" y="161"/>
                        <a:pt x="110" y="161"/>
                        <a:pt x="110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3" y="155"/>
                        <a:pt x="76" y="164"/>
                        <a:pt x="53" y="164"/>
                      </a:cubicBezTo>
                      <a:close/>
                      <a:moveTo>
                        <a:pt x="57" y="138"/>
                      </a:moveTo>
                      <a:cubicBezTo>
                        <a:pt x="63" y="138"/>
                        <a:pt x="69" y="136"/>
                        <a:pt x="75" y="134"/>
                      </a:cubicBezTo>
                      <a:cubicBezTo>
                        <a:pt x="81" y="132"/>
                        <a:pt x="86" y="129"/>
                        <a:pt x="90" y="125"/>
                      </a:cubicBezTo>
                      <a:cubicBezTo>
                        <a:pt x="95" y="121"/>
                        <a:pt x="98" y="117"/>
                        <a:pt x="100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54" y="89"/>
                        <a:pt x="44" y="91"/>
                        <a:pt x="38" y="96"/>
                      </a:cubicBezTo>
                      <a:cubicBezTo>
                        <a:pt x="32" y="101"/>
                        <a:pt x="29" y="108"/>
                        <a:pt x="29" y="116"/>
                      </a:cubicBezTo>
                      <a:cubicBezTo>
                        <a:pt x="29" y="122"/>
                        <a:pt x="32" y="128"/>
                        <a:pt x="36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4" name="Google Shape;314;p16"/>
                <p:cNvSpPr/>
                <p:nvPr/>
              </p:nvSpPr>
              <p:spPr>
                <a:xfrm>
                  <a:off x="2058450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54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28"/>
                      </a:lnTo>
                      <a:lnTo>
                        <a:pt x="84" y="28"/>
                      </a:lnTo>
                      <a:lnTo>
                        <a:pt x="84" y="167"/>
                      </a:lnTo>
                      <a:lnTo>
                        <a:pt x="54" y="167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5" name="Google Shape;315;p16"/>
                <p:cNvSpPr/>
                <p:nvPr/>
              </p:nvSpPr>
              <p:spPr>
                <a:xfrm>
                  <a:off x="2189858" y="1324067"/>
                  <a:ext cx="13053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0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6" name="Google Shape;316;p16"/>
                <p:cNvSpPr/>
                <p:nvPr/>
              </p:nvSpPr>
              <p:spPr>
                <a:xfrm>
                  <a:off x="2335191" y="1326678"/>
                  <a:ext cx="132279" cy="148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1" extrusionOk="0">
                      <a:moveTo>
                        <a:pt x="0" y="135"/>
                      </a:moveTo>
                      <a:cubicBezTo>
                        <a:pt x="5" y="135"/>
                        <a:pt x="5" y="135"/>
                        <a:pt x="5" y="135"/>
                      </a:cubicBezTo>
                      <a:cubicBezTo>
                        <a:pt x="11" y="135"/>
                        <a:pt x="16" y="133"/>
                        <a:pt x="19" y="129"/>
                      </a:cubicBezTo>
                      <a:cubicBezTo>
                        <a:pt x="23" y="125"/>
                        <a:pt x="25" y="119"/>
                        <a:pt x="27" y="111"/>
                      </a:cubicBezTo>
                      <a:cubicBezTo>
                        <a:pt x="28" y="104"/>
                        <a:pt x="29" y="95"/>
                        <a:pt x="30" y="84"/>
                      </a:cubicBezTo>
                      <a:cubicBezTo>
                        <a:pt x="30" y="74"/>
                        <a:pt x="30" y="62"/>
                        <a:pt x="30" y="49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15" y="158"/>
                        <a:pt x="115" y="158"/>
                        <a:pt x="115" y="158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59" y="64"/>
                        <a:pt x="58" y="78"/>
                        <a:pt x="58" y="91"/>
                      </a:cubicBezTo>
                      <a:cubicBezTo>
                        <a:pt x="57" y="104"/>
                        <a:pt x="55" y="116"/>
                        <a:pt x="52" y="127"/>
                      </a:cubicBezTo>
                      <a:cubicBezTo>
                        <a:pt x="48" y="137"/>
                        <a:pt x="43" y="145"/>
                        <a:pt x="36" y="151"/>
                      </a:cubicBezTo>
                      <a:cubicBezTo>
                        <a:pt x="28" y="157"/>
                        <a:pt x="18" y="161"/>
                        <a:pt x="5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7" name="Google Shape;317;p16"/>
                <p:cNvSpPr/>
                <p:nvPr/>
              </p:nvSpPr>
              <p:spPr>
                <a:xfrm>
                  <a:off x="2510983" y="1326678"/>
                  <a:ext cx="114003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58" extrusionOk="0">
                      <a:moveTo>
                        <a:pt x="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82" y="51"/>
                        <a:pt x="98" y="55"/>
                        <a:pt x="108" y="65"/>
                      </a:cubicBezTo>
                      <a:cubicBezTo>
                        <a:pt x="118" y="74"/>
                        <a:pt x="124" y="87"/>
                        <a:pt x="124" y="104"/>
                      </a:cubicBezTo>
                      <a:cubicBezTo>
                        <a:pt x="124" y="121"/>
                        <a:pt x="118" y="134"/>
                        <a:pt x="108" y="144"/>
                      </a:cubicBezTo>
                      <a:cubicBezTo>
                        <a:pt x="98" y="153"/>
                        <a:pt x="82" y="158"/>
                        <a:pt x="60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29" y="76"/>
                      </a:move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59" y="132"/>
                        <a:pt x="59" y="132"/>
                        <a:pt x="59" y="132"/>
                      </a:cubicBezTo>
                      <a:cubicBezTo>
                        <a:pt x="72" y="132"/>
                        <a:pt x="81" y="130"/>
                        <a:pt x="86" y="125"/>
                      </a:cubicBezTo>
                      <a:cubicBezTo>
                        <a:pt x="91" y="120"/>
                        <a:pt x="94" y="114"/>
                        <a:pt x="94" y="104"/>
                      </a:cubicBezTo>
                      <a:cubicBezTo>
                        <a:pt x="94" y="95"/>
                        <a:pt x="91" y="88"/>
                        <a:pt x="86" y="84"/>
                      </a:cubicBezTo>
                      <a:cubicBezTo>
                        <a:pt x="80" y="79"/>
                        <a:pt x="71" y="76"/>
                        <a:pt x="59" y="76"/>
                      </a:cubicBezTo>
                      <a:lnTo>
                        <a:pt x="29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8" name="Google Shape;318;p16"/>
                <p:cNvSpPr/>
                <p:nvPr/>
              </p:nvSpPr>
              <p:spPr>
                <a:xfrm>
                  <a:off x="2648483" y="1324067"/>
                  <a:ext cx="125317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4" extrusionOk="0">
                      <a:moveTo>
                        <a:pt x="69" y="164"/>
                      </a:moveTo>
                      <a:cubicBezTo>
                        <a:pt x="48" y="164"/>
                        <a:pt x="31" y="157"/>
                        <a:pt x="19" y="144"/>
                      </a:cubicBezTo>
                      <a:cubicBezTo>
                        <a:pt x="6" y="130"/>
                        <a:pt x="0" y="111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4"/>
                        <a:pt x="1" y="53"/>
                        <a:pt x="5" y="44"/>
                      </a:cubicBezTo>
                      <a:cubicBezTo>
                        <a:pt x="8" y="35"/>
                        <a:pt x="13" y="27"/>
                        <a:pt x="19" y="20"/>
                      </a:cubicBezTo>
                      <a:cubicBezTo>
                        <a:pt x="25" y="14"/>
                        <a:pt x="32" y="9"/>
                        <a:pt x="41" y="6"/>
                      </a:cubicBezTo>
                      <a:cubicBezTo>
                        <a:pt x="49" y="2"/>
                        <a:pt x="59" y="0"/>
                        <a:pt x="69" y="0"/>
                      </a:cubicBezTo>
                      <a:cubicBezTo>
                        <a:pt x="79" y="0"/>
                        <a:pt x="88" y="2"/>
                        <a:pt x="96" y="4"/>
                      </a:cubicBezTo>
                      <a:cubicBezTo>
                        <a:pt x="103" y="7"/>
                        <a:pt x="110" y="11"/>
                        <a:pt x="115" y="15"/>
                      </a:cubicBezTo>
                      <a:cubicBezTo>
                        <a:pt x="121" y="19"/>
                        <a:pt x="125" y="25"/>
                        <a:pt x="129" y="31"/>
                      </a:cubicBezTo>
                      <a:cubicBezTo>
                        <a:pt x="132" y="37"/>
                        <a:pt x="134" y="43"/>
                        <a:pt x="136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4" y="44"/>
                        <a:pt x="100" y="38"/>
                        <a:pt x="94" y="33"/>
                      </a:cubicBezTo>
                      <a:cubicBezTo>
                        <a:pt x="89" y="29"/>
                        <a:pt x="81" y="26"/>
                        <a:pt x="71" y="26"/>
                      </a:cubicBezTo>
                      <a:cubicBezTo>
                        <a:pt x="58" y="26"/>
                        <a:pt x="48" y="30"/>
                        <a:pt x="41" y="39"/>
                      </a:cubicBezTo>
                      <a:cubicBezTo>
                        <a:pt x="33" y="47"/>
                        <a:pt x="30" y="59"/>
                        <a:pt x="30" y="76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30" y="103"/>
                        <a:pt x="33" y="117"/>
                        <a:pt x="41" y="125"/>
                      </a:cubicBezTo>
                      <a:cubicBezTo>
                        <a:pt x="48" y="133"/>
                        <a:pt x="58" y="138"/>
                        <a:pt x="71" y="138"/>
                      </a:cubicBezTo>
                      <a:cubicBezTo>
                        <a:pt x="81" y="138"/>
                        <a:pt x="89" y="135"/>
                        <a:pt x="94" y="130"/>
                      </a:cubicBezTo>
                      <a:cubicBezTo>
                        <a:pt x="100" y="125"/>
                        <a:pt x="104" y="119"/>
                        <a:pt x="106" y="110"/>
                      </a:cubicBezTo>
                      <a:cubicBezTo>
                        <a:pt x="136" y="110"/>
                        <a:pt x="136" y="110"/>
                        <a:pt x="136" y="110"/>
                      </a:cubicBezTo>
                      <a:cubicBezTo>
                        <a:pt x="134" y="118"/>
                        <a:pt x="132" y="125"/>
                        <a:pt x="129" y="132"/>
                      </a:cubicBezTo>
                      <a:cubicBezTo>
                        <a:pt x="125" y="138"/>
                        <a:pt x="121" y="144"/>
                        <a:pt x="115" y="149"/>
                      </a:cubicBezTo>
                      <a:cubicBezTo>
                        <a:pt x="110" y="153"/>
                        <a:pt x="103" y="157"/>
                        <a:pt x="96" y="160"/>
                      </a:cubicBezTo>
                      <a:cubicBezTo>
                        <a:pt x="88" y="162"/>
                        <a:pt x="79" y="164"/>
                        <a:pt x="69" y="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9" name="Google Shape;319;p16"/>
                <p:cNvSpPr/>
                <p:nvPr/>
              </p:nvSpPr>
              <p:spPr>
                <a:xfrm>
                  <a:off x="2786853" y="1326678"/>
                  <a:ext cx="11835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7" extrusionOk="0">
                      <a:moveTo>
                        <a:pt x="52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28"/>
                      </a:lnTo>
                      <a:lnTo>
                        <a:pt x="83" y="28"/>
                      </a:lnTo>
                      <a:lnTo>
                        <a:pt x="83" y="167"/>
                      </a:lnTo>
                      <a:lnTo>
                        <a:pt x="52" y="167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20" name="Google Shape;320;p16"/>
                <p:cNvSpPr/>
                <p:nvPr/>
              </p:nvSpPr>
              <p:spPr>
                <a:xfrm>
                  <a:off x="2932186" y="1326678"/>
                  <a:ext cx="115744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58" extrusionOk="0">
                      <a:moveTo>
                        <a:pt x="0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82" y="0"/>
                        <a:pt x="97" y="4"/>
                        <a:pt x="106" y="12"/>
                      </a:cubicBezTo>
                      <a:cubicBezTo>
                        <a:pt x="115" y="20"/>
                        <a:pt x="120" y="31"/>
                        <a:pt x="120" y="44"/>
                      </a:cubicBezTo>
                      <a:cubicBezTo>
                        <a:pt x="120" y="51"/>
                        <a:pt x="118" y="57"/>
                        <a:pt x="115" y="62"/>
                      </a:cubicBezTo>
                      <a:cubicBezTo>
                        <a:pt x="112" y="67"/>
                        <a:pt x="107" y="72"/>
                        <a:pt x="100" y="75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9" y="79"/>
                        <a:pt x="115" y="84"/>
                        <a:pt x="119" y="90"/>
                      </a:cubicBezTo>
                      <a:cubicBezTo>
                        <a:pt x="124" y="97"/>
                        <a:pt x="126" y="104"/>
                        <a:pt x="126" y="112"/>
                      </a:cubicBezTo>
                      <a:cubicBezTo>
                        <a:pt x="126" y="126"/>
                        <a:pt x="122" y="138"/>
                        <a:pt x="113" y="146"/>
                      </a:cubicBezTo>
                      <a:cubicBezTo>
                        <a:pt x="103" y="154"/>
                        <a:pt x="88" y="158"/>
                        <a:pt x="68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90" y="46"/>
                      </a:moveTo>
                      <a:cubicBezTo>
                        <a:pt x="90" y="39"/>
                        <a:pt x="88" y="35"/>
                        <a:pt x="84" y="31"/>
                      </a:cubicBezTo>
                      <a:cubicBezTo>
                        <a:pt x="79" y="28"/>
                        <a:pt x="71" y="26"/>
                        <a:pt x="60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71" y="65"/>
                        <a:pt x="79" y="64"/>
                        <a:pt x="84" y="60"/>
                      </a:cubicBezTo>
                      <a:cubicBezTo>
                        <a:pt x="88" y="57"/>
                        <a:pt x="90" y="52"/>
                        <a:pt x="90" y="46"/>
                      </a:cubicBezTo>
                      <a:close/>
                      <a:moveTo>
                        <a:pt x="97" y="110"/>
                      </a:moveTo>
                      <a:cubicBezTo>
                        <a:pt x="97" y="104"/>
                        <a:pt x="94" y="98"/>
                        <a:pt x="90" y="95"/>
                      </a:cubicBezTo>
                      <a:cubicBezTo>
                        <a:pt x="85" y="91"/>
                        <a:pt x="78" y="89"/>
                        <a:pt x="66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8" y="132"/>
                        <a:pt x="28" y="132"/>
                        <a:pt x="28" y="132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78" y="132"/>
                        <a:pt x="85" y="130"/>
                        <a:pt x="90" y="127"/>
                      </a:cubicBezTo>
                      <a:cubicBezTo>
                        <a:pt x="94" y="123"/>
                        <a:pt x="97" y="117"/>
                        <a:pt x="97" y="1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21" name="Google Shape;321;p16"/>
                <p:cNvSpPr/>
                <p:nvPr/>
              </p:nvSpPr>
              <p:spPr>
                <a:xfrm>
                  <a:off x="3073168" y="1324067"/>
                  <a:ext cx="12270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64" extrusionOk="0">
                      <a:moveTo>
                        <a:pt x="54" y="164"/>
                      </a:moveTo>
                      <a:cubicBezTo>
                        <a:pt x="36" y="164"/>
                        <a:pt x="22" y="159"/>
                        <a:pt x="14" y="151"/>
                      </a:cubicBezTo>
                      <a:cubicBezTo>
                        <a:pt x="5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7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2" y="39"/>
                        <a:pt x="96" y="34"/>
                      </a:cubicBezTo>
                      <a:cubicBezTo>
                        <a:pt x="91" y="29"/>
                        <a:pt x="82" y="26"/>
                        <a:pt x="70" y="26"/>
                      </a:cubicBezTo>
                      <a:cubicBezTo>
                        <a:pt x="58" y="26"/>
                        <a:pt x="50" y="28"/>
                        <a:pt x="45" y="32"/>
                      </a:cubicBezTo>
                      <a:cubicBezTo>
                        <a:pt x="39" y="36"/>
                        <a:pt x="36" y="41"/>
                        <a:pt x="3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7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9" y="10"/>
                        <a:pt x="35" y="7"/>
                        <a:pt x="43" y="4"/>
                      </a:cubicBezTo>
                      <a:cubicBezTo>
                        <a:pt x="51" y="2"/>
                        <a:pt x="60" y="0"/>
                        <a:pt x="70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8" y="25"/>
                        <a:pt x="133" y="39"/>
                        <a:pt x="133" y="58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111" y="161"/>
                        <a:pt x="111" y="161"/>
                        <a:pt x="111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94" y="155"/>
                        <a:pt x="76" y="164"/>
                        <a:pt x="54" y="164"/>
                      </a:cubicBezTo>
                      <a:close/>
                      <a:moveTo>
                        <a:pt x="57" y="138"/>
                      </a:moveTo>
                      <a:cubicBezTo>
                        <a:pt x="64" y="138"/>
                        <a:pt x="70" y="136"/>
                        <a:pt x="75" y="134"/>
                      </a:cubicBezTo>
                      <a:cubicBezTo>
                        <a:pt x="81" y="132"/>
                        <a:pt x="86" y="129"/>
                        <a:pt x="91" y="125"/>
                      </a:cubicBezTo>
                      <a:cubicBezTo>
                        <a:pt x="95" y="121"/>
                        <a:pt x="98" y="117"/>
                        <a:pt x="101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55" y="89"/>
                        <a:pt x="45" y="91"/>
                        <a:pt x="39" y="96"/>
                      </a:cubicBezTo>
                      <a:cubicBezTo>
                        <a:pt x="33" y="101"/>
                        <a:pt x="30" y="108"/>
                        <a:pt x="30" y="116"/>
                      </a:cubicBezTo>
                      <a:cubicBezTo>
                        <a:pt x="30" y="122"/>
                        <a:pt x="32" y="128"/>
                        <a:pt x="37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322" name="Google Shape;322;p16"/>
              <p:cNvSpPr/>
              <p:nvPr/>
            </p:nvSpPr>
            <p:spPr>
              <a:xfrm>
                <a:off x="2809480" y="390284"/>
                <a:ext cx="737977" cy="651821"/>
              </a:xfrm>
              <a:custGeom>
                <a:avLst/>
                <a:gdLst/>
                <a:ahLst/>
                <a:cxnLst/>
                <a:rect l="l" t="t" r="r" b="b"/>
                <a:pathLst>
                  <a:path w="801" h="707" extrusionOk="0">
                    <a:moveTo>
                      <a:pt x="164" y="473"/>
                    </a:moveTo>
                    <a:cubicBezTo>
                      <a:pt x="152" y="587"/>
                      <a:pt x="91" y="610"/>
                      <a:pt x="0" y="6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137" y="707"/>
                      <a:pt x="225" y="655"/>
                      <a:pt x="252" y="533"/>
                    </a:cubicBezTo>
                    <a:cubicBezTo>
                      <a:pt x="273" y="442"/>
                      <a:pt x="302" y="87"/>
                      <a:pt x="302" y="87"/>
                    </a:cubicBezTo>
                    <a:cubicBezTo>
                      <a:pt x="704" y="87"/>
                      <a:pt x="704" y="87"/>
                      <a:pt x="704" y="87"/>
                    </a:cubicBezTo>
                    <a:cubicBezTo>
                      <a:pt x="704" y="698"/>
                      <a:pt x="704" y="698"/>
                      <a:pt x="704" y="698"/>
                    </a:cubicBezTo>
                    <a:cubicBezTo>
                      <a:pt x="801" y="698"/>
                      <a:pt x="801" y="698"/>
                      <a:pt x="801" y="698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0"/>
                      <a:pt x="181" y="324"/>
                      <a:pt x="164" y="4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3" name="Google Shape;323;p16"/>
              <p:cNvSpPr/>
              <p:nvPr/>
            </p:nvSpPr>
            <p:spPr>
              <a:xfrm>
                <a:off x="1337007" y="390284"/>
                <a:ext cx="755382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8" extrusionOk="0">
                    <a:moveTo>
                      <a:pt x="779" y="0"/>
                    </a:moveTo>
                    <a:cubicBezTo>
                      <a:pt x="656" y="0"/>
                      <a:pt x="656" y="0"/>
                      <a:pt x="656" y="0"/>
                    </a:cubicBezTo>
                    <a:cubicBezTo>
                      <a:pt x="469" y="242"/>
                      <a:pt x="469" y="242"/>
                      <a:pt x="469" y="242"/>
                    </a:cubicBezTo>
                    <a:cubicBezTo>
                      <a:pt x="439" y="280"/>
                      <a:pt x="394" y="302"/>
                      <a:pt x="347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94" y="698"/>
                      <a:pt x="94" y="698"/>
                      <a:pt x="94" y="698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681" y="698"/>
                      <a:pt x="681" y="698"/>
                      <a:pt x="681" y="698"/>
                    </a:cubicBezTo>
                    <a:cubicBezTo>
                      <a:pt x="820" y="698"/>
                      <a:pt x="820" y="698"/>
                      <a:pt x="820" y="698"/>
                    </a:cubicBezTo>
                    <a:cubicBezTo>
                      <a:pt x="513" y="343"/>
                      <a:pt x="513" y="343"/>
                      <a:pt x="513" y="343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2055839" y="365046"/>
                <a:ext cx="757122" cy="69185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51" extrusionOk="0">
                    <a:moveTo>
                      <a:pt x="411" y="0"/>
                    </a:moveTo>
                    <a:cubicBezTo>
                      <a:pt x="184" y="0"/>
                      <a:pt x="0" y="122"/>
                      <a:pt x="0" y="376"/>
                    </a:cubicBezTo>
                    <a:cubicBezTo>
                      <a:pt x="0" y="646"/>
                      <a:pt x="184" y="751"/>
                      <a:pt x="411" y="751"/>
                    </a:cubicBezTo>
                    <a:cubicBezTo>
                      <a:pt x="638" y="751"/>
                      <a:pt x="822" y="645"/>
                      <a:pt x="822" y="376"/>
                    </a:cubicBezTo>
                    <a:cubicBezTo>
                      <a:pt x="822" y="119"/>
                      <a:pt x="638" y="0"/>
                      <a:pt x="411" y="0"/>
                    </a:cubicBezTo>
                    <a:close/>
                    <a:moveTo>
                      <a:pt x="411" y="662"/>
                    </a:moveTo>
                    <a:cubicBezTo>
                      <a:pt x="229" y="662"/>
                      <a:pt x="101" y="582"/>
                      <a:pt x="101" y="376"/>
                    </a:cubicBezTo>
                    <a:cubicBezTo>
                      <a:pt x="101" y="182"/>
                      <a:pt x="229" y="89"/>
                      <a:pt x="411" y="89"/>
                    </a:cubicBezTo>
                    <a:cubicBezTo>
                      <a:pt x="592" y="89"/>
                      <a:pt x="720" y="180"/>
                      <a:pt x="721" y="376"/>
                    </a:cubicBezTo>
                    <a:cubicBezTo>
                      <a:pt x="721" y="581"/>
                      <a:pt x="592" y="662"/>
                      <a:pt x="411" y="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248318" y="390284"/>
                <a:ext cx="966854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98" extrusionOk="0">
                    <a:moveTo>
                      <a:pt x="956" y="605"/>
                    </a:moveTo>
                    <a:cubicBezTo>
                      <a:pt x="571" y="605"/>
                      <a:pt x="571" y="605"/>
                      <a:pt x="571" y="605"/>
                    </a:cubicBezTo>
                    <a:cubicBezTo>
                      <a:pt x="571" y="283"/>
                      <a:pt x="571" y="283"/>
                      <a:pt x="571" y="283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78" y="283"/>
                      <a:pt x="478" y="283"/>
                      <a:pt x="478" y="283"/>
                    </a:cubicBezTo>
                    <a:cubicBezTo>
                      <a:pt x="478" y="461"/>
                      <a:pt x="334" y="605"/>
                      <a:pt x="156" y="605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56" y="698"/>
                      <a:pt x="156" y="698"/>
                      <a:pt x="156" y="698"/>
                    </a:cubicBezTo>
                    <a:cubicBezTo>
                      <a:pt x="286" y="698"/>
                      <a:pt x="402" y="639"/>
                      <a:pt x="478" y="545"/>
                    </a:cubicBezTo>
                    <a:cubicBezTo>
                      <a:pt x="478" y="698"/>
                      <a:pt x="478" y="698"/>
                      <a:pt x="478" y="698"/>
                    </a:cubicBezTo>
                    <a:cubicBezTo>
                      <a:pt x="1049" y="698"/>
                      <a:pt x="1049" y="698"/>
                      <a:pt x="1049" y="698"/>
                    </a:cubicBezTo>
                    <a:cubicBezTo>
                      <a:pt x="1049" y="0"/>
                      <a:pt x="1049" y="0"/>
                      <a:pt x="1049" y="0"/>
                    </a:cubicBezTo>
                    <a:cubicBezTo>
                      <a:pt x="956" y="0"/>
                      <a:pt x="956" y="0"/>
                      <a:pt x="956" y="0"/>
                    </a:cubicBezTo>
                    <a:lnTo>
                      <a:pt x="956" y="6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3621429" y="390284"/>
                <a:ext cx="818040" cy="64572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00" extrusionOk="0">
                    <a:moveTo>
                      <a:pt x="809" y="46"/>
                    </a:moveTo>
                    <a:cubicBezTo>
                      <a:pt x="809" y="0"/>
                      <a:pt x="809" y="0"/>
                      <a:pt x="809" y="0"/>
                    </a:cubicBezTo>
                    <a:cubicBezTo>
                      <a:pt x="715" y="0"/>
                      <a:pt x="715" y="0"/>
                      <a:pt x="715" y="0"/>
                    </a:cubicBezTo>
                    <a:cubicBezTo>
                      <a:pt x="715" y="46"/>
                      <a:pt x="715" y="46"/>
                      <a:pt x="715" y="46"/>
                    </a:cubicBezTo>
                    <a:cubicBezTo>
                      <a:pt x="715" y="124"/>
                      <a:pt x="699" y="199"/>
                      <a:pt x="670" y="267"/>
                    </a:cubicBezTo>
                    <a:cubicBezTo>
                      <a:pt x="585" y="100"/>
                      <a:pt x="585" y="100"/>
                      <a:pt x="585" y="100"/>
                    </a:cubicBezTo>
                    <a:cubicBezTo>
                      <a:pt x="554" y="39"/>
                      <a:pt x="490" y="0"/>
                      <a:pt x="421" y="0"/>
                    </a:cubicBezTo>
                    <a:cubicBezTo>
                      <a:pt x="610" y="372"/>
                      <a:pt x="610" y="372"/>
                      <a:pt x="610" y="372"/>
                    </a:cubicBezTo>
                    <a:cubicBezTo>
                      <a:pt x="508" y="514"/>
                      <a:pt x="342" y="606"/>
                      <a:pt x="155" y="606"/>
                    </a:cubicBezTo>
                    <a:cubicBezTo>
                      <a:pt x="113" y="606"/>
                      <a:pt x="113" y="606"/>
                      <a:pt x="113" y="606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352" y="0"/>
                      <a:pt x="288" y="39"/>
                      <a:pt x="257" y="100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155" y="700"/>
                      <a:pt x="155" y="700"/>
                      <a:pt x="155" y="700"/>
                    </a:cubicBezTo>
                    <a:cubicBezTo>
                      <a:pt x="356" y="700"/>
                      <a:pt x="537" y="608"/>
                      <a:pt x="657" y="464"/>
                    </a:cubicBezTo>
                    <a:cubicBezTo>
                      <a:pt x="681" y="511"/>
                      <a:pt x="681" y="511"/>
                      <a:pt x="681" y="511"/>
                    </a:cubicBezTo>
                    <a:cubicBezTo>
                      <a:pt x="776" y="698"/>
                      <a:pt x="776" y="698"/>
                      <a:pt x="776" y="698"/>
                    </a:cubicBezTo>
                    <a:cubicBezTo>
                      <a:pt x="888" y="698"/>
                      <a:pt x="888" y="698"/>
                      <a:pt x="888" y="698"/>
                    </a:cubicBezTo>
                    <a:cubicBezTo>
                      <a:pt x="722" y="371"/>
                      <a:pt x="722" y="371"/>
                      <a:pt x="722" y="371"/>
                    </a:cubicBezTo>
                    <a:cubicBezTo>
                      <a:pt x="777" y="275"/>
                      <a:pt x="809" y="164"/>
                      <a:pt x="809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Слайд раздела">
  <p:cSld name="3_Слайд раздела">
    <p:bg>
      <p:bgPr>
        <a:solidFill>
          <a:schemeClr val="lt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"/>
          <p:cNvSpPr/>
          <p:nvPr/>
        </p:nvSpPr>
        <p:spPr>
          <a:xfrm>
            <a:off x="-837" y="0"/>
            <a:ext cx="12193674" cy="61420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9" name="Google Shape;329;p17"/>
          <p:cNvSpPr txBox="1">
            <a:spLocks noGrp="1"/>
          </p:cNvSpPr>
          <p:nvPr>
            <p:ph type="ctrTitle"/>
          </p:nvPr>
        </p:nvSpPr>
        <p:spPr>
          <a:xfrm>
            <a:off x="174205" y="1416886"/>
            <a:ext cx="9144000" cy="203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7"/>
          <p:cNvSpPr txBox="1">
            <a:spLocks noGrp="1"/>
          </p:cNvSpPr>
          <p:nvPr>
            <p:ph type="subTitle" idx="1"/>
          </p:nvPr>
        </p:nvSpPr>
        <p:spPr>
          <a:xfrm>
            <a:off x="150662" y="133044"/>
            <a:ext cx="5945338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grpSp>
        <p:nvGrpSpPr>
          <p:cNvPr id="331" name="Google Shape;331;p17"/>
          <p:cNvGrpSpPr/>
          <p:nvPr/>
        </p:nvGrpSpPr>
        <p:grpSpPr>
          <a:xfrm>
            <a:off x="273720" y="6214096"/>
            <a:ext cx="11657339" cy="594871"/>
            <a:chOff x="273720" y="6214096"/>
            <a:chExt cx="11657339" cy="594871"/>
          </a:xfrm>
        </p:grpSpPr>
        <p:sp>
          <p:nvSpPr>
            <p:cNvPr id="332" name="Google Shape;332;p17"/>
            <p:cNvSpPr txBox="1"/>
            <p:nvPr/>
          </p:nvSpPr>
          <p:spPr>
            <a:xfrm>
              <a:off x="6314695" y="6328460"/>
              <a:ext cx="4393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 </a:t>
              </a:r>
              <a:b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85624" y="6278956"/>
              <a:ext cx="845435" cy="441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4" name="Google Shape;334;p17"/>
            <p:cNvGrpSpPr/>
            <p:nvPr/>
          </p:nvGrpSpPr>
          <p:grpSpPr>
            <a:xfrm>
              <a:off x="273720" y="6214096"/>
              <a:ext cx="2262896" cy="594871"/>
              <a:chOff x="248318" y="365046"/>
              <a:chExt cx="4191151" cy="1101772"/>
            </a:xfrm>
          </p:grpSpPr>
          <p:grpSp>
            <p:nvGrpSpPr>
              <p:cNvPr id="335" name="Google Shape;335;p17"/>
              <p:cNvGrpSpPr/>
              <p:nvPr/>
            </p:nvGrpSpPr>
            <p:grpSpPr>
              <a:xfrm>
                <a:off x="248318" y="1260567"/>
                <a:ext cx="2947556" cy="206251"/>
                <a:chOff x="248318" y="1324067"/>
                <a:chExt cx="2947556" cy="206251"/>
              </a:xfrm>
            </p:grpSpPr>
            <p:sp>
              <p:nvSpPr>
                <p:cNvPr id="336" name="Google Shape;336;p17"/>
                <p:cNvSpPr/>
                <p:nvPr/>
              </p:nvSpPr>
              <p:spPr>
                <a:xfrm>
                  <a:off x="248318" y="1326678"/>
                  <a:ext cx="11922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67" extrusionOk="0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0" y="28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37" name="Google Shape;337;p17"/>
                <p:cNvSpPr/>
                <p:nvPr/>
              </p:nvSpPr>
              <p:spPr>
                <a:xfrm>
                  <a:off x="411056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7" y="0"/>
                        <a:pt x="96" y="2"/>
                        <a:pt x="104" y="5"/>
                      </a:cubicBezTo>
                      <a:cubicBezTo>
                        <a:pt x="112" y="9"/>
                        <a:pt x="118" y="13"/>
                        <a:pt x="124" y="20"/>
                      </a:cubicBezTo>
                      <a:cubicBezTo>
                        <a:pt x="130" y="26"/>
                        <a:pt x="134" y="34"/>
                        <a:pt x="137" y="44"/>
                      </a:cubicBezTo>
                      <a:cubicBezTo>
                        <a:pt x="140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0" y="110"/>
                        <a:pt x="137" y="120"/>
                      </a:cubicBezTo>
                      <a:cubicBezTo>
                        <a:pt x="134" y="129"/>
                        <a:pt x="129" y="137"/>
                        <a:pt x="124" y="144"/>
                      </a:cubicBezTo>
                      <a:cubicBezTo>
                        <a:pt x="118" y="150"/>
                        <a:pt x="111" y="155"/>
                        <a:pt x="104" y="159"/>
                      </a:cubicBezTo>
                      <a:cubicBezTo>
                        <a:pt x="96" y="162"/>
                        <a:pt x="87" y="164"/>
                        <a:pt x="78" y="164"/>
                      </a:cubicBezTo>
                      <a:cubicBezTo>
                        <a:pt x="67" y="164"/>
                        <a:pt x="58" y="162"/>
                        <a:pt x="50" y="158"/>
                      </a:cubicBezTo>
                      <a:cubicBezTo>
                        <a:pt x="43" y="155"/>
                        <a:pt x="35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3" y="133"/>
                        <a:pt x="101" y="125"/>
                      </a:cubicBezTo>
                      <a:cubicBezTo>
                        <a:pt x="108" y="117"/>
                        <a:pt x="112" y="104"/>
                        <a:pt x="112" y="86"/>
                      </a:cubicBezTo>
                      <a:cubicBezTo>
                        <a:pt x="112" y="78"/>
                        <a:pt x="112" y="78"/>
                        <a:pt x="112" y="78"/>
                      </a:cubicBezTo>
                      <a:cubicBezTo>
                        <a:pt x="112" y="61"/>
                        <a:pt x="108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7" y="26"/>
                        <a:pt x="47" y="31"/>
                        <a:pt x="39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7" y="133"/>
                        <a:pt x="57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38" name="Google Shape;338;p17"/>
                <p:cNvSpPr/>
                <p:nvPr/>
              </p:nvSpPr>
              <p:spPr>
                <a:xfrm>
                  <a:off x="567702" y="1324067"/>
                  <a:ext cx="13140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1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39" name="Google Shape;339;p17"/>
                <p:cNvSpPr/>
                <p:nvPr/>
              </p:nvSpPr>
              <p:spPr>
                <a:xfrm>
                  <a:off x="713904" y="1326678"/>
                  <a:ext cx="152294" cy="18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99" extrusionOk="0">
                      <a:moveTo>
                        <a:pt x="0" y="132"/>
                      </a:moveTo>
                      <a:cubicBezTo>
                        <a:pt x="16" y="132"/>
                        <a:pt x="16" y="132"/>
                        <a:pt x="16" y="132"/>
                      </a:cubicBezTo>
                      <a:cubicBezTo>
                        <a:pt x="19" y="127"/>
                        <a:pt x="22" y="123"/>
                        <a:pt x="24" y="117"/>
                      </a:cubicBezTo>
                      <a:cubicBezTo>
                        <a:pt x="27" y="112"/>
                        <a:pt x="28" y="106"/>
                        <a:pt x="30" y="100"/>
                      </a:cubicBezTo>
                      <a:cubicBezTo>
                        <a:pt x="31" y="94"/>
                        <a:pt x="32" y="86"/>
                        <a:pt x="33" y="78"/>
                      </a:cubicBezTo>
                      <a:cubicBezTo>
                        <a:pt x="33" y="69"/>
                        <a:pt x="33" y="59"/>
                        <a:pt x="33" y="47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132"/>
                        <a:pt x="147" y="132"/>
                        <a:pt x="147" y="132"/>
                      </a:cubicBezTo>
                      <a:cubicBezTo>
                        <a:pt x="166" y="132"/>
                        <a:pt x="166" y="132"/>
                        <a:pt x="166" y="132"/>
                      </a:cubicBezTo>
                      <a:cubicBezTo>
                        <a:pt x="166" y="199"/>
                        <a:pt x="166" y="199"/>
                        <a:pt x="166" y="199"/>
                      </a:cubicBezTo>
                      <a:cubicBezTo>
                        <a:pt x="139" y="199"/>
                        <a:pt x="139" y="199"/>
                        <a:pt x="139" y="199"/>
                      </a:cubicBezTo>
                      <a:cubicBezTo>
                        <a:pt x="139" y="158"/>
                        <a:pt x="139" y="158"/>
                        <a:pt x="139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lnTo>
                        <a:pt x="0" y="132"/>
                      </a:lnTo>
                      <a:close/>
                      <a:moveTo>
                        <a:pt x="119" y="132"/>
                      </a:moveTo>
                      <a:cubicBezTo>
                        <a:pt x="119" y="26"/>
                        <a:pt x="119" y="26"/>
                        <a:pt x="119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1" y="58"/>
                        <a:pt x="60" y="67"/>
                        <a:pt x="60" y="75"/>
                      </a:cubicBezTo>
                      <a:cubicBezTo>
                        <a:pt x="59" y="83"/>
                        <a:pt x="59" y="91"/>
                        <a:pt x="58" y="97"/>
                      </a:cubicBezTo>
                      <a:cubicBezTo>
                        <a:pt x="57" y="104"/>
                        <a:pt x="55" y="110"/>
                        <a:pt x="54" y="115"/>
                      </a:cubicBezTo>
                      <a:cubicBezTo>
                        <a:pt x="52" y="121"/>
                        <a:pt x="50" y="126"/>
                        <a:pt x="48" y="131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lnTo>
                        <a:pt x="119" y="1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0" name="Google Shape;340;p17"/>
                <p:cNvSpPr/>
                <p:nvPr/>
              </p:nvSpPr>
              <p:spPr>
                <a:xfrm>
                  <a:off x="894048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1" y="28"/>
                      </a:lnTo>
                      <a:lnTo>
                        <a:pt x="31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1" name="Google Shape;341;p17"/>
                <p:cNvSpPr/>
                <p:nvPr/>
              </p:nvSpPr>
              <p:spPr>
                <a:xfrm>
                  <a:off x="1056785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8" y="0"/>
                        <a:pt x="96" y="2"/>
                        <a:pt x="104" y="5"/>
                      </a:cubicBezTo>
                      <a:cubicBezTo>
                        <a:pt x="112" y="9"/>
                        <a:pt x="119" y="13"/>
                        <a:pt x="125" y="20"/>
                      </a:cubicBezTo>
                      <a:cubicBezTo>
                        <a:pt x="130" y="26"/>
                        <a:pt x="135" y="34"/>
                        <a:pt x="138" y="44"/>
                      </a:cubicBezTo>
                      <a:cubicBezTo>
                        <a:pt x="141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1" y="110"/>
                        <a:pt x="137" y="120"/>
                      </a:cubicBezTo>
                      <a:cubicBezTo>
                        <a:pt x="134" y="129"/>
                        <a:pt x="130" y="137"/>
                        <a:pt x="124" y="144"/>
                      </a:cubicBezTo>
                      <a:cubicBezTo>
                        <a:pt x="119" y="150"/>
                        <a:pt x="112" y="155"/>
                        <a:pt x="104" y="159"/>
                      </a:cubicBezTo>
                      <a:cubicBezTo>
                        <a:pt x="96" y="162"/>
                        <a:pt x="88" y="164"/>
                        <a:pt x="78" y="164"/>
                      </a:cubicBezTo>
                      <a:cubicBezTo>
                        <a:pt x="68" y="164"/>
                        <a:pt x="58" y="162"/>
                        <a:pt x="51" y="158"/>
                      </a:cubicBezTo>
                      <a:cubicBezTo>
                        <a:pt x="43" y="155"/>
                        <a:pt x="36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4" y="133"/>
                        <a:pt x="101" y="125"/>
                      </a:cubicBezTo>
                      <a:cubicBezTo>
                        <a:pt x="109" y="117"/>
                        <a:pt x="113" y="104"/>
                        <a:pt x="113" y="86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1"/>
                        <a:pt x="109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8" y="26"/>
                        <a:pt x="47" y="31"/>
                        <a:pt x="40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8" y="133"/>
                        <a:pt x="58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2" name="Google Shape;342;p17"/>
                <p:cNvSpPr/>
                <p:nvPr/>
              </p:nvSpPr>
              <p:spPr>
                <a:xfrm>
                  <a:off x="122300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0"/>
                      </a:lnTo>
                      <a:lnTo>
                        <a:pt x="31" y="130"/>
                      </a:lnTo>
                      <a:lnTo>
                        <a:pt x="10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37"/>
                      </a:lnTo>
                      <a:lnTo>
                        <a:pt x="113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3" name="Google Shape;343;p17"/>
                <p:cNvSpPr/>
                <p:nvPr/>
              </p:nvSpPr>
              <p:spPr>
                <a:xfrm>
                  <a:off x="139183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68"/>
                      </a:lnTo>
                      <a:lnTo>
                        <a:pt x="114" y="68"/>
                      </a:lnTo>
                      <a:lnTo>
                        <a:pt x="11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95"/>
                      </a:lnTo>
                      <a:lnTo>
                        <a:pt x="30" y="95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4" name="Google Shape;344;p17"/>
                <p:cNvSpPr/>
                <p:nvPr/>
              </p:nvSpPr>
              <p:spPr>
                <a:xfrm>
                  <a:off x="1561533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130"/>
                      </a:lnTo>
                      <a:lnTo>
                        <a:pt x="30" y="130"/>
                      </a:lnTo>
                      <a:lnTo>
                        <a:pt x="103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3" y="167"/>
                      </a:lnTo>
                      <a:lnTo>
                        <a:pt x="113" y="37"/>
                      </a:lnTo>
                      <a:lnTo>
                        <a:pt x="112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5" name="Google Shape;345;p17"/>
                <p:cNvSpPr/>
                <p:nvPr/>
              </p:nvSpPr>
              <p:spPr>
                <a:xfrm>
                  <a:off x="1729493" y="1326678"/>
                  <a:ext cx="15403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67" extrusionOk="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89" y="95"/>
                      </a:lnTo>
                      <a:lnTo>
                        <a:pt x="90" y="95"/>
                      </a:lnTo>
                      <a:lnTo>
                        <a:pt x="135" y="0"/>
                      </a:lnTo>
                      <a:lnTo>
                        <a:pt x="177" y="0"/>
                      </a:lnTo>
                      <a:lnTo>
                        <a:pt x="177" y="167"/>
                      </a:lnTo>
                      <a:lnTo>
                        <a:pt x="147" y="167"/>
                      </a:lnTo>
                      <a:lnTo>
                        <a:pt x="147" y="37"/>
                      </a:lnTo>
                      <a:lnTo>
                        <a:pt x="146" y="37"/>
                      </a:lnTo>
                      <a:lnTo>
                        <a:pt x="104" y="129"/>
                      </a:lnTo>
                      <a:lnTo>
                        <a:pt x="73" y="129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6" name="Google Shape;346;p17"/>
                <p:cNvSpPr/>
                <p:nvPr/>
              </p:nvSpPr>
              <p:spPr>
                <a:xfrm>
                  <a:off x="1917468" y="1324067"/>
                  <a:ext cx="12183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64" extrusionOk="0">
                      <a:moveTo>
                        <a:pt x="53" y="164"/>
                      </a:moveTo>
                      <a:cubicBezTo>
                        <a:pt x="36" y="164"/>
                        <a:pt x="22" y="159"/>
                        <a:pt x="13" y="151"/>
                      </a:cubicBezTo>
                      <a:cubicBezTo>
                        <a:pt x="4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6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1" y="39"/>
                        <a:pt x="96" y="34"/>
                      </a:cubicBezTo>
                      <a:cubicBezTo>
                        <a:pt x="91" y="29"/>
                        <a:pt x="82" y="26"/>
                        <a:pt x="69" y="26"/>
                      </a:cubicBezTo>
                      <a:cubicBezTo>
                        <a:pt x="58" y="26"/>
                        <a:pt x="50" y="28"/>
                        <a:pt x="44" y="32"/>
                      </a:cubicBezTo>
                      <a:cubicBezTo>
                        <a:pt x="39" y="36"/>
                        <a:pt x="36" y="41"/>
                        <a:pt x="35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8" y="10"/>
                        <a:pt x="35" y="7"/>
                        <a:pt x="43" y="4"/>
                      </a:cubicBezTo>
                      <a:cubicBezTo>
                        <a:pt x="50" y="2"/>
                        <a:pt x="59" y="0"/>
                        <a:pt x="69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7" y="25"/>
                        <a:pt x="132" y="39"/>
                        <a:pt x="132" y="58"/>
                      </a:cubicBezTo>
                      <a:cubicBezTo>
                        <a:pt x="132" y="161"/>
                        <a:pt x="132" y="161"/>
                        <a:pt x="132" y="161"/>
                      </a:cubicBezTo>
                      <a:cubicBezTo>
                        <a:pt x="110" y="161"/>
                        <a:pt x="110" y="161"/>
                        <a:pt x="110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3" y="155"/>
                        <a:pt x="76" y="164"/>
                        <a:pt x="53" y="164"/>
                      </a:cubicBezTo>
                      <a:close/>
                      <a:moveTo>
                        <a:pt x="57" y="138"/>
                      </a:moveTo>
                      <a:cubicBezTo>
                        <a:pt x="63" y="138"/>
                        <a:pt x="69" y="136"/>
                        <a:pt x="75" y="134"/>
                      </a:cubicBezTo>
                      <a:cubicBezTo>
                        <a:pt x="81" y="132"/>
                        <a:pt x="86" y="129"/>
                        <a:pt x="90" y="125"/>
                      </a:cubicBezTo>
                      <a:cubicBezTo>
                        <a:pt x="95" y="121"/>
                        <a:pt x="98" y="117"/>
                        <a:pt x="100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54" y="89"/>
                        <a:pt x="44" y="91"/>
                        <a:pt x="38" y="96"/>
                      </a:cubicBezTo>
                      <a:cubicBezTo>
                        <a:pt x="32" y="101"/>
                        <a:pt x="29" y="108"/>
                        <a:pt x="29" y="116"/>
                      </a:cubicBezTo>
                      <a:cubicBezTo>
                        <a:pt x="29" y="122"/>
                        <a:pt x="32" y="128"/>
                        <a:pt x="36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7" name="Google Shape;347;p17"/>
                <p:cNvSpPr/>
                <p:nvPr/>
              </p:nvSpPr>
              <p:spPr>
                <a:xfrm>
                  <a:off x="2058450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54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28"/>
                      </a:lnTo>
                      <a:lnTo>
                        <a:pt x="84" y="28"/>
                      </a:lnTo>
                      <a:lnTo>
                        <a:pt x="84" y="167"/>
                      </a:lnTo>
                      <a:lnTo>
                        <a:pt x="54" y="167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8" name="Google Shape;348;p17"/>
                <p:cNvSpPr/>
                <p:nvPr/>
              </p:nvSpPr>
              <p:spPr>
                <a:xfrm>
                  <a:off x="2189858" y="1324067"/>
                  <a:ext cx="13053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0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9" name="Google Shape;349;p17"/>
                <p:cNvSpPr/>
                <p:nvPr/>
              </p:nvSpPr>
              <p:spPr>
                <a:xfrm>
                  <a:off x="2335191" y="1326678"/>
                  <a:ext cx="132279" cy="148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1" extrusionOk="0">
                      <a:moveTo>
                        <a:pt x="0" y="135"/>
                      </a:moveTo>
                      <a:cubicBezTo>
                        <a:pt x="5" y="135"/>
                        <a:pt x="5" y="135"/>
                        <a:pt x="5" y="135"/>
                      </a:cubicBezTo>
                      <a:cubicBezTo>
                        <a:pt x="11" y="135"/>
                        <a:pt x="16" y="133"/>
                        <a:pt x="19" y="129"/>
                      </a:cubicBezTo>
                      <a:cubicBezTo>
                        <a:pt x="23" y="125"/>
                        <a:pt x="25" y="119"/>
                        <a:pt x="27" y="111"/>
                      </a:cubicBezTo>
                      <a:cubicBezTo>
                        <a:pt x="28" y="104"/>
                        <a:pt x="29" y="95"/>
                        <a:pt x="30" y="84"/>
                      </a:cubicBezTo>
                      <a:cubicBezTo>
                        <a:pt x="30" y="74"/>
                        <a:pt x="30" y="62"/>
                        <a:pt x="30" y="49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15" y="158"/>
                        <a:pt x="115" y="158"/>
                        <a:pt x="115" y="158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59" y="64"/>
                        <a:pt x="58" y="78"/>
                        <a:pt x="58" y="91"/>
                      </a:cubicBezTo>
                      <a:cubicBezTo>
                        <a:pt x="57" y="104"/>
                        <a:pt x="55" y="116"/>
                        <a:pt x="52" y="127"/>
                      </a:cubicBezTo>
                      <a:cubicBezTo>
                        <a:pt x="48" y="137"/>
                        <a:pt x="43" y="145"/>
                        <a:pt x="36" y="151"/>
                      </a:cubicBezTo>
                      <a:cubicBezTo>
                        <a:pt x="28" y="157"/>
                        <a:pt x="18" y="161"/>
                        <a:pt x="5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0" name="Google Shape;350;p17"/>
                <p:cNvSpPr/>
                <p:nvPr/>
              </p:nvSpPr>
              <p:spPr>
                <a:xfrm>
                  <a:off x="2510983" y="1326678"/>
                  <a:ext cx="114003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58" extrusionOk="0">
                      <a:moveTo>
                        <a:pt x="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82" y="51"/>
                        <a:pt x="98" y="55"/>
                        <a:pt x="108" y="65"/>
                      </a:cubicBezTo>
                      <a:cubicBezTo>
                        <a:pt x="118" y="74"/>
                        <a:pt x="124" y="87"/>
                        <a:pt x="124" y="104"/>
                      </a:cubicBezTo>
                      <a:cubicBezTo>
                        <a:pt x="124" y="121"/>
                        <a:pt x="118" y="134"/>
                        <a:pt x="108" y="144"/>
                      </a:cubicBezTo>
                      <a:cubicBezTo>
                        <a:pt x="98" y="153"/>
                        <a:pt x="82" y="158"/>
                        <a:pt x="60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29" y="76"/>
                      </a:move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59" y="132"/>
                        <a:pt x="59" y="132"/>
                        <a:pt x="59" y="132"/>
                      </a:cubicBezTo>
                      <a:cubicBezTo>
                        <a:pt x="72" y="132"/>
                        <a:pt x="81" y="130"/>
                        <a:pt x="86" y="125"/>
                      </a:cubicBezTo>
                      <a:cubicBezTo>
                        <a:pt x="91" y="120"/>
                        <a:pt x="94" y="114"/>
                        <a:pt x="94" y="104"/>
                      </a:cubicBezTo>
                      <a:cubicBezTo>
                        <a:pt x="94" y="95"/>
                        <a:pt x="91" y="88"/>
                        <a:pt x="86" y="84"/>
                      </a:cubicBezTo>
                      <a:cubicBezTo>
                        <a:pt x="80" y="79"/>
                        <a:pt x="71" y="76"/>
                        <a:pt x="59" y="76"/>
                      </a:cubicBezTo>
                      <a:lnTo>
                        <a:pt x="29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1" name="Google Shape;351;p17"/>
                <p:cNvSpPr/>
                <p:nvPr/>
              </p:nvSpPr>
              <p:spPr>
                <a:xfrm>
                  <a:off x="2648483" y="1324067"/>
                  <a:ext cx="125317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4" extrusionOk="0">
                      <a:moveTo>
                        <a:pt x="69" y="164"/>
                      </a:moveTo>
                      <a:cubicBezTo>
                        <a:pt x="48" y="164"/>
                        <a:pt x="31" y="157"/>
                        <a:pt x="19" y="144"/>
                      </a:cubicBezTo>
                      <a:cubicBezTo>
                        <a:pt x="6" y="130"/>
                        <a:pt x="0" y="111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4"/>
                        <a:pt x="1" y="53"/>
                        <a:pt x="5" y="44"/>
                      </a:cubicBezTo>
                      <a:cubicBezTo>
                        <a:pt x="8" y="35"/>
                        <a:pt x="13" y="27"/>
                        <a:pt x="19" y="20"/>
                      </a:cubicBezTo>
                      <a:cubicBezTo>
                        <a:pt x="25" y="14"/>
                        <a:pt x="32" y="9"/>
                        <a:pt x="41" y="6"/>
                      </a:cubicBezTo>
                      <a:cubicBezTo>
                        <a:pt x="49" y="2"/>
                        <a:pt x="59" y="0"/>
                        <a:pt x="69" y="0"/>
                      </a:cubicBezTo>
                      <a:cubicBezTo>
                        <a:pt x="79" y="0"/>
                        <a:pt x="88" y="2"/>
                        <a:pt x="96" y="4"/>
                      </a:cubicBezTo>
                      <a:cubicBezTo>
                        <a:pt x="103" y="7"/>
                        <a:pt x="110" y="11"/>
                        <a:pt x="115" y="15"/>
                      </a:cubicBezTo>
                      <a:cubicBezTo>
                        <a:pt x="121" y="19"/>
                        <a:pt x="125" y="25"/>
                        <a:pt x="129" y="31"/>
                      </a:cubicBezTo>
                      <a:cubicBezTo>
                        <a:pt x="132" y="37"/>
                        <a:pt x="134" y="43"/>
                        <a:pt x="136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4" y="44"/>
                        <a:pt x="100" y="38"/>
                        <a:pt x="94" y="33"/>
                      </a:cubicBezTo>
                      <a:cubicBezTo>
                        <a:pt x="89" y="29"/>
                        <a:pt x="81" y="26"/>
                        <a:pt x="71" y="26"/>
                      </a:cubicBezTo>
                      <a:cubicBezTo>
                        <a:pt x="58" y="26"/>
                        <a:pt x="48" y="30"/>
                        <a:pt x="41" y="39"/>
                      </a:cubicBezTo>
                      <a:cubicBezTo>
                        <a:pt x="33" y="47"/>
                        <a:pt x="30" y="59"/>
                        <a:pt x="30" y="76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30" y="103"/>
                        <a:pt x="33" y="117"/>
                        <a:pt x="41" y="125"/>
                      </a:cubicBezTo>
                      <a:cubicBezTo>
                        <a:pt x="48" y="133"/>
                        <a:pt x="58" y="138"/>
                        <a:pt x="71" y="138"/>
                      </a:cubicBezTo>
                      <a:cubicBezTo>
                        <a:pt x="81" y="138"/>
                        <a:pt x="89" y="135"/>
                        <a:pt x="94" y="130"/>
                      </a:cubicBezTo>
                      <a:cubicBezTo>
                        <a:pt x="100" y="125"/>
                        <a:pt x="104" y="119"/>
                        <a:pt x="106" y="110"/>
                      </a:cubicBezTo>
                      <a:cubicBezTo>
                        <a:pt x="136" y="110"/>
                        <a:pt x="136" y="110"/>
                        <a:pt x="136" y="110"/>
                      </a:cubicBezTo>
                      <a:cubicBezTo>
                        <a:pt x="134" y="118"/>
                        <a:pt x="132" y="125"/>
                        <a:pt x="129" y="132"/>
                      </a:cubicBezTo>
                      <a:cubicBezTo>
                        <a:pt x="125" y="138"/>
                        <a:pt x="121" y="144"/>
                        <a:pt x="115" y="149"/>
                      </a:cubicBezTo>
                      <a:cubicBezTo>
                        <a:pt x="110" y="153"/>
                        <a:pt x="103" y="157"/>
                        <a:pt x="96" y="160"/>
                      </a:cubicBezTo>
                      <a:cubicBezTo>
                        <a:pt x="88" y="162"/>
                        <a:pt x="79" y="164"/>
                        <a:pt x="69" y="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2" name="Google Shape;352;p17"/>
                <p:cNvSpPr/>
                <p:nvPr/>
              </p:nvSpPr>
              <p:spPr>
                <a:xfrm>
                  <a:off x="2786853" y="1326678"/>
                  <a:ext cx="11835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7" extrusionOk="0">
                      <a:moveTo>
                        <a:pt x="52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28"/>
                      </a:lnTo>
                      <a:lnTo>
                        <a:pt x="83" y="28"/>
                      </a:lnTo>
                      <a:lnTo>
                        <a:pt x="83" y="167"/>
                      </a:lnTo>
                      <a:lnTo>
                        <a:pt x="52" y="167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3" name="Google Shape;353;p17"/>
                <p:cNvSpPr/>
                <p:nvPr/>
              </p:nvSpPr>
              <p:spPr>
                <a:xfrm>
                  <a:off x="2932186" y="1326678"/>
                  <a:ext cx="115744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58" extrusionOk="0">
                      <a:moveTo>
                        <a:pt x="0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82" y="0"/>
                        <a:pt x="97" y="4"/>
                        <a:pt x="106" y="12"/>
                      </a:cubicBezTo>
                      <a:cubicBezTo>
                        <a:pt x="115" y="20"/>
                        <a:pt x="120" y="31"/>
                        <a:pt x="120" y="44"/>
                      </a:cubicBezTo>
                      <a:cubicBezTo>
                        <a:pt x="120" y="51"/>
                        <a:pt x="118" y="57"/>
                        <a:pt x="115" y="62"/>
                      </a:cubicBezTo>
                      <a:cubicBezTo>
                        <a:pt x="112" y="67"/>
                        <a:pt x="107" y="72"/>
                        <a:pt x="100" y="75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9" y="79"/>
                        <a:pt x="115" y="84"/>
                        <a:pt x="119" y="90"/>
                      </a:cubicBezTo>
                      <a:cubicBezTo>
                        <a:pt x="124" y="97"/>
                        <a:pt x="126" y="104"/>
                        <a:pt x="126" y="112"/>
                      </a:cubicBezTo>
                      <a:cubicBezTo>
                        <a:pt x="126" y="126"/>
                        <a:pt x="122" y="138"/>
                        <a:pt x="113" y="146"/>
                      </a:cubicBezTo>
                      <a:cubicBezTo>
                        <a:pt x="103" y="154"/>
                        <a:pt x="88" y="158"/>
                        <a:pt x="68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90" y="46"/>
                      </a:moveTo>
                      <a:cubicBezTo>
                        <a:pt x="90" y="39"/>
                        <a:pt x="88" y="35"/>
                        <a:pt x="84" y="31"/>
                      </a:cubicBezTo>
                      <a:cubicBezTo>
                        <a:pt x="79" y="28"/>
                        <a:pt x="71" y="26"/>
                        <a:pt x="60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71" y="65"/>
                        <a:pt x="79" y="64"/>
                        <a:pt x="84" y="60"/>
                      </a:cubicBezTo>
                      <a:cubicBezTo>
                        <a:pt x="88" y="57"/>
                        <a:pt x="90" y="52"/>
                        <a:pt x="90" y="46"/>
                      </a:cubicBezTo>
                      <a:close/>
                      <a:moveTo>
                        <a:pt x="97" y="110"/>
                      </a:moveTo>
                      <a:cubicBezTo>
                        <a:pt x="97" y="104"/>
                        <a:pt x="94" y="98"/>
                        <a:pt x="90" y="95"/>
                      </a:cubicBezTo>
                      <a:cubicBezTo>
                        <a:pt x="85" y="91"/>
                        <a:pt x="78" y="89"/>
                        <a:pt x="66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8" y="132"/>
                        <a:pt x="28" y="132"/>
                        <a:pt x="28" y="132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78" y="132"/>
                        <a:pt x="85" y="130"/>
                        <a:pt x="90" y="127"/>
                      </a:cubicBezTo>
                      <a:cubicBezTo>
                        <a:pt x="94" y="123"/>
                        <a:pt x="97" y="117"/>
                        <a:pt x="97" y="1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4" name="Google Shape;354;p17"/>
                <p:cNvSpPr/>
                <p:nvPr/>
              </p:nvSpPr>
              <p:spPr>
                <a:xfrm>
                  <a:off x="3073168" y="1324067"/>
                  <a:ext cx="12270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64" extrusionOk="0">
                      <a:moveTo>
                        <a:pt x="54" y="164"/>
                      </a:moveTo>
                      <a:cubicBezTo>
                        <a:pt x="36" y="164"/>
                        <a:pt x="22" y="159"/>
                        <a:pt x="14" y="151"/>
                      </a:cubicBezTo>
                      <a:cubicBezTo>
                        <a:pt x="5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7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2" y="39"/>
                        <a:pt x="96" y="34"/>
                      </a:cubicBezTo>
                      <a:cubicBezTo>
                        <a:pt x="91" y="29"/>
                        <a:pt x="82" y="26"/>
                        <a:pt x="70" y="26"/>
                      </a:cubicBezTo>
                      <a:cubicBezTo>
                        <a:pt x="58" y="26"/>
                        <a:pt x="50" y="28"/>
                        <a:pt x="45" y="32"/>
                      </a:cubicBezTo>
                      <a:cubicBezTo>
                        <a:pt x="39" y="36"/>
                        <a:pt x="36" y="41"/>
                        <a:pt x="3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7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9" y="10"/>
                        <a:pt x="35" y="7"/>
                        <a:pt x="43" y="4"/>
                      </a:cubicBezTo>
                      <a:cubicBezTo>
                        <a:pt x="51" y="2"/>
                        <a:pt x="60" y="0"/>
                        <a:pt x="70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8" y="25"/>
                        <a:pt x="133" y="39"/>
                        <a:pt x="133" y="58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111" y="161"/>
                        <a:pt x="111" y="161"/>
                        <a:pt x="111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94" y="155"/>
                        <a:pt x="76" y="164"/>
                        <a:pt x="54" y="164"/>
                      </a:cubicBezTo>
                      <a:close/>
                      <a:moveTo>
                        <a:pt x="57" y="138"/>
                      </a:moveTo>
                      <a:cubicBezTo>
                        <a:pt x="64" y="138"/>
                        <a:pt x="70" y="136"/>
                        <a:pt x="75" y="134"/>
                      </a:cubicBezTo>
                      <a:cubicBezTo>
                        <a:pt x="81" y="132"/>
                        <a:pt x="86" y="129"/>
                        <a:pt x="91" y="125"/>
                      </a:cubicBezTo>
                      <a:cubicBezTo>
                        <a:pt x="95" y="121"/>
                        <a:pt x="98" y="117"/>
                        <a:pt x="101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55" y="89"/>
                        <a:pt x="45" y="91"/>
                        <a:pt x="39" y="96"/>
                      </a:cubicBezTo>
                      <a:cubicBezTo>
                        <a:pt x="33" y="101"/>
                        <a:pt x="30" y="108"/>
                        <a:pt x="30" y="116"/>
                      </a:cubicBezTo>
                      <a:cubicBezTo>
                        <a:pt x="30" y="122"/>
                        <a:pt x="32" y="128"/>
                        <a:pt x="37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355" name="Google Shape;355;p17"/>
              <p:cNvSpPr/>
              <p:nvPr/>
            </p:nvSpPr>
            <p:spPr>
              <a:xfrm>
                <a:off x="2809480" y="390284"/>
                <a:ext cx="737977" cy="651821"/>
              </a:xfrm>
              <a:custGeom>
                <a:avLst/>
                <a:gdLst/>
                <a:ahLst/>
                <a:cxnLst/>
                <a:rect l="l" t="t" r="r" b="b"/>
                <a:pathLst>
                  <a:path w="801" h="707" extrusionOk="0">
                    <a:moveTo>
                      <a:pt x="164" y="473"/>
                    </a:moveTo>
                    <a:cubicBezTo>
                      <a:pt x="152" y="587"/>
                      <a:pt x="91" y="610"/>
                      <a:pt x="0" y="6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137" y="707"/>
                      <a:pt x="225" y="655"/>
                      <a:pt x="252" y="533"/>
                    </a:cubicBezTo>
                    <a:cubicBezTo>
                      <a:pt x="273" y="442"/>
                      <a:pt x="302" y="87"/>
                      <a:pt x="302" y="87"/>
                    </a:cubicBezTo>
                    <a:cubicBezTo>
                      <a:pt x="704" y="87"/>
                      <a:pt x="704" y="87"/>
                      <a:pt x="704" y="87"/>
                    </a:cubicBezTo>
                    <a:cubicBezTo>
                      <a:pt x="704" y="698"/>
                      <a:pt x="704" y="698"/>
                      <a:pt x="704" y="698"/>
                    </a:cubicBezTo>
                    <a:cubicBezTo>
                      <a:pt x="801" y="698"/>
                      <a:pt x="801" y="698"/>
                      <a:pt x="801" y="698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0"/>
                      <a:pt x="181" y="324"/>
                      <a:pt x="164" y="4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6" name="Google Shape;356;p17"/>
              <p:cNvSpPr/>
              <p:nvPr/>
            </p:nvSpPr>
            <p:spPr>
              <a:xfrm>
                <a:off x="1337007" y="390284"/>
                <a:ext cx="755382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8" extrusionOk="0">
                    <a:moveTo>
                      <a:pt x="779" y="0"/>
                    </a:moveTo>
                    <a:cubicBezTo>
                      <a:pt x="656" y="0"/>
                      <a:pt x="656" y="0"/>
                      <a:pt x="656" y="0"/>
                    </a:cubicBezTo>
                    <a:cubicBezTo>
                      <a:pt x="469" y="242"/>
                      <a:pt x="469" y="242"/>
                      <a:pt x="469" y="242"/>
                    </a:cubicBezTo>
                    <a:cubicBezTo>
                      <a:pt x="439" y="280"/>
                      <a:pt x="394" y="302"/>
                      <a:pt x="347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94" y="698"/>
                      <a:pt x="94" y="698"/>
                      <a:pt x="94" y="698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681" y="698"/>
                      <a:pt x="681" y="698"/>
                      <a:pt x="681" y="698"/>
                    </a:cubicBezTo>
                    <a:cubicBezTo>
                      <a:pt x="820" y="698"/>
                      <a:pt x="820" y="698"/>
                      <a:pt x="820" y="698"/>
                    </a:cubicBezTo>
                    <a:cubicBezTo>
                      <a:pt x="513" y="343"/>
                      <a:pt x="513" y="343"/>
                      <a:pt x="513" y="343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7" name="Google Shape;357;p17"/>
              <p:cNvSpPr/>
              <p:nvPr/>
            </p:nvSpPr>
            <p:spPr>
              <a:xfrm>
                <a:off x="2055839" y="365046"/>
                <a:ext cx="757122" cy="69185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51" extrusionOk="0">
                    <a:moveTo>
                      <a:pt x="411" y="0"/>
                    </a:moveTo>
                    <a:cubicBezTo>
                      <a:pt x="184" y="0"/>
                      <a:pt x="0" y="122"/>
                      <a:pt x="0" y="376"/>
                    </a:cubicBezTo>
                    <a:cubicBezTo>
                      <a:pt x="0" y="646"/>
                      <a:pt x="184" y="751"/>
                      <a:pt x="411" y="751"/>
                    </a:cubicBezTo>
                    <a:cubicBezTo>
                      <a:pt x="638" y="751"/>
                      <a:pt x="822" y="645"/>
                      <a:pt x="822" y="376"/>
                    </a:cubicBezTo>
                    <a:cubicBezTo>
                      <a:pt x="822" y="119"/>
                      <a:pt x="638" y="0"/>
                      <a:pt x="411" y="0"/>
                    </a:cubicBezTo>
                    <a:close/>
                    <a:moveTo>
                      <a:pt x="411" y="662"/>
                    </a:moveTo>
                    <a:cubicBezTo>
                      <a:pt x="229" y="662"/>
                      <a:pt x="101" y="582"/>
                      <a:pt x="101" y="376"/>
                    </a:cubicBezTo>
                    <a:cubicBezTo>
                      <a:pt x="101" y="182"/>
                      <a:pt x="229" y="89"/>
                      <a:pt x="411" y="89"/>
                    </a:cubicBezTo>
                    <a:cubicBezTo>
                      <a:pt x="592" y="89"/>
                      <a:pt x="720" y="180"/>
                      <a:pt x="721" y="376"/>
                    </a:cubicBezTo>
                    <a:cubicBezTo>
                      <a:pt x="721" y="581"/>
                      <a:pt x="592" y="662"/>
                      <a:pt x="411" y="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8" name="Google Shape;358;p17"/>
              <p:cNvSpPr/>
              <p:nvPr/>
            </p:nvSpPr>
            <p:spPr>
              <a:xfrm>
                <a:off x="248318" y="390284"/>
                <a:ext cx="966854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98" extrusionOk="0">
                    <a:moveTo>
                      <a:pt x="956" y="605"/>
                    </a:moveTo>
                    <a:cubicBezTo>
                      <a:pt x="571" y="605"/>
                      <a:pt x="571" y="605"/>
                      <a:pt x="571" y="605"/>
                    </a:cubicBezTo>
                    <a:cubicBezTo>
                      <a:pt x="571" y="283"/>
                      <a:pt x="571" y="283"/>
                      <a:pt x="571" y="283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78" y="283"/>
                      <a:pt x="478" y="283"/>
                      <a:pt x="478" y="283"/>
                    </a:cubicBezTo>
                    <a:cubicBezTo>
                      <a:pt x="478" y="461"/>
                      <a:pt x="334" y="605"/>
                      <a:pt x="156" y="605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56" y="698"/>
                      <a:pt x="156" y="698"/>
                      <a:pt x="156" y="698"/>
                    </a:cubicBezTo>
                    <a:cubicBezTo>
                      <a:pt x="286" y="698"/>
                      <a:pt x="402" y="639"/>
                      <a:pt x="478" y="545"/>
                    </a:cubicBezTo>
                    <a:cubicBezTo>
                      <a:pt x="478" y="698"/>
                      <a:pt x="478" y="698"/>
                      <a:pt x="478" y="698"/>
                    </a:cubicBezTo>
                    <a:cubicBezTo>
                      <a:pt x="1049" y="698"/>
                      <a:pt x="1049" y="698"/>
                      <a:pt x="1049" y="698"/>
                    </a:cubicBezTo>
                    <a:cubicBezTo>
                      <a:pt x="1049" y="0"/>
                      <a:pt x="1049" y="0"/>
                      <a:pt x="1049" y="0"/>
                    </a:cubicBezTo>
                    <a:cubicBezTo>
                      <a:pt x="956" y="0"/>
                      <a:pt x="956" y="0"/>
                      <a:pt x="956" y="0"/>
                    </a:cubicBezTo>
                    <a:lnTo>
                      <a:pt x="956" y="6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9" name="Google Shape;359;p17"/>
              <p:cNvSpPr/>
              <p:nvPr/>
            </p:nvSpPr>
            <p:spPr>
              <a:xfrm>
                <a:off x="3621429" y="390284"/>
                <a:ext cx="818040" cy="64572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00" extrusionOk="0">
                    <a:moveTo>
                      <a:pt x="809" y="46"/>
                    </a:moveTo>
                    <a:cubicBezTo>
                      <a:pt x="809" y="0"/>
                      <a:pt x="809" y="0"/>
                      <a:pt x="809" y="0"/>
                    </a:cubicBezTo>
                    <a:cubicBezTo>
                      <a:pt x="715" y="0"/>
                      <a:pt x="715" y="0"/>
                      <a:pt x="715" y="0"/>
                    </a:cubicBezTo>
                    <a:cubicBezTo>
                      <a:pt x="715" y="46"/>
                      <a:pt x="715" y="46"/>
                      <a:pt x="715" y="46"/>
                    </a:cubicBezTo>
                    <a:cubicBezTo>
                      <a:pt x="715" y="124"/>
                      <a:pt x="699" y="199"/>
                      <a:pt x="670" y="267"/>
                    </a:cubicBezTo>
                    <a:cubicBezTo>
                      <a:pt x="585" y="100"/>
                      <a:pt x="585" y="100"/>
                      <a:pt x="585" y="100"/>
                    </a:cubicBezTo>
                    <a:cubicBezTo>
                      <a:pt x="554" y="39"/>
                      <a:pt x="490" y="0"/>
                      <a:pt x="421" y="0"/>
                    </a:cubicBezTo>
                    <a:cubicBezTo>
                      <a:pt x="610" y="372"/>
                      <a:pt x="610" y="372"/>
                      <a:pt x="610" y="372"/>
                    </a:cubicBezTo>
                    <a:cubicBezTo>
                      <a:pt x="508" y="514"/>
                      <a:pt x="342" y="606"/>
                      <a:pt x="155" y="606"/>
                    </a:cubicBezTo>
                    <a:cubicBezTo>
                      <a:pt x="113" y="606"/>
                      <a:pt x="113" y="606"/>
                      <a:pt x="113" y="606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352" y="0"/>
                      <a:pt x="288" y="39"/>
                      <a:pt x="257" y="100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155" y="700"/>
                      <a:pt x="155" y="700"/>
                      <a:pt x="155" y="700"/>
                    </a:cubicBezTo>
                    <a:cubicBezTo>
                      <a:pt x="356" y="700"/>
                      <a:pt x="537" y="608"/>
                      <a:pt x="657" y="464"/>
                    </a:cubicBezTo>
                    <a:cubicBezTo>
                      <a:pt x="681" y="511"/>
                      <a:pt x="681" y="511"/>
                      <a:pt x="681" y="511"/>
                    </a:cubicBezTo>
                    <a:cubicBezTo>
                      <a:pt x="776" y="698"/>
                      <a:pt x="776" y="698"/>
                      <a:pt x="776" y="698"/>
                    </a:cubicBezTo>
                    <a:cubicBezTo>
                      <a:pt x="888" y="698"/>
                      <a:pt x="888" y="698"/>
                      <a:pt x="888" y="698"/>
                    </a:cubicBezTo>
                    <a:cubicBezTo>
                      <a:pt x="722" y="371"/>
                      <a:pt x="722" y="371"/>
                      <a:pt x="722" y="371"/>
                    </a:cubicBezTo>
                    <a:cubicBezTo>
                      <a:pt x="777" y="275"/>
                      <a:pt x="809" y="164"/>
                      <a:pt x="809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Контакты">
  <p:cSld name="1_Контакт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"/>
          <p:cNvSpPr txBox="1">
            <a:spLocks noGrp="1"/>
          </p:cNvSpPr>
          <p:nvPr>
            <p:ph type="ctrTitle"/>
          </p:nvPr>
        </p:nvSpPr>
        <p:spPr>
          <a:xfrm>
            <a:off x="71653" y="5604326"/>
            <a:ext cx="9144000" cy="1018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attrocento Sans"/>
              <a:buNone/>
              <a:defRPr sz="6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362" name="Google Shape;362;p18"/>
          <p:cNvGrpSpPr/>
          <p:nvPr/>
        </p:nvGrpSpPr>
        <p:grpSpPr>
          <a:xfrm>
            <a:off x="248318" y="350188"/>
            <a:ext cx="5469212" cy="701026"/>
            <a:chOff x="857250" y="1649413"/>
            <a:chExt cx="10056813" cy="1289050"/>
          </a:xfrm>
        </p:grpSpPr>
        <p:sp>
          <p:nvSpPr>
            <p:cNvPr id="363" name="Google Shape;363;p18"/>
            <p:cNvSpPr/>
            <p:nvPr/>
          </p:nvSpPr>
          <p:spPr>
            <a:xfrm>
              <a:off x="9056688" y="1693863"/>
              <a:ext cx="174625" cy="214313"/>
            </a:xfrm>
            <a:custGeom>
              <a:avLst/>
              <a:gdLst/>
              <a:ahLst/>
              <a:cxnLst/>
              <a:rect l="l" t="t" r="r" b="b"/>
              <a:pathLst>
                <a:path w="110" h="135" extrusionOk="0">
                  <a:moveTo>
                    <a:pt x="25" y="22"/>
                  </a:moveTo>
                  <a:lnTo>
                    <a:pt x="86" y="22"/>
                  </a:lnTo>
                  <a:lnTo>
                    <a:pt x="86" y="135"/>
                  </a:lnTo>
                  <a:lnTo>
                    <a:pt x="110" y="135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5" y="135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9302750" y="1690688"/>
              <a:ext cx="190500" cy="301625"/>
            </a:xfrm>
            <a:custGeom>
              <a:avLst/>
              <a:gdLst/>
              <a:ahLst/>
              <a:cxnLst/>
              <a:rect l="l" t="t" r="r" b="b"/>
              <a:pathLst>
                <a:path w="108" h="171" extrusionOk="0">
                  <a:moveTo>
                    <a:pt x="22" y="108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7" y="114"/>
                    <a:pt x="33" y="118"/>
                    <a:pt x="39" y="121"/>
                  </a:cubicBezTo>
                  <a:cubicBezTo>
                    <a:pt x="45" y="124"/>
                    <a:pt x="52" y="125"/>
                    <a:pt x="60" y="125"/>
                  </a:cubicBezTo>
                  <a:cubicBezTo>
                    <a:pt x="67" y="125"/>
                    <a:pt x="73" y="124"/>
                    <a:pt x="79" y="121"/>
                  </a:cubicBezTo>
                  <a:cubicBezTo>
                    <a:pt x="85" y="119"/>
                    <a:pt x="90" y="115"/>
                    <a:pt x="95" y="110"/>
                  </a:cubicBezTo>
                  <a:cubicBezTo>
                    <a:pt x="99" y="105"/>
                    <a:pt x="102" y="99"/>
                    <a:pt x="105" y="91"/>
                  </a:cubicBezTo>
                  <a:cubicBezTo>
                    <a:pt x="107" y="84"/>
                    <a:pt x="108" y="76"/>
                    <a:pt x="108" y="66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49"/>
                    <a:pt x="107" y="41"/>
                    <a:pt x="105" y="34"/>
                  </a:cubicBezTo>
                  <a:cubicBezTo>
                    <a:pt x="103" y="26"/>
                    <a:pt x="99" y="20"/>
                    <a:pt x="95" y="15"/>
                  </a:cubicBezTo>
                  <a:cubicBezTo>
                    <a:pt x="91" y="10"/>
                    <a:pt x="85" y="7"/>
                    <a:pt x="80" y="4"/>
                  </a:cubicBezTo>
                  <a:cubicBezTo>
                    <a:pt x="74" y="2"/>
                    <a:pt x="67" y="0"/>
                    <a:pt x="60" y="0"/>
                  </a:cubicBezTo>
                  <a:cubicBezTo>
                    <a:pt x="51" y="0"/>
                    <a:pt x="44" y="2"/>
                    <a:pt x="37" y="5"/>
                  </a:cubicBezTo>
                  <a:cubicBezTo>
                    <a:pt x="31" y="8"/>
                    <a:pt x="25" y="13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171"/>
                    <a:pt x="22" y="171"/>
                    <a:pt x="22" y="171"/>
                  </a:cubicBezTo>
                  <a:lnTo>
                    <a:pt x="22" y="108"/>
                  </a:lnTo>
                  <a:close/>
                  <a:moveTo>
                    <a:pt x="22" y="59"/>
                  </a:moveTo>
                  <a:cubicBezTo>
                    <a:pt x="22" y="46"/>
                    <a:pt x="25" y="36"/>
                    <a:pt x="30" y="30"/>
                  </a:cubicBezTo>
                  <a:cubicBezTo>
                    <a:pt x="36" y="23"/>
                    <a:pt x="44" y="20"/>
                    <a:pt x="54" y="20"/>
                  </a:cubicBezTo>
                  <a:cubicBezTo>
                    <a:pt x="63" y="20"/>
                    <a:pt x="71" y="23"/>
                    <a:pt x="77" y="30"/>
                  </a:cubicBezTo>
                  <a:cubicBezTo>
                    <a:pt x="83" y="37"/>
                    <a:pt x="86" y="46"/>
                    <a:pt x="86" y="59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79"/>
                    <a:pt x="83" y="89"/>
                    <a:pt x="77" y="96"/>
                  </a:cubicBezTo>
                  <a:cubicBezTo>
                    <a:pt x="71" y="102"/>
                    <a:pt x="64" y="105"/>
                    <a:pt x="54" y="105"/>
                  </a:cubicBezTo>
                  <a:cubicBezTo>
                    <a:pt x="44" y="105"/>
                    <a:pt x="36" y="102"/>
                    <a:pt x="30" y="95"/>
                  </a:cubicBezTo>
                  <a:cubicBezTo>
                    <a:pt x="25" y="89"/>
                    <a:pt x="22" y="79"/>
                    <a:pt x="22" y="66"/>
                  </a:cubicBezTo>
                  <a:lnTo>
                    <a:pt x="22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9540875" y="1690688"/>
              <a:ext cx="190500" cy="220663"/>
            </a:xfrm>
            <a:custGeom>
              <a:avLst/>
              <a:gdLst/>
              <a:ahLst/>
              <a:cxnLst/>
              <a:rect l="l" t="t" r="r" b="b"/>
              <a:pathLst>
                <a:path w="108" h="125" extrusionOk="0">
                  <a:moveTo>
                    <a:pt x="15" y="109"/>
                  </a:moveTo>
                  <a:cubicBezTo>
                    <a:pt x="20" y="114"/>
                    <a:pt x="26" y="118"/>
                    <a:pt x="32" y="121"/>
                  </a:cubicBezTo>
                  <a:cubicBezTo>
                    <a:pt x="39" y="124"/>
                    <a:pt x="47" y="125"/>
                    <a:pt x="55" y="125"/>
                  </a:cubicBezTo>
                  <a:cubicBezTo>
                    <a:pt x="69" y="125"/>
                    <a:pt x="81" y="122"/>
                    <a:pt x="90" y="115"/>
                  </a:cubicBezTo>
                  <a:cubicBezTo>
                    <a:pt x="98" y="109"/>
                    <a:pt x="104" y="99"/>
                    <a:pt x="107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2" y="93"/>
                    <a:pt x="78" y="98"/>
                    <a:pt x="73" y="101"/>
                  </a:cubicBezTo>
                  <a:cubicBezTo>
                    <a:pt x="68" y="104"/>
                    <a:pt x="62" y="105"/>
                    <a:pt x="54" y="105"/>
                  </a:cubicBezTo>
                  <a:cubicBezTo>
                    <a:pt x="45" y="105"/>
                    <a:pt x="37" y="102"/>
                    <a:pt x="31" y="96"/>
                  </a:cubicBezTo>
                  <a:cubicBezTo>
                    <a:pt x="26" y="90"/>
                    <a:pt x="23" y="81"/>
                    <a:pt x="23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51"/>
                    <a:pt x="107" y="42"/>
                    <a:pt x="105" y="35"/>
                  </a:cubicBezTo>
                  <a:cubicBezTo>
                    <a:pt x="102" y="28"/>
                    <a:pt x="98" y="21"/>
                    <a:pt x="94" y="16"/>
                  </a:cubicBezTo>
                  <a:cubicBezTo>
                    <a:pt x="89" y="11"/>
                    <a:pt x="83" y="7"/>
                    <a:pt x="76" y="4"/>
                  </a:cubicBezTo>
                  <a:cubicBezTo>
                    <a:pt x="70" y="2"/>
                    <a:pt x="62" y="0"/>
                    <a:pt x="54" y="0"/>
                  </a:cubicBezTo>
                  <a:cubicBezTo>
                    <a:pt x="46" y="0"/>
                    <a:pt x="39" y="2"/>
                    <a:pt x="32" y="4"/>
                  </a:cubicBezTo>
                  <a:cubicBezTo>
                    <a:pt x="25" y="7"/>
                    <a:pt x="20" y="11"/>
                    <a:pt x="15" y="16"/>
                  </a:cubicBezTo>
                  <a:cubicBezTo>
                    <a:pt x="10" y="21"/>
                    <a:pt x="6" y="27"/>
                    <a:pt x="4" y="34"/>
                  </a:cubicBezTo>
                  <a:cubicBezTo>
                    <a:pt x="1" y="42"/>
                    <a:pt x="0" y="50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5"/>
                    <a:pt x="1" y="84"/>
                    <a:pt x="4" y="91"/>
                  </a:cubicBezTo>
                  <a:cubicBezTo>
                    <a:pt x="6" y="98"/>
                    <a:pt x="10" y="104"/>
                    <a:pt x="15" y="109"/>
                  </a:cubicBezTo>
                  <a:close/>
                  <a:moveTo>
                    <a:pt x="33" y="28"/>
                  </a:moveTo>
                  <a:cubicBezTo>
                    <a:pt x="38" y="23"/>
                    <a:pt x="45" y="20"/>
                    <a:pt x="54" y="20"/>
                  </a:cubicBezTo>
                  <a:cubicBezTo>
                    <a:pt x="73" y="20"/>
                    <a:pt x="84" y="31"/>
                    <a:pt x="86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41"/>
                    <a:pt x="27" y="33"/>
                    <a:pt x="33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9761538" y="1693863"/>
              <a:ext cx="223838" cy="268288"/>
            </a:xfrm>
            <a:custGeom>
              <a:avLst/>
              <a:gdLst/>
              <a:ahLst/>
              <a:cxnLst/>
              <a:rect l="l" t="t" r="r" b="b"/>
              <a:pathLst>
                <a:path w="127" h="152" extrusionOk="0">
                  <a:moveTo>
                    <a:pt x="21" y="121"/>
                  </a:moveTo>
                  <a:cubicBezTo>
                    <a:pt x="106" y="121"/>
                    <a:pt x="106" y="121"/>
                    <a:pt x="106" y="121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5"/>
                    <a:pt x="25" y="53"/>
                    <a:pt x="25" y="60"/>
                  </a:cubicBezTo>
                  <a:cubicBezTo>
                    <a:pt x="25" y="66"/>
                    <a:pt x="24" y="72"/>
                    <a:pt x="23" y="77"/>
                  </a:cubicBezTo>
                  <a:cubicBezTo>
                    <a:pt x="22" y="82"/>
                    <a:pt x="20" y="86"/>
                    <a:pt x="19" y="90"/>
                  </a:cubicBezTo>
                  <a:cubicBezTo>
                    <a:pt x="17" y="94"/>
                    <a:pt x="15" y="98"/>
                    <a:pt x="12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52"/>
                    <a:pt x="21" y="152"/>
                    <a:pt x="21" y="152"/>
                  </a:cubicBezTo>
                  <a:lnTo>
                    <a:pt x="21" y="121"/>
                  </a:lnTo>
                  <a:close/>
                  <a:moveTo>
                    <a:pt x="36" y="101"/>
                  </a:moveTo>
                  <a:cubicBezTo>
                    <a:pt x="38" y="97"/>
                    <a:pt x="40" y="93"/>
                    <a:pt x="41" y="88"/>
                  </a:cubicBezTo>
                  <a:cubicBezTo>
                    <a:pt x="42" y="84"/>
                    <a:pt x="43" y="80"/>
                    <a:pt x="44" y="75"/>
                  </a:cubicBezTo>
                  <a:cubicBezTo>
                    <a:pt x="45" y="69"/>
                    <a:pt x="46" y="64"/>
                    <a:pt x="46" y="58"/>
                  </a:cubicBezTo>
                  <a:cubicBezTo>
                    <a:pt x="46" y="51"/>
                    <a:pt x="46" y="44"/>
                    <a:pt x="46" y="37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36" y="101"/>
                    <a:pt x="36" y="101"/>
                    <a:pt x="36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10034588" y="1693863"/>
              <a:ext cx="171450" cy="214313"/>
            </a:xfrm>
            <a:custGeom>
              <a:avLst/>
              <a:gdLst/>
              <a:ahLst/>
              <a:cxnLst/>
              <a:rect l="l" t="t" r="r" b="b"/>
              <a:pathLst>
                <a:path w="108" h="135" extrusionOk="0">
                  <a:moveTo>
                    <a:pt x="23" y="22"/>
                  </a:moveTo>
                  <a:lnTo>
                    <a:pt x="85" y="22"/>
                  </a:lnTo>
                  <a:lnTo>
                    <a:pt x="85" y="135"/>
                  </a:lnTo>
                  <a:lnTo>
                    <a:pt x="108" y="135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3" y="135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10279063" y="1690688"/>
              <a:ext cx="190500" cy="301625"/>
            </a:xfrm>
            <a:custGeom>
              <a:avLst/>
              <a:gdLst/>
              <a:ahLst/>
              <a:cxnLst/>
              <a:rect l="l" t="t" r="r" b="b"/>
              <a:pathLst>
                <a:path w="109" h="171" extrusionOk="0">
                  <a:moveTo>
                    <a:pt x="95" y="15"/>
                  </a:moveTo>
                  <a:cubicBezTo>
                    <a:pt x="91" y="10"/>
                    <a:pt x="86" y="7"/>
                    <a:pt x="80" y="4"/>
                  </a:cubicBezTo>
                  <a:cubicBezTo>
                    <a:pt x="74" y="2"/>
                    <a:pt x="67" y="0"/>
                    <a:pt x="60" y="0"/>
                  </a:cubicBezTo>
                  <a:cubicBezTo>
                    <a:pt x="51" y="0"/>
                    <a:pt x="44" y="2"/>
                    <a:pt x="38" y="5"/>
                  </a:cubicBezTo>
                  <a:cubicBezTo>
                    <a:pt x="32" y="8"/>
                    <a:pt x="26" y="13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8" y="114"/>
                    <a:pt x="33" y="118"/>
                    <a:pt x="39" y="121"/>
                  </a:cubicBezTo>
                  <a:cubicBezTo>
                    <a:pt x="45" y="124"/>
                    <a:pt x="52" y="125"/>
                    <a:pt x="60" y="125"/>
                  </a:cubicBezTo>
                  <a:cubicBezTo>
                    <a:pt x="67" y="125"/>
                    <a:pt x="74" y="124"/>
                    <a:pt x="80" y="121"/>
                  </a:cubicBezTo>
                  <a:cubicBezTo>
                    <a:pt x="86" y="119"/>
                    <a:pt x="91" y="115"/>
                    <a:pt x="95" y="110"/>
                  </a:cubicBezTo>
                  <a:cubicBezTo>
                    <a:pt x="99" y="105"/>
                    <a:pt x="103" y="99"/>
                    <a:pt x="105" y="91"/>
                  </a:cubicBezTo>
                  <a:cubicBezTo>
                    <a:pt x="108" y="84"/>
                    <a:pt x="109" y="76"/>
                    <a:pt x="109" y="66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49"/>
                    <a:pt x="108" y="41"/>
                    <a:pt x="105" y="34"/>
                  </a:cubicBezTo>
                  <a:cubicBezTo>
                    <a:pt x="103" y="26"/>
                    <a:pt x="100" y="20"/>
                    <a:pt x="95" y="15"/>
                  </a:cubicBezTo>
                  <a:close/>
                  <a:moveTo>
                    <a:pt x="86" y="66"/>
                  </a:moveTo>
                  <a:cubicBezTo>
                    <a:pt x="86" y="79"/>
                    <a:pt x="83" y="89"/>
                    <a:pt x="77" y="96"/>
                  </a:cubicBezTo>
                  <a:cubicBezTo>
                    <a:pt x="72" y="102"/>
                    <a:pt x="64" y="105"/>
                    <a:pt x="54" y="105"/>
                  </a:cubicBezTo>
                  <a:cubicBezTo>
                    <a:pt x="44" y="105"/>
                    <a:pt x="37" y="102"/>
                    <a:pt x="31" y="95"/>
                  </a:cubicBezTo>
                  <a:cubicBezTo>
                    <a:pt x="25" y="89"/>
                    <a:pt x="22" y="79"/>
                    <a:pt x="22" y="6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6"/>
                    <a:pt x="25" y="36"/>
                    <a:pt x="31" y="30"/>
                  </a:cubicBezTo>
                  <a:cubicBezTo>
                    <a:pt x="37" y="23"/>
                    <a:pt x="44" y="20"/>
                    <a:pt x="54" y="20"/>
                  </a:cubicBezTo>
                  <a:cubicBezTo>
                    <a:pt x="64" y="20"/>
                    <a:pt x="72" y="23"/>
                    <a:pt x="77" y="30"/>
                  </a:cubicBezTo>
                  <a:cubicBezTo>
                    <a:pt x="83" y="37"/>
                    <a:pt x="86" y="46"/>
                    <a:pt x="86" y="59"/>
                  </a:cubicBezTo>
                  <a:lnTo>
                    <a:pt x="86" y="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10529888" y="1693863"/>
              <a:ext cx="180975" cy="214313"/>
            </a:xfrm>
            <a:custGeom>
              <a:avLst/>
              <a:gdLst/>
              <a:ahLst/>
              <a:cxnLst/>
              <a:rect l="l" t="t" r="r" b="b"/>
              <a:pathLst>
                <a:path w="114" h="135" extrusionOk="0">
                  <a:moveTo>
                    <a:pt x="25" y="105"/>
                  </a:moveTo>
                  <a:lnTo>
                    <a:pt x="23" y="10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1" y="135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135"/>
                  </a:lnTo>
                  <a:lnTo>
                    <a:pt x="114" y="135"/>
                  </a:lnTo>
                  <a:lnTo>
                    <a:pt x="114" y="0"/>
                  </a:lnTo>
                  <a:lnTo>
                    <a:pt x="82" y="0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9056688" y="2190750"/>
              <a:ext cx="184150" cy="214313"/>
            </a:xfrm>
            <a:custGeom>
              <a:avLst/>
              <a:gdLst/>
              <a:ahLst/>
              <a:cxnLst/>
              <a:rect l="l" t="t" r="r" b="b"/>
              <a:pathLst>
                <a:path w="116" h="135" extrusionOk="0">
                  <a:moveTo>
                    <a:pt x="91" y="56"/>
                  </a:moveTo>
                  <a:lnTo>
                    <a:pt x="25" y="5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5" y="135"/>
                  </a:lnTo>
                  <a:lnTo>
                    <a:pt x="25" y="77"/>
                  </a:lnTo>
                  <a:lnTo>
                    <a:pt x="91" y="77"/>
                  </a:lnTo>
                  <a:lnTo>
                    <a:pt x="91" y="135"/>
                  </a:lnTo>
                  <a:lnTo>
                    <a:pt x="116" y="135"/>
                  </a:lnTo>
                  <a:lnTo>
                    <a:pt x="116" y="0"/>
                  </a:lnTo>
                  <a:lnTo>
                    <a:pt x="91" y="0"/>
                  </a:lnTo>
                  <a:lnTo>
                    <a:pt x="91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9312275" y="2190750"/>
              <a:ext cx="180975" cy="214313"/>
            </a:xfrm>
            <a:custGeom>
              <a:avLst/>
              <a:gdLst/>
              <a:ahLst/>
              <a:cxnLst/>
              <a:rect l="l" t="t" r="r" b="b"/>
              <a:pathLst>
                <a:path w="114" h="135" extrusionOk="0">
                  <a:moveTo>
                    <a:pt x="114" y="135"/>
                  </a:moveTo>
                  <a:lnTo>
                    <a:pt x="114" y="0"/>
                  </a:lnTo>
                  <a:lnTo>
                    <a:pt x="83" y="0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2" y="135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135"/>
                  </a:lnTo>
                  <a:lnTo>
                    <a:pt x="114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9566275" y="2190750"/>
              <a:ext cx="225425" cy="214313"/>
            </a:xfrm>
            <a:custGeom>
              <a:avLst/>
              <a:gdLst/>
              <a:ahLst/>
              <a:cxnLst/>
              <a:rect l="l" t="t" r="r" b="b"/>
              <a:pathLst>
                <a:path w="142" h="135" extrusionOk="0">
                  <a:moveTo>
                    <a:pt x="117" y="30"/>
                  </a:moveTo>
                  <a:lnTo>
                    <a:pt x="117" y="30"/>
                  </a:lnTo>
                  <a:lnTo>
                    <a:pt x="117" y="135"/>
                  </a:lnTo>
                  <a:lnTo>
                    <a:pt x="142" y="135"/>
                  </a:lnTo>
                  <a:lnTo>
                    <a:pt x="142" y="0"/>
                  </a:lnTo>
                  <a:lnTo>
                    <a:pt x="107" y="0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4" y="135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58" y="104"/>
                  </a:lnTo>
                  <a:lnTo>
                    <a:pt x="83" y="104"/>
                  </a:lnTo>
                  <a:lnTo>
                    <a:pt x="117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9848850" y="2187575"/>
              <a:ext cx="177800" cy="220663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53" y="0"/>
                  </a:moveTo>
                  <a:cubicBezTo>
                    <a:pt x="45" y="0"/>
                    <a:pt x="38" y="1"/>
                    <a:pt x="32" y="3"/>
                  </a:cubicBezTo>
                  <a:cubicBezTo>
                    <a:pt x="26" y="5"/>
                    <a:pt x="22" y="8"/>
                    <a:pt x="18" y="11"/>
                  </a:cubicBezTo>
                  <a:cubicBezTo>
                    <a:pt x="14" y="14"/>
                    <a:pt x="10" y="18"/>
                    <a:pt x="8" y="22"/>
                  </a:cubicBezTo>
                  <a:cubicBezTo>
                    <a:pt x="6" y="26"/>
                    <a:pt x="5" y="31"/>
                    <a:pt x="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1"/>
                    <a:pt x="30" y="28"/>
                    <a:pt x="34" y="25"/>
                  </a:cubicBezTo>
                  <a:cubicBezTo>
                    <a:pt x="38" y="22"/>
                    <a:pt x="44" y="20"/>
                    <a:pt x="53" y="20"/>
                  </a:cubicBezTo>
                  <a:cubicBezTo>
                    <a:pt x="62" y="20"/>
                    <a:pt x="69" y="22"/>
                    <a:pt x="73" y="26"/>
                  </a:cubicBezTo>
                  <a:cubicBezTo>
                    <a:pt x="77" y="30"/>
                    <a:pt x="79" y="35"/>
                    <a:pt x="79" y="43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33" y="50"/>
                    <a:pt x="20" y="53"/>
                    <a:pt x="12" y="60"/>
                  </a:cubicBezTo>
                  <a:cubicBezTo>
                    <a:pt x="4" y="67"/>
                    <a:pt x="0" y="77"/>
                    <a:pt x="0" y="89"/>
                  </a:cubicBezTo>
                  <a:cubicBezTo>
                    <a:pt x="0" y="100"/>
                    <a:pt x="3" y="109"/>
                    <a:pt x="10" y="115"/>
                  </a:cubicBezTo>
                  <a:cubicBezTo>
                    <a:pt x="17" y="122"/>
                    <a:pt x="27" y="125"/>
                    <a:pt x="41" y="125"/>
                  </a:cubicBezTo>
                  <a:cubicBezTo>
                    <a:pt x="58" y="125"/>
                    <a:pt x="71" y="118"/>
                    <a:pt x="81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30"/>
                    <a:pt x="97" y="19"/>
                    <a:pt x="89" y="12"/>
                  </a:cubicBezTo>
                  <a:cubicBezTo>
                    <a:pt x="81" y="4"/>
                    <a:pt x="69" y="0"/>
                    <a:pt x="53" y="0"/>
                  </a:cubicBezTo>
                  <a:close/>
                  <a:moveTo>
                    <a:pt x="79" y="72"/>
                  </a:moveTo>
                  <a:cubicBezTo>
                    <a:pt x="79" y="77"/>
                    <a:pt x="78" y="81"/>
                    <a:pt x="76" y="85"/>
                  </a:cubicBezTo>
                  <a:cubicBezTo>
                    <a:pt x="75" y="89"/>
                    <a:pt x="72" y="92"/>
                    <a:pt x="69" y="95"/>
                  </a:cubicBezTo>
                  <a:cubicBezTo>
                    <a:pt x="65" y="98"/>
                    <a:pt x="62" y="101"/>
                    <a:pt x="57" y="103"/>
                  </a:cubicBezTo>
                  <a:cubicBezTo>
                    <a:pt x="53" y="104"/>
                    <a:pt x="48" y="105"/>
                    <a:pt x="43" y="105"/>
                  </a:cubicBezTo>
                  <a:cubicBezTo>
                    <a:pt x="36" y="105"/>
                    <a:pt x="31" y="104"/>
                    <a:pt x="28" y="100"/>
                  </a:cubicBezTo>
                  <a:cubicBezTo>
                    <a:pt x="24" y="97"/>
                    <a:pt x="22" y="93"/>
                    <a:pt x="22" y="89"/>
                  </a:cubicBezTo>
                  <a:cubicBezTo>
                    <a:pt x="22" y="82"/>
                    <a:pt x="25" y="77"/>
                    <a:pt x="29" y="74"/>
                  </a:cubicBezTo>
                  <a:cubicBezTo>
                    <a:pt x="34" y="70"/>
                    <a:pt x="41" y="68"/>
                    <a:pt x="53" y="68"/>
                  </a:cubicBezTo>
                  <a:cubicBezTo>
                    <a:pt x="79" y="68"/>
                    <a:pt x="79" y="68"/>
                    <a:pt x="79" y="68"/>
                  </a:cubicBezTo>
                  <a:lnTo>
                    <a:pt x="79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10061575" y="2190750"/>
              <a:ext cx="174625" cy="214313"/>
            </a:xfrm>
            <a:custGeom>
              <a:avLst/>
              <a:gdLst/>
              <a:ahLst/>
              <a:cxnLst/>
              <a:rect l="l" t="t" r="r" b="b"/>
              <a:pathLst>
                <a:path w="110" h="135" extrusionOk="0">
                  <a:moveTo>
                    <a:pt x="0" y="22"/>
                  </a:moveTo>
                  <a:lnTo>
                    <a:pt x="44" y="22"/>
                  </a:lnTo>
                  <a:lnTo>
                    <a:pt x="44" y="135"/>
                  </a:lnTo>
                  <a:lnTo>
                    <a:pt x="68" y="135"/>
                  </a:lnTo>
                  <a:lnTo>
                    <a:pt x="68" y="2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10263188" y="2187575"/>
              <a:ext cx="188913" cy="220663"/>
            </a:xfrm>
            <a:custGeom>
              <a:avLst/>
              <a:gdLst/>
              <a:ahLst/>
              <a:cxnLst/>
              <a:rect l="l" t="t" r="r" b="b"/>
              <a:pathLst>
                <a:path w="108" h="125" extrusionOk="0">
                  <a:moveTo>
                    <a:pt x="93" y="16"/>
                  </a:moveTo>
                  <a:cubicBezTo>
                    <a:pt x="89" y="11"/>
                    <a:pt x="83" y="7"/>
                    <a:pt x="76" y="4"/>
                  </a:cubicBezTo>
                  <a:cubicBezTo>
                    <a:pt x="70" y="2"/>
                    <a:pt x="62" y="0"/>
                    <a:pt x="54" y="0"/>
                  </a:cubicBezTo>
                  <a:cubicBezTo>
                    <a:pt x="46" y="0"/>
                    <a:pt x="38" y="2"/>
                    <a:pt x="32" y="4"/>
                  </a:cubicBezTo>
                  <a:cubicBezTo>
                    <a:pt x="25" y="7"/>
                    <a:pt x="19" y="11"/>
                    <a:pt x="15" y="16"/>
                  </a:cubicBezTo>
                  <a:cubicBezTo>
                    <a:pt x="10" y="21"/>
                    <a:pt x="6" y="27"/>
                    <a:pt x="4" y="34"/>
                  </a:cubicBezTo>
                  <a:cubicBezTo>
                    <a:pt x="1" y="42"/>
                    <a:pt x="0" y="50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5"/>
                    <a:pt x="1" y="84"/>
                    <a:pt x="4" y="91"/>
                  </a:cubicBezTo>
                  <a:cubicBezTo>
                    <a:pt x="6" y="98"/>
                    <a:pt x="10" y="104"/>
                    <a:pt x="15" y="109"/>
                  </a:cubicBezTo>
                  <a:cubicBezTo>
                    <a:pt x="19" y="114"/>
                    <a:pt x="25" y="118"/>
                    <a:pt x="32" y="121"/>
                  </a:cubicBezTo>
                  <a:cubicBezTo>
                    <a:pt x="39" y="123"/>
                    <a:pt x="47" y="125"/>
                    <a:pt x="55" y="125"/>
                  </a:cubicBezTo>
                  <a:cubicBezTo>
                    <a:pt x="69" y="125"/>
                    <a:pt x="80" y="122"/>
                    <a:pt x="89" y="115"/>
                  </a:cubicBezTo>
                  <a:cubicBezTo>
                    <a:pt x="98" y="109"/>
                    <a:pt x="104" y="99"/>
                    <a:pt x="107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2" y="93"/>
                    <a:pt x="78" y="98"/>
                    <a:pt x="73" y="101"/>
                  </a:cubicBezTo>
                  <a:cubicBezTo>
                    <a:pt x="68" y="104"/>
                    <a:pt x="62" y="105"/>
                    <a:pt x="54" y="105"/>
                  </a:cubicBezTo>
                  <a:cubicBezTo>
                    <a:pt x="44" y="105"/>
                    <a:pt x="37" y="102"/>
                    <a:pt x="31" y="96"/>
                  </a:cubicBezTo>
                  <a:cubicBezTo>
                    <a:pt x="26" y="89"/>
                    <a:pt x="23" y="81"/>
                    <a:pt x="22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51"/>
                    <a:pt x="107" y="42"/>
                    <a:pt x="104" y="35"/>
                  </a:cubicBezTo>
                  <a:cubicBezTo>
                    <a:pt x="102" y="28"/>
                    <a:pt x="98" y="21"/>
                    <a:pt x="93" y="16"/>
                  </a:cubicBezTo>
                  <a:close/>
                  <a:moveTo>
                    <a:pt x="23" y="51"/>
                  </a:moveTo>
                  <a:cubicBezTo>
                    <a:pt x="24" y="41"/>
                    <a:pt x="27" y="33"/>
                    <a:pt x="32" y="28"/>
                  </a:cubicBezTo>
                  <a:cubicBezTo>
                    <a:pt x="38" y="23"/>
                    <a:pt x="45" y="20"/>
                    <a:pt x="54" y="20"/>
                  </a:cubicBezTo>
                  <a:cubicBezTo>
                    <a:pt x="73" y="20"/>
                    <a:pt x="84" y="31"/>
                    <a:pt x="86" y="51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10482263" y="2190750"/>
              <a:ext cx="193675" cy="217488"/>
            </a:xfrm>
            <a:custGeom>
              <a:avLst/>
              <a:gdLst/>
              <a:ahLst/>
              <a:cxnLst/>
              <a:rect l="l" t="t" r="r" b="b"/>
              <a:pathLst>
                <a:path w="110" h="123" extrusionOk="0">
                  <a:moveTo>
                    <a:pt x="23" y="38"/>
                  </a:moveTo>
                  <a:cubicBezTo>
                    <a:pt x="23" y="48"/>
                    <a:pt x="23" y="57"/>
                    <a:pt x="23" y="65"/>
                  </a:cubicBezTo>
                  <a:cubicBezTo>
                    <a:pt x="22" y="73"/>
                    <a:pt x="22" y="80"/>
                    <a:pt x="20" y="85"/>
                  </a:cubicBezTo>
                  <a:cubicBezTo>
                    <a:pt x="19" y="91"/>
                    <a:pt x="17" y="95"/>
                    <a:pt x="15" y="98"/>
                  </a:cubicBezTo>
                  <a:cubicBezTo>
                    <a:pt x="12" y="102"/>
                    <a:pt x="8" y="103"/>
                    <a:pt x="4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14" y="123"/>
                    <a:pt x="22" y="120"/>
                    <a:pt x="27" y="116"/>
                  </a:cubicBezTo>
                  <a:cubicBezTo>
                    <a:pt x="33" y="111"/>
                    <a:pt x="37" y="105"/>
                    <a:pt x="39" y="97"/>
                  </a:cubicBezTo>
                  <a:cubicBezTo>
                    <a:pt x="42" y="89"/>
                    <a:pt x="43" y="80"/>
                    <a:pt x="44" y="70"/>
                  </a:cubicBezTo>
                  <a:cubicBezTo>
                    <a:pt x="44" y="60"/>
                    <a:pt x="45" y="49"/>
                    <a:pt x="45" y="3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10748963" y="2190750"/>
              <a:ext cx="165100" cy="214313"/>
            </a:xfrm>
            <a:custGeom>
              <a:avLst/>
              <a:gdLst/>
              <a:ahLst/>
              <a:cxnLst/>
              <a:rect l="l" t="t" r="r" b="b"/>
              <a:pathLst>
                <a:path w="94" h="121" extrusionOk="0">
                  <a:moveTo>
                    <a:pt x="82" y="50"/>
                  </a:moveTo>
                  <a:cubicBezTo>
                    <a:pt x="74" y="43"/>
                    <a:pt x="62" y="39"/>
                    <a:pt x="46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62" y="121"/>
                    <a:pt x="74" y="117"/>
                    <a:pt x="82" y="110"/>
                  </a:cubicBezTo>
                  <a:cubicBezTo>
                    <a:pt x="90" y="103"/>
                    <a:pt x="94" y="93"/>
                    <a:pt x="94" y="80"/>
                  </a:cubicBezTo>
                  <a:cubicBezTo>
                    <a:pt x="94" y="67"/>
                    <a:pt x="90" y="57"/>
                    <a:pt x="82" y="50"/>
                  </a:cubicBezTo>
                  <a:close/>
                  <a:moveTo>
                    <a:pt x="65" y="96"/>
                  </a:moveTo>
                  <a:cubicBezTo>
                    <a:pt x="61" y="99"/>
                    <a:pt x="54" y="101"/>
                    <a:pt x="44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54" y="59"/>
                    <a:pt x="61" y="61"/>
                    <a:pt x="65" y="64"/>
                  </a:cubicBezTo>
                  <a:cubicBezTo>
                    <a:pt x="69" y="68"/>
                    <a:pt x="71" y="73"/>
                    <a:pt x="71" y="80"/>
                  </a:cubicBezTo>
                  <a:cubicBezTo>
                    <a:pt x="71" y="87"/>
                    <a:pt x="69" y="92"/>
                    <a:pt x="65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9043988" y="2684463"/>
              <a:ext cx="184150" cy="220663"/>
            </a:xfrm>
            <a:custGeom>
              <a:avLst/>
              <a:gdLst/>
              <a:ahLst/>
              <a:cxnLst/>
              <a:rect l="l" t="t" r="r" b="b"/>
              <a:pathLst>
                <a:path w="104" h="125" extrusionOk="0">
                  <a:moveTo>
                    <a:pt x="31" y="29"/>
                  </a:moveTo>
                  <a:cubicBezTo>
                    <a:pt x="37" y="23"/>
                    <a:pt x="45" y="20"/>
                    <a:pt x="54" y="20"/>
                  </a:cubicBezTo>
                  <a:cubicBezTo>
                    <a:pt x="62" y="20"/>
                    <a:pt x="68" y="22"/>
                    <a:pt x="72" y="25"/>
                  </a:cubicBezTo>
                  <a:cubicBezTo>
                    <a:pt x="76" y="29"/>
                    <a:pt x="79" y="33"/>
                    <a:pt x="81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33"/>
                    <a:pt x="101" y="28"/>
                    <a:pt x="98" y="24"/>
                  </a:cubicBezTo>
                  <a:cubicBezTo>
                    <a:pt x="96" y="19"/>
                    <a:pt x="92" y="15"/>
                    <a:pt x="88" y="12"/>
                  </a:cubicBezTo>
                  <a:cubicBezTo>
                    <a:pt x="84" y="8"/>
                    <a:pt x="79" y="5"/>
                    <a:pt x="73" y="3"/>
                  </a:cubicBezTo>
                  <a:cubicBezTo>
                    <a:pt x="67" y="1"/>
                    <a:pt x="61" y="0"/>
                    <a:pt x="53" y="0"/>
                  </a:cubicBezTo>
                  <a:cubicBezTo>
                    <a:pt x="45" y="0"/>
                    <a:pt x="38" y="2"/>
                    <a:pt x="31" y="4"/>
                  </a:cubicBezTo>
                  <a:cubicBezTo>
                    <a:pt x="25" y="7"/>
                    <a:pt x="19" y="11"/>
                    <a:pt x="15" y="16"/>
                  </a:cubicBezTo>
                  <a:cubicBezTo>
                    <a:pt x="10" y="21"/>
                    <a:pt x="6" y="27"/>
                    <a:pt x="4" y="34"/>
                  </a:cubicBezTo>
                  <a:cubicBezTo>
                    <a:pt x="1" y="41"/>
                    <a:pt x="0" y="49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5" y="99"/>
                    <a:pt x="14" y="110"/>
                  </a:cubicBezTo>
                  <a:cubicBezTo>
                    <a:pt x="24" y="120"/>
                    <a:pt x="37" y="125"/>
                    <a:pt x="53" y="125"/>
                  </a:cubicBezTo>
                  <a:cubicBezTo>
                    <a:pt x="61" y="125"/>
                    <a:pt x="67" y="124"/>
                    <a:pt x="73" y="122"/>
                  </a:cubicBezTo>
                  <a:cubicBezTo>
                    <a:pt x="79" y="120"/>
                    <a:pt x="84" y="117"/>
                    <a:pt x="88" y="113"/>
                  </a:cubicBezTo>
                  <a:cubicBezTo>
                    <a:pt x="92" y="110"/>
                    <a:pt x="96" y="105"/>
                    <a:pt x="98" y="101"/>
                  </a:cubicBezTo>
                  <a:cubicBezTo>
                    <a:pt x="101" y="96"/>
                    <a:pt x="103" y="90"/>
                    <a:pt x="104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79" y="91"/>
                    <a:pt x="76" y="96"/>
                    <a:pt x="72" y="99"/>
                  </a:cubicBezTo>
                  <a:cubicBezTo>
                    <a:pt x="68" y="103"/>
                    <a:pt x="62" y="105"/>
                    <a:pt x="54" y="105"/>
                  </a:cubicBezTo>
                  <a:cubicBezTo>
                    <a:pt x="45" y="105"/>
                    <a:pt x="37" y="102"/>
                    <a:pt x="31" y="95"/>
                  </a:cubicBezTo>
                  <a:cubicBezTo>
                    <a:pt x="25" y="89"/>
                    <a:pt x="23" y="79"/>
                    <a:pt x="23" y="6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45"/>
                    <a:pt x="25" y="36"/>
                    <a:pt x="3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9253538" y="2687638"/>
              <a:ext cx="174625" cy="214313"/>
            </a:xfrm>
            <a:custGeom>
              <a:avLst/>
              <a:gdLst/>
              <a:ahLst/>
              <a:cxnLst/>
              <a:rect l="l" t="t" r="r" b="b"/>
              <a:pathLst>
                <a:path w="110" h="135" extrusionOk="0">
                  <a:moveTo>
                    <a:pt x="0" y="22"/>
                  </a:moveTo>
                  <a:lnTo>
                    <a:pt x="44" y="22"/>
                  </a:lnTo>
                  <a:lnTo>
                    <a:pt x="44" y="135"/>
                  </a:lnTo>
                  <a:lnTo>
                    <a:pt x="68" y="135"/>
                  </a:lnTo>
                  <a:lnTo>
                    <a:pt x="68" y="2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9475788" y="2687638"/>
              <a:ext cx="169863" cy="214313"/>
            </a:xfrm>
            <a:custGeom>
              <a:avLst/>
              <a:gdLst/>
              <a:ahLst/>
              <a:cxnLst/>
              <a:rect l="l" t="t" r="r" b="b"/>
              <a:pathLst>
                <a:path w="96" h="121" extrusionOk="0">
                  <a:moveTo>
                    <a:pt x="76" y="58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81" y="55"/>
                    <a:pt x="85" y="52"/>
                    <a:pt x="87" y="48"/>
                  </a:cubicBezTo>
                  <a:cubicBezTo>
                    <a:pt x="90" y="44"/>
                    <a:pt x="91" y="39"/>
                    <a:pt x="91" y="34"/>
                  </a:cubicBezTo>
                  <a:cubicBezTo>
                    <a:pt x="91" y="24"/>
                    <a:pt x="88" y="16"/>
                    <a:pt x="81" y="9"/>
                  </a:cubicBezTo>
                  <a:cubicBezTo>
                    <a:pt x="74" y="3"/>
                    <a:pt x="62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67" y="121"/>
                    <a:pt x="79" y="118"/>
                    <a:pt x="86" y="112"/>
                  </a:cubicBezTo>
                  <a:cubicBezTo>
                    <a:pt x="93" y="105"/>
                    <a:pt x="96" y="97"/>
                    <a:pt x="96" y="86"/>
                  </a:cubicBezTo>
                  <a:cubicBezTo>
                    <a:pt x="96" y="80"/>
                    <a:pt x="94" y="74"/>
                    <a:pt x="91" y="69"/>
                  </a:cubicBezTo>
                  <a:cubicBezTo>
                    <a:pt x="87" y="65"/>
                    <a:pt x="83" y="61"/>
                    <a:pt x="76" y="58"/>
                  </a:cubicBezTo>
                  <a:close/>
                  <a:moveTo>
                    <a:pt x="21" y="2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54" y="20"/>
                    <a:pt x="60" y="21"/>
                    <a:pt x="64" y="24"/>
                  </a:cubicBezTo>
                  <a:cubicBezTo>
                    <a:pt x="67" y="27"/>
                    <a:pt x="69" y="30"/>
                    <a:pt x="69" y="35"/>
                  </a:cubicBezTo>
                  <a:cubicBezTo>
                    <a:pt x="69" y="40"/>
                    <a:pt x="67" y="44"/>
                    <a:pt x="64" y="46"/>
                  </a:cubicBezTo>
                  <a:cubicBezTo>
                    <a:pt x="60" y="49"/>
                    <a:pt x="54" y="50"/>
                    <a:pt x="45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20"/>
                  </a:lnTo>
                  <a:close/>
                  <a:moveTo>
                    <a:pt x="68" y="97"/>
                  </a:moveTo>
                  <a:cubicBezTo>
                    <a:pt x="65" y="100"/>
                    <a:pt x="59" y="101"/>
                    <a:pt x="5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9" y="68"/>
                    <a:pt x="65" y="70"/>
                    <a:pt x="68" y="73"/>
                  </a:cubicBezTo>
                  <a:cubicBezTo>
                    <a:pt x="72" y="75"/>
                    <a:pt x="73" y="79"/>
                    <a:pt x="73" y="85"/>
                  </a:cubicBezTo>
                  <a:cubicBezTo>
                    <a:pt x="73" y="90"/>
                    <a:pt x="72" y="94"/>
                    <a:pt x="68" y="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9688513" y="2684463"/>
              <a:ext cx="179388" cy="220663"/>
            </a:xfrm>
            <a:custGeom>
              <a:avLst/>
              <a:gdLst/>
              <a:ahLst/>
              <a:cxnLst/>
              <a:rect l="l" t="t" r="r" b="b"/>
              <a:pathLst>
                <a:path w="102" h="125" extrusionOk="0">
                  <a:moveTo>
                    <a:pt x="53" y="0"/>
                  </a:moveTo>
                  <a:cubicBezTo>
                    <a:pt x="46" y="0"/>
                    <a:pt x="39" y="1"/>
                    <a:pt x="33" y="3"/>
                  </a:cubicBezTo>
                  <a:cubicBezTo>
                    <a:pt x="27" y="5"/>
                    <a:pt x="22" y="8"/>
                    <a:pt x="18" y="11"/>
                  </a:cubicBezTo>
                  <a:cubicBezTo>
                    <a:pt x="14" y="14"/>
                    <a:pt x="11" y="18"/>
                    <a:pt x="9" y="22"/>
                  </a:cubicBezTo>
                  <a:cubicBezTo>
                    <a:pt x="7" y="26"/>
                    <a:pt x="5" y="31"/>
                    <a:pt x="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1"/>
                    <a:pt x="30" y="28"/>
                    <a:pt x="34" y="25"/>
                  </a:cubicBezTo>
                  <a:cubicBezTo>
                    <a:pt x="38" y="22"/>
                    <a:pt x="45" y="20"/>
                    <a:pt x="53" y="20"/>
                  </a:cubicBezTo>
                  <a:cubicBezTo>
                    <a:pt x="63" y="20"/>
                    <a:pt x="70" y="22"/>
                    <a:pt x="74" y="26"/>
                  </a:cubicBezTo>
                  <a:cubicBezTo>
                    <a:pt x="78" y="30"/>
                    <a:pt x="80" y="35"/>
                    <a:pt x="80" y="43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34" y="50"/>
                    <a:pt x="21" y="53"/>
                    <a:pt x="12" y="60"/>
                  </a:cubicBezTo>
                  <a:cubicBezTo>
                    <a:pt x="4" y="67"/>
                    <a:pt x="0" y="77"/>
                    <a:pt x="0" y="89"/>
                  </a:cubicBezTo>
                  <a:cubicBezTo>
                    <a:pt x="0" y="100"/>
                    <a:pt x="4" y="109"/>
                    <a:pt x="11" y="115"/>
                  </a:cubicBezTo>
                  <a:cubicBezTo>
                    <a:pt x="17" y="122"/>
                    <a:pt x="28" y="125"/>
                    <a:pt x="41" y="125"/>
                  </a:cubicBezTo>
                  <a:cubicBezTo>
                    <a:pt x="58" y="125"/>
                    <a:pt x="72" y="118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30"/>
                    <a:pt x="98" y="19"/>
                    <a:pt x="90" y="12"/>
                  </a:cubicBezTo>
                  <a:cubicBezTo>
                    <a:pt x="82" y="4"/>
                    <a:pt x="70" y="0"/>
                    <a:pt x="53" y="0"/>
                  </a:cubicBezTo>
                  <a:close/>
                  <a:moveTo>
                    <a:pt x="80" y="72"/>
                  </a:moveTo>
                  <a:cubicBezTo>
                    <a:pt x="80" y="77"/>
                    <a:pt x="79" y="81"/>
                    <a:pt x="77" y="85"/>
                  </a:cubicBezTo>
                  <a:cubicBezTo>
                    <a:pt x="75" y="89"/>
                    <a:pt x="73" y="92"/>
                    <a:pt x="69" y="95"/>
                  </a:cubicBezTo>
                  <a:cubicBezTo>
                    <a:pt x="66" y="98"/>
                    <a:pt x="62" y="101"/>
                    <a:pt x="58" y="102"/>
                  </a:cubicBezTo>
                  <a:cubicBezTo>
                    <a:pt x="53" y="104"/>
                    <a:pt x="49" y="105"/>
                    <a:pt x="44" y="105"/>
                  </a:cubicBezTo>
                  <a:cubicBezTo>
                    <a:pt x="37" y="105"/>
                    <a:pt x="32" y="103"/>
                    <a:pt x="28" y="100"/>
                  </a:cubicBezTo>
                  <a:cubicBezTo>
                    <a:pt x="25" y="97"/>
                    <a:pt x="23" y="93"/>
                    <a:pt x="23" y="89"/>
                  </a:cubicBezTo>
                  <a:cubicBezTo>
                    <a:pt x="23" y="82"/>
                    <a:pt x="25" y="77"/>
                    <a:pt x="30" y="74"/>
                  </a:cubicBezTo>
                  <a:cubicBezTo>
                    <a:pt x="34" y="70"/>
                    <a:pt x="42" y="68"/>
                    <a:pt x="53" y="68"/>
                  </a:cubicBezTo>
                  <a:cubicBezTo>
                    <a:pt x="80" y="68"/>
                    <a:pt x="80" y="68"/>
                    <a:pt x="80" y="68"/>
                  </a:cubicBezTo>
                  <a:lnTo>
                    <a:pt x="80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5602288" y="1698625"/>
              <a:ext cx="1366838" cy="1211263"/>
            </a:xfrm>
            <a:custGeom>
              <a:avLst/>
              <a:gdLst/>
              <a:ahLst/>
              <a:cxnLst/>
              <a:rect l="l" t="t" r="r" b="b"/>
              <a:pathLst>
                <a:path w="777" h="685" extrusionOk="0">
                  <a:moveTo>
                    <a:pt x="159" y="458"/>
                  </a:moveTo>
                  <a:cubicBezTo>
                    <a:pt x="147" y="569"/>
                    <a:pt x="89" y="591"/>
                    <a:pt x="0" y="59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33" y="685"/>
                    <a:pt x="218" y="635"/>
                    <a:pt x="245" y="517"/>
                  </a:cubicBezTo>
                  <a:cubicBezTo>
                    <a:pt x="264" y="428"/>
                    <a:pt x="293" y="85"/>
                    <a:pt x="293" y="85"/>
                  </a:cubicBezTo>
                  <a:cubicBezTo>
                    <a:pt x="683" y="85"/>
                    <a:pt x="683" y="85"/>
                    <a:pt x="683" y="85"/>
                  </a:cubicBezTo>
                  <a:cubicBezTo>
                    <a:pt x="683" y="677"/>
                    <a:pt x="683" y="677"/>
                    <a:pt x="683" y="677"/>
                  </a:cubicBezTo>
                  <a:cubicBezTo>
                    <a:pt x="777" y="677"/>
                    <a:pt x="777" y="677"/>
                    <a:pt x="777" y="677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176" y="314"/>
                    <a:pt x="159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2874963" y="1698625"/>
              <a:ext cx="1400175" cy="1196975"/>
            </a:xfrm>
            <a:custGeom>
              <a:avLst/>
              <a:gdLst/>
              <a:ahLst/>
              <a:cxnLst/>
              <a:rect l="l" t="t" r="r" b="b"/>
              <a:pathLst>
                <a:path w="796" h="677" extrusionOk="0">
                  <a:moveTo>
                    <a:pt x="756" y="0"/>
                  </a:moveTo>
                  <a:cubicBezTo>
                    <a:pt x="637" y="0"/>
                    <a:pt x="637" y="0"/>
                    <a:pt x="637" y="0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27" y="271"/>
                    <a:pt x="383" y="292"/>
                    <a:pt x="337" y="292"/>
                  </a:cubicBezTo>
                  <a:cubicBezTo>
                    <a:pt x="93" y="292"/>
                    <a:pt x="93" y="292"/>
                    <a:pt x="93" y="29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387"/>
                    <a:pt x="92" y="387"/>
                    <a:pt x="92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796" y="677"/>
                    <a:pt x="796" y="677"/>
                    <a:pt x="796" y="677"/>
                  </a:cubicBezTo>
                  <a:cubicBezTo>
                    <a:pt x="498" y="332"/>
                    <a:pt x="498" y="332"/>
                    <a:pt x="498" y="33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4205288" y="1649413"/>
              <a:ext cx="1403350" cy="1289050"/>
            </a:xfrm>
            <a:custGeom>
              <a:avLst/>
              <a:gdLst/>
              <a:ahLst/>
              <a:cxnLst/>
              <a:rect l="l" t="t" r="r" b="b"/>
              <a:pathLst>
                <a:path w="798" h="729" extrusionOk="0">
                  <a:moveTo>
                    <a:pt x="399" y="0"/>
                  </a:moveTo>
                  <a:cubicBezTo>
                    <a:pt x="179" y="0"/>
                    <a:pt x="0" y="118"/>
                    <a:pt x="0" y="365"/>
                  </a:cubicBezTo>
                  <a:cubicBezTo>
                    <a:pt x="0" y="627"/>
                    <a:pt x="179" y="729"/>
                    <a:pt x="399" y="729"/>
                  </a:cubicBezTo>
                  <a:cubicBezTo>
                    <a:pt x="619" y="729"/>
                    <a:pt x="798" y="626"/>
                    <a:pt x="798" y="365"/>
                  </a:cubicBezTo>
                  <a:cubicBezTo>
                    <a:pt x="798" y="116"/>
                    <a:pt x="619" y="0"/>
                    <a:pt x="399" y="0"/>
                  </a:cubicBezTo>
                  <a:close/>
                  <a:moveTo>
                    <a:pt x="399" y="643"/>
                  </a:moveTo>
                  <a:cubicBezTo>
                    <a:pt x="223" y="643"/>
                    <a:pt x="99" y="565"/>
                    <a:pt x="99" y="365"/>
                  </a:cubicBezTo>
                  <a:cubicBezTo>
                    <a:pt x="99" y="177"/>
                    <a:pt x="223" y="87"/>
                    <a:pt x="399" y="87"/>
                  </a:cubicBezTo>
                  <a:cubicBezTo>
                    <a:pt x="575" y="87"/>
                    <a:pt x="700" y="175"/>
                    <a:pt x="700" y="365"/>
                  </a:cubicBezTo>
                  <a:cubicBezTo>
                    <a:pt x="700" y="564"/>
                    <a:pt x="575" y="643"/>
                    <a:pt x="399" y="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857250" y="1698625"/>
              <a:ext cx="1792288" cy="1196975"/>
            </a:xfrm>
            <a:custGeom>
              <a:avLst/>
              <a:gdLst/>
              <a:ahLst/>
              <a:cxnLst/>
              <a:rect l="l" t="t" r="r" b="b"/>
              <a:pathLst>
                <a:path w="1018" h="677" extrusionOk="0">
                  <a:moveTo>
                    <a:pt x="927" y="586"/>
                  </a:moveTo>
                  <a:cubicBezTo>
                    <a:pt x="554" y="586"/>
                    <a:pt x="554" y="586"/>
                    <a:pt x="554" y="586"/>
                  </a:cubicBezTo>
                  <a:cubicBezTo>
                    <a:pt x="554" y="275"/>
                    <a:pt x="554" y="275"/>
                    <a:pt x="554" y="275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64" y="275"/>
                    <a:pt x="464" y="275"/>
                    <a:pt x="464" y="275"/>
                  </a:cubicBezTo>
                  <a:cubicBezTo>
                    <a:pt x="464" y="446"/>
                    <a:pt x="324" y="586"/>
                    <a:pt x="152" y="586"/>
                  </a:cubicBezTo>
                  <a:cubicBezTo>
                    <a:pt x="91" y="586"/>
                    <a:pt x="91" y="586"/>
                    <a:pt x="91" y="586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152" y="677"/>
                    <a:pt x="152" y="677"/>
                    <a:pt x="152" y="677"/>
                  </a:cubicBezTo>
                  <a:cubicBezTo>
                    <a:pt x="277" y="677"/>
                    <a:pt x="390" y="619"/>
                    <a:pt x="464" y="529"/>
                  </a:cubicBezTo>
                  <a:cubicBezTo>
                    <a:pt x="464" y="677"/>
                    <a:pt x="464" y="677"/>
                    <a:pt x="464" y="677"/>
                  </a:cubicBezTo>
                  <a:cubicBezTo>
                    <a:pt x="1018" y="677"/>
                    <a:pt x="1018" y="677"/>
                    <a:pt x="1018" y="677"/>
                  </a:cubicBezTo>
                  <a:cubicBezTo>
                    <a:pt x="1018" y="0"/>
                    <a:pt x="1018" y="0"/>
                    <a:pt x="1018" y="0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927" y="5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07238" y="1698625"/>
              <a:ext cx="1514475" cy="1198563"/>
            </a:xfrm>
            <a:custGeom>
              <a:avLst/>
              <a:gdLst/>
              <a:ahLst/>
              <a:cxnLst/>
              <a:rect l="l" t="t" r="r" b="b"/>
              <a:pathLst>
                <a:path w="861" h="678" extrusionOk="0">
                  <a:moveTo>
                    <a:pt x="784" y="44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693" y="0"/>
                    <a:pt x="693" y="0"/>
                    <a:pt x="693" y="0"/>
                  </a:cubicBezTo>
                  <a:cubicBezTo>
                    <a:pt x="693" y="44"/>
                    <a:pt x="693" y="44"/>
                    <a:pt x="693" y="44"/>
                  </a:cubicBezTo>
                  <a:cubicBezTo>
                    <a:pt x="693" y="120"/>
                    <a:pt x="677" y="193"/>
                    <a:pt x="649" y="259"/>
                  </a:cubicBezTo>
                  <a:cubicBezTo>
                    <a:pt x="567" y="97"/>
                    <a:pt x="567" y="97"/>
                    <a:pt x="567" y="97"/>
                  </a:cubicBezTo>
                  <a:cubicBezTo>
                    <a:pt x="536" y="37"/>
                    <a:pt x="475" y="0"/>
                    <a:pt x="408" y="0"/>
                  </a:cubicBezTo>
                  <a:cubicBezTo>
                    <a:pt x="591" y="361"/>
                    <a:pt x="591" y="361"/>
                    <a:pt x="591" y="361"/>
                  </a:cubicBezTo>
                  <a:cubicBezTo>
                    <a:pt x="492" y="498"/>
                    <a:pt x="331" y="588"/>
                    <a:pt x="150" y="588"/>
                  </a:cubicBezTo>
                  <a:cubicBezTo>
                    <a:pt x="109" y="588"/>
                    <a:pt x="109" y="588"/>
                    <a:pt x="109" y="588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341" y="0"/>
                    <a:pt x="279" y="37"/>
                    <a:pt x="249" y="97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150" y="678"/>
                    <a:pt x="150" y="678"/>
                    <a:pt x="150" y="678"/>
                  </a:cubicBezTo>
                  <a:cubicBezTo>
                    <a:pt x="345" y="678"/>
                    <a:pt x="520" y="589"/>
                    <a:pt x="636" y="450"/>
                  </a:cubicBezTo>
                  <a:cubicBezTo>
                    <a:pt x="660" y="496"/>
                    <a:pt x="660" y="496"/>
                    <a:pt x="660" y="496"/>
                  </a:cubicBezTo>
                  <a:cubicBezTo>
                    <a:pt x="752" y="677"/>
                    <a:pt x="752" y="677"/>
                    <a:pt x="752" y="677"/>
                  </a:cubicBezTo>
                  <a:cubicBezTo>
                    <a:pt x="861" y="677"/>
                    <a:pt x="861" y="677"/>
                    <a:pt x="861" y="677"/>
                  </a:cubicBezTo>
                  <a:cubicBezTo>
                    <a:pt x="700" y="359"/>
                    <a:pt x="700" y="359"/>
                    <a:pt x="700" y="359"/>
                  </a:cubicBezTo>
                  <a:cubicBezTo>
                    <a:pt x="753" y="266"/>
                    <a:pt x="784" y="159"/>
                    <a:pt x="784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9056688" y="1693863"/>
              <a:ext cx="174625" cy="214313"/>
            </a:xfrm>
            <a:custGeom>
              <a:avLst/>
              <a:gdLst/>
              <a:ahLst/>
              <a:cxnLst/>
              <a:rect l="l" t="t" r="r" b="b"/>
              <a:pathLst>
                <a:path w="110" h="135" extrusionOk="0">
                  <a:moveTo>
                    <a:pt x="25" y="22"/>
                  </a:moveTo>
                  <a:lnTo>
                    <a:pt x="86" y="22"/>
                  </a:lnTo>
                  <a:lnTo>
                    <a:pt x="86" y="135"/>
                  </a:lnTo>
                  <a:lnTo>
                    <a:pt x="110" y="135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5" y="135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9302750" y="1690688"/>
              <a:ext cx="190500" cy="301625"/>
            </a:xfrm>
            <a:custGeom>
              <a:avLst/>
              <a:gdLst/>
              <a:ahLst/>
              <a:cxnLst/>
              <a:rect l="l" t="t" r="r" b="b"/>
              <a:pathLst>
                <a:path w="108" h="171" extrusionOk="0">
                  <a:moveTo>
                    <a:pt x="22" y="108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7" y="114"/>
                    <a:pt x="33" y="118"/>
                    <a:pt x="39" y="121"/>
                  </a:cubicBezTo>
                  <a:cubicBezTo>
                    <a:pt x="45" y="124"/>
                    <a:pt x="52" y="125"/>
                    <a:pt x="60" y="125"/>
                  </a:cubicBezTo>
                  <a:cubicBezTo>
                    <a:pt x="67" y="125"/>
                    <a:pt x="73" y="124"/>
                    <a:pt x="79" y="121"/>
                  </a:cubicBezTo>
                  <a:cubicBezTo>
                    <a:pt x="85" y="119"/>
                    <a:pt x="90" y="115"/>
                    <a:pt x="95" y="110"/>
                  </a:cubicBezTo>
                  <a:cubicBezTo>
                    <a:pt x="99" y="105"/>
                    <a:pt x="102" y="99"/>
                    <a:pt x="105" y="91"/>
                  </a:cubicBezTo>
                  <a:cubicBezTo>
                    <a:pt x="107" y="84"/>
                    <a:pt x="108" y="76"/>
                    <a:pt x="108" y="66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49"/>
                    <a:pt x="107" y="41"/>
                    <a:pt x="105" y="34"/>
                  </a:cubicBezTo>
                  <a:cubicBezTo>
                    <a:pt x="103" y="26"/>
                    <a:pt x="99" y="20"/>
                    <a:pt x="95" y="15"/>
                  </a:cubicBezTo>
                  <a:cubicBezTo>
                    <a:pt x="91" y="10"/>
                    <a:pt x="85" y="7"/>
                    <a:pt x="80" y="4"/>
                  </a:cubicBezTo>
                  <a:cubicBezTo>
                    <a:pt x="74" y="2"/>
                    <a:pt x="67" y="0"/>
                    <a:pt x="60" y="0"/>
                  </a:cubicBezTo>
                  <a:cubicBezTo>
                    <a:pt x="51" y="0"/>
                    <a:pt x="44" y="2"/>
                    <a:pt x="37" y="5"/>
                  </a:cubicBezTo>
                  <a:cubicBezTo>
                    <a:pt x="31" y="8"/>
                    <a:pt x="25" y="13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171"/>
                    <a:pt x="22" y="171"/>
                    <a:pt x="22" y="171"/>
                  </a:cubicBezTo>
                  <a:lnTo>
                    <a:pt x="22" y="108"/>
                  </a:lnTo>
                  <a:close/>
                  <a:moveTo>
                    <a:pt x="22" y="59"/>
                  </a:moveTo>
                  <a:cubicBezTo>
                    <a:pt x="22" y="46"/>
                    <a:pt x="25" y="36"/>
                    <a:pt x="30" y="30"/>
                  </a:cubicBezTo>
                  <a:cubicBezTo>
                    <a:pt x="36" y="23"/>
                    <a:pt x="44" y="20"/>
                    <a:pt x="54" y="20"/>
                  </a:cubicBezTo>
                  <a:cubicBezTo>
                    <a:pt x="63" y="20"/>
                    <a:pt x="71" y="23"/>
                    <a:pt x="77" y="30"/>
                  </a:cubicBezTo>
                  <a:cubicBezTo>
                    <a:pt x="83" y="37"/>
                    <a:pt x="86" y="46"/>
                    <a:pt x="86" y="59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79"/>
                    <a:pt x="83" y="89"/>
                    <a:pt x="77" y="96"/>
                  </a:cubicBezTo>
                  <a:cubicBezTo>
                    <a:pt x="71" y="102"/>
                    <a:pt x="64" y="105"/>
                    <a:pt x="54" y="105"/>
                  </a:cubicBezTo>
                  <a:cubicBezTo>
                    <a:pt x="44" y="105"/>
                    <a:pt x="36" y="102"/>
                    <a:pt x="30" y="95"/>
                  </a:cubicBezTo>
                  <a:cubicBezTo>
                    <a:pt x="25" y="89"/>
                    <a:pt x="22" y="79"/>
                    <a:pt x="22" y="66"/>
                  </a:cubicBezTo>
                  <a:lnTo>
                    <a:pt x="22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9540875" y="1690688"/>
              <a:ext cx="190500" cy="220663"/>
            </a:xfrm>
            <a:custGeom>
              <a:avLst/>
              <a:gdLst/>
              <a:ahLst/>
              <a:cxnLst/>
              <a:rect l="l" t="t" r="r" b="b"/>
              <a:pathLst>
                <a:path w="108" h="125" extrusionOk="0">
                  <a:moveTo>
                    <a:pt x="15" y="109"/>
                  </a:moveTo>
                  <a:cubicBezTo>
                    <a:pt x="20" y="114"/>
                    <a:pt x="26" y="118"/>
                    <a:pt x="32" y="121"/>
                  </a:cubicBezTo>
                  <a:cubicBezTo>
                    <a:pt x="39" y="124"/>
                    <a:pt x="47" y="125"/>
                    <a:pt x="55" y="125"/>
                  </a:cubicBezTo>
                  <a:cubicBezTo>
                    <a:pt x="69" y="125"/>
                    <a:pt x="81" y="122"/>
                    <a:pt x="90" y="115"/>
                  </a:cubicBezTo>
                  <a:cubicBezTo>
                    <a:pt x="98" y="109"/>
                    <a:pt x="104" y="99"/>
                    <a:pt x="107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2" y="93"/>
                    <a:pt x="78" y="98"/>
                    <a:pt x="73" y="101"/>
                  </a:cubicBezTo>
                  <a:cubicBezTo>
                    <a:pt x="68" y="104"/>
                    <a:pt x="62" y="105"/>
                    <a:pt x="54" y="105"/>
                  </a:cubicBezTo>
                  <a:cubicBezTo>
                    <a:pt x="45" y="105"/>
                    <a:pt x="37" y="102"/>
                    <a:pt x="31" y="96"/>
                  </a:cubicBezTo>
                  <a:cubicBezTo>
                    <a:pt x="26" y="90"/>
                    <a:pt x="23" y="81"/>
                    <a:pt x="23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51"/>
                    <a:pt x="107" y="42"/>
                    <a:pt x="105" y="35"/>
                  </a:cubicBezTo>
                  <a:cubicBezTo>
                    <a:pt x="102" y="28"/>
                    <a:pt x="98" y="21"/>
                    <a:pt x="94" y="16"/>
                  </a:cubicBezTo>
                  <a:cubicBezTo>
                    <a:pt x="89" y="11"/>
                    <a:pt x="83" y="7"/>
                    <a:pt x="76" y="4"/>
                  </a:cubicBezTo>
                  <a:cubicBezTo>
                    <a:pt x="70" y="2"/>
                    <a:pt x="62" y="0"/>
                    <a:pt x="54" y="0"/>
                  </a:cubicBezTo>
                  <a:cubicBezTo>
                    <a:pt x="46" y="0"/>
                    <a:pt x="39" y="2"/>
                    <a:pt x="32" y="4"/>
                  </a:cubicBezTo>
                  <a:cubicBezTo>
                    <a:pt x="25" y="7"/>
                    <a:pt x="20" y="11"/>
                    <a:pt x="15" y="16"/>
                  </a:cubicBezTo>
                  <a:cubicBezTo>
                    <a:pt x="10" y="21"/>
                    <a:pt x="6" y="27"/>
                    <a:pt x="4" y="34"/>
                  </a:cubicBezTo>
                  <a:cubicBezTo>
                    <a:pt x="1" y="42"/>
                    <a:pt x="0" y="50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5"/>
                    <a:pt x="1" y="84"/>
                    <a:pt x="4" y="91"/>
                  </a:cubicBezTo>
                  <a:cubicBezTo>
                    <a:pt x="6" y="98"/>
                    <a:pt x="10" y="104"/>
                    <a:pt x="15" y="109"/>
                  </a:cubicBezTo>
                  <a:close/>
                  <a:moveTo>
                    <a:pt x="33" y="28"/>
                  </a:moveTo>
                  <a:cubicBezTo>
                    <a:pt x="38" y="23"/>
                    <a:pt x="45" y="20"/>
                    <a:pt x="54" y="20"/>
                  </a:cubicBezTo>
                  <a:cubicBezTo>
                    <a:pt x="73" y="20"/>
                    <a:pt x="84" y="31"/>
                    <a:pt x="86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41"/>
                    <a:pt x="27" y="33"/>
                    <a:pt x="33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9761538" y="1693863"/>
              <a:ext cx="223838" cy="268288"/>
            </a:xfrm>
            <a:custGeom>
              <a:avLst/>
              <a:gdLst/>
              <a:ahLst/>
              <a:cxnLst/>
              <a:rect l="l" t="t" r="r" b="b"/>
              <a:pathLst>
                <a:path w="127" h="152" extrusionOk="0">
                  <a:moveTo>
                    <a:pt x="21" y="121"/>
                  </a:moveTo>
                  <a:cubicBezTo>
                    <a:pt x="106" y="121"/>
                    <a:pt x="106" y="121"/>
                    <a:pt x="106" y="121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27" y="152"/>
                    <a:pt x="127" y="152"/>
                    <a:pt x="127" y="152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12" y="101"/>
                    <a:pt x="112" y="101"/>
                    <a:pt x="112" y="10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5"/>
                    <a:pt x="25" y="53"/>
                    <a:pt x="25" y="60"/>
                  </a:cubicBezTo>
                  <a:cubicBezTo>
                    <a:pt x="25" y="66"/>
                    <a:pt x="24" y="72"/>
                    <a:pt x="23" y="77"/>
                  </a:cubicBezTo>
                  <a:cubicBezTo>
                    <a:pt x="22" y="82"/>
                    <a:pt x="20" y="86"/>
                    <a:pt x="19" y="90"/>
                  </a:cubicBezTo>
                  <a:cubicBezTo>
                    <a:pt x="17" y="94"/>
                    <a:pt x="15" y="98"/>
                    <a:pt x="12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1" y="152"/>
                    <a:pt x="21" y="152"/>
                    <a:pt x="21" y="152"/>
                  </a:cubicBezTo>
                  <a:lnTo>
                    <a:pt x="21" y="121"/>
                  </a:lnTo>
                  <a:close/>
                  <a:moveTo>
                    <a:pt x="36" y="101"/>
                  </a:moveTo>
                  <a:cubicBezTo>
                    <a:pt x="38" y="97"/>
                    <a:pt x="40" y="93"/>
                    <a:pt x="41" y="88"/>
                  </a:cubicBezTo>
                  <a:cubicBezTo>
                    <a:pt x="42" y="84"/>
                    <a:pt x="43" y="80"/>
                    <a:pt x="44" y="75"/>
                  </a:cubicBezTo>
                  <a:cubicBezTo>
                    <a:pt x="45" y="69"/>
                    <a:pt x="46" y="64"/>
                    <a:pt x="46" y="58"/>
                  </a:cubicBezTo>
                  <a:cubicBezTo>
                    <a:pt x="46" y="51"/>
                    <a:pt x="46" y="44"/>
                    <a:pt x="46" y="37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36" y="101"/>
                    <a:pt x="36" y="101"/>
                    <a:pt x="36" y="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10034588" y="1693863"/>
              <a:ext cx="171450" cy="214313"/>
            </a:xfrm>
            <a:custGeom>
              <a:avLst/>
              <a:gdLst/>
              <a:ahLst/>
              <a:cxnLst/>
              <a:rect l="l" t="t" r="r" b="b"/>
              <a:pathLst>
                <a:path w="108" h="135" extrusionOk="0">
                  <a:moveTo>
                    <a:pt x="23" y="22"/>
                  </a:moveTo>
                  <a:lnTo>
                    <a:pt x="85" y="22"/>
                  </a:lnTo>
                  <a:lnTo>
                    <a:pt x="85" y="135"/>
                  </a:lnTo>
                  <a:lnTo>
                    <a:pt x="108" y="135"/>
                  </a:lnTo>
                  <a:lnTo>
                    <a:pt x="108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3" y="135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10279063" y="1690688"/>
              <a:ext cx="190500" cy="301625"/>
            </a:xfrm>
            <a:custGeom>
              <a:avLst/>
              <a:gdLst/>
              <a:ahLst/>
              <a:cxnLst/>
              <a:rect l="l" t="t" r="r" b="b"/>
              <a:pathLst>
                <a:path w="109" h="171" extrusionOk="0">
                  <a:moveTo>
                    <a:pt x="95" y="15"/>
                  </a:moveTo>
                  <a:cubicBezTo>
                    <a:pt x="91" y="10"/>
                    <a:pt x="86" y="7"/>
                    <a:pt x="80" y="4"/>
                  </a:cubicBezTo>
                  <a:cubicBezTo>
                    <a:pt x="74" y="2"/>
                    <a:pt x="67" y="0"/>
                    <a:pt x="60" y="0"/>
                  </a:cubicBezTo>
                  <a:cubicBezTo>
                    <a:pt x="51" y="0"/>
                    <a:pt x="44" y="2"/>
                    <a:pt x="38" y="5"/>
                  </a:cubicBezTo>
                  <a:cubicBezTo>
                    <a:pt x="32" y="8"/>
                    <a:pt x="26" y="13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8" y="114"/>
                    <a:pt x="33" y="118"/>
                    <a:pt x="39" y="121"/>
                  </a:cubicBezTo>
                  <a:cubicBezTo>
                    <a:pt x="45" y="124"/>
                    <a:pt x="52" y="125"/>
                    <a:pt x="60" y="125"/>
                  </a:cubicBezTo>
                  <a:cubicBezTo>
                    <a:pt x="67" y="125"/>
                    <a:pt x="74" y="124"/>
                    <a:pt x="80" y="121"/>
                  </a:cubicBezTo>
                  <a:cubicBezTo>
                    <a:pt x="86" y="119"/>
                    <a:pt x="91" y="115"/>
                    <a:pt x="95" y="110"/>
                  </a:cubicBezTo>
                  <a:cubicBezTo>
                    <a:pt x="99" y="105"/>
                    <a:pt x="103" y="99"/>
                    <a:pt x="105" y="91"/>
                  </a:cubicBezTo>
                  <a:cubicBezTo>
                    <a:pt x="108" y="84"/>
                    <a:pt x="109" y="76"/>
                    <a:pt x="109" y="66"/>
                  </a:cubicBezTo>
                  <a:cubicBezTo>
                    <a:pt x="109" y="59"/>
                    <a:pt x="109" y="59"/>
                    <a:pt x="109" y="59"/>
                  </a:cubicBezTo>
                  <a:cubicBezTo>
                    <a:pt x="109" y="49"/>
                    <a:pt x="108" y="41"/>
                    <a:pt x="105" y="34"/>
                  </a:cubicBezTo>
                  <a:cubicBezTo>
                    <a:pt x="103" y="26"/>
                    <a:pt x="100" y="20"/>
                    <a:pt x="95" y="15"/>
                  </a:cubicBezTo>
                  <a:close/>
                  <a:moveTo>
                    <a:pt x="86" y="66"/>
                  </a:moveTo>
                  <a:cubicBezTo>
                    <a:pt x="86" y="79"/>
                    <a:pt x="83" y="89"/>
                    <a:pt x="77" y="96"/>
                  </a:cubicBezTo>
                  <a:cubicBezTo>
                    <a:pt x="72" y="102"/>
                    <a:pt x="64" y="105"/>
                    <a:pt x="54" y="105"/>
                  </a:cubicBezTo>
                  <a:cubicBezTo>
                    <a:pt x="44" y="105"/>
                    <a:pt x="37" y="102"/>
                    <a:pt x="31" y="95"/>
                  </a:cubicBezTo>
                  <a:cubicBezTo>
                    <a:pt x="25" y="89"/>
                    <a:pt x="22" y="79"/>
                    <a:pt x="22" y="66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46"/>
                    <a:pt x="25" y="36"/>
                    <a:pt x="31" y="30"/>
                  </a:cubicBezTo>
                  <a:cubicBezTo>
                    <a:pt x="37" y="23"/>
                    <a:pt x="44" y="20"/>
                    <a:pt x="54" y="20"/>
                  </a:cubicBezTo>
                  <a:cubicBezTo>
                    <a:pt x="64" y="20"/>
                    <a:pt x="72" y="23"/>
                    <a:pt x="77" y="30"/>
                  </a:cubicBezTo>
                  <a:cubicBezTo>
                    <a:pt x="83" y="37"/>
                    <a:pt x="86" y="46"/>
                    <a:pt x="86" y="59"/>
                  </a:cubicBezTo>
                  <a:lnTo>
                    <a:pt x="86" y="6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10529888" y="1693863"/>
              <a:ext cx="180975" cy="214313"/>
            </a:xfrm>
            <a:custGeom>
              <a:avLst/>
              <a:gdLst/>
              <a:ahLst/>
              <a:cxnLst/>
              <a:rect l="l" t="t" r="r" b="b"/>
              <a:pathLst>
                <a:path w="114" h="135" extrusionOk="0">
                  <a:moveTo>
                    <a:pt x="25" y="105"/>
                  </a:moveTo>
                  <a:lnTo>
                    <a:pt x="23" y="10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1" y="135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135"/>
                  </a:lnTo>
                  <a:lnTo>
                    <a:pt x="114" y="135"/>
                  </a:lnTo>
                  <a:lnTo>
                    <a:pt x="114" y="0"/>
                  </a:lnTo>
                  <a:lnTo>
                    <a:pt x="82" y="0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9056688" y="2190750"/>
              <a:ext cx="184150" cy="214313"/>
            </a:xfrm>
            <a:custGeom>
              <a:avLst/>
              <a:gdLst/>
              <a:ahLst/>
              <a:cxnLst/>
              <a:rect l="l" t="t" r="r" b="b"/>
              <a:pathLst>
                <a:path w="116" h="135" extrusionOk="0">
                  <a:moveTo>
                    <a:pt x="91" y="56"/>
                  </a:moveTo>
                  <a:lnTo>
                    <a:pt x="25" y="56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5" y="135"/>
                  </a:lnTo>
                  <a:lnTo>
                    <a:pt x="25" y="77"/>
                  </a:lnTo>
                  <a:lnTo>
                    <a:pt x="91" y="77"/>
                  </a:lnTo>
                  <a:lnTo>
                    <a:pt x="91" y="135"/>
                  </a:lnTo>
                  <a:lnTo>
                    <a:pt x="116" y="135"/>
                  </a:lnTo>
                  <a:lnTo>
                    <a:pt x="116" y="0"/>
                  </a:lnTo>
                  <a:lnTo>
                    <a:pt x="91" y="0"/>
                  </a:lnTo>
                  <a:lnTo>
                    <a:pt x="91" y="5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9312275" y="2190750"/>
              <a:ext cx="180975" cy="214313"/>
            </a:xfrm>
            <a:custGeom>
              <a:avLst/>
              <a:gdLst/>
              <a:ahLst/>
              <a:cxnLst/>
              <a:rect l="l" t="t" r="r" b="b"/>
              <a:pathLst>
                <a:path w="114" h="135" extrusionOk="0">
                  <a:moveTo>
                    <a:pt x="114" y="135"/>
                  </a:moveTo>
                  <a:lnTo>
                    <a:pt x="114" y="0"/>
                  </a:lnTo>
                  <a:lnTo>
                    <a:pt x="83" y="0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32" y="135"/>
                  </a:lnTo>
                  <a:lnTo>
                    <a:pt x="90" y="30"/>
                  </a:lnTo>
                  <a:lnTo>
                    <a:pt x="91" y="30"/>
                  </a:lnTo>
                  <a:lnTo>
                    <a:pt x="91" y="135"/>
                  </a:lnTo>
                  <a:lnTo>
                    <a:pt x="114" y="1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9566275" y="2190750"/>
              <a:ext cx="225425" cy="214313"/>
            </a:xfrm>
            <a:custGeom>
              <a:avLst/>
              <a:gdLst/>
              <a:ahLst/>
              <a:cxnLst/>
              <a:rect l="l" t="t" r="r" b="b"/>
              <a:pathLst>
                <a:path w="142" h="135" extrusionOk="0">
                  <a:moveTo>
                    <a:pt x="117" y="30"/>
                  </a:moveTo>
                  <a:lnTo>
                    <a:pt x="117" y="30"/>
                  </a:lnTo>
                  <a:lnTo>
                    <a:pt x="117" y="135"/>
                  </a:lnTo>
                  <a:lnTo>
                    <a:pt x="142" y="135"/>
                  </a:lnTo>
                  <a:lnTo>
                    <a:pt x="142" y="0"/>
                  </a:lnTo>
                  <a:lnTo>
                    <a:pt x="107" y="0"/>
                  </a:lnTo>
                  <a:lnTo>
                    <a:pt x="72" y="77"/>
                  </a:lnTo>
                  <a:lnTo>
                    <a:pt x="72" y="7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24" y="135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58" y="104"/>
                  </a:lnTo>
                  <a:lnTo>
                    <a:pt x="83" y="104"/>
                  </a:lnTo>
                  <a:lnTo>
                    <a:pt x="117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9848850" y="2187575"/>
              <a:ext cx="177800" cy="220663"/>
            </a:xfrm>
            <a:custGeom>
              <a:avLst/>
              <a:gdLst/>
              <a:ahLst/>
              <a:cxnLst/>
              <a:rect l="l" t="t" r="r" b="b"/>
              <a:pathLst>
                <a:path w="101" h="125" extrusionOk="0">
                  <a:moveTo>
                    <a:pt x="53" y="0"/>
                  </a:moveTo>
                  <a:cubicBezTo>
                    <a:pt x="45" y="0"/>
                    <a:pt x="38" y="1"/>
                    <a:pt x="32" y="3"/>
                  </a:cubicBezTo>
                  <a:cubicBezTo>
                    <a:pt x="26" y="5"/>
                    <a:pt x="22" y="8"/>
                    <a:pt x="18" y="11"/>
                  </a:cubicBezTo>
                  <a:cubicBezTo>
                    <a:pt x="14" y="14"/>
                    <a:pt x="10" y="18"/>
                    <a:pt x="8" y="22"/>
                  </a:cubicBezTo>
                  <a:cubicBezTo>
                    <a:pt x="6" y="26"/>
                    <a:pt x="5" y="31"/>
                    <a:pt x="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1"/>
                    <a:pt x="30" y="28"/>
                    <a:pt x="34" y="25"/>
                  </a:cubicBezTo>
                  <a:cubicBezTo>
                    <a:pt x="38" y="22"/>
                    <a:pt x="44" y="20"/>
                    <a:pt x="53" y="20"/>
                  </a:cubicBezTo>
                  <a:cubicBezTo>
                    <a:pt x="62" y="20"/>
                    <a:pt x="69" y="22"/>
                    <a:pt x="73" y="26"/>
                  </a:cubicBezTo>
                  <a:cubicBezTo>
                    <a:pt x="77" y="30"/>
                    <a:pt x="79" y="35"/>
                    <a:pt x="79" y="43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33" y="50"/>
                    <a:pt x="20" y="53"/>
                    <a:pt x="12" y="60"/>
                  </a:cubicBezTo>
                  <a:cubicBezTo>
                    <a:pt x="4" y="67"/>
                    <a:pt x="0" y="77"/>
                    <a:pt x="0" y="89"/>
                  </a:cubicBezTo>
                  <a:cubicBezTo>
                    <a:pt x="0" y="100"/>
                    <a:pt x="3" y="109"/>
                    <a:pt x="10" y="115"/>
                  </a:cubicBezTo>
                  <a:cubicBezTo>
                    <a:pt x="17" y="122"/>
                    <a:pt x="27" y="125"/>
                    <a:pt x="41" y="125"/>
                  </a:cubicBezTo>
                  <a:cubicBezTo>
                    <a:pt x="58" y="125"/>
                    <a:pt x="71" y="118"/>
                    <a:pt x="81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4" y="123"/>
                    <a:pt x="84" y="123"/>
                    <a:pt x="84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30"/>
                    <a:pt x="97" y="19"/>
                    <a:pt x="89" y="12"/>
                  </a:cubicBezTo>
                  <a:cubicBezTo>
                    <a:pt x="81" y="4"/>
                    <a:pt x="69" y="0"/>
                    <a:pt x="53" y="0"/>
                  </a:cubicBezTo>
                  <a:close/>
                  <a:moveTo>
                    <a:pt x="79" y="72"/>
                  </a:moveTo>
                  <a:cubicBezTo>
                    <a:pt x="79" y="77"/>
                    <a:pt x="78" y="81"/>
                    <a:pt x="76" y="85"/>
                  </a:cubicBezTo>
                  <a:cubicBezTo>
                    <a:pt x="75" y="89"/>
                    <a:pt x="72" y="92"/>
                    <a:pt x="69" y="95"/>
                  </a:cubicBezTo>
                  <a:cubicBezTo>
                    <a:pt x="65" y="98"/>
                    <a:pt x="62" y="101"/>
                    <a:pt x="57" y="103"/>
                  </a:cubicBezTo>
                  <a:cubicBezTo>
                    <a:pt x="53" y="104"/>
                    <a:pt x="48" y="105"/>
                    <a:pt x="43" y="105"/>
                  </a:cubicBezTo>
                  <a:cubicBezTo>
                    <a:pt x="36" y="105"/>
                    <a:pt x="31" y="104"/>
                    <a:pt x="28" y="100"/>
                  </a:cubicBezTo>
                  <a:cubicBezTo>
                    <a:pt x="24" y="97"/>
                    <a:pt x="22" y="93"/>
                    <a:pt x="22" y="89"/>
                  </a:cubicBezTo>
                  <a:cubicBezTo>
                    <a:pt x="22" y="82"/>
                    <a:pt x="25" y="77"/>
                    <a:pt x="29" y="74"/>
                  </a:cubicBezTo>
                  <a:cubicBezTo>
                    <a:pt x="34" y="70"/>
                    <a:pt x="41" y="68"/>
                    <a:pt x="53" y="68"/>
                  </a:cubicBezTo>
                  <a:cubicBezTo>
                    <a:pt x="79" y="68"/>
                    <a:pt x="79" y="68"/>
                    <a:pt x="79" y="68"/>
                  </a:cubicBezTo>
                  <a:lnTo>
                    <a:pt x="79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10061575" y="2190750"/>
              <a:ext cx="174625" cy="214313"/>
            </a:xfrm>
            <a:custGeom>
              <a:avLst/>
              <a:gdLst/>
              <a:ahLst/>
              <a:cxnLst/>
              <a:rect l="l" t="t" r="r" b="b"/>
              <a:pathLst>
                <a:path w="110" h="135" extrusionOk="0">
                  <a:moveTo>
                    <a:pt x="0" y="22"/>
                  </a:moveTo>
                  <a:lnTo>
                    <a:pt x="44" y="22"/>
                  </a:lnTo>
                  <a:lnTo>
                    <a:pt x="44" y="135"/>
                  </a:lnTo>
                  <a:lnTo>
                    <a:pt x="68" y="135"/>
                  </a:lnTo>
                  <a:lnTo>
                    <a:pt x="68" y="2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10263188" y="2187575"/>
              <a:ext cx="188913" cy="220663"/>
            </a:xfrm>
            <a:custGeom>
              <a:avLst/>
              <a:gdLst/>
              <a:ahLst/>
              <a:cxnLst/>
              <a:rect l="l" t="t" r="r" b="b"/>
              <a:pathLst>
                <a:path w="108" h="125" extrusionOk="0">
                  <a:moveTo>
                    <a:pt x="93" y="16"/>
                  </a:moveTo>
                  <a:cubicBezTo>
                    <a:pt x="89" y="11"/>
                    <a:pt x="83" y="7"/>
                    <a:pt x="76" y="4"/>
                  </a:cubicBezTo>
                  <a:cubicBezTo>
                    <a:pt x="70" y="2"/>
                    <a:pt x="62" y="0"/>
                    <a:pt x="54" y="0"/>
                  </a:cubicBezTo>
                  <a:cubicBezTo>
                    <a:pt x="46" y="0"/>
                    <a:pt x="38" y="2"/>
                    <a:pt x="32" y="4"/>
                  </a:cubicBezTo>
                  <a:cubicBezTo>
                    <a:pt x="25" y="7"/>
                    <a:pt x="19" y="11"/>
                    <a:pt x="15" y="16"/>
                  </a:cubicBezTo>
                  <a:cubicBezTo>
                    <a:pt x="10" y="21"/>
                    <a:pt x="6" y="27"/>
                    <a:pt x="4" y="34"/>
                  </a:cubicBezTo>
                  <a:cubicBezTo>
                    <a:pt x="1" y="42"/>
                    <a:pt x="0" y="50"/>
                    <a:pt x="0" y="5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5"/>
                    <a:pt x="1" y="84"/>
                    <a:pt x="4" y="91"/>
                  </a:cubicBezTo>
                  <a:cubicBezTo>
                    <a:pt x="6" y="98"/>
                    <a:pt x="10" y="104"/>
                    <a:pt x="15" y="109"/>
                  </a:cubicBezTo>
                  <a:cubicBezTo>
                    <a:pt x="19" y="114"/>
                    <a:pt x="25" y="118"/>
                    <a:pt x="32" y="121"/>
                  </a:cubicBezTo>
                  <a:cubicBezTo>
                    <a:pt x="39" y="123"/>
                    <a:pt x="47" y="125"/>
                    <a:pt x="55" y="125"/>
                  </a:cubicBezTo>
                  <a:cubicBezTo>
                    <a:pt x="69" y="125"/>
                    <a:pt x="80" y="122"/>
                    <a:pt x="89" y="115"/>
                  </a:cubicBezTo>
                  <a:cubicBezTo>
                    <a:pt x="98" y="109"/>
                    <a:pt x="104" y="99"/>
                    <a:pt x="107" y="87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82" y="93"/>
                    <a:pt x="78" y="98"/>
                    <a:pt x="73" y="101"/>
                  </a:cubicBezTo>
                  <a:cubicBezTo>
                    <a:pt x="68" y="104"/>
                    <a:pt x="62" y="105"/>
                    <a:pt x="54" y="105"/>
                  </a:cubicBezTo>
                  <a:cubicBezTo>
                    <a:pt x="44" y="105"/>
                    <a:pt x="37" y="102"/>
                    <a:pt x="31" y="96"/>
                  </a:cubicBezTo>
                  <a:cubicBezTo>
                    <a:pt x="26" y="89"/>
                    <a:pt x="23" y="81"/>
                    <a:pt x="22" y="69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1"/>
                    <a:pt x="108" y="61"/>
                    <a:pt x="108" y="61"/>
                  </a:cubicBezTo>
                  <a:cubicBezTo>
                    <a:pt x="108" y="51"/>
                    <a:pt x="107" y="42"/>
                    <a:pt x="104" y="35"/>
                  </a:cubicBezTo>
                  <a:cubicBezTo>
                    <a:pt x="102" y="28"/>
                    <a:pt x="98" y="21"/>
                    <a:pt x="93" y="16"/>
                  </a:cubicBezTo>
                  <a:close/>
                  <a:moveTo>
                    <a:pt x="23" y="51"/>
                  </a:moveTo>
                  <a:cubicBezTo>
                    <a:pt x="24" y="41"/>
                    <a:pt x="27" y="33"/>
                    <a:pt x="32" y="28"/>
                  </a:cubicBezTo>
                  <a:cubicBezTo>
                    <a:pt x="38" y="23"/>
                    <a:pt x="45" y="20"/>
                    <a:pt x="54" y="20"/>
                  </a:cubicBezTo>
                  <a:cubicBezTo>
                    <a:pt x="73" y="20"/>
                    <a:pt x="84" y="31"/>
                    <a:pt x="86" y="51"/>
                  </a:cubicBezTo>
                  <a:lnTo>
                    <a:pt x="23" y="5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10482263" y="2190750"/>
              <a:ext cx="193675" cy="217488"/>
            </a:xfrm>
            <a:custGeom>
              <a:avLst/>
              <a:gdLst/>
              <a:ahLst/>
              <a:cxnLst/>
              <a:rect l="l" t="t" r="r" b="b"/>
              <a:pathLst>
                <a:path w="110" h="123" extrusionOk="0">
                  <a:moveTo>
                    <a:pt x="23" y="38"/>
                  </a:moveTo>
                  <a:cubicBezTo>
                    <a:pt x="23" y="48"/>
                    <a:pt x="23" y="57"/>
                    <a:pt x="23" y="65"/>
                  </a:cubicBezTo>
                  <a:cubicBezTo>
                    <a:pt x="22" y="73"/>
                    <a:pt x="22" y="80"/>
                    <a:pt x="20" y="85"/>
                  </a:cubicBezTo>
                  <a:cubicBezTo>
                    <a:pt x="19" y="91"/>
                    <a:pt x="17" y="95"/>
                    <a:pt x="15" y="98"/>
                  </a:cubicBezTo>
                  <a:cubicBezTo>
                    <a:pt x="12" y="102"/>
                    <a:pt x="8" y="103"/>
                    <a:pt x="4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14" y="123"/>
                    <a:pt x="22" y="120"/>
                    <a:pt x="27" y="116"/>
                  </a:cubicBezTo>
                  <a:cubicBezTo>
                    <a:pt x="33" y="111"/>
                    <a:pt x="37" y="105"/>
                    <a:pt x="39" y="97"/>
                  </a:cubicBezTo>
                  <a:cubicBezTo>
                    <a:pt x="42" y="89"/>
                    <a:pt x="43" y="80"/>
                    <a:pt x="44" y="70"/>
                  </a:cubicBezTo>
                  <a:cubicBezTo>
                    <a:pt x="44" y="60"/>
                    <a:pt x="45" y="49"/>
                    <a:pt x="45" y="38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10748963" y="2190750"/>
              <a:ext cx="165100" cy="214313"/>
            </a:xfrm>
            <a:custGeom>
              <a:avLst/>
              <a:gdLst/>
              <a:ahLst/>
              <a:cxnLst/>
              <a:rect l="l" t="t" r="r" b="b"/>
              <a:pathLst>
                <a:path w="94" h="121" extrusionOk="0">
                  <a:moveTo>
                    <a:pt x="82" y="50"/>
                  </a:moveTo>
                  <a:cubicBezTo>
                    <a:pt x="74" y="43"/>
                    <a:pt x="62" y="39"/>
                    <a:pt x="46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62" y="121"/>
                    <a:pt x="74" y="117"/>
                    <a:pt x="82" y="110"/>
                  </a:cubicBezTo>
                  <a:cubicBezTo>
                    <a:pt x="90" y="103"/>
                    <a:pt x="94" y="93"/>
                    <a:pt x="94" y="80"/>
                  </a:cubicBezTo>
                  <a:cubicBezTo>
                    <a:pt x="94" y="67"/>
                    <a:pt x="90" y="57"/>
                    <a:pt x="82" y="50"/>
                  </a:cubicBezTo>
                  <a:close/>
                  <a:moveTo>
                    <a:pt x="65" y="96"/>
                  </a:moveTo>
                  <a:cubicBezTo>
                    <a:pt x="61" y="99"/>
                    <a:pt x="54" y="101"/>
                    <a:pt x="44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54" y="59"/>
                    <a:pt x="61" y="61"/>
                    <a:pt x="65" y="64"/>
                  </a:cubicBezTo>
                  <a:cubicBezTo>
                    <a:pt x="69" y="68"/>
                    <a:pt x="71" y="73"/>
                    <a:pt x="71" y="80"/>
                  </a:cubicBezTo>
                  <a:cubicBezTo>
                    <a:pt x="71" y="87"/>
                    <a:pt x="69" y="92"/>
                    <a:pt x="65" y="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9043988" y="2684463"/>
              <a:ext cx="184150" cy="220663"/>
            </a:xfrm>
            <a:custGeom>
              <a:avLst/>
              <a:gdLst/>
              <a:ahLst/>
              <a:cxnLst/>
              <a:rect l="l" t="t" r="r" b="b"/>
              <a:pathLst>
                <a:path w="104" h="125" extrusionOk="0">
                  <a:moveTo>
                    <a:pt x="31" y="29"/>
                  </a:moveTo>
                  <a:cubicBezTo>
                    <a:pt x="37" y="23"/>
                    <a:pt x="45" y="20"/>
                    <a:pt x="54" y="20"/>
                  </a:cubicBezTo>
                  <a:cubicBezTo>
                    <a:pt x="62" y="20"/>
                    <a:pt x="68" y="22"/>
                    <a:pt x="72" y="25"/>
                  </a:cubicBezTo>
                  <a:cubicBezTo>
                    <a:pt x="76" y="29"/>
                    <a:pt x="79" y="33"/>
                    <a:pt x="81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3" y="33"/>
                    <a:pt x="101" y="28"/>
                    <a:pt x="98" y="24"/>
                  </a:cubicBezTo>
                  <a:cubicBezTo>
                    <a:pt x="96" y="19"/>
                    <a:pt x="92" y="15"/>
                    <a:pt x="88" y="12"/>
                  </a:cubicBezTo>
                  <a:cubicBezTo>
                    <a:pt x="84" y="8"/>
                    <a:pt x="79" y="5"/>
                    <a:pt x="73" y="3"/>
                  </a:cubicBezTo>
                  <a:cubicBezTo>
                    <a:pt x="67" y="1"/>
                    <a:pt x="61" y="0"/>
                    <a:pt x="53" y="0"/>
                  </a:cubicBezTo>
                  <a:cubicBezTo>
                    <a:pt x="45" y="0"/>
                    <a:pt x="38" y="2"/>
                    <a:pt x="31" y="4"/>
                  </a:cubicBezTo>
                  <a:cubicBezTo>
                    <a:pt x="25" y="7"/>
                    <a:pt x="19" y="11"/>
                    <a:pt x="15" y="16"/>
                  </a:cubicBezTo>
                  <a:cubicBezTo>
                    <a:pt x="10" y="21"/>
                    <a:pt x="6" y="27"/>
                    <a:pt x="4" y="34"/>
                  </a:cubicBezTo>
                  <a:cubicBezTo>
                    <a:pt x="1" y="41"/>
                    <a:pt x="0" y="49"/>
                    <a:pt x="0" y="5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85"/>
                    <a:pt x="5" y="99"/>
                    <a:pt x="14" y="110"/>
                  </a:cubicBezTo>
                  <a:cubicBezTo>
                    <a:pt x="24" y="120"/>
                    <a:pt x="37" y="125"/>
                    <a:pt x="53" y="125"/>
                  </a:cubicBezTo>
                  <a:cubicBezTo>
                    <a:pt x="61" y="125"/>
                    <a:pt x="67" y="124"/>
                    <a:pt x="73" y="122"/>
                  </a:cubicBezTo>
                  <a:cubicBezTo>
                    <a:pt x="79" y="120"/>
                    <a:pt x="84" y="117"/>
                    <a:pt x="88" y="113"/>
                  </a:cubicBezTo>
                  <a:cubicBezTo>
                    <a:pt x="92" y="110"/>
                    <a:pt x="96" y="105"/>
                    <a:pt x="98" y="101"/>
                  </a:cubicBezTo>
                  <a:cubicBezTo>
                    <a:pt x="101" y="96"/>
                    <a:pt x="103" y="90"/>
                    <a:pt x="104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79" y="91"/>
                    <a:pt x="76" y="96"/>
                    <a:pt x="72" y="99"/>
                  </a:cubicBezTo>
                  <a:cubicBezTo>
                    <a:pt x="68" y="103"/>
                    <a:pt x="62" y="105"/>
                    <a:pt x="54" y="105"/>
                  </a:cubicBezTo>
                  <a:cubicBezTo>
                    <a:pt x="45" y="105"/>
                    <a:pt x="37" y="102"/>
                    <a:pt x="31" y="95"/>
                  </a:cubicBezTo>
                  <a:cubicBezTo>
                    <a:pt x="25" y="89"/>
                    <a:pt x="23" y="79"/>
                    <a:pt x="23" y="6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45"/>
                    <a:pt x="25" y="36"/>
                    <a:pt x="31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9253538" y="2687638"/>
              <a:ext cx="174625" cy="214313"/>
            </a:xfrm>
            <a:custGeom>
              <a:avLst/>
              <a:gdLst/>
              <a:ahLst/>
              <a:cxnLst/>
              <a:rect l="l" t="t" r="r" b="b"/>
              <a:pathLst>
                <a:path w="110" h="135" extrusionOk="0">
                  <a:moveTo>
                    <a:pt x="0" y="22"/>
                  </a:moveTo>
                  <a:lnTo>
                    <a:pt x="44" y="22"/>
                  </a:lnTo>
                  <a:lnTo>
                    <a:pt x="44" y="135"/>
                  </a:lnTo>
                  <a:lnTo>
                    <a:pt x="68" y="135"/>
                  </a:lnTo>
                  <a:lnTo>
                    <a:pt x="68" y="22"/>
                  </a:lnTo>
                  <a:lnTo>
                    <a:pt x="110" y="22"/>
                  </a:lnTo>
                  <a:lnTo>
                    <a:pt x="110" y="0"/>
                  </a:lnTo>
                  <a:lnTo>
                    <a:pt x="0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9475788" y="2687638"/>
              <a:ext cx="169863" cy="214313"/>
            </a:xfrm>
            <a:custGeom>
              <a:avLst/>
              <a:gdLst/>
              <a:ahLst/>
              <a:cxnLst/>
              <a:rect l="l" t="t" r="r" b="b"/>
              <a:pathLst>
                <a:path w="96" h="121" extrusionOk="0">
                  <a:moveTo>
                    <a:pt x="76" y="58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81" y="55"/>
                    <a:pt x="85" y="52"/>
                    <a:pt x="87" y="48"/>
                  </a:cubicBezTo>
                  <a:cubicBezTo>
                    <a:pt x="90" y="44"/>
                    <a:pt x="91" y="39"/>
                    <a:pt x="91" y="34"/>
                  </a:cubicBezTo>
                  <a:cubicBezTo>
                    <a:pt x="91" y="24"/>
                    <a:pt x="88" y="16"/>
                    <a:pt x="81" y="9"/>
                  </a:cubicBezTo>
                  <a:cubicBezTo>
                    <a:pt x="74" y="3"/>
                    <a:pt x="62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67" y="121"/>
                    <a:pt x="79" y="118"/>
                    <a:pt x="86" y="112"/>
                  </a:cubicBezTo>
                  <a:cubicBezTo>
                    <a:pt x="93" y="105"/>
                    <a:pt x="96" y="97"/>
                    <a:pt x="96" y="86"/>
                  </a:cubicBezTo>
                  <a:cubicBezTo>
                    <a:pt x="96" y="80"/>
                    <a:pt x="94" y="74"/>
                    <a:pt x="91" y="69"/>
                  </a:cubicBezTo>
                  <a:cubicBezTo>
                    <a:pt x="87" y="65"/>
                    <a:pt x="83" y="61"/>
                    <a:pt x="76" y="58"/>
                  </a:cubicBezTo>
                  <a:close/>
                  <a:moveTo>
                    <a:pt x="21" y="20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54" y="20"/>
                    <a:pt x="60" y="21"/>
                    <a:pt x="64" y="24"/>
                  </a:cubicBezTo>
                  <a:cubicBezTo>
                    <a:pt x="67" y="27"/>
                    <a:pt x="69" y="30"/>
                    <a:pt x="69" y="35"/>
                  </a:cubicBezTo>
                  <a:cubicBezTo>
                    <a:pt x="69" y="40"/>
                    <a:pt x="67" y="44"/>
                    <a:pt x="64" y="46"/>
                  </a:cubicBezTo>
                  <a:cubicBezTo>
                    <a:pt x="60" y="49"/>
                    <a:pt x="54" y="50"/>
                    <a:pt x="45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20"/>
                  </a:lnTo>
                  <a:close/>
                  <a:moveTo>
                    <a:pt x="68" y="97"/>
                  </a:moveTo>
                  <a:cubicBezTo>
                    <a:pt x="65" y="100"/>
                    <a:pt x="59" y="101"/>
                    <a:pt x="5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9" y="68"/>
                    <a:pt x="65" y="70"/>
                    <a:pt x="68" y="73"/>
                  </a:cubicBezTo>
                  <a:cubicBezTo>
                    <a:pt x="72" y="75"/>
                    <a:pt x="73" y="79"/>
                    <a:pt x="73" y="85"/>
                  </a:cubicBezTo>
                  <a:cubicBezTo>
                    <a:pt x="73" y="90"/>
                    <a:pt x="72" y="94"/>
                    <a:pt x="68" y="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9688513" y="2684463"/>
              <a:ext cx="179388" cy="220663"/>
            </a:xfrm>
            <a:custGeom>
              <a:avLst/>
              <a:gdLst/>
              <a:ahLst/>
              <a:cxnLst/>
              <a:rect l="l" t="t" r="r" b="b"/>
              <a:pathLst>
                <a:path w="102" h="125" extrusionOk="0">
                  <a:moveTo>
                    <a:pt x="53" y="0"/>
                  </a:moveTo>
                  <a:cubicBezTo>
                    <a:pt x="46" y="0"/>
                    <a:pt x="39" y="1"/>
                    <a:pt x="33" y="3"/>
                  </a:cubicBezTo>
                  <a:cubicBezTo>
                    <a:pt x="27" y="5"/>
                    <a:pt x="22" y="8"/>
                    <a:pt x="18" y="11"/>
                  </a:cubicBezTo>
                  <a:cubicBezTo>
                    <a:pt x="14" y="14"/>
                    <a:pt x="11" y="18"/>
                    <a:pt x="9" y="22"/>
                  </a:cubicBezTo>
                  <a:cubicBezTo>
                    <a:pt x="7" y="26"/>
                    <a:pt x="5" y="31"/>
                    <a:pt x="5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1"/>
                    <a:pt x="30" y="28"/>
                    <a:pt x="34" y="25"/>
                  </a:cubicBezTo>
                  <a:cubicBezTo>
                    <a:pt x="38" y="22"/>
                    <a:pt x="45" y="20"/>
                    <a:pt x="53" y="20"/>
                  </a:cubicBezTo>
                  <a:cubicBezTo>
                    <a:pt x="63" y="20"/>
                    <a:pt x="70" y="22"/>
                    <a:pt x="74" y="26"/>
                  </a:cubicBezTo>
                  <a:cubicBezTo>
                    <a:pt x="78" y="30"/>
                    <a:pt x="80" y="35"/>
                    <a:pt x="80" y="43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34" y="50"/>
                    <a:pt x="21" y="53"/>
                    <a:pt x="12" y="60"/>
                  </a:cubicBezTo>
                  <a:cubicBezTo>
                    <a:pt x="4" y="67"/>
                    <a:pt x="0" y="77"/>
                    <a:pt x="0" y="89"/>
                  </a:cubicBezTo>
                  <a:cubicBezTo>
                    <a:pt x="0" y="100"/>
                    <a:pt x="4" y="109"/>
                    <a:pt x="11" y="115"/>
                  </a:cubicBezTo>
                  <a:cubicBezTo>
                    <a:pt x="17" y="122"/>
                    <a:pt x="28" y="125"/>
                    <a:pt x="41" y="125"/>
                  </a:cubicBezTo>
                  <a:cubicBezTo>
                    <a:pt x="58" y="125"/>
                    <a:pt x="72" y="118"/>
                    <a:pt x="82" y="105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2" y="30"/>
                    <a:pt x="98" y="19"/>
                    <a:pt x="90" y="12"/>
                  </a:cubicBezTo>
                  <a:cubicBezTo>
                    <a:pt x="82" y="4"/>
                    <a:pt x="70" y="0"/>
                    <a:pt x="53" y="0"/>
                  </a:cubicBezTo>
                  <a:close/>
                  <a:moveTo>
                    <a:pt x="80" y="72"/>
                  </a:moveTo>
                  <a:cubicBezTo>
                    <a:pt x="80" y="77"/>
                    <a:pt x="79" y="81"/>
                    <a:pt x="77" y="85"/>
                  </a:cubicBezTo>
                  <a:cubicBezTo>
                    <a:pt x="75" y="89"/>
                    <a:pt x="73" y="92"/>
                    <a:pt x="69" y="95"/>
                  </a:cubicBezTo>
                  <a:cubicBezTo>
                    <a:pt x="66" y="98"/>
                    <a:pt x="62" y="101"/>
                    <a:pt x="58" y="102"/>
                  </a:cubicBezTo>
                  <a:cubicBezTo>
                    <a:pt x="53" y="104"/>
                    <a:pt x="49" y="105"/>
                    <a:pt x="44" y="105"/>
                  </a:cubicBezTo>
                  <a:cubicBezTo>
                    <a:pt x="37" y="105"/>
                    <a:pt x="32" y="103"/>
                    <a:pt x="28" y="100"/>
                  </a:cubicBezTo>
                  <a:cubicBezTo>
                    <a:pt x="25" y="97"/>
                    <a:pt x="23" y="93"/>
                    <a:pt x="23" y="89"/>
                  </a:cubicBezTo>
                  <a:cubicBezTo>
                    <a:pt x="23" y="82"/>
                    <a:pt x="25" y="77"/>
                    <a:pt x="30" y="74"/>
                  </a:cubicBezTo>
                  <a:cubicBezTo>
                    <a:pt x="34" y="70"/>
                    <a:pt x="42" y="68"/>
                    <a:pt x="53" y="68"/>
                  </a:cubicBezTo>
                  <a:cubicBezTo>
                    <a:pt x="80" y="68"/>
                    <a:pt x="80" y="68"/>
                    <a:pt x="80" y="68"/>
                  </a:cubicBezTo>
                  <a:lnTo>
                    <a:pt x="80" y="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5602288" y="1698625"/>
              <a:ext cx="1366838" cy="1211263"/>
            </a:xfrm>
            <a:custGeom>
              <a:avLst/>
              <a:gdLst/>
              <a:ahLst/>
              <a:cxnLst/>
              <a:rect l="l" t="t" r="r" b="b"/>
              <a:pathLst>
                <a:path w="777" h="685" extrusionOk="0">
                  <a:moveTo>
                    <a:pt x="159" y="458"/>
                  </a:moveTo>
                  <a:cubicBezTo>
                    <a:pt x="147" y="569"/>
                    <a:pt x="89" y="591"/>
                    <a:pt x="0" y="594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133" y="685"/>
                    <a:pt x="218" y="635"/>
                    <a:pt x="245" y="517"/>
                  </a:cubicBezTo>
                  <a:cubicBezTo>
                    <a:pt x="264" y="428"/>
                    <a:pt x="293" y="85"/>
                    <a:pt x="293" y="85"/>
                  </a:cubicBezTo>
                  <a:cubicBezTo>
                    <a:pt x="683" y="85"/>
                    <a:pt x="683" y="85"/>
                    <a:pt x="683" y="85"/>
                  </a:cubicBezTo>
                  <a:cubicBezTo>
                    <a:pt x="683" y="677"/>
                    <a:pt x="683" y="677"/>
                    <a:pt x="683" y="677"/>
                  </a:cubicBezTo>
                  <a:cubicBezTo>
                    <a:pt x="777" y="677"/>
                    <a:pt x="777" y="677"/>
                    <a:pt x="777" y="677"/>
                  </a:cubicBezTo>
                  <a:cubicBezTo>
                    <a:pt x="777" y="0"/>
                    <a:pt x="777" y="0"/>
                    <a:pt x="777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5" y="0"/>
                    <a:pt x="176" y="314"/>
                    <a:pt x="159" y="4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2874963" y="1698625"/>
              <a:ext cx="1400175" cy="1196975"/>
            </a:xfrm>
            <a:custGeom>
              <a:avLst/>
              <a:gdLst/>
              <a:ahLst/>
              <a:cxnLst/>
              <a:rect l="l" t="t" r="r" b="b"/>
              <a:pathLst>
                <a:path w="796" h="677" extrusionOk="0">
                  <a:moveTo>
                    <a:pt x="756" y="0"/>
                  </a:moveTo>
                  <a:cubicBezTo>
                    <a:pt x="637" y="0"/>
                    <a:pt x="637" y="0"/>
                    <a:pt x="637" y="0"/>
                  </a:cubicBezTo>
                  <a:cubicBezTo>
                    <a:pt x="455" y="234"/>
                    <a:pt x="455" y="234"/>
                    <a:pt x="455" y="234"/>
                  </a:cubicBezTo>
                  <a:cubicBezTo>
                    <a:pt x="427" y="271"/>
                    <a:pt x="383" y="292"/>
                    <a:pt x="337" y="292"/>
                  </a:cubicBezTo>
                  <a:cubicBezTo>
                    <a:pt x="93" y="292"/>
                    <a:pt x="93" y="292"/>
                    <a:pt x="93" y="29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387"/>
                    <a:pt x="92" y="387"/>
                    <a:pt x="92" y="387"/>
                  </a:cubicBezTo>
                  <a:cubicBezTo>
                    <a:pt x="408" y="387"/>
                    <a:pt x="408" y="387"/>
                    <a:pt x="408" y="387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796" y="677"/>
                    <a:pt x="796" y="677"/>
                    <a:pt x="796" y="677"/>
                  </a:cubicBezTo>
                  <a:cubicBezTo>
                    <a:pt x="498" y="332"/>
                    <a:pt x="498" y="332"/>
                    <a:pt x="498" y="33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4205288" y="1649413"/>
              <a:ext cx="1403350" cy="1289050"/>
            </a:xfrm>
            <a:custGeom>
              <a:avLst/>
              <a:gdLst/>
              <a:ahLst/>
              <a:cxnLst/>
              <a:rect l="l" t="t" r="r" b="b"/>
              <a:pathLst>
                <a:path w="798" h="729" extrusionOk="0">
                  <a:moveTo>
                    <a:pt x="399" y="0"/>
                  </a:moveTo>
                  <a:cubicBezTo>
                    <a:pt x="179" y="0"/>
                    <a:pt x="0" y="118"/>
                    <a:pt x="0" y="365"/>
                  </a:cubicBezTo>
                  <a:cubicBezTo>
                    <a:pt x="0" y="627"/>
                    <a:pt x="179" y="729"/>
                    <a:pt x="399" y="729"/>
                  </a:cubicBezTo>
                  <a:cubicBezTo>
                    <a:pt x="619" y="729"/>
                    <a:pt x="798" y="626"/>
                    <a:pt x="798" y="365"/>
                  </a:cubicBezTo>
                  <a:cubicBezTo>
                    <a:pt x="798" y="116"/>
                    <a:pt x="619" y="0"/>
                    <a:pt x="399" y="0"/>
                  </a:cubicBezTo>
                  <a:close/>
                  <a:moveTo>
                    <a:pt x="399" y="643"/>
                  </a:moveTo>
                  <a:cubicBezTo>
                    <a:pt x="223" y="643"/>
                    <a:pt x="99" y="565"/>
                    <a:pt x="99" y="365"/>
                  </a:cubicBezTo>
                  <a:cubicBezTo>
                    <a:pt x="99" y="177"/>
                    <a:pt x="223" y="87"/>
                    <a:pt x="399" y="87"/>
                  </a:cubicBezTo>
                  <a:cubicBezTo>
                    <a:pt x="575" y="87"/>
                    <a:pt x="700" y="175"/>
                    <a:pt x="700" y="365"/>
                  </a:cubicBezTo>
                  <a:cubicBezTo>
                    <a:pt x="700" y="564"/>
                    <a:pt x="575" y="643"/>
                    <a:pt x="399" y="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57250" y="1698625"/>
              <a:ext cx="1792288" cy="1196975"/>
            </a:xfrm>
            <a:custGeom>
              <a:avLst/>
              <a:gdLst/>
              <a:ahLst/>
              <a:cxnLst/>
              <a:rect l="l" t="t" r="r" b="b"/>
              <a:pathLst>
                <a:path w="1018" h="677" extrusionOk="0">
                  <a:moveTo>
                    <a:pt x="927" y="586"/>
                  </a:moveTo>
                  <a:cubicBezTo>
                    <a:pt x="554" y="586"/>
                    <a:pt x="554" y="586"/>
                    <a:pt x="554" y="586"/>
                  </a:cubicBezTo>
                  <a:cubicBezTo>
                    <a:pt x="554" y="275"/>
                    <a:pt x="554" y="275"/>
                    <a:pt x="554" y="275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64" y="275"/>
                    <a:pt x="464" y="275"/>
                    <a:pt x="464" y="275"/>
                  </a:cubicBezTo>
                  <a:cubicBezTo>
                    <a:pt x="464" y="446"/>
                    <a:pt x="324" y="586"/>
                    <a:pt x="152" y="586"/>
                  </a:cubicBezTo>
                  <a:cubicBezTo>
                    <a:pt x="91" y="586"/>
                    <a:pt x="91" y="586"/>
                    <a:pt x="91" y="586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152" y="677"/>
                    <a:pt x="152" y="677"/>
                    <a:pt x="152" y="677"/>
                  </a:cubicBezTo>
                  <a:cubicBezTo>
                    <a:pt x="277" y="677"/>
                    <a:pt x="390" y="619"/>
                    <a:pt x="464" y="529"/>
                  </a:cubicBezTo>
                  <a:cubicBezTo>
                    <a:pt x="464" y="677"/>
                    <a:pt x="464" y="677"/>
                    <a:pt x="464" y="677"/>
                  </a:cubicBezTo>
                  <a:cubicBezTo>
                    <a:pt x="1018" y="677"/>
                    <a:pt x="1018" y="677"/>
                    <a:pt x="1018" y="677"/>
                  </a:cubicBezTo>
                  <a:cubicBezTo>
                    <a:pt x="1018" y="0"/>
                    <a:pt x="1018" y="0"/>
                    <a:pt x="1018" y="0"/>
                  </a:cubicBezTo>
                  <a:cubicBezTo>
                    <a:pt x="927" y="0"/>
                    <a:pt x="927" y="0"/>
                    <a:pt x="927" y="0"/>
                  </a:cubicBezTo>
                  <a:lnTo>
                    <a:pt x="927" y="5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7107238" y="1698625"/>
              <a:ext cx="1514475" cy="1198563"/>
            </a:xfrm>
            <a:custGeom>
              <a:avLst/>
              <a:gdLst/>
              <a:ahLst/>
              <a:cxnLst/>
              <a:rect l="l" t="t" r="r" b="b"/>
              <a:pathLst>
                <a:path w="861" h="678" extrusionOk="0">
                  <a:moveTo>
                    <a:pt x="784" y="44"/>
                  </a:moveTo>
                  <a:cubicBezTo>
                    <a:pt x="784" y="0"/>
                    <a:pt x="784" y="0"/>
                    <a:pt x="784" y="0"/>
                  </a:cubicBezTo>
                  <a:cubicBezTo>
                    <a:pt x="693" y="0"/>
                    <a:pt x="693" y="0"/>
                    <a:pt x="693" y="0"/>
                  </a:cubicBezTo>
                  <a:cubicBezTo>
                    <a:pt x="693" y="44"/>
                    <a:pt x="693" y="44"/>
                    <a:pt x="693" y="44"/>
                  </a:cubicBezTo>
                  <a:cubicBezTo>
                    <a:pt x="693" y="120"/>
                    <a:pt x="677" y="193"/>
                    <a:pt x="649" y="259"/>
                  </a:cubicBezTo>
                  <a:cubicBezTo>
                    <a:pt x="567" y="97"/>
                    <a:pt x="567" y="97"/>
                    <a:pt x="567" y="97"/>
                  </a:cubicBezTo>
                  <a:cubicBezTo>
                    <a:pt x="536" y="37"/>
                    <a:pt x="475" y="0"/>
                    <a:pt x="408" y="0"/>
                  </a:cubicBezTo>
                  <a:cubicBezTo>
                    <a:pt x="591" y="361"/>
                    <a:pt x="591" y="361"/>
                    <a:pt x="591" y="361"/>
                  </a:cubicBezTo>
                  <a:cubicBezTo>
                    <a:pt x="492" y="498"/>
                    <a:pt x="331" y="588"/>
                    <a:pt x="150" y="588"/>
                  </a:cubicBezTo>
                  <a:cubicBezTo>
                    <a:pt x="109" y="588"/>
                    <a:pt x="109" y="588"/>
                    <a:pt x="109" y="588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341" y="0"/>
                    <a:pt x="279" y="37"/>
                    <a:pt x="249" y="97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0" y="588"/>
                    <a:pt x="0" y="588"/>
                    <a:pt x="0" y="588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150" y="678"/>
                    <a:pt x="150" y="678"/>
                    <a:pt x="150" y="678"/>
                  </a:cubicBezTo>
                  <a:cubicBezTo>
                    <a:pt x="345" y="678"/>
                    <a:pt x="520" y="589"/>
                    <a:pt x="636" y="450"/>
                  </a:cubicBezTo>
                  <a:cubicBezTo>
                    <a:pt x="660" y="496"/>
                    <a:pt x="660" y="496"/>
                    <a:pt x="660" y="496"/>
                  </a:cubicBezTo>
                  <a:cubicBezTo>
                    <a:pt x="752" y="677"/>
                    <a:pt x="752" y="677"/>
                    <a:pt x="752" y="677"/>
                  </a:cubicBezTo>
                  <a:cubicBezTo>
                    <a:pt x="861" y="677"/>
                    <a:pt x="861" y="677"/>
                    <a:pt x="861" y="677"/>
                  </a:cubicBezTo>
                  <a:cubicBezTo>
                    <a:pt x="700" y="359"/>
                    <a:pt x="700" y="359"/>
                    <a:pt x="700" y="359"/>
                  </a:cubicBezTo>
                  <a:cubicBezTo>
                    <a:pt x="753" y="266"/>
                    <a:pt x="784" y="159"/>
                    <a:pt x="784" y="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11" name="Google Shape;411;p18"/>
          <p:cNvGrpSpPr/>
          <p:nvPr/>
        </p:nvGrpSpPr>
        <p:grpSpPr>
          <a:xfrm>
            <a:off x="10786532" y="364517"/>
            <a:ext cx="1123950" cy="587376"/>
            <a:chOff x="10666413" y="373063"/>
            <a:chExt cx="1123950" cy="587376"/>
          </a:xfrm>
        </p:grpSpPr>
        <p:sp>
          <p:nvSpPr>
            <p:cNvPr id="412" name="Google Shape;412;p18"/>
            <p:cNvSpPr/>
            <p:nvPr/>
          </p:nvSpPr>
          <p:spPr>
            <a:xfrm>
              <a:off x="10666413" y="373063"/>
              <a:ext cx="400050" cy="382588"/>
            </a:xfrm>
            <a:custGeom>
              <a:avLst/>
              <a:gdLst/>
              <a:ahLst/>
              <a:cxnLst/>
              <a:rect l="l" t="t" r="r" b="b"/>
              <a:pathLst>
                <a:path w="252" h="241" extrusionOk="0">
                  <a:moveTo>
                    <a:pt x="252" y="50"/>
                  </a:moveTo>
                  <a:lnTo>
                    <a:pt x="0" y="0"/>
                  </a:lnTo>
                  <a:lnTo>
                    <a:pt x="0" y="239"/>
                  </a:lnTo>
                  <a:lnTo>
                    <a:pt x="10" y="241"/>
                  </a:lnTo>
                  <a:lnTo>
                    <a:pt x="10" y="12"/>
                  </a:lnTo>
                  <a:lnTo>
                    <a:pt x="252" y="60"/>
                  </a:lnTo>
                  <a:lnTo>
                    <a:pt x="252" y="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11044238" y="800101"/>
              <a:ext cx="196850" cy="160338"/>
            </a:xfrm>
            <a:custGeom>
              <a:avLst/>
              <a:gdLst/>
              <a:ahLst/>
              <a:cxnLst/>
              <a:rect l="l" t="t" r="r" b="b"/>
              <a:pathLst>
                <a:path w="124" h="101" extrusionOk="0">
                  <a:moveTo>
                    <a:pt x="114" y="0"/>
                  </a:moveTo>
                  <a:lnTo>
                    <a:pt x="114" y="88"/>
                  </a:lnTo>
                  <a:lnTo>
                    <a:pt x="0" y="66"/>
                  </a:lnTo>
                  <a:lnTo>
                    <a:pt x="0" y="76"/>
                  </a:lnTo>
                  <a:lnTo>
                    <a:pt x="124" y="101"/>
                  </a:lnTo>
                  <a:lnTo>
                    <a:pt x="124" y="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10764838" y="488951"/>
              <a:ext cx="100013" cy="133350"/>
            </a:xfrm>
            <a:custGeom>
              <a:avLst/>
              <a:gdLst/>
              <a:ahLst/>
              <a:cxnLst/>
              <a:rect l="l" t="t" r="r" b="b"/>
              <a:pathLst>
                <a:path w="63" h="84" extrusionOk="0">
                  <a:moveTo>
                    <a:pt x="0" y="0"/>
                  </a:moveTo>
                  <a:lnTo>
                    <a:pt x="11" y="0"/>
                  </a:lnTo>
                  <a:lnTo>
                    <a:pt x="11" y="36"/>
                  </a:lnTo>
                  <a:lnTo>
                    <a:pt x="22" y="36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31" y="40"/>
                  </a:lnTo>
                  <a:lnTo>
                    <a:pt x="63" y="84"/>
                  </a:lnTo>
                  <a:lnTo>
                    <a:pt x="49" y="84"/>
                  </a:lnTo>
                  <a:lnTo>
                    <a:pt x="22" y="46"/>
                  </a:lnTo>
                  <a:lnTo>
                    <a:pt x="11" y="46"/>
                  </a:lnTo>
                  <a:lnTo>
                    <a:pt x="11" y="84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10877551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5" h="275" extrusionOk="0">
                  <a:moveTo>
                    <a:pt x="122" y="275"/>
                  </a:moveTo>
                  <a:cubicBezTo>
                    <a:pt x="84" y="275"/>
                    <a:pt x="54" y="264"/>
                    <a:pt x="33" y="242"/>
                  </a:cubicBezTo>
                  <a:cubicBezTo>
                    <a:pt x="11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5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5" y="88"/>
                    <a:pt x="245" y="130"/>
                  </a:cubicBezTo>
                  <a:cubicBezTo>
                    <a:pt x="245" y="145"/>
                    <a:pt x="245" y="145"/>
                    <a:pt x="245" y="145"/>
                  </a:cubicBezTo>
                  <a:cubicBezTo>
                    <a:pt x="245" y="187"/>
                    <a:pt x="234" y="219"/>
                    <a:pt x="212" y="241"/>
                  </a:cubicBezTo>
                  <a:cubicBezTo>
                    <a:pt x="190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5" y="231"/>
                    <a:pt x="162" y="224"/>
                    <a:pt x="175" y="210"/>
                  </a:cubicBezTo>
                  <a:cubicBezTo>
                    <a:pt x="188" y="196"/>
                    <a:pt x="195" y="175"/>
                    <a:pt x="195" y="145"/>
                  </a:cubicBezTo>
                  <a:cubicBezTo>
                    <a:pt x="195" y="130"/>
                    <a:pt x="195" y="130"/>
                    <a:pt x="195" y="130"/>
                  </a:cubicBezTo>
                  <a:cubicBezTo>
                    <a:pt x="195" y="101"/>
                    <a:pt x="188" y="79"/>
                    <a:pt x="175" y="65"/>
                  </a:cubicBezTo>
                  <a:cubicBezTo>
                    <a:pt x="162" y="51"/>
                    <a:pt x="145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10985501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70" y="16"/>
                    <a:pt x="83" y="10"/>
                  </a:cubicBezTo>
                  <a:cubicBezTo>
                    <a:pt x="97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1" y="22"/>
                    <a:pt x="210" y="33"/>
                  </a:cubicBezTo>
                  <a:cubicBezTo>
                    <a:pt x="220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7" y="217"/>
                    <a:pt x="219" y="231"/>
                    <a:pt x="210" y="242"/>
                  </a:cubicBezTo>
                  <a:cubicBezTo>
                    <a:pt x="200" y="253"/>
                    <a:pt x="189" y="261"/>
                    <a:pt x="176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9" y="272"/>
                    <a:pt x="86" y="267"/>
                  </a:cubicBezTo>
                  <a:cubicBezTo>
                    <a:pt x="73" y="261"/>
                    <a:pt x="61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1" y="231"/>
                    <a:pt x="158" y="224"/>
                    <a:pt x="171" y="210"/>
                  </a:cubicBezTo>
                  <a:cubicBezTo>
                    <a:pt x="184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1" y="66"/>
                  </a:cubicBezTo>
                  <a:cubicBezTo>
                    <a:pt x="158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5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5" y="195"/>
                    <a:pt x="68" y="210"/>
                  </a:cubicBezTo>
                  <a:cubicBezTo>
                    <a:pt x="81" y="224"/>
                    <a:pt x="98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11093451" y="527051"/>
              <a:ext cx="77788" cy="95250"/>
            </a:xfrm>
            <a:custGeom>
              <a:avLst/>
              <a:gdLst/>
              <a:ahLst/>
              <a:cxnLst/>
              <a:rect l="l" t="t" r="r" b="b"/>
              <a:pathLst>
                <a:path w="49" h="60" extrusionOk="0">
                  <a:moveTo>
                    <a:pt x="0" y="0"/>
                  </a:moveTo>
                  <a:lnTo>
                    <a:pt x="49" y="0"/>
                  </a:lnTo>
                  <a:lnTo>
                    <a:pt x="49" y="60"/>
                  </a:lnTo>
                  <a:lnTo>
                    <a:pt x="38" y="60"/>
                  </a:lnTo>
                  <a:lnTo>
                    <a:pt x="38" y="10"/>
                  </a:lnTo>
                  <a:lnTo>
                    <a:pt x="10" y="10"/>
                  </a:lnTo>
                  <a:lnTo>
                    <a:pt x="10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11191876" y="525463"/>
              <a:ext cx="87313" cy="98425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275"/>
                  </a:moveTo>
                  <a:cubicBezTo>
                    <a:pt x="84" y="275"/>
                    <a:pt x="54" y="264"/>
                    <a:pt x="32" y="242"/>
                  </a:cubicBezTo>
                  <a:cubicBezTo>
                    <a:pt x="10" y="219"/>
                    <a:pt x="0" y="187"/>
                    <a:pt x="0" y="145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89"/>
                    <a:pt x="11" y="57"/>
                    <a:pt x="33" y="34"/>
                  </a:cubicBezTo>
                  <a:cubicBezTo>
                    <a:pt x="55" y="12"/>
                    <a:pt x="84" y="0"/>
                    <a:pt x="122" y="0"/>
                  </a:cubicBezTo>
                  <a:cubicBezTo>
                    <a:pt x="160" y="0"/>
                    <a:pt x="190" y="11"/>
                    <a:pt x="212" y="34"/>
                  </a:cubicBezTo>
                  <a:cubicBezTo>
                    <a:pt x="234" y="56"/>
                    <a:pt x="244" y="88"/>
                    <a:pt x="244" y="130"/>
                  </a:cubicBezTo>
                  <a:cubicBezTo>
                    <a:pt x="244" y="145"/>
                    <a:pt x="244" y="145"/>
                    <a:pt x="244" y="145"/>
                  </a:cubicBezTo>
                  <a:cubicBezTo>
                    <a:pt x="244" y="187"/>
                    <a:pt x="233" y="219"/>
                    <a:pt x="211" y="241"/>
                  </a:cubicBezTo>
                  <a:cubicBezTo>
                    <a:pt x="189" y="264"/>
                    <a:pt x="160" y="275"/>
                    <a:pt x="122" y="275"/>
                  </a:cubicBezTo>
                  <a:close/>
                  <a:moveTo>
                    <a:pt x="122" y="231"/>
                  </a:moveTo>
                  <a:cubicBezTo>
                    <a:pt x="144" y="231"/>
                    <a:pt x="162" y="224"/>
                    <a:pt x="175" y="210"/>
                  </a:cubicBezTo>
                  <a:cubicBezTo>
                    <a:pt x="188" y="196"/>
                    <a:pt x="194" y="175"/>
                    <a:pt x="194" y="145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4" y="101"/>
                    <a:pt x="188" y="79"/>
                    <a:pt x="175" y="65"/>
                  </a:cubicBezTo>
                  <a:cubicBezTo>
                    <a:pt x="162" y="51"/>
                    <a:pt x="144" y="44"/>
                    <a:pt x="122" y="44"/>
                  </a:cubicBezTo>
                  <a:cubicBezTo>
                    <a:pt x="100" y="44"/>
                    <a:pt x="82" y="51"/>
                    <a:pt x="69" y="65"/>
                  </a:cubicBezTo>
                  <a:cubicBezTo>
                    <a:pt x="56" y="79"/>
                    <a:pt x="50" y="101"/>
                    <a:pt x="50" y="130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74"/>
                    <a:pt x="56" y="196"/>
                    <a:pt x="69" y="210"/>
                  </a:cubicBezTo>
                  <a:cubicBezTo>
                    <a:pt x="82" y="224"/>
                    <a:pt x="100" y="231"/>
                    <a:pt x="122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9" name="Google Shape;419;p18"/>
            <p:cNvSpPr/>
            <p:nvPr/>
          </p:nvSpPr>
          <p:spPr>
            <a:xfrm>
              <a:off x="11301413" y="525463"/>
              <a:ext cx="85725" cy="134938"/>
            </a:xfrm>
            <a:custGeom>
              <a:avLst/>
              <a:gdLst/>
              <a:ahLst/>
              <a:cxnLst/>
              <a:rect l="l" t="t" r="r" b="b"/>
              <a:pathLst>
                <a:path w="240" h="377" extrusionOk="0">
                  <a:moveTo>
                    <a:pt x="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6" y="27"/>
                    <a:pt x="69" y="16"/>
                    <a:pt x="83" y="10"/>
                  </a:cubicBezTo>
                  <a:cubicBezTo>
                    <a:pt x="96" y="3"/>
                    <a:pt x="113" y="0"/>
                    <a:pt x="132" y="0"/>
                  </a:cubicBezTo>
                  <a:cubicBezTo>
                    <a:pt x="148" y="0"/>
                    <a:pt x="163" y="3"/>
                    <a:pt x="176" y="9"/>
                  </a:cubicBezTo>
                  <a:cubicBezTo>
                    <a:pt x="189" y="14"/>
                    <a:pt x="200" y="22"/>
                    <a:pt x="210" y="33"/>
                  </a:cubicBezTo>
                  <a:cubicBezTo>
                    <a:pt x="219" y="44"/>
                    <a:pt x="227" y="57"/>
                    <a:pt x="232" y="74"/>
                  </a:cubicBezTo>
                  <a:cubicBezTo>
                    <a:pt x="237" y="90"/>
                    <a:pt x="240" y="109"/>
                    <a:pt x="240" y="130"/>
                  </a:cubicBezTo>
                  <a:cubicBezTo>
                    <a:pt x="240" y="145"/>
                    <a:pt x="240" y="145"/>
                    <a:pt x="240" y="145"/>
                  </a:cubicBezTo>
                  <a:cubicBezTo>
                    <a:pt x="240" y="166"/>
                    <a:pt x="237" y="185"/>
                    <a:pt x="232" y="201"/>
                  </a:cubicBezTo>
                  <a:cubicBezTo>
                    <a:pt x="226" y="217"/>
                    <a:pt x="219" y="231"/>
                    <a:pt x="209" y="242"/>
                  </a:cubicBezTo>
                  <a:cubicBezTo>
                    <a:pt x="200" y="253"/>
                    <a:pt x="188" y="261"/>
                    <a:pt x="175" y="267"/>
                  </a:cubicBezTo>
                  <a:cubicBezTo>
                    <a:pt x="162" y="272"/>
                    <a:pt x="148" y="275"/>
                    <a:pt x="132" y="275"/>
                  </a:cubicBezTo>
                  <a:cubicBezTo>
                    <a:pt x="114" y="275"/>
                    <a:pt x="98" y="272"/>
                    <a:pt x="85" y="267"/>
                  </a:cubicBezTo>
                  <a:cubicBezTo>
                    <a:pt x="73" y="261"/>
                    <a:pt x="60" y="252"/>
                    <a:pt x="49" y="239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48" y="377"/>
                    <a:pt x="48" y="377"/>
                    <a:pt x="48" y="377"/>
                  </a:cubicBezTo>
                  <a:cubicBezTo>
                    <a:pt x="0" y="377"/>
                    <a:pt x="0" y="377"/>
                    <a:pt x="0" y="377"/>
                  </a:cubicBezTo>
                  <a:lnTo>
                    <a:pt x="0" y="5"/>
                  </a:lnTo>
                  <a:close/>
                  <a:moveTo>
                    <a:pt x="119" y="231"/>
                  </a:moveTo>
                  <a:cubicBezTo>
                    <a:pt x="140" y="231"/>
                    <a:pt x="158" y="224"/>
                    <a:pt x="170" y="210"/>
                  </a:cubicBezTo>
                  <a:cubicBezTo>
                    <a:pt x="183" y="196"/>
                    <a:pt x="190" y="175"/>
                    <a:pt x="190" y="145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01"/>
                    <a:pt x="183" y="80"/>
                    <a:pt x="170" y="66"/>
                  </a:cubicBezTo>
                  <a:cubicBezTo>
                    <a:pt x="157" y="51"/>
                    <a:pt x="140" y="44"/>
                    <a:pt x="119" y="44"/>
                  </a:cubicBezTo>
                  <a:cubicBezTo>
                    <a:pt x="97" y="44"/>
                    <a:pt x="80" y="51"/>
                    <a:pt x="67" y="65"/>
                  </a:cubicBezTo>
                  <a:cubicBezTo>
                    <a:pt x="54" y="79"/>
                    <a:pt x="48" y="101"/>
                    <a:pt x="48" y="130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74"/>
                    <a:pt x="54" y="195"/>
                    <a:pt x="67" y="210"/>
                  </a:cubicBezTo>
                  <a:cubicBezTo>
                    <a:pt x="80" y="224"/>
                    <a:pt x="97" y="231"/>
                    <a:pt x="119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11401426" y="525463"/>
              <a:ext cx="79375" cy="98425"/>
            </a:xfrm>
            <a:custGeom>
              <a:avLst/>
              <a:gdLst/>
              <a:ahLst/>
              <a:cxnLst/>
              <a:rect l="l" t="t" r="r" b="b"/>
              <a:pathLst>
                <a:path w="223" h="275" extrusionOk="0">
                  <a:moveTo>
                    <a:pt x="90" y="275"/>
                  </a:moveTo>
                  <a:cubicBezTo>
                    <a:pt x="60" y="275"/>
                    <a:pt x="37" y="268"/>
                    <a:pt x="22" y="254"/>
                  </a:cubicBezTo>
                  <a:cubicBezTo>
                    <a:pt x="7" y="240"/>
                    <a:pt x="0" y="220"/>
                    <a:pt x="0" y="196"/>
                  </a:cubicBezTo>
                  <a:cubicBezTo>
                    <a:pt x="0" y="169"/>
                    <a:pt x="9" y="148"/>
                    <a:pt x="26" y="133"/>
                  </a:cubicBezTo>
                  <a:cubicBezTo>
                    <a:pt x="44" y="117"/>
                    <a:pt x="74" y="109"/>
                    <a:pt x="114" y="109"/>
                  </a:cubicBezTo>
                  <a:cubicBezTo>
                    <a:pt x="175" y="109"/>
                    <a:pt x="175" y="109"/>
                    <a:pt x="175" y="109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5" y="78"/>
                    <a:pt x="171" y="65"/>
                    <a:pt x="162" y="56"/>
                  </a:cubicBezTo>
                  <a:cubicBezTo>
                    <a:pt x="153" y="48"/>
                    <a:pt x="138" y="44"/>
                    <a:pt x="117" y="44"/>
                  </a:cubicBezTo>
                  <a:cubicBezTo>
                    <a:pt x="98" y="44"/>
                    <a:pt x="84" y="47"/>
                    <a:pt x="75" y="54"/>
                  </a:cubicBezTo>
                  <a:cubicBezTo>
                    <a:pt x="66" y="60"/>
                    <a:pt x="61" y="69"/>
                    <a:pt x="59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1" y="68"/>
                    <a:pt x="14" y="58"/>
                    <a:pt x="18" y="48"/>
                  </a:cubicBezTo>
                  <a:cubicBezTo>
                    <a:pt x="23" y="39"/>
                    <a:pt x="30" y="30"/>
                    <a:pt x="39" y="23"/>
                  </a:cubicBezTo>
                  <a:cubicBezTo>
                    <a:pt x="48" y="16"/>
                    <a:pt x="59" y="11"/>
                    <a:pt x="72" y="6"/>
                  </a:cubicBezTo>
                  <a:cubicBezTo>
                    <a:pt x="85" y="2"/>
                    <a:pt x="100" y="0"/>
                    <a:pt x="117" y="0"/>
                  </a:cubicBezTo>
                  <a:cubicBezTo>
                    <a:pt x="153" y="0"/>
                    <a:pt x="180" y="8"/>
                    <a:pt x="197" y="25"/>
                  </a:cubicBezTo>
                  <a:cubicBezTo>
                    <a:pt x="215" y="41"/>
                    <a:pt x="223" y="65"/>
                    <a:pt x="223" y="98"/>
                  </a:cubicBezTo>
                  <a:cubicBezTo>
                    <a:pt x="223" y="271"/>
                    <a:pt x="223" y="271"/>
                    <a:pt x="223" y="271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57" y="260"/>
                    <a:pt x="128" y="275"/>
                    <a:pt x="90" y="275"/>
                  </a:cubicBezTo>
                  <a:close/>
                  <a:moveTo>
                    <a:pt x="95" y="231"/>
                  </a:moveTo>
                  <a:cubicBezTo>
                    <a:pt x="106" y="231"/>
                    <a:pt x="117" y="230"/>
                    <a:pt x="127" y="226"/>
                  </a:cubicBezTo>
                  <a:cubicBezTo>
                    <a:pt x="136" y="222"/>
                    <a:pt x="145" y="217"/>
                    <a:pt x="152" y="210"/>
                  </a:cubicBezTo>
                  <a:cubicBezTo>
                    <a:pt x="159" y="204"/>
                    <a:pt x="165" y="196"/>
                    <a:pt x="169" y="187"/>
                  </a:cubicBezTo>
                  <a:cubicBezTo>
                    <a:pt x="173" y="178"/>
                    <a:pt x="175" y="169"/>
                    <a:pt x="175" y="159"/>
                  </a:cubicBezTo>
                  <a:cubicBezTo>
                    <a:pt x="175" y="149"/>
                    <a:pt x="175" y="149"/>
                    <a:pt x="175" y="149"/>
                  </a:cubicBezTo>
                  <a:cubicBezTo>
                    <a:pt x="117" y="149"/>
                    <a:pt x="117" y="149"/>
                    <a:pt x="117" y="149"/>
                  </a:cubicBezTo>
                  <a:cubicBezTo>
                    <a:pt x="92" y="149"/>
                    <a:pt x="74" y="154"/>
                    <a:pt x="65" y="162"/>
                  </a:cubicBezTo>
                  <a:cubicBezTo>
                    <a:pt x="55" y="170"/>
                    <a:pt x="50" y="181"/>
                    <a:pt x="50" y="195"/>
                  </a:cubicBezTo>
                  <a:cubicBezTo>
                    <a:pt x="50" y="206"/>
                    <a:pt x="53" y="214"/>
                    <a:pt x="61" y="221"/>
                  </a:cubicBezTo>
                  <a:cubicBezTo>
                    <a:pt x="69" y="228"/>
                    <a:pt x="80" y="231"/>
                    <a:pt x="95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11506201" y="527051"/>
              <a:ext cx="90488" cy="120650"/>
            </a:xfrm>
            <a:custGeom>
              <a:avLst/>
              <a:gdLst/>
              <a:ahLst/>
              <a:cxnLst/>
              <a:rect l="l" t="t" r="r" b="b"/>
              <a:pathLst>
                <a:path w="57" h="76" extrusionOk="0">
                  <a:moveTo>
                    <a:pt x="47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50"/>
                  </a:lnTo>
                  <a:lnTo>
                    <a:pt x="38" y="5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49" y="50"/>
                  </a:lnTo>
                  <a:lnTo>
                    <a:pt x="57" y="50"/>
                  </a:lnTo>
                  <a:lnTo>
                    <a:pt x="57" y="76"/>
                  </a:lnTo>
                  <a:lnTo>
                    <a:pt x="47" y="76"/>
                  </a:lnTo>
                  <a:lnTo>
                    <a:pt x="47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2" name="Google Shape;422;p18"/>
            <p:cNvSpPr/>
            <p:nvPr/>
          </p:nvSpPr>
          <p:spPr>
            <a:xfrm>
              <a:off x="11614151" y="527051"/>
              <a:ext cx="80963" cy="95250"/>
            </a:xfrm>
            <a:custGeom>
              <a:avLst/>
              <a:gdLst/>
              <a:ahLst/>
              <a:cxnLst/>
              <a:rect l="l" t="t" r="r" b="b"/>
              <a:pathLst>
                <a:path w="51" h="60" extrusionOk="0">
                  <a:moveTo>
                    <a:pt x="0" y="0"/>
                  </a:moveTo>
                  <a:lnTo>
                    <a:pt x="10" y="0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37" y="0"/>
                  </a:lnTo>
                  <a:lnTo>
                    <a:pt x="51" y="0"/>
                  </a:lnTo>
                  <a:lnTo>
                    <a:pt x="51" y="60"/>
                  </a:lnTo>
                  <a:lnTo>
                    <a:pt x="41" y="60"/>
                  </a:lnTo>
                  <a:lnTo>
                    <a:pt x="41" y="13"/>
                  </a:lnTo>
                  <a:lnTo>
                    <a:pt x="40" y="13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3" name="Google Shape;423;p18"/>
            <p:cNvSpPr/>
            <p:nvPr/>
          </p:nvSpPr>
          <p:spPr>
            <a:xfrm>
              <a:off x="11714163" y="527051"/>
              <a:ext cx="76200" cy="95250"/>
            </a:xfrm>
            <a:custGeom>
              <a:avLst/>
              <a:gdLst/>
              <a:ahLst/>
              <a:cxnLst/>
              <a:rect l="l" t="t" r="r" b="b"/>
              <a:pathLst>
                <a:path w="213" h="266" extrusionOk="0">
                  <a:moveTo>
                    <a:pt x="60" y="164"/>
                  </a:moveTo>
                  <a:cubicBezTo>
                    <a:pt x="43" y="157"/>
                    <a:pt x="30" y="147"/>
                    <a:pt x="22" y="134"/>
                  </a:cubicBezTo>
                  <a:cubicBezTo>
                    <a:pt x="14" y="121"/>
                    <a:pt x="11" y="106"/>
                    <a:pt x="11" y="87"/>
                  </a:cubicBezTo>
                  <a:cubicBezTo>
                    <a:pt x="11" y="59"/>
                    <a:pt x="19" y="38"/>
                    <a:pt x="37" y="22"/>
                  </a:cubicBezTo>
                  <a:cubicBezTo>
                    <a:pt x="54" y="7"/>
                    <a:pt x="83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266"/>
                    <a:pt x="213" y="266"/>
                    <a:pt x="213" y="266"/>
                  </a:cubicBezTo>
                  <a:cubicBezTo>
                    <a:pt x="165" y="266"/>
                    <a:pt x="165" y="266"/>
                    <a:pt x="165" y="266"/>
                  </a:cubicBezTo>
                  <a:cubicBezTo>
                    <a:pt x="165" y="173"/>
                    <a:pt x="165" y="173"/>
                    <a:pt x="165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0" y="173"/>
                    <a:pt x="117" y="173"/>
                    <a:pt x="114" y="173"/>
                  </a:cubicBezTo>
                  <a:cubicBezTo>
                    <a:pt x="111" y="173"/>
                    <a:pt x="108" y="173"/>
                    <a:pt x="105" y="173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0" y="266"/>
                    <a:pt x="0" y="266"/>
                    <a:pt x="0" y="266"/>
                  </a:cubicBezTo>
                  <a:lnTo>
                    <a:pt x="60" y="164"/>
                  </a:lnTo>
                  <a:close/>
                  <a:moveTo>
                    <a:pt x="61" y="87"/>
                  </a:moveTo>
                  <a:cubicBezTo>
                    <a:pt x="61" y="101"/>
                    <a:pt x="65" y="111"/>
                    <a:pt x="74" y="119"/>
                  </a:cubicBezTo>
                  <a:cubicBezTo>
                    <a:pt x="84" y="126"/>
                    <a:pt x="101" y="129"/>
                    <a:pt x="125" y="129"/>
                  </a:cubicBezTo>
                  <a:cubicBezTo>
                    <a:pt x="165" y="129"/>
                    <a:pt x="165" y="129"/>
                    <a:pt x="165" y="129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25" y="43"/>
                    <a:pt x="125" y="43"/>
                    <a:pt x="125" y="43"/>
                  </a:cubicBezTo>
                  <a:cubicBezTo>
                    <a:pt x="100" y="43"/>
                    <a:pt x="83" y="47"/>
                    <a:pt x="74" y="54"/>
                  </a:cubicBezTo>
                  <a:cubicBezTo>
                    <a:pt x="65" y="61"/>
                    <a:pt x="61" y="72"/>
                    <a:pt x="61" y="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4" name="Google Shape;424;p18"/>
            <p:cNvSpPr/>
            <p:nvPr/>
          </p:nvSpPr>
          <p:spPr>
            <a:xfrm>
              <a:off x="10766426" y="638176"/>
              <a:ext cx="123825" cy="158750"/>
            </a:xfrm>
            <a:custGeom>
              <a:avLst/>
              <a:gdLst/>
              <a:ahLst/>
              <a:cxnLst/>
              <a:rect l="l" t="t" r="r" b="b"/>
              <a:pathLst>
                <a:path w="78" h="100" extrusionOk="0">
                  <a:moveTo>
                    <a:pt x="0" y="0"/>
                  </a:moveTo>
                  <a:lnTo>
                    <a:pt x="16" y="3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62" y="12"/>
                  </a:lnTo>
                  <a:lnTo>
                    <a:pt x="78" y="16"/>
                  </a:lnTo>
                  <a:lnTo>
                    <a:pt x="78" y="100"/>
                  </a:lnTo>
                  <a:lnTo>
                    <a:pt x="66" y="97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45" y="70"/>
                  </a:lnTo>
                  <a:lnTo>
                    <a:pt x="33" y="67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5" name="Google Shape;425;p18"/>
            <p:cNvSpPr/>
            <p:nvPr/>
          </p:nvSpPr>
          <p:spPr>
            <a:xfrm>
              <a:off x="10914063" y="674688"/>
              <a:ext cx="107950" cy="141288"/>
            </a:xfrm>
            <a:custGeom>
              <a:avLst/>
              <a:gdLst/>
              <a:ahLst/>
              <a:cxnLst/>
              <a:rect l="l" t="t" r="r" b="b"/>
              <a:pathLst>
                <a:path w="303" h="391" extrusionOk="0">
                  <a:moveTo>
                    <a:pt x="157" y="386"/>
                  </a:moveTo>
                  <a:cubicBezTo>
                    <a:pt x="133" y="381"/>
                    <a:pt x="112" y="373"/>
                    <a:pt x="93" y="362"/>
                  </a:cubicBezTo>
                  <a:cubicBezTo>
                    <a:pt x="74" y="350"/>
                    <a:pt x="57" y="335"/>
                    <a:pt x="43" y="317"/>
                  </a:cubicBezTo>
                  <a:cubicBezTo>
                    <a:pt x="29" y="299"/>
                    <a:pt x="19" y="278"/>
                    <a:pt x="11" y="254"/>
                  </a:cubicBezTo>
                  <a:cubicBezTo>
                    <a:pt x="3" y="230"/>
                    <a:pt x="0" y="203"/>
                    <a:pt x="0" y="17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21"/>
                    <a:pt x="3" y="97"/>
                    <a:pt x="11" y="77"/>
                  </a:cubicBezTo>
                  <a:cubicBezTo>
                    <a:pt x="19" y="57"/>
                    <a:pt x="29" y="41"/>
                    <a:pt x="43" y="28"/>
                  </a:cubicBezTo>
                  <a:cubicBezTo>
                    <a:pt x="57" y="16"/>
                    <a:pt x="74" y="8"/>
                    <a:pt x="93" y="4"/>
                  </a:cubicBezTo>
                  <a:cubicBezTo>
                    <a:pt x="112" y="0"/>
                    <a:pt x="134" y="0"/>
                    <a:pt x="157" y="5"/>
                  </a:cubicBezTo>
                  <a:cubicBezTo>
                    <a:pt x="178" y="9"/>
                    <a:pt x="197" y="16"/>
                    <a:pt x="214" y="25"/>
                  </a:cubicBezTo>
                  <a:cubicBezTo>
                    <a:pt x="231" y="35"/>
                    <a:pt x="245" y="46"/>
                    <a:pt x="258" y="59"/>
                  </a:cubicBezTo>
                  <a:cubicBezTo>
                    <a:pt x="270" y="71"/>
                    <a:pt x="280" y="86"/>
                    <a:pt x="287" y="101"/>
                  </a:cubicBezTo>
                  <a:cubicBezTo>
                    <a:pt x="295" y="117"/>
                    <a:pt x="300" y="133"/>
                    <a:pt x="303" y="150"/>
                  </a:cubicBezTo>
                  <a:cubicBezTo>
                    <a:pt x="250" y="139"/>
                    <a:pt x="250" y="139"/>
                    <a:pt x="250" y="139"/>
                  </a:cubicBezTo>
                  <a:cubicBezTo>
                    <a:pt x="247" y="129"/>
                    <a:pt x="243" y="119"/>
                    <a:pt x="238" y="109"/>
                  </a:cubicBezTo>
                  <a:cubicBezTo>
                    <a:pt x="233" y="100"/>
                    <a:pt x="226" y="91"/>
                    <a:pt x="219" y="83"/>
                  </a:cubicBezTo>
                  <a:cubicBezTo>
                    <a:pt x="211" y="75"/>
                    <a:pt x="202" y="68"/>
                    <a:pt x="192" y="63"/>
                  </a:cubicBezTo>
                  <a:cubicBezTo>
                    <a:pt x="181" y="57"/>
                    <a:pt x="170" y="53"/>
                    <a:pt x="157" y="51"/>
                  </a:cubicBezTo>
                  <a:cubicBezTo>
                    <a:pt x="142" y="48"/>
                    <a:pt x="128" y="48"/>
                    <a:pt x="115" y="50"/>
                  </a:cubicBezTo>
                  <a:cubicBezTo>
                    <a:pt x="102" y="53"/>
                    <a:pt x="91" y="59"/>
                    <a:pt x="82" y="69"/>
                  </a:cubicBezTo>
                  <a:cubicBezTo>
                    <a:pt x="72" y="78"/>
                    <a:pt x="65" y="90"/>
                    <a:pt x="60" y="105"/>
                  </a:cubicBezTo>
                  <a:cubicBezTo>
                    <a:pt x="54" y="120"/>
                    <a:pt x="52" y="138"/>
                    <a:pt x="52" y="159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207"/>
                    <a:pt x="54" y="227"/>
                    <a:pt x="60" y="245"/>
                  </a:cubicBezTo>
                  <a:cubicBezTo>
                    <a:pt x="65" y="263"/>
                    <a:pt x="73" y="279"/>
                    <a:pt x="82" y="292"/>
                  </a:cubicBezTo>
                  <a:cubicBezTo>
                    <a:pt x="91" y="305"/>
                    <a:pt x="102" y="315"/>
                    <a:pt x="115" y="323"/>
                  </a:cubicBezTo>
                  <a:cubicBezTo>
                    <a:pt x="128" y="332"/>
                    <a:pt x="142" y="337"/>
                    <a:pt x="157" y="340"/>
                  </a:cubicBezTo>
                  <a:cubicBezTo>
                    <a:pt x="183" y="345"/>
                    <a:pt x="203" y="342"/>
                    <a:pt x="219" y="331"/>
                  </a:cubicBezTo>
                  <a:cubicBezTo>
                    <a:pt x="234" y="321"/>
                    <a:pt x="245" y="304"/>
                    <a:pt x="250" y="283"/>
                  </a:cubicBezTo>
                  <a:cubicBezTo>
                    <a:pt x="303" y="294"/>
                    <a:pt x="303" y="294"/>
                    <a:pt x="303" y="294"/>
                  </a:cubicBezTo>
                  <a:cubicBezTo>
                    <a:pt x="300" y="311"/>
                    <a:pt x="295" y="326"/>
                    <a:pt x="287" y="339"/>
                  </a:cubicBezTo>
                  <a:cubicBezTo>
                    <a:pt x="280" y="353"/>
                    <a:pt x="270" y="363"/>
                    <a:pt x="258" y="372"/>
                  </a:cubicBezTo>
                  <a:cubicBezTo>
                    <a:pt x="245" y="380"/>
                    <a:pt x="231" y="386"/>
                    <a:pt x="214" y="388"/>
                  </a:cubicBezTo>
                  <a:cubicBezTo>
                    <a:pt x="197" y="391"/>
                    <a:pt x="178" y="390"/>
                    <a:pt x="157" y="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26" name="Google Shape;426;p18"/>
            <p:cNvSpPr/>
            <p:nvPr/>
          </p:nvSpPr>
          <p:spPr>
            <a:xfrm>
              <a:off x="11044238" y="693738"/>
              <a:ext cx="103188" cy="153988"/>
            </a:xfrm>
            <a:custGeom>
              <a:avLst/>
              <a:gdLst/>
              <a:ahLst/>
              <a:cxnLst/>
              <a:rect l="l" t="t" r="r" b="b"/>
              <a:pathLst>
                <a:path w="65" h="97" extrusionOk="0">
                  <a:moveTo>
                    <a:pt x="0" y="0"/>
                  </a:moveTo>
                  <a:lnTo>
                    <a:pt x="65" y="13"/>
                  </a:lnTo>
                  <a:lnTo>
                    <a:pt x="65" y="97"/>
                  </a:lnTo>
                  <a:lnTo>
                    <a:pt x="54" y="95"/>
                  </a:lnTo>
                  <a:lnTo>
                    <a:pt x="54" y="21"/>
                  </a:lnTo>
                  <a:lnTo>
                    <a:pt x="11" y="12"/>
                  </a:lnTo>
                  <a:lnTo>
                    <a:pt x="11" y="86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pSp>
        <p:nvGrpSpPr>
          <p:cNvPr id="539" name="Google Shape;539;p8"/>
          <p:cNvGrpSpPr/>
          <p:nvPr/>
        </p:nvGrpSpPr>
        <p:grpSpPr>
          <a:xfrm>
            <a:off x="273720" y="6214096"/>
            <a:ext cx="11657339" cy="594871"/>
            <a:chOff x="273720" y="6214096"/>
            <a:chExt cx="11657339" cy="594871"/>
          </a:xfrm>
        </p:grpSpPr>
        <p:sp>
          <p:nvSpPr>
            <p:cNvPr id="540" name="Google Shape;540;p8"/>
            <p:cNvSpPr txBox="1"/>
            <p:nvPr/>
          </p:nvSpPr>
          <p:spPr>
            <a:xfrm>
              <a:off x="6314695" y="6328460"/>
              <a:ext cx="43935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 </a:t>
              </a:r>
              <a:b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pic>
          <p:nvPicPr>
            <p:cNvPr id="541" name="Google Shape;541;p8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1085624" y="6278956"/>
              <a:ext cx="845435" cy="4419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42" name="Google Shape;542;p8"/>
            <p:cNvGrpSpPr/>
            <p:nvPr/>
          </p:nvGrpSpPr>
          <p:grpSpPr>
            <a:xfrm>
              <a:off x="273720" y="6214096"/>
              <a:ext cx="2262896" cy="594871"/>
              <a:chOff x="248318" y="365046"/>
              <a:chExt cx="4191151" cy="1101772"/>
            </a:xfrm>
          </p:grpSpPr>
          <p:grpSp>
            <p:nvGrpSpPr>
              <p:cNvPr id="543" name="Google Shape;543;p8"/>
              <p:cNvGrpSpPr/>
              <p:nvPr/>
            </p:nvGrpSpPr>
            <p:grpSpPr>
              <a:xfrm>
                <a:off x="248318" y="1260567"/>
                <a:ext cx="2947556" cy="206251"/>
                <a:chOff x="248318" y="1324067"/>
                <a:chExt cx="2947556" cy="206251"/>
              </a:xfrm>
            </p:grpSpPr>
            <p:sp>
              <p:nvSpPr>
                <p:cNvPr id="544" name="Google Shape;544;p8"/>
                <p:cNvSpPr/>
                <p:nvPr/>
              </p:nvSpPr>
              <p:spPr>
                <a:xfrm>
                  <a:off x="248318" y="1326678"/>
                  <a:ext cx="11922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67" extrusionOk="0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0" y="28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5" name="Google Shape;545;p8"/>
                <p:cNvSpPr/>
                <p:nvPr/>
              </p:nvSpPr>
              <p:spPr>
                <a:xfrm>
                  <a:off x="411056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7" y="0"/>
                        <a:pt x="96" y="2"/>
                        <a:pt x="104" y="5"/>
                      </a:cubicBezTo>
                      <a:cubicBezTo>
                        <a:pt x="112" y="9"/>
                        <a:pt x="118" y="13"/>
                        <a:pt x="124" y="20"/>
                      </a:cubicBezTo>
                      <a:cubicBezTo>
                        <a:pt x="130" y="26"/>
                        <a:pt x="134" y="34"/>
                        <a:pt x="137" y="44"/>
                      </a:cubicBezTo>
                      <a:cubicBezTo>
                        <a:pt x="140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0" y="110"/>
                        <a:pt x="137" y="120"/>
                      </a:cubicBezTo>
                      <a:cubicBezTo>
                        <a:pt x="134" y="129"/>
                        <a:pt x="129" y="137"/>
                        <a:pt x="124" y="144"/>
                      </a:cubicBezTo>
                      <a:cubicBezTo>
                        <a:pt x="118" y="150"/>
                        <a:pt x="111" y="155"/>
                        <a:pt x="104" y="159"/>
                      </a:cubicBezTo>
                      <a:cubicBezTo>
                        <a:pt x="96" y="162"/>
                        <a:pt x="87" y="164"/>
                        <a:pt x="78" y="164"/>
                      </a:cubicBezTo>
                      <a:cubicBezTo>
                        <a:pt x="67" y="164"/>
                        <a:pt x="58" y="162"/>
                        <a:pt x="50" y="158"/>
                      </a:cubicBezTo>
                      <a:cubicBezTo>
                        <a:pt x="43" y="155"/>
                        <a:pt x="35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3" y="133"/>
                        <a:pt x="101" y="125"/>
                      </a:cubicBezTo>
                      <a:cubicBezTo>
                        <a:pt x="108" y="117"/>
                        <a:pt x="112" y="104"/>
                        <a:pt x="112" y="86"/>
                      </a:cubicBezTo>
                      <a:cubicBezTo>
                        <a:pt x="112" y="78"/>
                        <a:pt x="112" y="78"/>
                        <a:pt x="112" y="78"/>
                      </a:cubicBezTo>
                      <a:cubicBezTo>
                        <a:pt x="112" y="61"/>
                        <a:pt x="108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7" y="26"/>
                        <a:pt x="47" y="31"/>
                        <a:pt x="39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7" y="133"/>
                        <a:pt x="57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6" name="Google Shape;546;p8"/>
                <p:cNvSpPr/>
                <p:nvPr/>
              </p:nvSpPr>
              <p:spPr>
                <a:xfrm>
                  <a:off x="567702" y="1324067"/>
                  <a:ext cx="13140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1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7" name="Google Shape;547;p8"/>
                <p:cNvSpPr/>
                <p:nvPr/>
              </p:nvSpPr>
              <p:spPr>
                <a:xfrm>
                  <a:off x="713904" y="1326678"/>
                  <a:ext cx="152294" cy="183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" h="199" extrusionOk="0">
                      <a:moveTo>
                        <a:pt x="0" y="132"/>
                      </a:moveTo>
                      <a:cubicBezTo>
                        <a:pt x="16" y="132"/>
                        <a:pt x="16" y="132"/>
                        <a:pt x="16" y="132"/>
                      </a:cubicBezTo>
                      <a:cubicBezTo>
                        <a:pt x="19" y="127"/>
                        <a:pt x="22" y="123"/>
                        <a:pt x="24" y="117"/>
                      </a:cubicBezTo>
                      <a:cubicBezTo>
                        <a:pt x="27" y="112"/>
                        <a:pt x="28" y="106"/>
                        <a:pt x="30" y="100"/>
                      </a:cubicBezTo>
                      <a:cubicBezTo>
                        <a:pt x="31" y="94"/>
                        <a:pt x="32" y="86"/>
                        <a:pt x="33" y="78"/>
                      </a:cubicBezTo>
                      <a:cubicBezTo>
                        <a:pt x="33" y="69"/>
                        <a:pt x="33" y="59"/>
                        <a:pt x="33" y="47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132"/>
                        <a:pt x="147" y="132"/>
                        <a:pt x="147" y="132"/>
                      </a:cubicBezTo>
                      <a:cubicBezTo>
                        <a:pt x="166" y="132"/>
                        <a:pt x="166" y="132"/>
                        <a:pt x="166" y="132"/>
                      </a:cubicBezTo>
                      <a:cubicBezTo>
                        <a:pt x="166" y="199"/>
                        <a:pt x="166" y="199"/>
                        <a:pt x="166" y="199"/>
                      </a:cubicBezTo>
                      <a:cubicBezTo>
                        <a:pt x="139" y="199"/>
                        <a:pt x="139" y="199"/>
                        <a:pt x="139" y="199"/>
                      </a:cubicBezTo>
                      <a:cubicBezTo>
                        <a:pt x="139" y="158"/>
                        <a:pt x="139" y="158"/>
                        <a:pt x="139" y="158"/>
                      </a:cubicBezTo>
                      <a:cubicBezTo>
                        <a:pt x="27" y="158"/>
                        <a:pt x="27" y="158"/>
                        <a:pt x="27" y="158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0" y="199"/>
                        <a:pt x="0" y="199"/>
                        <a:pt x="0" y="199"/>
                      </a:cubicBezTo>
                      <a:lnTo>
                        <a:pt x="0" y="132"/>
                      </a:lnTo>
                      <a:close/>
                      <a:moveTo>
                        <a:pt x="119" y="132"/>
                      </a:moveTo>
                      <a:cubicBezTo>
                        <a:pt x="119" y="26"/>
                        <a:pt x="119" y="26"/>
                        <a:pt x="119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1" y="58"/>
                        <a:pt x="60" y="67"/>
                        <a:pt x="60" y="75"/>
                      </a:cubicBezTo>
                      <a:cubicBezTo>
                        <a:pt x="59" y="83"/>
                        <a:pt x="59" y="91"/>
                        <a:pt x="58" y="97"/>
                      </a:cubicBezTo>
                      <a:cubicBezTo>
                        <a:pt x="57" y="104"/>
                        <a:pt x="55" y="110"/>
                        <a:pt x="54" y="115"/>
                      </a:cubicBezTo>
                      <a:cubicBezTo>
                        <a:pt x="52" y="121"/>
                        <a:pt x="50" y="126"/>
                        <a:pt x="48" y="131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lnTo>
                        <a:pt x="119" y="132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8" name="Google Shape;548;p8"/>
                <p:cNvSpPr/>
                <p:nvPr/>
              </p:nvSpPr>
              <p:spPr>
                <a:xfrm>
                  <a:off x="894048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0" y="0"/>
                      </a:moveTo>
                      <a:lnTo>
                        <a:pt x="138" y="0"/>
                      </a:lnTo>
                      <a:lnTo>
                        <a:pt x="138" y="167"/>
                      </a:lnTo>
                      <a:lnTo>
                        <a:pt x="107" y="167"/>
                      </a:lnTo>
                      <a:lnTo>
                        <a:pt x="107" y="28"/>
                      </a:lnTo>
                      <a:lnTo>
                        <a:pt x="31" y="28"/>
                      </a:lnTo>
                      <a:lnTo>
                        <a:pt x="31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9" name="Google Shape;549;p8"/>
                <p:cNvSpPr/>
                <p:nvPr/>
              </p:nvSpPr>
              <p:spPr>
                <a:xfrm>
                  <a:off x="1056785" y="1324067"/>
                  <a:ext cx="131408" cy="206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224" extrusionOk="0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49" y="6"/>
                      </a:cubicBezTo>
                      <a:cubicBezTo>
                        <a:pt x="57" y="2"/>
                        <a:pt x="67" y="0"/>
                        <a:pt x="78" y="0"/>
                      </a:cubicBezTo>
                      <a:cubicBezTo>
                        <a:pt x="88" y="0"/>
                        <a:pt x="96" y="2"/>
                        <a:pt x="104" y="5"/>
                      </a:cubicBezTo>
                      <a:cubicBezTo>
                        <a:pt x="112" y="9"/>
                        <a:pt x="119" y="13"/>
                        <a:pt x="125" y="20"/>
                      </a:cubicBezTo>
                      <a:cubicBezTo>
                        <a:pt x="130" y="26"/>
                        <a:pt x="135" y="34"/>
                        <a:pt x="138" y="44"/>
                      </a:cubicBezTo>
                      <a:cubicBezTo>
                        <a:pt x="141" y="54"/>
                        <a:pt x="142" y="65"/>
                        <a:pt x="142" y="78"/>
                      </a:cubicBezTo>
                      <a:cubicBezTo>
                        <a:pt x="142" y="86"/>
                        <a:pt x="142" y="86"/>
                        <a:pt x="142" y="86"/>
                      </a:cubicBezTo>
                      <a:cubicBezTo>
                        <a:pt x="142" y="99"/>
                        <a:pt x="141" y="110"/>
                        <a:pt x="137" y="120"/>
                      </a:cubicBezTo>
                      <a:cubicBezTo>
                        <a:pt x="134" y="129"/>
                        <a:pt x="130" y="137"/>
                        <a:pt x="124" y="144"/>
                      </a:cubicBezTo>
                      <a:cubicBezTo>
                        <a:pt x="119" y="150"/>
                        <a:pt x="112" y="155"/>
                        <a:pt x="104" y="159"/>
                      </a:cubicBezTo>
                      <a:cubicBezTo>
                        <a:pt x="96" y="162"/>
                        <a:pt x="88" y="164"/>
                        <a:pt x="78" y="164"/>
                      </a:cubicBezTo>
                      <a:cubicBezTo>
                        <a:pt x="68" y="164"/>
                        <a:pt x="58" y="162"/>
                        <a:pt x="51" y="158"/>
                      </a:cubicBezTo>
                      <a:cubicBezTo>
                        <a:pt x="43" y="155"/>
                        <a:pt x="36" y="150"/>
                        <a:pt x="29" y="142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8" y="224"/>
                        <a:pt x="28" y="224"/>
                        <a:pt x="28" y="224"/>
                      </a:cubicBezTo>
                      <a:cubicBezTo>
                        <a:pt x="0" y="224"/>
                        <a:pt x="0" y="224"/>
                        <a:pt x="0" y="224"/>
                      </a:cubicBezTo>
                      <a:lnTo>
                        <a:pt x="0" y="3"/>
                      </a:lnTo>
                      <a:close/>
                      <a:moveTo>
                        <a:pt x="70" y="138"/>
                      </a:moveTo>
                      <a:cubicBezTo>
                        <a:pt x="83" y="138"/>
                        <a:pt x="94" y="133"/>
                        <a:pt x="101" y="125"/>
                      </a:cubicBezTo>
                      <a:cubicBezTo>
                        <a:pt x="109" y="117"/>
                        <a:pt x="113" y="104"/>
                        <a:pt x="113" y="86"/>
                      </a:cubicBezTo>
                      <a:cubicBezTo>
                        <a:pt x="113" y="78"/>
                        <a:pt x="113" y="78"/>
                        <a:pt x="113" y="78"/>
                      </a:cubicBezTo>
                      <a:cubicBezTo>
                        <a:pt x="113" y="61"/>
                        <a:pt x="109" y="48"/>
                        <a:pt x="101" y="39"/>
                      </a:cubicBezTo>
                      <a:cubicBezTo>
                        <a:pt x="93" y="31"/>
                        <a:pt x="83" y="26"/>
                        <a:pt x="70" y="26"/>
                      </a:cubicBezTo>
                      <a:cubicBezTo>
                        <a:pt x="58" y="26"/>
                        <a:pt x="47" y="31"/>
                        <a:pt x="40" y="39"/>
                      </a:cubicBezTo>
                      <a:cubicBezTo>
                        <a:pt x="32" y="47"/>
                        <a:pt x="28" y="60"/>
                        <a:pt x="28" y="78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28" y="103"/>
                        <a:pt x="32" y="116"/>
                        <a:pt x="40" y="125"/>
                      </a:cubicBezTo>
                      <a:cubicBezTo>
                        <a:pt x="48" y="133"/>
                        <a:pt x="58" y="138"/>
                        <a:pt x="70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0" name="Google Shape;550;p8"/>
                <p:cNvSpPr/>
                <p:nvPr/>
              </p:nvSpPr>
              <p:spPr>
                <a:xfrm>
                  <a:off x="122300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0"/>
                      </a:lnTo>
                      <a:lnTo>
                        <a:pt x="31" y="130"/>
                      </a:lnTo>
                      <a:lnTo>
                        <a:pt x="10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37"/>
                      </a:lnTo>
                      <a:lnTo>
                        <a:pt x="113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1" name="Google Shape;551;p8"/>
                <p:cNvSpPr/>
                <p:nvPr/>
              </p:nvSpPr>
              <p:spPr>
                <a:xfrm>
                  <a:off x="1391834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68"/>
                      </a:lnTo>
                      <a:lnTo>
                        <a:pt x="114" y="68"/>
                      </a:lnTo>
                      <a:lnTo>
                        <a:pt x="114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4" y="167"/>
                      </a:lnTo>
                      <a:lnTo>
                        <a:pt x="114" y="95"/>
                      </a:lnTo>
                      <a:lnTo>
                        <a:pt x="30" y="95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2" name="Google Shape;552;p8"/>
                <p:cNvSpPr/>
                <p:nvPr/>
              </p:nvSpPr>
              <p:spPr>
                <a:xfrm>
                  <a:off x="1561533" y="1326678"/>
                  <a:ext cx="125317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7" extrusionOk="0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130"/>
                      </a:lnTo>
                      <a:lnTo>
                        <a:pt x="30" y="130"/>
                      </a:lnTo>
                      <a:lnTo>
                        <a:pt x="103" y="0"/>
                      </a:lnTo>
                      <a:lnTo>
                        <a:pt x="144" y="0"/>
                      </a:lnTo>
                      <a:lnTo>
                        <a:pt x="144" y="167"/>
                      </a:lnTo>
                      <a:lnTo>
                        <a:pt x="113" y="167"/>
                      </a:lnTo>
                      <a:lnTo>
                        <a:pt x="113" y="37"/>
                      </a:lnTo>
                      <a:lnTo>
                        <a:pt x="112" y="37"/>
                      </a:lnTo>
                      <a:lnTo>
                        <a:pt x="4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3" name="Google Shape;553;p8"/>
                <p:cNvSpPr/>
                <p:nvPr/>
              </p:nvSpPr>
              <p:spPr>
                <a:xfrm>
                  <a:off x="1729493" y="1326678"/>
                  <a:ext cx="15403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67" extrusionOk="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89" y="95"/>
                      </a:lnTo>
                      <a:lnTo>
                        <a:pt x="90" y="95"/>
                      </a:lnTo>
                      <a:lnTo>
                        <a:pt x="135" y="0"/>
                      </a:lnTo>
                      <a:lnTo>
                        <a:pt x="177" y="0"/>
                      </a:lnTo>
                      <a:lnTo>
                        <a:pt x="177" y="167"/>
                      </a:lnTo>
                      <a:lnTo>
                        <a:pt x="147" y="167"/>
                      </a:lnTo>
                      <a:lnTo>
                        <a:pt x="147" y="37"/>
                      </a:lnTo>
                      <a:lnTo>
                        <a:pt x="146" y="37"/>
                      </a:lnTo>
                      <a:lnTo>
                        <a:pt x="104" y="129"/>
                      </a:lnTo>
                      <a:lnTo>
                        <a:pt x="73" y="129"/>
                      </a:lnTo>
                      <a:lnTo>
                        <a:pt x="31" y="37"/>
                      </a:lnTo>
                      <a:lnTo>
                        <a:pt x="30" y="37"/>
                      </a:lnTo>
                      <a:lnTo>
                        <a:pt x="30" y="167"/>
                      </a:lnTo>
                      <a:lnTo>
                        <a:pt x="0" y="1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4" name="Google Shape;554;p8"/>
                <p:cNvSpPr/>
                <p:nvPr/>
              </p:nvSpPr>
              <p:spPr>
                <a:xfrm>
                  <a:off x="1917468" y="1324067"/>
                  <a:ext cx="12183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" h="164" extrusionOk="0">
                      <a:moveTo>
                        <a:pt x="53" y="164"/>
                      </a:moveTo>
                      <a:cubicBezTo>
                        <a:pt x="36" y="164"/>
                        <a:pt x="22" y="159"/>
                        <a:pt x="13" y="151"/>
                      </a:cubicBezTo>
                      <a:cubicBezTo>
                        <a:pt x="4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6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1" y="39"/>
                        <a:pt x="96" y="34"/>
                      </a:cubicBezTo>
                      <a:cubicBezTo>
                        <a:pt x="91" y="29"/>
                        <a:pt x="82" y="26"/>
                        <a:pt x="69" y="26"/>
                      </a:cubicBezTo>
                      <a:cubicBezTo>
                        <a:pt x="58" y="26"/>
                        <a:pt x="50" y="28"/>
                        <a:pt x="44" y="32"/>
                      </a:cubicBezTo>
                      <a:cubicBezTo>
                        <a:pt x="39" y="36"/>
                        <a:pt x="36" y="41"/>
                        <a:pt x="35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8" y="10"/>
                        <a:pt x="35" y="7"/>
                        <a:pt x="43" y="4"/>
                      </a:cubicBezTo>
                      <a:cubicBezTo>
                        <a:pt x="50" y="2"/>
                        <a:pt x="59" y="0"/>
                        <a:pt x="69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7" y="25"/>
                        <a:pt x="132" y="39"/>
                        <a:pt x="132" y="58"/>
                      </a:cubicBezTo>
                      <a:cubicBezTo>
                        <a:pt x="132" y="161"/>
                        <a:pt x="132" y="161"/>
                        <a:pt x="132" y="161"/>
                      </a:cubicBezTo>
                      <a:cubicBezTo>
                        <a:pt x="110" y="161"/>
                        <a:pt x="110" y="161"/>
                        <a:pt x="110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6" y="137"/>
                        <a:pt x="106" y="137"/>
                        <a:pt x="106" y="137"/>
                      </a:cubicBezTo>
                      <a:cubicBezTo>
                        <a:pt x="93" y="155"/>
                        <a:pt x="76" y="164"/>
                        <a:pt x="53" y="164"/>
                      </a:cubicBezTo>
                      <a:close/>
                      <a:moveTo>
                        <a:pt x="57" y="138"/>
                      </a:moveTo>
                      <a:cubicBezTo>
                        <a:pt x="63" y="138"/>
                        <a:pt x="69" y="136"/>
                        <a:pt x="75" y="134"/>
                      </a:cubicBezTo>
                      <a:cubicBezTo>
                        <a:pt x="81" y="132"/>
                        <a:pt x="86" y="129"/>
                        <a:pt x="90" y="125"/>
                      </a:cubicBezTo>
                      <a:cubicBezTo>
                        <a:pt x="95" y="121"/>
                        <a:pt x="98" y="117"/>
                        <a:pt x="100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69" y="89"/>
                        <a:pt x="69" y="89"/>
                        <a:pt x="69" y="89"/>
                      </a:cubicBezTo>
                      <a:cubicBezTo>
                        <a:pt x="54" y="89"/>
                        <a:pt x="44" y="91"/>
                        <a:pt x="38" y="96"/>
                      </a:cubicBezTo>
                      <a:cubicBezTo>
                        <a:pt x="32" y="101"/>
                        <a:pt x="29" y="108"/>
                        <a:pt x="29" y="116"/>
                      </a:cubicBezTo>
                      <a:cubicBezTo>
                        <a:pt x="29" y="122"/>
                        <a:pt x="32" y="128"/>
                        <a:pt x="36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5" name="Google Shape;555;p8"/>
                <p:cNvSpPr/>
                <p:nvPr/>
              </p:nvSpPr>
              <p:spPr>
                <a:xfrm>
                  <a:off x="2058450" y="1326678"/>
                  <a:ext cx="12009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67" extrusionOk="0">
                      <a:moveTo>
                        <a:pt x="54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8" y="0"/>
                      </a:lnTo>
                      <a:lnTo>
                        <a:pt x="138" y="28"/>
                      </a:lnTo>
                      <a:lnTo>
                        <a:pt x="84" y="28"/>
                      </a:lnTo>
                      <a:lnTo>
                        <a:pt x="84" y="167"/>
                      </a:lnTo>
                      <a:lnTo>
                        <a:pt x="54" y="167"/>
                      </a:lnTo>
                      <a:lnTo>
                        <a:pt x="54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6" name="Google Shape;556;p8"/>
                <p:cNvSpPr/>
                <p:nvPr/>
              </p:nvSpPr>
              <p:spPr>
                <a:xfrm>
                  <a:off x="2189858" y="1324067"/>
                  <a:ext cx="130538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64" extrusionOk="0">
                      <a:moveTo>
                        <a:pt x="73" y="164"/>
                      </a:moveTo>
                      <a:cubicBezTo>
                        <a:pt x="62" y="164"/>
                        <a:pt x="52" y="162"/>
                        <a:pt x="43" y="158"/>
                      </a:cubicBezTo>
                      <a:cubicBezTo>
                        <a:pt x="34" y="155"/>
                        <a:pt x="26" y="150"/>
                        <a:pt x="20" y="143"/>
                      </a:cubicBezTo>
                      <a:cubicBezTo>
                        <a:pt x="13" y="136"/>
                        <a:pt x="9" y="128"/>
                        <a:pt x="5" y="119"/>
                      </a:cubicBezTo>
                      <a:cubicBezTo>
                        <a:pt x="2" y="109"/>
                        <a:pt x="0" y="99"/>
                        <a:pt x="0" y="86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65"/>
                        <a:pt x="2" y="54"/>
                        <a:pt x="5" y="45"/>
                      </a:cubicBezTo>
                      <a:cubicBezTo>
                        <a:pt x="9" y="35"/>
                        <a:pt x="13" y="27"/>
                        <a:pt x="20" y="21"/>
                      </a:cubicBezTo>
                      <a:cubicBezTo>
                        <a:pt x="26" y="14"/>
                        <a:pt x="33" y="9"/>
                        <a:pt x="42" y="6"/>
                      </a:cubicBezTo>
                      <a:cubicBezTo>
                        <a:pt x="51" y="2"/>
                        <a:pt x="60" y="0"/>
                        <a:pt x="71" y="0"/>
                      </a:cubicBezTo>
                      <a:cubicBezTo>
                        <a:pt x="82" y="0"/>
                        <a:pt x="92" y="2"/>
                        <a:pt x="100" y="6"/>
                      </a:cubicBezTo>
                      <a:cubicBezTo>
                        <a:pt x="109" y="9"/>
                        <a:pt x="117" y="14"/>
                        <a:pt x="123" y="21"/>
                      </a:cubicBezTo>
                      <a:cubicBezTo>
                        <a:pt x="129" y="28"/>
                        <a:pt x="134" y="36"/>
                        <a:pt x="137" y="46"/>
                      </a:cubicBezTo>
                      <a:cubicBezTo>
                        <a:pt x="141" y="56"/>
                        <a:pt x="142" y="67"/>
                        <a:pt x="142" y="79"/>
                      </a:cubicBezTo>
                      <a:cubicBezTo>
                        <a:pt x="142" y="91"/>
                        <a:pt x="142" y="91"/>
                        <a:pt x="142" y="91"/>
                      </a:cubicBezTo>
                      <a:cubicBezTo>
                        <a:pt x="30" y="91"/>
                        <a:pt x="30" y="91"/>
                        <a:pt x="30" y="91"/>
                      </a:cubicBezTo>
                      <a:cubicBezTo>
                        <a:pt x="30" y="106"/>
                        <a:pt x="34" y="117"/>
                        <a:pt x="41" y="125"/>
                      </a:cubicBezTo>
                      <a:cubicBezTo>
                        <a:pt x="49" y="134"/>
                        <a:pt x="59" y="138"/>
                        <a:pt x="71" y="138"/>
                      </a:cubicBezTo>
                      <a:cubicBezTo>
                        <a:pt x="81" y="138"/>
                        <a:pt x="90" y="136"/>
                        <a:pt x="96" y="132"/>
                      </a:cubicBezTo>
                      <a:cubicBezTo>
                        <a:pt x="103" y="128"/>
                        <a:pt x="108" y="122"/>
                        <a:pt x="111" y="11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7" y="130"/>
                        <a:pt x="129" y="143"/>
                        <a:pt x="118" y="151"/>
                      </a:cubicBezTo>
                      <a:cubicBezTo>
                        <a:pt x="106" y="159"/>
                        <a:pt x="91" y="164"/>
                        <a:pt x="73" y="164"/>
                      </a:cubicBezTo>
                      <a:close/>
                      <a:moveTo>
                        <a:pt x="71" y="26"/>
                      </a:moveTo>
                      <a:cubicBezTo>
                        <a:pt x="59" y="26"/>
                        <a:pt x="50" y="30"/>
                        <a:pt x="43" y="37"/>
                      </a:cubicBezTo>
                      <a:cubicBezTo>
                        <a:pt x="36" y="44"/>
                        <a:pt x="32" y="54"/>
                        <a:pt x="30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cubicBezTo>
                        <a:pt x="110" y="40"/>
                        <a:pt x="96" y="26"/>
                        <a:pt x="71" y="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7" name="Google Shape;557;p8"/>
                <p:cNvSpPr/>
                <p:nvPr/>
              </p:nvSpPr>
              <p:spPr>
                <a:xfrm>
                  <a:off x="2335191" y="1326678"/>
                  <a:ext cx="132279" cy="148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61" extrusionOk="0">
                      <a:moveTo>
                        <a:pt x="0" y="135"/>
                      </a:moveTo>
                      <a:cubicBezTo>
                        <a:pt x="5" y="135"/>
                        <a:pt x="5" y="135"/>
                        <a:pt x="5" y="135"/>
                      </a:cubicBezTo>
                      <a:cubicBezTo>
                        <a:pt x="11" y="135"/>
                        <a:pt x="16" y="133"/>
                        <a:pt x="19" y="129"/>
                      </a:cubicBezTo>
                      <a:cubicBezTo>
                        <a:pt x="23" y="125"/>
                        <a:pt x="25" y="119"/>
                        <a:pt x="27" y="111"/>
                      </a:cubicBezTo>
                      <a:cubicBezTo>
                        <a:pt x="28" y="104"/>
                        <a:pt x="29" y="95"/>
                        <a:pt x="30" y="84"/>
                      </a:cubicBezTo>
                      <a:cubicBezTo>
                        <a:pt x="30" y="74"/>
                        <a:pt x="30" y="62"/>
                        <a:pt x="30" y="49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158"/>
                        <a:pt x="144" y="158"/>
                        <a:pt x="144" y="158"/>
                      </a:cubicBezTo>
                      <a:cubicBezTo>
                        <a:pt x="115" y="158"/>
                        <a:pt x="115" y="158"/>
                        <a:pt x="115" y="158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49"/>
                        <a:pt x="59" y="49"/>
                        <a:pt x="59" y="49"/>
                      </a:cubicBezTo>
                      <a:cubicBezTo>
                        <a:pt x="59" y="64"/>
                        <a:pt x="58" y="78"/>
                        <a:pt x="58" y="91"/>
                      </a:cubicBezTo>
                      <a:cubicBezTo>
                        <a:pt x="57" y="104"/>
                        <a:pt x="55" y="116"/>
                        <a:pt x="52" y="127"/>
                      </a:cubicBezTo>
                      <a:cubicBezTo>
                        <a:pt x="48" y="137"/>
                        <a:pt x="43" y="145"/>
                        <a:pt x="36" y="151"/>
                      </a:cubicBezTo>
                      <a:cubicBezTo>
                        <a:pt x="28" y="157"/>
                        <a:pt x="18" y="161"/>
                        <a:pt x="5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8" name="Google Shape;558;p8"/>
                <p:cNvSpPr/>
                <p:nvPr/>
              </p:nvSpPr>
              <p:spPr>
                <a:xfrm>
                  <a:off x="2510983" y="1326678"/>
                  <a:ext cx="114003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158" extrusionOk="0">
                      <a:moveTo>
                        <a:pt x="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82" y="51"/>
                        <a:pt x="98" y="55"/>
                        <a:pt x="108" y="65"/>
                      </a:cubicBezTo>
                      <a:cubicBezTo>
                        <a:pt x="118" y="74"/>
                        <a:pt x="124" y="87"/>
                        <a:pt x="124" y="104"/>
                      </a:cubicBezTo>
                      <a:cubicBezTo>
                        <a:pt x="124" y="121"/>
                        <a:pt x="118" y="134"/>
                        <a:pt x="108" y="144"/>
                      </a:cubicBezTo>
                      <a:cubicBezTo>
                        <a:pt x="98" y="153"/>
                        <a:pt x="82" y="158"/>
                        <a:pt x="60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29" y="76"/>
                      </a:moveTo>
                      <a:cubicBezTo>
                        <a:pt x="29" y="132"/>
                        <a:pt x="29" y="132"/>
                        <a:pt x="29" y="132"/>
                      </a:cubicBezTo>
                      <a:cubicBezTo>
                        <a:pt x="59" y="132"/>
                        <a:pt x="59" y="132"/>
                        <a:pt x="59" y="132"/>
                      </a:cubicBezTo>
                      <a:cubicBezTo>
                        <a:pt x="72" y="132"/>
                        <a:pt x="81" y="130"/>
                        <a:pt x="86" y="125"/>
                      </a:cubicBezTo>
                      <a:cubicBezTo>
                        <a:pt x="91" y="120"/>
                        <a:pt x="94" y="114"/>
                        <a:pt x="94" y="104"/>
                      </a:cubicBezTo>
                      <a:cubicBezTo>
                        <a:pt x="94" y="95"/>
                        <a:pt x="91" y="88"/>
                        <a:pt x="86" y="84"/>
                      </a:cubicBezTo>
                      <a:cubicBezTo>
                        <a:pt x="80" y="79"/>
                        <a:pt x="71" y="76"/>
                        <a:pt x="59" y="76"/>
                      </a:cubicBezTo>
                      <a:lnTo>
                        <a:pt x="29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9" name="Google Shape;559;p8"/>
                <p:cNvSpPr/>
                <p:nvPr/>
              </p:nvSpPr>
              <p:spPr>
                <a:xfrm>
                  <a:off x="2648483" y="1324067"/>
                  <a:ext cx="125317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4" extrusionOk="0">
                      <a:moveTo>
                        <a:pt x="69" y="164"/>
                      </a:moveTo>
                      <a:cubicBezTo>
                        <a:pt x="48" y="164"/>
                        <a:pt x="31" y="157"/>
                        <a:pt x="19" y="144"/>
                      </a:cubicBezTo>
                      <a:cubicBezTo>
                        <a:pt x="6" y="130"/>
                        <a:pt x="0" y="111"/>
                        <a:pt x="0" y="85"/>
                      </a:cubicBezTo>
                      <a:cubicBezTo>
                        <a:pt x="0" y="76"/>
                        <a:pt x="0" y="76"/>
                        <a:pt x="0" y="76"/>
                      </a:cubicBezTo>
                      <a:cubicBezTo>
                        <a:pt x="0" y="64"/>
                        <a:pt x="1" y="53"/>
                        <a:pt x="5" y="44"/>
                      </a:cubicBezTo>
                      <a:cubicBezTo>
                        <a:pt x="8" y="35"/>
                        <a:pt x="13" y="27"/>
                        <a:pt x="19" y="20"/>
                      </a:cubicBezTo>
                      <a:cubicBezTo>
                        <a:pt x="25" y="14"/>
                        <a:pt x="32" y="9"/>
                        <a:pt x="41" y="6"/>
                      </a:cubicBezTo>
                      <a:cubicBezTo>
                        <a:pt x="49" y="2"/>
                        <a:pt x="59" y="0"/>
                        <a:pt x="69" y="0"/>
                      </a:cubicBezTo>
                      <a:cubicBezTo>
                        <a:pt x="79" y="0"/>
                        <a:pt x="88" y="2"/>
                        <a:pt x="96" y="4"/>
                      </a:cubicBezTo>
                      <a:cubicBezTo>
                        <a:pt x="103" y="7"/>
                        <a:pt x="110" y="11"/>
                        <a:pt x="115" y="15"/>
                      </a:cubicBezTo>
                      <a:cubicBezTo>
                        <a:pt x="121" y="19"/>
                        <a:pt x="125" y="25"/>
                        <a:pt x="129" y="31"/>
                      </a:cubicBezTo>
                      <a:cubicBezTo>
                        <a:pt x="132" y="37"/>
                        <a:pt x="134" y="43"/>
                        <a:pt x="136" y="50"/>
                      </a:cubicBezTo>
                      <a:cubicBezTo>
                        <a:pt x="106" y="50"/>
                        <a:pt x="106" y="50"/>
                        <a:pt x="106" y="50"/>
                      </a:cubicBezTo>
                      <a:cubicBezTo>
                        <a:pt x="104" y="44"/>
                        <a:pt x="100" y="38"/>
                        <a:pt x="94" y="33"/>
                      </a:cubicBezTo>
                      <a:cubicBezTo>
                        <a:pt x="89" y="29"/>
                        <a:pt x="81" y="26"/>
                        <a:pt x="71" y="26"/>
                      </a:cubicBezTo>
                      <a:cubicBezTo>
                        <a:pt x="58" y="26"/>
                        <a:pt x="48" y="30"/>
                        <a:pt x="41" y="39"/>
                      </a:cubicBezTo>
                      <a:cubicBezTo>
                        <a:pt x="33" y="47"/>
                        <a:pt x="30" y="59"/>
                        <a:pt x="30" y="76"/>
                      </a:cubicBezTo>
                      <a:cubicBezTo>
                        <a:pt x="30" y="85"/>
                        <a:pt x="30" y="85"/>
                        <a:pt x="30" y="85"/>
                      </a:cubicBezTo>
                      <a:cubicBezTo>
                        <a:pt x="30" y="103"/>
                        <a:pt x="33" y="117"/>
                        <a:pt x="41" y="125"/>
                      </a:cubicBezTo>
                      <a:cubicBezTo>
                        <a:pt x="48" y="133"/>
                        <a:pt x="58" y="138"/>
                        <a:pt x="71" y="138"/>
                      </a:cubicBezTo>
                      <a:cubicBezTo>
                        <a:pt x="81" y="138"/>
                        <a:pt x="89" y="135"/>
                        <a:pt x="94" y="130"/>
                      </a:cubicBezTo>
                      <a:cubicBezTo>
                        <a:pt x="100" y="125"/>
                        <a:pt x="104" y="119"/>
                        <a:pt x="106" y="110"/>
                      </a:cubicBezTo>
                      <a:cubicBezTo>
                        <a:pt x="136" y="110"/>
                        <a:pt x="136" y="110"/>
                        <a:pt x="136" y="110"/>
                      </a:cubicBezTo>
                      <a:cubicBezTo>
                        <a:pt x="134" y="118"/>
                        <a:pt x="132" y="125"/>
                        <a:pt x="129" y="132"/>
                      </a:cubicBezTo>
                      <a:cubicBezTo>
                        <a:pt x="125" y="138"/>
                        <a:pt x="121" y="144"/>
                        <a:pt x="115" y="149"/>
                      </a:cubicBezTo>
                      <a:cubicBezTo>
                        <a:pt x="110" y="153"/>
                        <a:pt x="103" y="157"/>
                        <a:pt x="96" y="160"/>
                      </a:cubicBezTo>
                      <a:cubicBezTo>
                        <a:pt x="88" y="162"/>
                        <a:pt x="79" y="164"/>
                        <a:pt x="69" y="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60" name="Google Shape;560;p8"/>
                <p:cNvSpPr/>
                <p:nvPr/>
              </p:nvSpPr>
              <p:spPr>
                <a:xfrm>
                  <a:off x="2786853" y="1326678"/>
                  <a:ext cx="118355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67" extrusionOk="0">
                      <a:moveTo>
                        <a:pt x="52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36" y="0"/>
                      </a:lnTo>
                      <a:lnTo>
                        <a:pt x="136" y="28"/>
                      </a:lnTo>
                      <a:lnTo>
                        <a:pt x="83" y="28"/>
                      </a:lnTo>
                      <a:lnTo>
                        <a:pt x="83" y="167"/>
                      </a:lnTo>
                      <a:lnTo>
                        <a:pt x="52" y="167"/>
                      </a:lnTo>
                      <a:lnTo>
                        <a:pt x="52" y="2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61" name="Google Shape;561;p8"/>
                <p:cNvSpPr/>
                <p:nvPr/>
              </p:nvSpPr>
              <p:spPr>
                <a:xfrm>
                  <a:off x="2932186" y="1326678"/>
                  <a:ext cx="115744" cy="145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" h="158" extrusionOk="0">
                      <a:moveTo>
                        <a:pt x="0" y="0"/>
                      </a:move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82" y="0"/>
                        <a:pt x="97" y="4"/>
                        <a:pt x="106" y="12"/>
                      </a:cubicBezTo>
                      <a:cubicBezTo>
                        <a:pt x="115" y="20"/>
                        <a:pt x="120" y="31"/>
                        <a:pt x="120" y="44"/>
                      </a:cubicBezTo>
                      <a:cubicBezTo>
                        <a:pt x="120" y="51"/>
                        <a:pt x="118" y="57"/>
                        <a:pt x="115" y="62"/>
                      </a:cubicBezTo>
                      <a:cubicBezTo>
                        <a:pt x="112" y="67"/>
                        <a:pt x="107" y="72"/>
                        <a:pt x="100" y="75"/>
                      </a:cubicBezTo>
                      <a:cubicBezTo>
                        <a:pt x="100" y="76"/>
                        <a:pt x="100" y="76"/>
                        <a:pt x="100" y="76"/>
                      </a:cubicBezTo>
                      <a:cubicBezTo>
                        <a:pt x="109" y="79"/>
                        <a:pt x="115" y="84"/>
                        <a:pt x="119" y="90"/>
                      </a:cubicBezTo>
                      <a:cubicBezTo>
                        <a:pt x="124" y="97"/>
                        <a:pt x="126" y="104"/>
                        <a:pt x="126" y="112"/>
                      </a:cubicBezTo>
                      <a:cubicBezTo>
                        <a:pt x="126" y="126"/>
                        <a:pt x="122" y="138"/>
                        <a:pt x="113" y="146"/>
                      </a:cubicBezTo>
                      <a:cubicBezTo>
                        <a:pt x="103" y="154"/>
                        <a:pt x="88" y="158"/>
                        <a:pt x="68" y="158"/>
                      </a:cubicBezTo>
                      <a:cubicBezTo>
                        <a:pt x="0" y="158"/>
                        <a:pt x="0" y="158"/>
                        <a:pt x="0" y="158"/>
                      </a:cubicBezTo>
                      <a:lnTo>
                        <a:pt x="0" y="0"/>
                      </a:lnTo>
                      <a:close/>
                      <a:moveTo>
                        <a:pt x="90" y="46"/>
                      </a:moveTo>
                      <a:cubicBezTo>
                        <a:pt x="90" y="39"/>
                        <a:pt x="88" y="35"/>
                        <a:pt x="84" y="31"/>
                      </a:cubicBezTo>
                      <a:cubicBezTo>
                        <a:pt x="79" y="28"/>
                        <a:pt x="71" y="26"/>
                        <a:pt x="60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60" y="65"/>
                        <a:pt x="60" y="65"/>
                        <a:pt x="60" y="65"/>
                      </a:cubicBezTo>
                      <a:cubicBezTo>
                        <a:pt x="71" y="65"/>
                        <a:pt x="79" y="64"/>
                        <a:pt x="84" y="60"/>
                      </a:cubicBezTo>
                      <a:cubicBezTo>
                        <a:pt x="88" y="57"/>
                        <a:pt x="90" y="52"/>
                        <a:pt x="90" y="46"/>
                      </a:cubicBezTo>
                      <a:close/>
                      <a:moveTo>
                        <a:pt x="97" y="110"/>
                      </a:moveTo>
                      <a:cubicBezTo>
                        <a:pt x="97" y="104"/>
                        <a:pt x="94" y="98"/>
                        <a:pt x="90" y="95"/>
                      </a:cubicBezTo>
                      <a:cubicBezTo>
                        <a:pt x="85" y="91"/>
                        <a:pt x="78" y="89"/>
                        <a:pt x="66" y="89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8" y="132"/>
                        <a:pt x="28" y="132"/>
                        <a:pt x="28" y="132"/>
                      </a:cubicBezTo>
                      <a:cubicBezTo>
                        <a:pt x="66" y="132"/>
                        <a:pt x="66" y="132"/>
                        <a:pt x="66" y="132"/>
                      </a:cubicBezTo>
                      <a:cubicBezTo>
                        <a:pt x="78" y="132"/>
                        <a:pt x="85" y="130"/>
                        <a:pt x="90" y="127"/>
                      </a:cubicBezTo>
                      <a:cubicBezTo>
                        <a:pt x="94" y="123"/>
                        <a:pt x="97" y="117"/>
                        <a:pt x="97" y="1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62" name="Google Shape;562;p8"/>
                <p:cNvSpPr/>
                <p:nvPr/>
              </p:nvSpPr>
              <p:spPr>
                <a:xfrm>
                  <a:off x="3073168" y="1324067"/>
                  <a:ext cx="122706" cy="151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64" extrusionOk="0">
                      <a:moveTo>
                        <a:pt x="54" y="164"/>
                      </a:moveTo>
                      <a:cubicBezTo>
                        <a:pt x="36" y="164"/>
                        <a:pt x="22" y="159"/>
                        <a:pt x="14" y="151"/>
                      </a:cubicBezTo>
                      <a:cubicBezTo>
                        <a:pt x="5" y="142"/>
                        <a:pt x="0" y="131"/>
                        <a:pt x="0" y="116"/>
                      </a:cubicBezTo>
                      <a:cubicBezTo>
                        <a:pt x="0" y="101"/>
                        <a:pt x="5" y="88"/>
                        <a:pt x="16" y="79"/>
                      </a:cubicBezTo>
                      <a:cubicBezTo>
                        <a:pt x="27" y="70"/>
                        <a:pt x="44" y="65"/>
                        <a:pt x="68" y="65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57"/>
                        <a:pt x="104" y="57"/>
                        <a:pt x="104" y="57"/>
                      </a:cubicBezTo>
                      <a:cubicBezTo>
                        <a:pt x="104" y="46"/>
                        <a:pt x="102" y="39"/>
                        <a:pt x="96" y="34"/>
                      </a:cubicBezTo>
                      <a:cubicBezTo>
                        <a:pt x="91" y="29"/>
                        <a:pt x="82" y="26"/>
                        <a:pt x="70" y="26"/>
                      </a:cubicBezTo>
                      <a:cubicBezTo>
                        <a:pt x="58" y="26"/>
                        <a:pt x="50" y="28"/>
                        <a:pt x="45" y="32"/>
                      </a:cubicBezTo>
                      <a:cubicBezTo>
                        <a:pt x="39" y="36"/>
                        <a:pt x="36" y="41"/>
                        <a:pt x="3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7" y="41"/>
                        <a:pt x="8" y="35"/>
                        <a:pt x="11" y="29"/>
                      </a:cubicBezTo>
                      <a:cubicBezTo>
                        <a:pt x="14" y="23"/>
                        <a:pt x="18" y="18"/>
                        <a:pt x="23" y="14"/>
                      </a:cubicBezTo>
                      <a:cubicBezTo>
                        <a:pt x="29" y="10"/>
                        <a:pt x="35" y="7"/>
                        <a:pt x="43" y="4"/>
                      </a:cubicBezTo>
                      <a:cubicBezTo>
                        <a:pt x="51" y="2"/>
                        <a:pt x="60" y="0"/>
                        <a:pt x="70" y="0"/>
                      </a:cubicBezTo>
                      <a:cubicBezTo>
                        <a:pt x="91" y="0"/>
                        <a:pt x="107" y="5"/>
                        <a:pt x="117" y="15"/>
                      </a:cubicBezTo>
                      <a:cubicBezTo>
                        <a:pt x="128" y="25"/>
                        <a:pt x="133" y="39"/>
                        <a:pt x="133" y="58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111" y="161"/>
                        <a:pt x="111" y="161"/>
                        <a:pt x="111" y="161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107" y="137"/>
                        <a:pt x="107" y="137"/>
                        <a:pt x="107" y="137"/>
                      </a:cubicBezTo>
                      <a:cubicBezTo>
                        <a:pt x="94" y="155"/>
                        <a:pt x="76" y="164"/>
                        <a:pt x="54" y="164"/>
                      </a:cubicBezTo>
                      <a:close/>
                      <a:moveTo>
                        <a:pt x="57" y="138"/>
                      </a:moveTo>
                      <a:cubicBezTo>
                        <a:pt x="64" y="138"/>
                        <a:pt x="70" y="136"/>
                        <a:pt x="75" y="134"/>
                      </a:cubicBezTo>
                      <a:cubicBezTo>
                        <a:pt x="81" y="132"/>
                        <a:pt x="86" y="129"/>
                        <a:pt x="91" y="125"/>
                      </a:cubicBezTo>
                      <a:cubicBezTo>
                        <a:pt x="95" y="121"/>
                        <a:pt x="98" y="117"/>
                        <a:pt x="101" y="111"/>
                      </a:cubicBezTo>
                      <a:cubicBezTo>
                        <a:pt x="103" y="106"/>
                        <a:pt x="104" y="101"/>
                        <a:pt x="104" y="95"/>
                      </a:cubicBezTo>
                      <a:cubicBezTo>
                        <a:pt x="104" y="89"/>
                        <a:pt x="104" y="89"/>
                        <a:pt x="104" y="89"/>
                      </a:cubicBezTo>
                      <a:cubicBezTo>
                        <a:pt x="70" y="89"/>
                        <a:pt x="70" y="89"/>
                        <a:pt x="70" y="89"/>
                      </a:cubicBezTo>
                      <a:cubicBezTo>
                        <a:pt x="55" y="89"/>
                        <a:pt x="45" y="91"/>
                        <a:pt x="39" y="96"/>
                      </a:cubicBezTo>
                      <a:cubicBezTo>
                        <a:pt x="33" y="101"/>
                        <a:pt x="30" y="108"/>
                        <a:pt x="30" y="116"/>
                      </a:cubicBezTo>
                      <a:cubicBezTo>
                        <a:pt x="30" y="122"/>
                        <a:pt x="32" y="128"/>
                        <a:pt x="37" y="132"/>
                      </a:cubicBezTo>
                      <a:cubicBezTo>
                        <a:pt x="41" y="136"/>
                        <a:pt x="48" y="138"/>
                        <a:pt x="57" y="1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563" name="Google Shape;563;p8"/>
              <p:cNvSpPr/>
              <p:nvPr/>
            </p:nvSpPr>
            <p:spPr>
              <a:xfrm>
                <a:off x="2809480" y="390284"/>
                <a:ext cx="737977" cy="651821"/>
              </a:xfrm>
              <a:custGeom>
                <a:avLst/>
                <a:gdLst/>
                <a:ahLst/>
                <a:cxnLst/>
                <a:rect l="l" t="t" r="r" b="b"/>
                <a:pathLst>
                  <a:path w="801" h="707" extrusionOk="0">
                    <a:moveTo>
                      <a:pt x="164" y="473"/>
                    </a:moveTo>
                    <a:cubicBezTo>
                      <a:pt x="152" y="587"/>
                      <a:pt x="91" y="610"/>
                      <a:pt x="0" y="613"/>
                    </a:cubicBezTo>
                    <a:cubicBezTo>
                      <a:pt x="0" y="704"/>
                      <a:pt x="0" y="704"/>
                      <a:pt x="0" y="704"/>
                    </a:cubicBezTo>
                    <a:cubicBezTo>
                      <a:pt x="137" y="707"/>
                      <a:pt x="225" y="655"/>
                      <a:pt x="252" y="533"/>
                    </a:cubicBezTo>
                    <a:cubicBezTo>
                      <a:pt x="273" y="442"/>
                      <a:pt x="302" y="87"/>
                      <a:pt x="302" y="87"/>
                    </a:cubicBezTo>
                    <a:cubicBezTo>
                      <a:pt x="704" y="87"/>
                      <a:pt x="704" y="87"/>
                      <a:pt x="704" y="87"/>
                    </a:cubicBezTo>
                    <a:cubicBezTo>
                      <a:pt x="704" y="698"/>
                      <a:pt x="704" y="698"/>
                      <a:pt x="704" y="698"/>
                    </a:cubicBezTo>
                    <a:cubicBezTo>
                      <a:pt x="801" y="698"/>
                      <a:pt x="801" y="698"/>
                      <a:pt x="801" y="698"/>
                    </a:cubicBezTo>
                    <a:cubicBezTo>
                      <a:pt x="801" y="0"/>
                      <a:pt x="801" y="0"/>
                      <a:pt x="801" y="0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211" y="0"/>
                      <a:pt x="181" y="324"/>
                      <a:pt x="164" y="4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1337007" y="390284"/>
                <a:ext cx="755382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820" h="698" extrusionOk="0">
                    <a:moveTo>
                      <a:pt x="779" y="0"/>
                    </a:moveTo>
                    <a:cubicBezTo>
                      <a:pt x="656" y="0"/>
                      <a:pt x="656" y="0"/>
                      <a:pt x="656" y="0"/>
                    </a:cubicBezTo>
                    <a:cubicBezTo>
                      <a:pt x="469" y="242"/>
                      <a:pt x="469" y="242"/>
                      <a:pt x="469" y="242"/>
                    </a:cubicBezTo>
                    <a:cubicBezTo>
                      <a:pt x="439" y="280"/>
                      <a:pt x="394" y="302"/>
                      <a:pt x="347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94" y="698"/>
                      <a:pt x="94" y="698"/>
                      <a:pt x="94" y="698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681" y="698"/>
                      <a:pt x="681" y="698"/>
                      <a:pt x="681" y="698"/>
                    </a:cubicBezTo>
                    <a:cubicBezTo>
                      <a:pt x="820" y="698"/>
                      <a:pt x="820" y="698"/>
                      <a:pt x="820" y="698"/>
                    </a:cubicBezTo>
                    <a:cubicBezTo>
                      <a:pt x="513" y="343"/>
                      <a:pt x="513" y="343"/>
                      <a:pt x="513" y="343"/>
                    </a:cubicBezTo>
                    <a:lnTo>
                      <a:pt x="7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2055839" y="365046"/>
                <a:ext cx="757122" cy="691853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51" extrusionOk="0">
                    <a:moveTo>
                      <a:pt x="411" y="0"/>
                    </a:moveTo>
                    <a:cubicBezTo>
                      <a:pt x="184" y="0"/>
                      <a:pt x="0" y="122"/>
                      <a:pt x="0" y="376"/>
                    </a:cubicBezTo>
                    <a:cubicBezTo>
                      <a:pt x="0" y="646"/>
                      <a:pt x="184" y="751"/>
                      <a:pt x="411" y="751"/>
                    </a:cubicBezTo>
                    <a:cubicBezTo>
                      <a:pt x="638" y="751"/>
                      <a:pt x="822" y="645"/>
                      <a:pt x="822" y="376"/>
                    </a:cubicBezTo>
                    <a:cubicBezTo>
                      <a:pt x="822" y="119"/>
                      <a:pt x="638" y="0"/>
                      <a:pt x="411" y="0"/>
                    </a:cubicBezTo>
                    <a:close/>
                    <a:moveTo>
                      <a:pt x="411" y="662"/>
                    </a:moveTo>
                    <a:cubicBezTo>
                      <a:pt x="229" y="662"/>
                      <a:pt x="101" y="582"/>
                      <a:pt x="101" y="376"/>
                    </a:cubicBezTo>
                    <a:cubicBezTo>
                      <a:pt x="101" y="182"/>
                      <a:pt x="229" y="89"/>
                      <a:pt x="411" y="89"/>
                    </a:cubicBezTo>
                    <a:cubicBezTo>
                      <a:pt x="592" y="89"/>
                      <a:pt x="720" y="180"/>
                      <a:pt x="721" y="376"/>
                    </a:cubicBezTo>
                    <a:cubicBezTo>
                      <a:pt x="721" y="581"/>
                      <a:pt x="592" y="662"/>
                      <a:pt x="411" y="6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248318" y="390284"/>
                <a:ext cx="966854" cy="64311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698" extrusionOk="0">
                    <a:moveTo>
                      <a:pt x="956" y="605"/>
                    </a:moveTo>
                    <a:cubicBezTo>
                      <a:pt x="571" y="605"/>
                      <a:pt x="571" y="605"/>
                      <a:pt x="571" y="605"/>
                    </a:cubicBezTo>
                    <a:cubicBezTo>
                      <a:pt x="571" y="283"/>
                      <a:pt x="571" y="283"/>
                      <a:pt x="571" y="283"/>
                    </a:cubicBezTo>
                    <a:cubicBezTo>
                      <a:pt x="571" y="0"/>
                      <a:pt x="571" y="0"/>
                      <a:pt x="571" y="0"/>
                    </a:cubicBezTo>
                    <a:cubicBezTo>
                      <a:pt x="478" y="0"/>
                      <a:pt x="478" y="0"/>
                      <a:pt x="478" y="0"/>
                    </a:cubicBezTo>
                    <a:cubicBezTo>
                      <a:pt x="478" y="283"/>
                      <a:pt x="478" y="283"/>
                      <a:pt x="478" y="283"/>
                    </a:cubicBezTo>
                    <a:cubicBezTo>
                      <a:pt x="478" y="461"/>
                      <a:pt x="334" y="605"/>
                      <a:pt x="156" y="605"/>
                    </a:cubicBezTo>
                    <a:cubicBezTo>
                      <a:pt x="93" y="605"/>
                      <a:pt x="93" y="605"/>
                      <a:pt x="93" y="605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56" y="698"/>
                      <a:pt x="156" y="698"/>
                      <a:pt x="156" y="698"/>
                    </a:cubicBezTo>
                    <a:cubicBezTo>
                      <a:pt x="286" y="698"/>
                      <a:pt x="402" y="639"/>
                      <a:pt x="478" y="545"/>
                    </a:cubicBezTo>
                    <a:cubicBezTo>
                      <a:pt x="478" y="698"/>
                      <a:pt x="478" y="698"/>
                      <a:pt x="478" y="698"/>
                    </a:cubicBezTo>
                    <a:cubicBezTo>
                      <a:pt x="1049" y="698"/>
                      <a:pt x="1049" y="698"/>
                      <a:pt x="1049" y="698"/>
                    </a:cubicBezTo>
                    <a:cubicBezTo>
                      <a:pt x="1049" y="0"/>
                      <a:pt x="1049" y="0"/>
                      <a:pt x="1049" y="0"/>
                    </a:cubicBezTo>
                    <a:cubicBezTo>
                      <a:pt x="956" y="0"/>
                      <a:pt x="956" y="0"/>
                      <a:pt x="956" y="0"/>
                    </a:cubicBezTo>
                    <a:lnTo>
                      <a:pt x="956" y="60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3621429" y="390284"/>
                <a:ext cx="818040" cy="645729"/>
              </a:xfrm>
              <a:custGeom>
                <a:avLst/>
                <a:gdLst/>
                <a:ahLst/>
                <a:cxnLst/>
                <a:rect l="l" t="t" r="r" b="b"/>
                <a:pathLst>
                  <a:path w="888" h="700" extrusionOk="0">
                    <a:moveTo>
                      <a:pt x="809" y="46"/>
                    </a:moveTo>
                    <a:cubicBezTo>
                      <a:pt x="809" y="0"/>
                      <a:pt x="809" y="0"/>
                      <a:pt x="809" y="0"/>
                    </a:cubicBezTo>
                    <a:cubicBezTo>
                      <a:pt x="715" y="0"/>
                      <a:pt x="715" y="0"/>
                      <a:pt x="715" y="0"/>
                    </a:cubicBezTo>
                    <a:cubicBezTo>
                      <a:pt x="715" y="46"/>
                      <a:pt x="715" y="46"/>
                      <a:pt x="715" y="46"/>
                    </a:cubicBezTo>
                    <a:cubicBezTo>
                      <a:pt x="715" y="124"/>
                      <a:pt x="699" y="199"/>
                      <a:pt x="670" y="267"/>
                    </a:cubicBezTo>
                    <a:cubicBezTo>
                      <a:pt x="585" y="100"/>
                      <a:pt x="585" y="100"/>
                      <a:pt x="585" y="100"/>
                    </a:cubicBezTo>
                    <a:cubicBezTo>
                      <a:pt x="554" y="39"/>
                      <a:pt x="490" y="0"/>
                      <a:pt x="421" y="0"/>
                    </a:cubicBezTo>
                    <a:cubicBezTo>
                      <a:pt x="610" y="372"/>
                      <a:pt x="610" y="372"/>
                      <a:pt x="610" y="372"/>
                    </a:cubicBezTo>
                    <a:cubicBezTo>
                      <a:pt x="508" y="514"/>
                      <a:pt x="342" y="606"/>
                      <a:pt x="155" y="606"/>
                    </a:cubicBezTo>
                    <a:cubicBezTo>
                      <a:pt x="113" y="606"/>
                      <a:pt x="113" y="606"/>
                      <a:pt x="113" y="606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421" y="0"/>
                      <a:pt x="421" y="0"/>
                      <a:pt x="421" y="0"/>
                    </a:cubicBezTo>
                    <a:cubicBezTo>
                      <a:pt x="352" y="0"/>
                      <a:pt x="288" y="39"/>
                      <a:pt x="257" y="100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606"/>
                      <a:pt x="0" y="606"/>
                      <a:pt x="0" y="606"/>
                    </a:cubicBezTo>
                    <a:cubicBezTo>
                      <a:pt x="0" y="700"/>
                      <a:pt x="0" y="700"/>
                      <a:pt x="0" y="700"/>
                    </a:cubicBezTo>
                    <a:cubicBezTo>
                      <a:pt x="155" y="700"/>
                      <a:pt x="155" y="700"/>
                      <a:pt x="155" y="700"/>
                    </a:cubicBezTo>
                    <a:cubicBezTo>
                      <a:pt x="356" y="700"/>
                      <a:pt x="537" y="608"/>
                      <a:pt x="657" y="464"/>
                    </a:cubicBezTo>
                    <a:cubicBezTo>
                      <a:pt x="681" y="511"/>
                      <a:pt x="681" y="511"/>
                      <a:pt x="681" y="511"/>
                    </a:cubicBezTo>
                    <a:cubicBezTo>
                      <a:pt x="776" y="698"/>
                      <a:pt x="776" y="698"/>
                      <a:pt x="776" y="698"/>
                    </a:cubicBezTo>
                    <a:cubicBezTo>
                      <a:pt x="888" y="698"/>
                      <a:pt x="888" y="698"/>
                      <a:pt x="888" y="698"/>
                    </a:cubicBezTo>
                    <a:cubicBezTo>
                      <a:pt x="722" y="371"/>
                      <a:pt x="722" y="371"/>
                      <a:pt x="722" y="371"/>
                    </a:cubicBezTo>
                    <a:cubicBezTo>
                      <a:pt x="777" y="275"/>
                      <a:pt x="809" y="164"/>
                      <a:pt x="809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"/>
          <p:cNvSpPr/>
          <p:nvPr/>
        </p:nvSpPr>
        <p:spPr>
          <a:xfrm>
            <a:off x="247651" y="5934075"/>
            <a:ext cx="2576232" cy="447675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9" name="Google Shape;659;p1"/>
          <p:cNvSpPr txBox="1">
            <a:spLocks noGrp="1"/>
          </p:cNvSpPr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</a:pPr>
            <a:r>
              <a:rPr lang="ru-RU"/>
              <a:t>Тренинг «Школа предпринимательства»</a:t>
            </a:r>
            <a:endParaRPr/>
          </a:p>
        </p:txBody>
      </p:sp>
      <p:sp>
        <p:nvSpPr>
          <p:cNvPr id="660" name="Google Shape;660;p1"/>
          <p:cNvSpPr txBox="1">
            <a:spLocks noGrp="1"/>
          </p:cNvSpPr>
          <p:nvPr>
            <p:ph type="body" idx="1"/>
          </p:nvPr>
        </p:nvSpPr>
        <p:spPr>
          <a:xfrm>
            <a:off x="10077189" y="5428527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ru-RU"/>
              <a:t>дд/мм/гг</a:t>
            </a:r>
            <a:endParaRPr/>
          </a:p>
        </p:txBody>
      </p:sp>
      <p:sp>
        <p:nvSpPr>
          <p:cNvPr id="661" name="Google Shape;661;p1"/>
          <p:cNvSpPr txBox="1">
            <a:spLocks noGrp="1"/>
          </p:cNvSpPr>
          <p:nvPr>
            <p:ph type="subTitle" idx="2"/>
          </p:nvPr>
        </p:nvSpPr>
        <p:spPr>
          <a:xfrm>
            <a:off x="317080" y="5979467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rPr lang="ru-RU">
                <a:solidFill>
                  <a:schemeClr val="lt2"/>
                </a:solidFill>
              </a:rPr>
              <a:t>день 1 — знакомство</a:t>
            </a:r>
            <a:endParaRPr sz="1800">
              <a:solidFill>
                <a:schemeClr val="lt2"/>
              </a:solidFill>
            </a:endParaRPr>
          </a:p>
        </p:txBody>
      </p:sp>
      <p:grpSp>
        <p:nvGrpSpPr>
          <p:cNvPr id="662" name="Google Shape;662;p1"/>
          <p:cNvGrpSpPr/>
          <p:nvPr/>
        </p:nvGrpSpPr>
        <p:grpSpPr>
          <a:xfrm>
            <a:off x="0" y="0"/>
            <a:ext cx="12192000" cy="5752097"/>
            <a:chOff x="0" y="0"/>
            <a:chExt cx="12192000" cy="5752097"/>
          </a:xfrm>
        </p:grpSpPr>
        <p:cxnSp>
          <p:nvCxnSpPr>
            <p:cNvPr id="663" name="Google Shape;663;p1"/>
            <p:cNvCxnSpPr/>
            <p:nvPr/>
          </p:nvCxnSpPr>
          <p:spPr>
            <a:xfrm>
              <a:off x="0" y="5752097"/>
              <a:ext cx="9592574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1"/>
            <p:cNvCxnSpPr/>
            <p:nvPr/>
          </p:nvCxnSpPr>
          <p:spPr>
            <a:xfrm flipH="1">
              <a:off x="7524753" y="0"/>
              <a:ext cx="2622820" cy="3966815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1"/>
            <p:cNvCxnSpPr/>
            <p:nvPr/>
          </p:nvCxnSpPr>
          <p:spPr>
            <a:xfrm flipH="1">
              <a:off x="4246715" y="0"/>
              <a:ext cx="2622820" cy="3966815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1"/>
            <p:cNvCxnSpPr/>
            <p:nvPr/>
          </p:nvCxnSpPr>
          <p:spPr>
            <a:xfrm>
              <a:off x="11818189" y="5752097"/>
              <a:ext cx="373811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5950246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Тренер</a:t>
            </a:r>
            <a:endParaRPr/>
          </a:p>
        </p:txBody>
      </p:sp>
      <p:sp>
        <p:nvSpPr>
          <p:cNvPr id="672" name="Google Shape;672;p2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pic>
        <p:nvPicPr>
          <p:cNvPr id="673" name="Google Shape;673;p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135" b="15135"/>
          <a:stretch/>
        </p:blipFill>
        <p:spPr>
          <a:xfrm>
            <a:off x="6417892" y="0"/>
            <a:ext cx="5774108" cy="60306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2"/>
          <p:cNvCxnSpPr/>
          <p:nvPr/>
        </p:nvCxnSpPr>
        <p:spPr>
          <a:xfrm>
            <a:off x="1038409" y="304800"/>
            <a:ext cx="118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75" name="Google Shape;675;p2"/>
          <p:cNvSpPr txBox="1"/>
          <p:nvPr/>
        </p:nvSpPr>
        <p:spPr>
          <a:xfrm>
            <a:off x="6680927" y="2867469"/>
            <a:ext cx="5043443" cy="697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E0E9E4"/>
              </a:buClr>
              <a:buSzPts val="4800"/>
              <a:buFont typeface="Quattrocento Sans"/>
              <a:buNone/>
            </a:pPr>
            <a:r>
              <a:rPr lang="ru-RU" sz="4800">
                <a:solidFill>
                  <a:srgbClr val="E0E9E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фото тренера</a:t>
            </a:r>
            <a:endParaRPr sz="4800">
              <a:solidFill>
                <a:srgbClr val="E0E9E4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6" name="Google Shape;676;p2"/>
          <p:cNvSpPr/>
          <p:nvPr/>
        </p:nvSpPr>
        <p:spPr>
          <a:xfrm>
            <a:off x="376443" y="1146018"/>
            <a:ext cx="5437761" cy="231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Проводник в клиентские сегменты </a:t>
            </a:r>
            <a:b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бизнес-метрики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Консультант с опытом работы с начинающими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действующими предпринимателями, опыт в оказании финансовой и консультационной поддержки. 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Тренер работает с группой на протяжении всей программы ежедневно.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7" name="Google Shape;677;p2"/>
          <p:cNvSpPr txBox="1"/>
          <p:nvPr/>
        </p:nvSpPr>
        <p:spPr>
          <a:xfrm>
            <a:off x="307435" y="3548981"/>
            <a:ext cx="5180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endParaRPr sz="24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78" name="Google Shape;678;p2"/>
          <p:cNvSpPr/>
          <p:nvPr/>
        </p:nvSpPr>
        <p:spPr>
          <a:xfrm>
            <a:off x="870838" y="3518750"/>
            <a:ext cx="3770177" cy="78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формирование</a:t>
            </a:r>
            <a:endParaRPr/>
          </a:p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Помощь в формировании бизнес-гипотез на основе имеющихся навыков участников</a:t>
            </a:r>
            <a:endParaRPr/>
          </a:p>
        </p:txBody>
      </p:sp>
      <p:sp>
        <p:nvSpPr>
          <p:cNvPr id="679" name="Google Shape;679;p2"/>
          <p:cNvSpPr txBox="1"/>
          <p:nvPr/>
        </p:nvSpPr>
        <p:spPr>
          <a:xfrm>
            <a:off x="254001" y="4415626"/>
            <a:ext cx="57152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02</a:t>
            </a:r>
            <a:endParaRPr sz="24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0" name="Google Shape;680;p2"/>
          <p:cNvSpPr/>
          <p:nvPr/>
        </p:nvSpPr>
        <p:spPr>
          <a:xfrm>
            <a:off x="870838" y="4351629"/>
            <a:ext cx="4581058" cy="78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проверка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Обучение по использованию инструментов для проверки и оценки сформированных гипотез, расчета экономики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1" name="Google Shape;681;p2"/>
          <p:cNvSpPr txBox="1"/>
          <p:nvPr/>
        </p:nvSpPr>
        <p:spPr>
          <a:xfrm>
            <a:off x="254001" y="5206675"/>
            <a:ext cx="5715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03</a:t>
            </a:r>
            <a:endParaRPr sz="2400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2" name="Google Shape;682;p2"/>
          <p:cNvSpPr/>
          <p:nvPr/>
        </p:nvSpPr>
        <p:spPr>
          <a:xfrm>
            <a:off x="870838" y="5144501"/>
            <a:ext cx="4028967" cy="78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поддержка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На протяжении всей программы индивидуальная помощью в наполнении инструментов программы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3" name="Google Shape;683;p2"/>
          <p:cNvSpPr/>
          <p:nvPr/>
        </p:nvSpPr>
        <p:spPr>
          <a:xfrm>
            <a:off x="6249559" y="140267"/>
            <a:ext cx="5772112" cy="6054345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3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cxnSp>
        <p:nvCxnSpPr>
          <p:cNvPr id="689" name="Google Shape;689;p3"/>
          <p:cNvCxnSpPr/>
          <p:nvPr/>
        </p:nvCxnSpPr>
        <p:spPr>
          <a:xfrm>
            <a:off x="1038409" y="304800"/>
            <a:ext cx="118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0" name="Google Shape;690;p3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План программы</a:t>
            </a:r>
            <a:endParaRPr/>
          </a:p>
        </p:txBody>
      </p:sp>
      <p:sp>
        <p:nvSpPr>
          <p:cNvPr id="691" name="Google Shape;691;p3"/>
          <p:cNvSpPr/>
          <p:nvPr/>
        </p:nvSpPr>
        <p:spPr>
          <a:xfrm>
            <a:off x="356254" y="3082155"/>
            <a:ext cx="2659876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знакомство</a:t>
            </a:r>
            <a:endParaRPr dirty="0"/>
          </a:p>
          <a:p>
            <a:pPr marL="180975" marR="0" lvl="0" indent="-180975" algn="l" rtl="0">
              <a:spcBef>
                <a:spcPts val="9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</a:t>
            </a:r>
            <a:r>
              <a:rPr lang="ru-RU" sz="16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иагностика бизнес-процессов</a:t>
            </a:r>
            <a:endParaRPr dirty="0"/>
          </a:p>
          <a:p>
            <a:pPr marL="180975" marR="0" lvl="0" indent="-180975" algn="l" rtl="0">
              <a:spcBef>
                <a:spcPts val="9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</a:t>
            </a:r>
            <a:r>
              <a:rPr lang="ru-RU" sz="16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иагностика экономических показателей</a:t>
            </a:r>
            <a:endParaRPr dirty="0"/>
          </a:p>
        </p:txBody>
      </p:sp>
      <p:cxnSp>
        <p:nvCxnSpPr>
          <p:cNvPr id="692" name="Google Shape;692;p3"/>
          <p:cNvCxnSpPr/>
          <p:nvPr/>
        </p:nvCxnSpPr>
        <p:spPr>
          <a:xfrm>
            <a:off x="752771" y="2781773"/>
            <a:ext cx="11001694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3" name="Google Shape;693;p3"/>
          <p:cNvSpPr/>
          <p:nvPr/>
        </p:nvSpPr>
        <p:spPr>
          <a:xfrm>
            <a:off x="2709636" y="3082155"/>
            <a:ext cx="2196472" cy="160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/>
              <a:t>и</a:t>
            </a:r>
            <a:r>
              <a:rPr lang="ru-RU" dirty="0" smtClean="0"/>
              <a:t>сследование рынка</a:t>
            </a:r>
          </a:p>
          <a:p>
            <a:pPr marL="180975" marR="0" lvl="0" indent="-180975" algn="l" rtl="0">
              <a:spcBef>
                <a:spcPts val="9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 smtClean="0"/>
              <a:t>аналитика конкурентов</a:t>
            </a:r>
          </a:p>
          <a:p>
            <a:pPr marL="180975" marR="0" lvl="0" indent="-180975" algn="l" rtl="0">
              <a:spcBef>
                <a:spcPts val="9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 smtClean="0"/>
              <a:t>формирование </a:t>
            </a:r>
            <a:r>
              <a:rPr lang="ru-RU" dirty="0"/>
              <a:t>портретов </a:t>
            </a:r>
            <a:r>
              <a:rPr lang="ru-RU" dirty="0" smtClean="0"/>
              <a:t>клиентов</a:t>
            </a:r>
          </a:p>
          <a:p>
            <a:pPr marL="180975" marR="0" lvl="0" indent="-180975" algn="l" rtl="0">
              <a:spcBef>
                <a:spcPts val="9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 smtClean="0"/>
              <a:t>сегментация клиентов</a:t>
            </a:r>
            <a:endParaRPr lang="ru-RU" dirty="0"/>
          </a:p>
        </p:txBody>
      </p:sp>
      <p:sp>
        <p:nvSpPr>
          <p:cNvPr id="694" name="Google Shape;694;p3"/>
          <p:cNvSpPr/>
          <p:nvPr/>
        </p:nvSpPr>
        <p:spPr>
          <a:xfrm>
            <a:off x="5195603" y="3082155"/>
            <a:ext cx="2245010" cy="150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</a:t>
            </a:r>
            <a:r>
              <a:rPr lang="ru-RU" sz="16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лючевые шаги клиента </a:t>
            </a:r>
            <a:endParaRPr sz="16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80975" marR="0" lvl="0" indent="-180975" algn="l" rtl="0">
              <a:spcBef>
                <a:spcPts val="9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управленческая инфраструктура компании</a:t>
            </a:r>
            <a:endParaRPr dirty="0"/>
          </a:p>
        </p:txBody>
      </p:sp>
      <p:sp>
        <p:nvSpPr>
          <p:cNvPr id="695" name="Google Shape;695;p3"/>
          <p:cNvSpPr/>
          <p:nvPr/>
        </p:nvSpPr>
        <p:spPr>
          <a:xfrm>
            <a:off x="7330159" y="3082155"/>
            <a:ext cx="2245010" cy="211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ц</a:t>
            </a:r>
            <a:r>
              <a:rPr lang="ru-RU" sz="160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енностное предложение</a:t>
            </a:r>
          </a:p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маркетинг</a:t>
            </a:r>
            <a:endParaRPr lang="ru-RU" sz="1600" dirty="0" smtClean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 smtClean="0">
                <a:solidFill>
                  <a:schemeClr val="dk1"/>
                </a:solidFill>
                <a:sym typeface="Quattrocento Sans"/>
              </a:rPr>
              <a:t>меры поддержки бизнеса</a:t>
            </a:r>
          </a:p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 smtClean="0">
                <a:solidFill>
                  <a:schemeClr val="dk1"/>
                </a:solidFill>
                <a:sym typeface="Quattrocento Sans"/>
              </a:rPr>
              <a:t>доработка пройденных инструментов программы</a:t>
            </a:r>
            <a:endParaRPr dirty="0"/>
          </a:p>
        </p:txBody>
      </p:sp>
      <p:grpSp>
        <p:nvGrpSpPr>
          <p:cNvPr id="696" name="Google Shape;696;p3"/>
          <p:cNvGrpSpPr/>
          <p:nvPr/>
        </p:nvGrpSpPr>
        <p:grpSpPr>
          <a:xfrm>
            <a:off x="330381" y="2471557"/>
            <a:ext cx="793035" cy="610637"/>
            <a:chOff x="451565" y="2332067"/>
            <a:chExt cx="793035" cy="793035"/>
          </a:xfrm>
        </p:grpSpPr>
        <p:sp>
          <p:nvSpPr>
            <p:cNvPr id="697" name="Google Shape;697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698" name="Google Shape;698;p3"/>
            <p:cNvSpPr txBox="1"/>
            <p:nvPr/>
          </p:nvSpPr>
          <p:spPr>
            <a:xfrm>
              <a:off x="571785" y="2374641"/>
              <a:ext cx="518100" cy="5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CFCFC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01</a:t>
              </a:r>
              <a:endParaRPr sz="240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699" name="Google Shape;699;p3"/>
          <p:cNvGrpSpPr/>
          <p:nvPr/>
        </p:nvGrpSpPr>
        <p:grpSpPr>
          <a:xfrm>
            <a:off x="2683609" y="2471465"/>
            <a:ext cx="939667" cy="610637"/>
            <a:chOff x="451565" y="2332067"/>
            <a:chExt cx="793035" cy="793035"/>
          </a:xfrm>
        </p:grpSpPr>
        <p:sp>
          <p:nvSpPr>
            <p:cNvPr id="700" name="Google Shape;700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1" name="Google Shape;701;p3"/>
            <p:cNvSpPr txBox="1"/>
            <p:nvPr/>
          </p:nvSpPr>
          <p:spPr>
            <a:xfrm>
              <a:off x="589036" y="2374641"/>
              <a:ext cx="518100" cy="5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rgbClr val="CFCFC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02</a:t>
              </a:r>
              <a:endParaRPr sz="240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02" name="Google Shape;702;p3"/>
          <p:cNvGrpSpPr/>
          <p:nvPr/>
        </p:nvGrpSpPr>
        <p:grpSpPr>
          <a:xfrm>
            <a:off x="5126472" y="2471515"/>
            <a:ext cx="793035" cy="793035"/>
            <a:chOff x="451565" y="2332067"/>
            <a:chExt cx="793035" cy="793035"/>
          </a:xfrm>
        </p:grpSpPr>
        <p:sp>
          <p:nvSpPr>
            <p:cNvPr id="703" name="Google Shape;703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4" name="Google Shape;704;p3"/>
            <p:cNvSpPr txBox="1"/>
            <p:nvPr/>
          </p:nvSpPr>
          <p:spPr>
            <a:xfrm>
              <a:off x="520696" y="2374641"/>
              <a:ext cx="63452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CFCFC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03</a:t>
              </a:r>
              <a:endParaRPr sz="2400" dirty="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05" name="Google Shape;705;p3"/>
          <p:cNvGrpSpPr/>
          <p:nvPr/>
        </p:nvGrpSpPr>
        <p:grpSpPr>
          <a:xfrm>
            <a:off x="7278280" y="2471515"/>
            <a:ext cx="793035" cy="793035"/>
            <a:chOff x="451565" y="2332067"/>
            <a:chExt cx="793035" cy="793035"/>
          </a:xfrm>
        </p:grpSpPr>
        <p:sp>
          <p:nvSpPr>
            <p:cNvPr id="706" name="Google Shape;706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7" name="Google Shape;707;p3"/>
            <p:cNvSpPr txBox="1"/>
            <p:nvPr/>
          </p:nvSpPr>
          <p:spPr>
            <a:xfrm>
              <a:off x="503444" y="2374641"/>
              <a:ext cx="7255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>
                  <a:solidFill>
                    <a:srgbClr val="CFCFC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04</a:t>
              </a:r>
              <a:endParaRPr sz="2400" dirty="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08" name="Google Shape;708;p3"/>
          <p:cNvGrpSpPr/>
          <p:nvPr/>
        </p:nvGrpSpPr>
        <p:grpSpPr>
          <a:xfrm>
            <a:off x="534221" y="1870444"/>
            <a:ext cx="350838" cy="460377"/>
            <a:chOff x="10626734" y="5562629"/>
            <a:chExt cx="350838" cy="460377"/>
          </a:xfrm>
        </p:grpSpPr>
        <p:sp>
          <p:nvSpPr>
            <p:cNvPr id="709" name="Google Shape;709;p3"/>
            <p:cNvSpPr/>
            <p:nvPr/>
          </p:nvSpPr>
          <p:spPr>
            <a:xfrm>
              <a:off x="10626734" y="5562629"/>
              <a:ext cx="350838" cy="460377"/>
            </a:xfrm>
            <a:custGeom>
              <a:avLst/>
              <a:gdLst/>
              <a:ahLst/>
              <a:cxnLst/>
              <a:rect l="l" t="t" r="r" b="b"/>
              <a:pathLst>
                <a:path w="198" h="259" extrusionOk="0">
                  <a:moveTo>
                    <a:pt x="146" y="26"/>
                  </a:moveTo>
                  <a:cubicBezTo>
                    <a:pt x="156" y="27"/>
                    <a:pt x="156" y="27"/>
                    <a:pt x="156" y="27"/>
                  </a:cubicBezTo>
                  <a:cubicBezTo>
                    <a:pt x="180" y="30"/>
                    <a:pt x="198" y="50"/>
                    <a:pt x="198" y="74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8" y="232"/>
                    <a:pt x="181" y="252"/>
                    <a:pt x="158" y="255"/>
                  </a:cubicBezTo>
                  <a:cubicBezTo>
                    <a:pt x="119" y="259"/>
                    <a:pt x="80" y="259"/>
                    <a:pt x="41" y="255"/>
                  </a:cubicBezTo>
                  <a:cubicBezTo>
                    <a:pt x="18" y="252"/>
                    <a:pt x="0" y="232"/>
                    <a:pt x="0" y="20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50"/>
                    <a:pt x="18" y="30"/>
                    <a:pt x="42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7" y="11"/>
                    <a:pt x="70" y="0"/>
                    <a:pt x="8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8" y="0"/>
                    <a:pt x="142" y="11"/>
                    <a:pt x="146" y="26"/>
                  </a:cubicBezTo>
                  <a:close/>
                  <a:moveTo>
                    <a:pt x="51" y="45"/>
                  </a:moveTo>
                  <a:cubicBezTo>
                    <a:pt x="45" y="46"/>
                    <a:pt x="45" y="46"/>
                    <a:pt x="45" y="46"/>
                  </a:cubicBezTo>
                  <a:cubicBezTo>
                    <a:pt x="30" y="48"/>
                    <a:pt x="20" y="60"/>
                    <a:pt x="20" y="74"/>
                  </a:cubicBezTo>
                  <a:cubicBezTo>
                    <a:pt x="20" y="208"/>
                    <a:pt x="20" y="208"/>
                    <a:pt x="20" y="208"/>
                  </a:cubicBezTo>
                  <a:cubicBezTo>
                    <a:pt x="20" y="222"/>
                    <a:pt x="30" y="234"/>
                    <a:pt x="44" y="236"/>
                  </a:cubicBezTo>
                  <a:cubicBezTo>
                    <a:pt x="81" y="240"/>
                    <a:pt x="118" y="240"/>
                    <a:pt x="155" y="236"/>
                  </a:cubicBezTo>
                  <a:cubicBezTo>
                    <a:pt x="169" y="234"/>
                    <a:pt x="179" y="222"/>
                    <a:pt x="179" y="208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9" y="60"/>
                    <a:pt x="168" y="48"/>
                    <a:pt x="154" y="46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6"/>
                    <a:pt x="143" y="70"/>
                    <a:pt x="138" y="70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6" y="70"/>
                    <a:pt x="51" y="66"/>
                    <a:pt x="51" y="61"/>
                  </a:cubicBezTo>
                  <a:lnTo>
                    <a:pt x="51" y="45"/>
                  </a:lnTo>
                  <a:close/>
                  <a:moveTo>
                    <a:pt x="71" y="35"/>
                  </a:moveTo>
                  <a:cubicBezTo>
                    <a:pt x="71" y="26"/>
                    <a:pt x="78" y="19"/>
                    <a:pt x="87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21" y="19"/>
                    <a:pt x="128" y="26"/>
                    <a:pt x="128" y="35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71" y="51"/>
                    <a:pt x="71" y="51"/>
                    <a:pt x="71" y="51"/>
                  </a:cubicBezTo>
                  <a:lnTo>
                    <a:pt x="71" y="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0717222" y="5761067"/>
              <a:ext cx="169863" cy="33338"/>
            </a:xfrm>
            <a:custGeom>
              <a:avLst/>
              <a:gdLst/>
              <a:ahLst/>
              <a:cxnLst/>
              <a:rect l="l" t="t" r="r" b="b"/>
              <a:pathLst>
                <a:path w="96" h="19" extrusionOk="0">
                  <a:moveTo>
                    <a:pt x="96" y="9"/>
                  </a:moveTo>
                  <a:cubicBezTo>
                    <a:pt x="96" y="4"/>
                    <a:pt x="92" y="0"/>
                    <a:pt x="8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92" y="19"/>
                    <a:pt x="96" y="15"/>
                    <a:pt x="96" y="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0717222" y="5829330"/>
              <a:ext cx="149225" cy="33338"/>
            </a:xfrm>
            <a:custGeom>
              <a:avLst/>
              <a:gdLst/>
              <a:ahLst/>
              <a:cxnLst/>
              <a:rect l="l" t="t" r="r" b="b"/>
              <a:pathLst>
                <a:path w="84" h="19" extrusionOk="0">
                  <a:moveTo>
                    <a:pt x="84" y="10"/>
                  </a:moveTo>
                  <a:cubicBezTo>
                    <a:pt x="84" y="4"/>
                    <a:pt x="79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9" y="19"/>
                    <a:pt x="84" y="15"/>
                    <a:pt x="84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12" name="Google Shape;712;p3"/>
          <p:cNvGrpSpPr/>
          <p:nvPr/>
        </p:nvGrpSpPr>
        <p:grpSpPr>
          <a:xfrm>
            <a:off x="2924464" y="1906162"/>
            <a:ext cx="442913" cy="388940"/>
            <a:chOff x="6180144" y="3179779"/>
            <a:chExt cx="442913" cy="388940"/>
          </a:xfrm>
        </p:grpSpPr>
        <p:sp>
          <p:nvSpPr>
            <p:cNvPr id="713" name="Google Shape;713;p3"/>
            <p:cNvSpPr/>
            <p:nvPr/>
          </p:nvSpPr>
          <p:spPr>
            <a:xfrm>
              <a:off x="6261106" y="3179779"/>
              <a:ext cx="192088" cy="193676"/>
            </a:xfrm>
            <a:custGeom>
              <a:avLst/>
              <a:gdLst/>
              <a:ahLst/>
              <a:cxnLst/>
              <a:rect l="l" t="t" r="r" b="b"/>
              <a:pathLst>
                <a:path w="108" h="109" extrusionOk="0">
                  <a:moveTo>
                    <a:pt x="0" y="54"/>
                  </a:move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4"/>
                    <a:pt x="84" y="109"/>
                    <a:pt x="54" y="109"/>
                  </a:cubicBezTo>
                  <a:cubicBezTo>
                    <a:pt x="24" y="109"/>
                    <a:pt x="0" y="84"/>
                    <a:pt x="0" y="54"/>
                  </a:cubicBezTo>
                  <a:close/>
                  <a:moveTo>
                    <a:pt x="54" y="19"/>
                  </a:moveTo>
                  <a:cubicBezTo>
                    <a:pt x="35" y="19"/>
                    <a:pt x="19" y="35"/>
                    <a:pt x="19" y="54"/>
                  </a:cubicBezTo>
                  <a:cubicBezTo>
                    <a:pt x="19" y="74"/>
                    <a:pt x="35" y="90"/>
                    <a:pt x="54" y="90"/>
                  </a:cubicBezTo>
                  <a:cubicBezTo>
                    <a:pt x="73" y="90"/>
                    <a:pt x="89" y="74"/>
                    <a:pt x="89" y="54"/>
                  </a:cubicBezTo>
                  <a:cubicBezTo>
                    <a:pt x="89" y="35"/>
                    <a:pt x="73" y="19"/>
                    <a:pt x="54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6180144" y="3406793"/>
              <a:ext cx="352425" cy="161926"/>
            </a:xfrm>
            <a:custGeom>
              <a:avLst/>
              <a:gdLst/>
              <a:ahLst/>
              <a:cxnLst/>
              <a:rect l="l" t="t" r="r" b="b"/>
              <a:pathLst>
                <a:path w="198" h="91" extrusionOk="0">
                  <a:moveTo>
                    <a:pt x="0" y="48"/>
                  </a:moveTo>
                  <a:cubicBezTo>
                    <a:pt x="0" y="21"/>
                    <a:pt x="21" y="0"/>
                    <a:pt x="48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5" y="0"/>
                    <a:pt x="57" y="0"/>
                    <a:pt x="59" y="1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89" y="11"/>
                    <a:pt x="109" y="11"/>
                    <a:pt x="128" y="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41" y="0"/>
                    <a:pt x="143" y="0"/>
                    <a:pt x="146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77" y="0"/>
                    <a:pt x="198" y="21"/>
                    <a:pt x="198" y="48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198" y="73"/>
                    <a:pt x="191" y="81"/>
                    <a:pt x="182" y="82"/>
                  </a:cubicBezTo>
                  <a:cubicBezTo>
                    <a:pt x="127" y="91"/>
                    <a:pt x="71" y="91"/>
                    <a:pt x="17" y="82"/>
                  </a:cubicBezTo>
                  <a:cubicBezTo>
                    <a:pt x="7" y="81"/>
                    <a:pt x="0" y="73"/>
                    <a:pt x="0" y="63"/>
                  </a:cubicBezTo>
                  <a:lnTo>
                    <a:pt x="0" y="48"/>
                  </a:lnTo>
                  <a:close/>
                  <a:moveTo>
                    <a:pt x="48" y="19"/>
                  </a:moveTo>
                  <a:cubicBezTo>
                    <a:pt x="32" y="19"/>
                    <a:pt x="19" y="32"/>
                    <a:pt x="19" y="48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72" y="72"/>
                    <a:pt x="126" y="72"/>
                    <a:pt x="179" y="63"/>
                  </a:cubicBezTo>
                  <a:cubicBezTo>
                    <a:pt x="179" y="63"/>
                    <a:pt x="179" y="63"/>
                    <a:pt x="179" y="63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32"/>
                    <a:pt x="166" y="19"/>
                    <a:pt x="150" y="19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45" y="19"/>
                    <a:pt x="145" y="19"/>
                    <a:pt x="145" y="19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11" y="30"/>
                    <a:pt x="87" y="30"/>
                    <a:pt x="64" y="2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2" y="19"/>
                  </a:cubicBezTo>
                  <a:lnTo>
                    <a:pt x="48" y="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6475419" y="3248042"/>
              <a:ext cx="147638" cy="147638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2" y="0"/>
                  </a:moveTo>
                  <a:cubicBezTo>
                    <a:pt x="47" y="0"/>
                    <a:pt x="51" y="5"/>
                    <a:pt x="51" y="10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9" y="32"/>
                    <a:pt x="83" y="37"/>
                    <a:pt x="83" y="42"/>
                  </a:cubicBezTo>
                  <a:cubicBezTo>
                    <a:pt x="83" y="47"/>
                    <a:pt x="79" y="52"/>
                    <a:pt x="74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1" y="79"/>
                    <a:pt x="47" y="83"/>
                    <a:pt x="42" y="83"/>
                  </a:cubicBezTo>
                  <a:cubicBezTo>
                    <a:pt x="36" y="83"/>
                    <a:pt x="32" y="79"/>
                    <a:pt x="32" y="74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4" y="52"/>
                    <a:pt x="0" y="47"/>
                    <a:pt x="0" y="42"/>
                  </a:cubicBezTo>
                  <a:cubicBezTo>
                    <a:pt x="0" y="37"/>
                    <a:pt x="4" y="32"/>
                    <a:pt x="10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5"/>
                    <a:pt x="36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16" name="Google Shape;716;p3"/>
          <p:cNvSpPr/>
          <p:nvPr/>
        </p:nvSpPr>
        <p:spPr>
          <a:xfrm>
            <a:off x="5344950" y="1907751"/>
            <a:ext cx="423863" cy="385763"/>
          </a:xfrm>
          <a:custGeom>
            <a:avLst/>
            <a:gdLst/>
            <a:ahLst/>
            <a:cxnLst/>
            <a:rect l="l" t="t" r="r" b="b"/>
            <a:pathLst>
              <a:path w="243" h="221" extrusionOk="0">
                <a:moveTo>
                  <a:pt x="61" y="42"/>
                </a:moveTo>
                <a:cubicBezTo>
                  <a:pt x="61" y="27"/>
                  <a:pt x="61" y="27"/>
                  <a:pt x="61" y="27"/>
                </a:cubicBezTo>
                <a:cubicBezTo>
                  <a:pt x="61" y="16"/>
                  <a:pt x="69" y="6"/>
                  <a:pt x="80" y="5"/>
                </a:cubicBezTo>
                <a:cubicBezTo>
                  <a:pt x="96" y="2"/>
                  <a:pt x="96" y="2"/>
                  <a:pt x="96" y="2"/>
                </a:cubicBezTo>
                <a:cubicBezTo>
                  <a:pt x="113" y="0"/>
                  <a:pt x="130" y="0"/>
                  <a:pt x="148" y="2"/>
                </a:cubicBezTo>
                <a:cubicBezTo>
                  <a:pt x="163" y="5"/>
                  <a:pt x="163" y="5"/>
                  <a:pt x="163" y="5"/>
                </a:cubicBezTo>
                <a:cubicBezTo>
                  <a:pt x="174" y="6"/>
                  <a:pt x="182" y="16"/>
                  <a:pt x="182" y="27"/>
                </a:cubicBezTo>
                <a:cubicBezTo>
                  <a:pt x="182" y="42"/>
                  <a:pt x="182" y="42"/>
                  <a:pt x="182" y="42"/>
                </a:cubicBezTo>
                <a:cubicBezTo>
                  <a:pt x="204" y="43"/>
                  <a:pt x="204" y="43"/>
                  <a:pt x="204" y="43"/>
                </a:cubicBezTo>
                <a:cubicBezTo>
                  <a:pt x="221" y="45"/>
                  <a:pt x="235" y="57"/>
                  <a:pt x="237" y="74"/>
                </a:cubicBezTo>
                <a:cubicBezTo>
                  <a:pt x="243" y="111"/>
                  <a:pt x="243" y="148"/>
                  <a:pt x="237" y="185"/>
                </a:cubicBezTo>
                <a:cubicBezTo>
                  <a:pt x="235" y="201"/>
                  <a:pt x="221" y="214"/>
                  <a:pt x="204" y="215"/>
                </a:cubicBezTo>
                <a:cubicBezTo>
                  <a:pt x="180" y="217"/>
                  <a:pt x="180" y="217"/>
                  <a:pt x="180" y="217"/>
                </a:cubicBezTo>
                <a:cubicBezTo>
                  <a:pt x="141" y="221"/>
                  <a:pt x="102" y="221"/>
                  <a:pt x="63" y="217"/>
                </a:cubicBezTo>
                <a:cubicBezTo>
                  <a:pt x="39" y="215"/>
                  <a:pt x="39" y="215"/>
                  <a:pt x="39" y="215"/>
                </a:cubicBezTo>
                <a:cubicBezTo>
                  <a:pt x="22" y="214"/>
                  <a:pt x="9" y="201"/>
                  <a:pt x="6" y="185"/>
                </a:cubicBezTo>
                <a:cubicBezTo>
                  <a:pt x="0" y="148"/>
                  <a:pt x="0" y="111"/>
                  <a:pt x="6" y="74"/>
                </a:cubicBezTo>
                <a:cubicBezTo>
                  <a:pt x="9" y="57"/>
                  <a:pt x="22" y="45"/>
                  <a:pt x="39" y="43"/>
                </a:cubicBezTo>
                <a:lnTo>
                  <a:pt x="61" y="42"/>
                </a:lnTo>
                <a:close/>
                <a:moveTo>
                  <a:pt x="98" y="21"/>
                </a:moveTo>
                <a:cubicBezTo>
                  <a:pt x="114" y="19"/>
                  <a:pt x="129" y="19"/>
                  <a:pt x="145" y="21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2" y="24"/>
                  <a:pt x="163" y="25"/>
                  <a:pt x="163" y="27"/>
                </a:cubicBezTo>
                <a:cubicBezTo>
                  <a:pt x="163" y="40"/>
                  <a:pt x="163" y="40"/>
                  <a:pt x="163" y="40"/>
                </a:cubicBezTo>
                <a:cubicBezTo>
                  <a:pt x="135" y="39"/>
                  <a:pt x="108" y="39"/>
                  <a:pt x="80" y="40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25"/>
                  <a:pt x="81" y="24"/>
                  <a:pt x="83" y="24"/>
                </a:cubicBezTo>
                <a:lnTo>
                  <a:pt x="98" y="21"/>
                </a:lnTo>
                <a:close/>
                <a:moveTo>
                  <a:pt x="64" y="61"/>
                </a:moveTo>
                <a:cubicBezTo>
                  <a:pt x="102" y="58"/>
                  <a:pt x="141" y="58"/>
                  <a:pt x="179" y="61"/>
                </a:cubicBezTo>
                <a:cubicBezTo>
                  <a:pt x="203" y="63"/>
                  <a:pt x="203" y="63"/>
                  <a:pt x="203" y="63"/>
                </a:cubicBezTo>
                <a:cubicBezTo>
                  <a:pt x="211" y="63"/>
                  <a:pt x="217" y="69"/>
                  <a:pt x="218" y="77"/>
                </a:cubicBezTo>
                <a:cubicBezTo>
                  <a:pt x="219" y="82"/>
                  <a:pt x="220" y="87"/>
                  <a:pt x="220" y="92"/>
                </a:cubicBezTo>
                <a:cubicBezTo>
                  <a:pt x="158" y="123"/>
                  <a:pt x="85" y="123"/>
                  <a:pt x="23" y="92"/>
                </a:cubicBezTo>
                <a:cubicBezTo>
                  <a:pt x="23" y="87"/>
                  <a:pt x="24" y="82"/>
                  <a:pt x="25" y="77"/>
                </a:cubicBezTo>
                <a:cubicBezTo>
                  <a:pt x="26" y="69"/>
                  <a:pt x="33" y="63"/>
                  <a:pt x="41" y="63"/>
                </a:cubicBezTo>
                <a:lnTo>
                  <a:pt x="64" y="61"/>
                </a:lnTo>
                <a:close/>
                <a:moveTo>
                  <a:pt x="21" y="112"/>
                </a:moveTo>
                <a:cubicBezTo>
                  <a:pt x="85" y="141"/>
                  <a:pt x="158" y="141"/>
                  <a:pt x="222" y="112"/>
                </a:cubicBezTo>
                <a:cubicBezTo>
                  <a:pt x="223" y="135"/>
                  <a:pt x="222" y="159"/>
                  <a:pt x="218" y="182"/>
                </a:cubicBezTo>
                <a:cubicBezTo>
                  <a:pt x="217" y="190"/>
                  <a:pt x="211" y="196"/>
                  <a:pt x="203" y="196"/>
                </a:cubicBezTo>
                <a:cubicBezTo>
                  <a:pt x="179" y="198"/>
                  <a:pt x="179" y="198"/>
                  <a:pt x="179" y="198"/>
                </a:cubicBezTo>
                <a:cubicBezTo>
                  <a:pt x="141" y="201"/>
                  <a:pt x="102" y="201"/>
                  <a:pt x="64" y="198"/>
                </a:cubicBezTo>
                <a:cubicBezTo>
                  <a:pt x="41" y="196"/>
                  <a:pt x="41" y="196"/>
                  <a:pt x="41" y="196"/>
                </a:cubicBezTo>
                <a:cubicBezTo>
                  <a:pt x="33" y="196"/>
                  <a:pt x="26" y="190"/>
                  <a:pt x="25" y="182"/>
                </a:cubicBezTo>
                <a:cubicBezTo>
                  <a:pt x="21" y="159"/>
                  <a:pt x="20" y="135"/>
                  <a:pt x="21" y="11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17" name="Google Shape;717;p3"/>
          <p:cNvGrpSpPr/>
          <p:nvPr/>
        </p:nvGrpSpPr>
        <p:grpSpPr>
          <a:xfrm>
            <a:off x="7498867" y="1887907"/>
            <a:ext cx="434975" cy="425450"/>
            <a:chOff x="9701333" y="2129231"/>
            <a:chExt cx="434975" cy="425450"/>
          </a:xfrm>
        </p:grpSpPr>
        <p:sp>
          <p:nvSpPr>
            <p:cNvPr id="718" name="Google Shape;718;p3"/>
            <p:cNvSpPr/>
            <p:nvPr/>
          </p:nvSpPr>
          <p:spPr>
            <a:xfrm>
              <a:off x="9783883" y="2268931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96" h="19" extrusionOk="0">
                  <a:moveTo>
                    <a:pt x="96" y="10"/>
                  </a:moveTo>
                  <a:cubicBezTo>
                    <a:pt x="96" y="4"/>
                    <a:pt x="92" y="0"/>
                    <a:pt x="8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92" y="19"/>
                    <a:pt x="96" y="15"/>
                    <a:pt x="96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9783883" y="2335606"/>
              <a:ext cx="146050" cy="34925"/>
            </a:xfrm>
            <a:custGeom>
              <a:avLst/>
              <a:gdLst/>
              <a:ahLst/>
              <a:cxnLst/>
              <a:rect l="l" t="t" r="r" b="b"/>
              <a:pathLst>
                <a:path w="84" h="20" extrusionOk="0">
                  <a:moveTo>
                    <a:pt x="84" y="10"/>
                  </a:moveTo>
                  <a:cubicBezTo>
                    <a:pt x="84" y="5"/>
                    <a:pt x="79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9" y="20"/>
                    <a:pt x="84" y="15"/>
                    <a:pt x="84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9783883" y="2403868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96" h="19" extrusionOk="0">
                  <a:moveTo>
                    <a:pt x="87" y="0"/>
                  </a:moveTo>
                  <a:cubicBezTo>
                    <a:pt x="92" y="0"/>
                    <a:pt x="96" y="4"/>
                    <a:pt x="96" y="9"/>
                  </a:cubicBezTo>
                  <a:cubicBezTo>
                    <a:pt x="96" y="15"/>
                    <a:pt x="92" y="19"/>
                    <a:pt x="87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9701333" y="2129231"/>
              <a:ext cx="434975" cy="425450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47" y="243"/>
                  </a:moveTo>
                  <a:cubicBezTo>
                    <a:pt x="214" y="243"/>
                    <a:pt x="214" y="243"/>
                    <a:pt x="214" y="243"/>
                  </a:cubicBezTo>
                  <a:cubicBezTo>
                    <a:pt x="233" y="243"/>
                    <a:pt x="249" y="227"/>
                    <a:pt x="249" y="208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2"/>
                    <a:pt x="244" y="128"/>
                    <a:pt x="239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10"/>
                    <a:pt x="177" y="0"/>
                    <a:pt x="162" y="10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0" y="19"/>
                    <a:pt x="137" y="19"/>
                    <a:pt x="126" y="12"/>
                  </a:cubicBezTo>
                  <a:cubicBezTo>
                    <a:pt x="110" y="0"/>
                    <a:pt x="87" y="0"/>
                    <a:pt x="71" y="12"/>
                  </a:cubicBezTo>
                  <a:cubicBezTo>
                    <a:pt x="61" y="19"/>
                    <a:pt x="47" y="19"/>
                    <a:pt x="37" y="1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0" y="0"/>
                    <a:pt x="0" y="10"/>
                    <a:pt x="0" y="28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22"/>
                    <a:pt x="21" y="243"/>
                    <a:pt x="47" y="243"/>
                  </a:cubicBezTo>
                  <a:close/>
                  <a:moveTo>
                    <a:pt x="82" y="27"/>
                  </a:moveTo>
                  <a:cubicBezTo>
                    <a:pt x="92" y="20"/>
                    <a:pt x="105" y="20"/>
                    <a:pt x="115" y="27"/>
                  </a:cubicBezTo>
                  <a:cubicBezTo>
                    <a:pt x="132" y="39"/>
                    <a:pt x="154" y="39"/>
                    <a:pt x="171" y="27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75" y="24"/>
                    <a:pt x="178" y="26"/>
                    <a:pt x="178" y="28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14"/>
                    <a:pt x="180" y="219"/>
                    <a:pt x="182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32" y="224"/>
                    <a:pt x="19" y="211"/>
                    <a:pt x="19" y="19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6"/>
                    <a:pt x="22" y="24"/>
                    <a:pt x="24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43" y="39"/>
                    <a:pt x="65" y="39"/>
                    <a:pt x="82" y="27"/>
                  </a:cubicBezTo>
                  <a:close/>
                  <a:moveTo>
                    <a:pt x="198" y="208"/>
                  </a:moveTo>
                  <a:cubicBezTo>
                    <a:pt x="198" y="147"/>
                    <a:pt x="198" y="147"/>
                    <a:pt x="198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0" y="208"/>
                    <a:pt x="230" y="208"/>
                    <a:pt x="230" y="208"/>
                  </a:cubicBezTo>
                  <a:cubicBezTo>
                    <a:pt x="230" y="217"/>
                    <a:pt x="222" y="224"/>
                    <a:pt x="214" y="224"/>
                  </a:cubicBezTo>
                  <a:cubicBezTo>
                    <a:pt x="205" y="224"/>
                    <a:pt x="198" y="217"/>
                    <a:pt x="198" y="2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8" name="Google Shape;695;p3"/>
          <p:cNvSpPr/>
          <p:nvPr/>
        </p:nvSpPr>
        <p:spPr>
          <a:xfrm>
            <a:off x="9723102" y="3082155"/>
            <a:ext cx="224501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sz="16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r>
              <a:rPr lang="ru-RU" sz="1600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тратегические гипотезы роста бизнеса</a:t>
            </a:r>
          </a:p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>
                <a:solidFill>
                  <a:schemeClr val="dk1"/>
                </a:solidFill>
                <a:sym typeface="Quattrocento Sans"/>
              </a:rPr>
              <a:t>б</a:t>
            </a:r>
            <a:r>
              <a:rPr lang="ru-RU" dirty="0" smtClean="0">
                <a:solidFill>
                  <a:schemeClr val="dk1"/>
                </a:solidFill>
                <a:sym typeface="Quattrocento Sans"/>
              </a:rPr>
              <a:t>ухгалтерский учет</a:t>
            </a:r>
          </a:p>
          <a:p>
            <a:pPr marL="180975" marR="0" lvl="0" indent="-180975" algn="l" rtl="0">
              <a:spcBef>
                <a:spcPts val="369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</a:pPr>
            <a:r>
              <a:rPr lang="ru-RU" dirty="0"/>
              <a:t>д</a:t>
            </a:r>
            <a:r>
              <a:rPr lang="ru-RU" dirty="0" smtClean="0"/>
              <a:t>орожная карта развития бизнеса</a:t>
            </a:r>
            <a:endParaRPr dirty="0"/>
          </a:p>
        </p:txBody>
      </p:sp>
      <p:grpSp>
        <p:nvGrpSpPr>
          <p:cNvPr id="39" name="Google Shape;705;p3"/>
          <p:cNvGrpSpPr/>
          <p:nvPr/>
        </p:nvGrpSpPr>
        <p:grpSpPr>
          <a:xfrm>
            <a:off x="9671223" y="2471515"/>
            <a:ext cx="793035" cy="793035"/>
            <a:chOff x="451565" y="2332067"/>
            <a:chExt cx="793035" cy="793035"/>
          </a:xfrm>
        </p:grpSpPr>
        <p:sp>
          <p:nvSpPr>
            <p:cNvPr id="40" name="Google Shape;706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1" name="Google Shape;707;p3"/>
            <p:cNvSpPr txBox="1"/>
            <p:nvPr/>
          </p:nvSpPr>
          <p:spPr>
            <a:xfrm>
              <a:off x="503444" y="2374641"/>
              <a:ext cx="72554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dirty="0" smtClean="0">
                  <a:solidFill>
                    <a:srgbClr val="CFCFC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05</a:t>
              </a:r>
              <a:endParaRPr sz="2400" dirty="0">
                <a:solidFill>
                  <a:srgbClr val="CFCFC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42" name="Google Shape;717;p3"/>
          <p:cNvGrpSpPr/>
          <p:nvPr/>
        </p:nvGrpSpPr>
        <p:grpSpPr>
          <a:xfrm>
            <a:off x="9891810" y="1887907"/>
            <a:ext cx="434975" cy="425450"/>
            <a:chOff x="9701333" y="2129231"/>
            <a:chExt cx="434975" cy="425450"/>
          </a:xfrm>
        </p:grpSpPr>
        <p:sp>
          <p:nvSpPr>
            <p:cNvPr id="43" name="Google Shape;718;p3"/>
            <p:cNvSpPr/>
            <p:nvPr/>
          </p:nvSpPr>
          <p:spPr>
            <a:xfrm>
              <a:off x="9783883" y="2268931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96" h="19" extrusionOk="0">
                  <a:moveTo>
                    <a:pt x="96" y="10"/>
                  </a:moveTo>
                  <a:cubicBezTo>
                    <a:pt x="96" y="4"/>
                    <a:pt x="92" y="0"/>
                    <a:pt x="8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92" y="19"/>
                    <a:pt x="96" y="15"/>
                    <a:pt x="96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4" name="Google Shape;719;p3"/>
            <p:cNvSpPr/>
            <p:nvPr/>
          </p:nvSpPr>
          <p:spPr>
            <a:xfrm>
              <a:off x="9783883" y="2335606"/>
              <a:ext cx="146050" cy="34925"/>
            </a:xfrm>
            <a:custGeom>
              <a:avLst/>
              <a:gdLst/>
              <a:ahLst/>
              <a:cxnLst/>
              <a:rect l="l" t="t" r="r" b="b"/>
              <a:pathLst>
                <a:path w="84" h="20" extrusionOk="0">
                  <a:moveTo>
                    <a:pt x="84" y="10"/>
                  </a:moveTo>
                  <a:cubicBezTo>
                    <a:pt x="84" y="5"/>
                    <a:pt x="79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9" y="20"/>
                    <a:pt x="84" y="15"/>
                    <a:pt x="84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5" name="Google Shape;720;p3"/>
            <p:cNvSpPr/>
            <p:nvPr/>
          </p:nvSpPr>
          <p:spPr>
            <a:xfrm>
              <a:off x="9783883" y="2403868"/>
              <a:ext cx="166688" cy="33338"/>
            </a:xfrm>
            <a:custGeom>
              <a:avLst/>
              <a:gdLst/>
              <a:ahLst/>
              <a:cxnLst/>
              <a:rect l="l" t="t" r="r" b="b"/>
              <a:pathLst>
                <a:path w="96" h="19" extrusionOk="0">
                  <a:moveTo>
                    <a:pt x="87" y="0"/>
                  </a:moveTo>
                  <a:cubicBezTo>
                    <a:pt x="92" y="0"/>
                    <a:pt x="96" y="4"/>
                    <a:pt x="96" y="9"/>
                  </a:cubicBezTo>
                  <a:cubicBezTo>
                    <a:pt x="96" y="15"/>
                    <a:pt x="92" y="19"/>
                    <a:pt x="87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46" name="Google Shape;721;p3"/>
            <p:cNvSpPr/>
            <p:nvPr/>
          </p:nvSpPr>
          <p:spPr>
            <a:xfrm>
              <a:off x="9701333" y="2129231"/>
              <a:ext cx="434975" cy="425450"/>
            </a:xfrm>
            <a:custGeom>
              <a:avLst/>
              <a:gdLst/>
              <a:ahLst/>
              <a:cxnLst/>
              <a:rect l="l" t="t" r="r" b="b"/>
              <a:pathLst>
                <a:path w="249" h="243" extrusionOk="0">
                  <a:moveTo>
                    <a:pt x="47" y="243"/>
                  </a:moveTo>
                  <a:cubicBezTo>
                    <a:pt x="214" y="243"/>
                    <a:pt x="214" y="243"/>
                    <a:pt x="214" y="243"/>
                  </a:cubicBezTo>
                  <a:cubicBezTo>
                    <a:pt x="233" y="243"/>
                    <a:pt x="249" y="227"/>
                    <a:pt x="249" y="208"/>
                  </a:cubicBezTo>
                  <a:cubicBezTo>
                    <a:pt x="249" y="138"/>
                    <a:pt x="249" y="138"/>
                    <a:pt x="249" y="138"/>
                  </a:cubicBezTo>
                  <a:cubicBezTo>
                    <a:pt x="249" y="132"/>
                    <a:pt x="244" y="128"/>
                    <a:pt x="239" y="128"/>
                  </a:cubicBezTo>
                  <a:cubicBezTo>
                    <a:pt x="198" y="128"/>
                    <a:pt x="198" y="128"/>
                    <a:pt x="198" y="128"/>
                  </a:cubicBezTo>
                  <a:cubicBezTo>
                    <a:pt x="198" y="28"/>
                    <a:pt x="198" y="28"/>
                    <a:pt x="198" y="28"/>
                  </a:cubicBezTo>
                  <a:cubicBezTo>
                    <a:pt x="198" y="10"/>
                    <a:pt x="177" y="0"/>
                    <a:pt x="162" y="10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0" y="19"/>
                    <a:pt x="137" y="19"/>
                    <a:pt x="126" y="12"/>
                  </a:cubicBezTo>
                  <a:cubicBezTo>
                    <a:pt x="110" y="0"/>
                    <a:pt x="87" y="0"/>
                    <a:pt x="71" y="12"/>
                  </a:cubicBezTo>
                  <a:cubicBezTo>
                    <a:pt x="61" y="19"/>
                    <a:pt x="47" y="19"/>
                    <a:pt x="37" y="12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0" y="0"/>
                    <a:pt x="0" y="10"/>
                    <a:pt x="0" y="28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222"/>
                    <a:pt x="21" y="243"/>
                    <a:pt x="47" y="243"/>
                  </a:cubicBezTo>
                  <a:close/>
                  <a:moveTo>
                    <a:pt x="82" y="27"/>
                  </a:moveTo>
                  <a:cubicBezTo>
                    <a:pt x="92" y="20"/>
                    <a:pt x="105" y="20"/>
                    <a:pt x="115" y="27"/>
                  </a:cubicBezTo>
                  <a:cubicBezTo>
                    <a:pt x="132" y="39"/>
                    <a:pt x="154" y="39"/>
                    <a:pt x="171" y="27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75" y="24"/>
                    <a:pt x="178" y="26"/>
                    <a:pt x="178" y="28"/>
                  </a:cubicBezTo>
                  <a:cubicBezTo>
                    <a:pt x="178" y="208"/>
                    <a:pt x="178" y="208"/>
                    <a:pt x="178" y="208"/>
                  </a:cubicBezTo>
                  <a:cubicBezTo>
                    <a:pt x="178" y="214"/>
                    <a:pt x="180" y="219"/>
                    <a:pt x="182" y="224"/>
                  </a:cubicBezTo>
                  <a:cubicBezTo>
                    <a:pt x="47" y="224"/>
                    <a:pt x="47" y="224"/>
                    <a:pt x="47" y="224"/>
                  </a:cubicBezTo>
                  <a:cubicBezTo>
                    <a:pt x="32" y="224"/>
                    <a:pt x="19" y="211"/>
                    <a:pt x="19" y="19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6"/>
                    <a:pt x="22" y="24"/>
                    <a:pt x="24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43" y="39"/>
                    <a:pt x="65" y="39"/>
                    <a:pt x="82" y="27"/>
                  </a:cubicBezTo>
                  <a:close/>
                  <a:moveTo>
                    <a:pt x="198" y="208"/>
                  </a:moveTo>
                  <a:cubicBezTo>
                    <a:pt x="198" y="147"/>
                    <a:pt x="198" y="147"/>
                    <a:pt x="198" y="147"/>
                  </a:cubicBezTo>
                  <a:cubicBezTo>
                    <a:pt x="230" y="147"/>
                    <a:pt x="230" y="147"/>
                    <a:pt x="230" y="147"/>
                  </a:cubicBezTo>
                  <a:cubicBezTo>
                    <a:pt x="230" y="208"/>
                    <a:pt x="230" y="208"/>
                    <a:pt x="230" y="208"/>
                  </a:cubicBezTo>
                  <a:cubicBezTo>
                    <a:pt x="230" y="217"/>
                    <a:pt x="222" y="224"/>
                    <a:pt x="214" y="224"/>
                  </a:cubicBezTo>
                  <a:cubicBezTo>
                    <a:pt x="205" y="224"/>
                    <a:pt x="198" y="217"/>
                    <a:pt x="198" y="2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cxnSp>
        <p:nvCxnSpPr>
          <p:cNvPr id="727" name="Google Shape;727;p4"/>
          <p:cNvCxnSpPr/>
          <p:nvPr/>
        </p:nvCxnSpPr>
        <p:spPr>
          <a:xfrm>
            <a:off x="1038409" y="304800"/>
            <a:ext cx="118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8" name="Google Shape;728;p4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О важном в программе</a:t>
            </a: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351548" y="3327412"/>
            <a:ext cx="5074468" cy="222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Чтобы работа с вами была максимально эффективной, доверяйте людям, за экспертизой которых вы сюда пришли.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Это ваш бизнес, не позволяйте навязывать чужое мнение или видение, но обсуждайте всё открыто,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не бойтесь задавать вопросы.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Здесь можно обсуждать любые вопросы, которые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вас беспокоят.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0" name="Google Shape;730;p4"/>
          <p:cNvSpPr/>
          <p:nvPr/>
        </p:nvSpPr>
        <p:spPr>
          <a:xfrm>
            <a:off x="6423726" y="2131026"/>
            <a:ext cx="2737527" cy="120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нужно говорить</a:t>
            </a:r>
            <a:endParaRPr/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8"/>
              <a:buFont typeface="Noto Sans Symbols"/>
              <a:buChar char="▪"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 идеях и как их быстро проверить</a:t>
            </a:r>
            <a:endParaRPr sz="1108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80975" marR="0" lvl="0" indent="-180975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8"/>
              <a:buFont typeface="Noto Sans Symbols"/>
              <a:buChar char="▪"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экономике и бизнес-метриках вашего продукта</a:t>
            </a:r>
            <a:endParaRPr sz="1108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180975" marR="0" lvl="0" indent="-1809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8"/>
              <a:buFont typeface="Noto Sans Symbols"/>
              <a:buChar char="▪"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изучении потенциальных клиентов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1" name="Google Shape;731;p4"/>
          <p:cNvSpPr/>
          <p:nvPr/>
        </p:nvSpPr>
        <p:spPr>
          <a:xfrm>
            <a:off x="9492991" y="2131026"/>
            <a:ext cx="2583990" cy="128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честность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Вся ответственность за проработку вашего будущего бизнеса лежит</a:t>
            </a:r>
            <a:b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на вас.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Ваш бизнес = Ваша ответственность.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2" name="Google Shape;732;p4"/>
          <p:cNvSpPr/>
          <p:nvPr/>
        </p:nvSpPr>
        <p:spPr>
          <a:xfrm>
            <a:off x="6423726" y="4337898"/>
            <a:ext cx="2573625" cy="131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индивидуальная работа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Тренер не делает работу за вас. Тренер предоставляет вам все инструменты формирования бизнеса.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3" name="Google Shape;733;p4"/>
          <p:cNvSpPr/>
          <p:nvPr/>
        </p:nvSpPr>
        <p:spPr>
          <a:xfrm>
            <a:off x="9492991" y="4337898"/>
            <a:ext cx="2271639" cy="8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обратная связь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8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Своевременная обратная </a:t>
            </a:r>
            <a:r>
              <a:rPr lang="ru-RU" sz="1108" dirty="0" smtClean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связь очень важна!</a:t>
            </a:r>
            <a:endParaRPr sz="18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4" name="Google Shape;734;p4"/>
          <p:cNvSpPr/>
          <p:nvPr/>
        </p:nvSpPr>
        <p:spPr>
          <a:xfrm>
            <a:off x="351548" y="1464183"/>
            <a:ext cx="5274552" cy="1655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Честные и открытые партнерские отношения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35" name="Google Shape;735;p4"/>
          <p:cNvGrpSpPr/>
          <p:nvPr/>
        </p:nvGrpSpPr>
        <p:grpSpPr>
          <a:xfrm>
            <a:off x="6423726" y="1589401"/>
            <a:ext cx="417513" cy="385764"/>
            <a:chOff x="946153" y="3179779"/>
            <a:chExt cx="417513" cy="385764"/>
          </a:xfrm>
        </p:grpSpPr>
        <p:sp>
          <p:nvSpPr>
            <p:cNvPr id="736" name="Google Shape;736;p4"/>
            <p:cNvSpPr/>
            <p:nvPr/>
          </p:nvSpPr>
          <p:spPr>
            <a:xfrm>
              <a:off x="1093790" y="3292492"/>
              <a:ext cx="160338" cy="157163"/>
            </a:xfrm>
            <a:custGeom>
              <a:avLst/>
              <a:gdLst/>
              <a:ahLst/>
              <a:cxnLst/>
              <a:rect l="l" t="t" r="r" b="b"/>
              <a:pathLst>
                <a:path w="90" h="89" extrusionOk="0">
                  <a:moveTo>
                    <a:pt x="45" y="0"/>
                  </a:moveTo>
                  <a:cubicBezTo>
                    <a:pt x="50" y="0"/>
                    <a:pt x="55" y="4"/>
                    <a:pt x="55" y="9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5" y="35"/>
                    <a:pt x="90" y="39"/>
                    <a:pt x="90" y="45"/>
                  </a:cubicBezTo>
                  <a:cubicBezTo>
                    <a:pt x="90" y="50"/>
                    <a:pt x="85" y="54"/>
                    <a:pt x="8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85"/>
                    <a:pt x="50" y="89"/>
                    <a:pt x="45" y="89"/>
                  </a:cubicBezTo>
                  <a:cubicBezTo>
                    <a:pt x="40" y="89"/>
                    <a:pt x="35" y="85"/>
                    <a:pt x="35" y="80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5" y="54"/>
                    <a:pt x="0" y="50"/>
                    <a:pt x="0" y="45"/>
                  </a:cubicBezTo>
                  <a:cubicBezTo>
                    <a:pt x="0" y="39"/>
                    <a:pt x="5" y="35"/>
                    <a:pt x="10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40" y="0"/>
                    <a:pt x="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946153" y="3179779"/>
              <a:ext cx="417513" cy="385764"/>
            </a:xfrm>
            <a:custGeom>
              <a:avLst/>
              <a:gdLst/>
              <a:ahLst/>
              <a:cxnLst/>
              <a:rect l="l" t="t" r="r" b="b"/>
              <a:pathLst>
                <a:path w="235" h="217" extrusionOk="0">
                  <a:moveTo>
                    <a:pt x="29" y="147"/>
                  </a:moveTo>
                  <a:cubicBezTo>
                    <a:pt x="0" y="77"/>
                    <a:pt x="52" y="0"/>
                    <a:pt x="12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89" y="0"/>
                    <a:pt x="235" y="46"/>
                    <a:pt x="235" y="103"/>
                  </a:cubicBezTo>
                  <a:cubicBezTo>
                    <a:pt x="235" y="166"/>
                    <a:pt x="184" y="217"/>
                    <a:pt x="121" y="217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17" y="217"/>
                    <a:pt x="13" y="215"/>
                    <a:pt x="12" y="211"/>
                  </a:cubicBezTo>
                  <a:cubicBezTo>
                    <a:pt x="10" y="207"/>
                    <a:pt x="12" y="203"/>
                    <a:pt x="15" y="200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41" y="179"/>
                    <a:pt x="41" y="178"/>
                    <a:pt x="41" y="177"/>
                  </a:cubicBezTo>
                  <a:lnTo>
                    <a:pt x="29" y="147"/>
                  </a:lnTo>
                  <a:close/>
                  <a:moveTo>
                    <a:pt x="128" y="19"/>
                  </a:moveTo>
                  <a:cubicBezTo>
                    <a:pt x="66" y="19"/>
                    <a:pt x="23" y="82"/>
                    <a:pt x="47" y="140"/>
                  </a:cubicBezTo>
                  <a:cubicBezTo>
                    <a:pt x="59" y="169"/>
                    <a:pt x="59" y="169"/>
                    <a:pt x="59" y="169"/>
                  </a:cubicBezTo>
                  <a:cubicBezTo>
                    <a:pt x="62" y="178"/>
                    <a:pt x="60" y="189"/>
                    <a:pt x="52" y="195"/>
                  </a:cubicBezTo>
                  <a:cubicBezTo>
                    <a:pt x="48" y="198"/>
                    <a:pt x="48" y="198"/>
                    <a:pt x="48" y="198"/>
                  </a:cubicBezTo>
                  <a:cubicBezTo>
                    <a:pt x="121" y="198"/>
                    <a:pt x="121" y="198"/>
                    <a:pt x="121" y="198"/>
                  </a:cubicBezTo>
                  <a:cubicBezTo>
                    <a:pt x="173" y="198"/>
                    <a:pt x="216" y="156"/>
                    <a:pt x="216" y="103"/>
                  </a:cubicBezTo>
                  <a:cubicBezTo>
                    <a:pt x="216" y="56"/>
                    <a:pt x="179" y="19"/>
                    <a:pt x="132" y="19"/>
                  </a:cubicBezTo>
                  <a:lnTo>
                    <a:pt x="128" y="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38" name="Google Shape;738;p4"/>
          <p:cNvSpPr/>
          <p:nvPr/>
        </p:nvSpPr>
        <p:spPr>
          <a:xfrm>
            <a:off x="9492991" y="1656599"/>
            <a:ext cx="390525" cy="322263"/>
          </a:xfrm>
          <a:custGeom>
            <a:avLst/>
            <a:gdLst/>
            <a:ahLst/>
            <a:cxnLst/>
            <a:rect l="l" t="t" r="r" b="b"/>
            <a:pathLst>
              <a:path w="224" h="185" extrusionOk="0">
                <a:moveTo>
                  <a:pt x="0" y="61"/>
                </a:moveTo>
                <a:cubicBezTo>
                  <a:pt x="0" y="26"/>
                  <a:pt x="30" y="0"/>
                  <a:pt x="66" y="0"/>
                </a:cubicBezTo>
                <a:cubicBezTo>
                  <a:pt x="84" y="0"/>
                  <a:pt x="100" y="8"/>
                  <a:pt x="112" y="19"/>
                </a:cubicBezTo>
                <a:cubicBezTo>
                  <a:pt x="123" y="8"/>
                  <a:pt x="139" y="0"/>
                  <a:pt x="158" y="0"/>
                </a:cubicBezTo>
                <a:cubicBezTo>
                  <a:pt x="193" y="0"/>
                  <a:pt x="224" y="26"/>
                  <a:pt x="224" y="61"/>
                </a:cubicBezTo>
                <a:cubicBezTo>
                  <a:pt x="224" y="84"/>
                  <a:pt x="213" y="105"/>
                  <a:pt x="199" y="123"/>
                </a:cubicBezTo>
                <a:cubicBezTo>
                  <a:pt x="186" y="140"/>
                  <a:pt x="167" y="155"/>
                  <a:pt x="150" y="167"/>
                </a:cubicBezTo>
                <a:cubicBezTo>
                  <a:pt x="143" y="172"/>
                  <a:pt x="136" y="176"/>
                  <a:pt x="130" y="179"/>
                </a:cubicBezTo>
                <a:cubicBezTo>
                  <a:pt x="124" y="182"/>
                  <a:pt x="118" y="185"/>
                  <a:pt x="112" y="185"/>
                </a:cubicBezTo>
                <a:cubicBezTo>
                  <a:pt x="106" y="185"/>
                  <a:pt x="99" y="182"/>
                  <a:pt x="93" y="179"/>
                </a:cubicBezTo>
                <a:cubicBezTo>
                  <a:pt x="87" y="176"/>
                  <a:pt x="80" y="172"/>
                  <a:pt x="74" y="167"/>
                </a:cubicBezTo>
                <a:cubicBezTo>
                  <a:pt x="56" y="155"/>
                  <a:pt x="38" y="140"/>
                  <a:pt x="24" y="123"/>
                </a:cubicBezTo>
                <a:cubicBezTo>
                  <a:pt x="10" y="105"/>
                  <a:pt x="0" y="84"/>
                  <a:pt x="0" y="61"/>
                </a:cubicBezTo>
                <a:close/>
                <a:moveTo>
                  <a:pt x="66" y="19"/>
                </a:moveTo>
                <a:cubicBezTo>
                  <a:pt x="39" y="19"/>
                  <a:pt x="19" y="38"/>
                  <a:pt x="19" y="61"/>
                </a:cubicBezTo>
                <a:cubicBezTo>
                  <a:pt x="19" y="79"/>
                  <a:pt x="27" y="95"/>
                  <a:pt x="39" y="111"/>
                </a:cubicBezTo>
                <a:cubicBezTo>
                  <a:pt x="51" y="126"/>
                  <a:pt x="68" y="140"/>
                  <a:pt x="85" y="152"/>
                </a:cubicBezTo>
                <a:cubicBezTo>
                  <a:pt x="91" y="156"/>
                  <a:pt x="97" y="160"/>
                  <a:pt x="102" y="162"/>
                </a:cubicBezTo>
                <a:cubicBezTo>
                  <a:pt x="107" y="165"/>
                  <a:pt x="111" y="166"/>
                  <a:pt x="112" y="166"/>
                </a:cubicBezTo>
                <a:cubicBezTo>
                  <a:pt x="113" y="166"/>
                  <a:pt x="116" y="165"/>
                  <a:pt x="122" y="162"/>
                </a:cubicBezTo>
                <a:cubicBezTo>
                  <a:pt x="127" y="160"/>
                  <a:pt x="133" y="156"/>
                  <a:pt x="139" y="152"/>
                </a:cubicBezTo>
                <a:cubicBezTo>
                  <a:pt x="156" y="140"/>
                  <a:pt x="172" y="126"/>
                  <a:pt x="184" y="111"/>
                </a:cubicBezTo>
                <a:cubicBezTo>
                  <a:pt x="197" y="95"/>
                  <a:pt x="204" y="79"/>
                  <a:pt x="204" y="61"/>
                </a:cubicBezTo>
                <a:cubicBezTo>
                  <a:pt x="204" y="38"/>
                  <a:pt x="184" y="19"/>
                  <a:pt x="158" y="19"/>
                </a:cubicBezTo>
                <a:cubicBezTo>
                  <a:pt x="142" y="19"/>
                  <a:pt x="128" y="28"/>
                  <a:pt x="119" y="40"/>
                </a:cubicBezTo>
                <a:cubicBezTo>
                  <a:pt x="118" y="42"/>
                  <a:pt x="115" y="43"/>
                  <a:pt x="112" y="43"/>
                </a:cubicBezTo>
                <a:cubicBezTo>
                  <a:pt x="109" y="43"/>
                  <a:pt x="106" y="42"/>
                  <a:pt x="104" y="40"/>
                </a:cubicBezTo>
                <a:cubicBezTo>
                  <a:pt x="95" y="28"/>
                  <a:pt x="81" y="19"/>
                  <a:pt x="66" y="1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39" name="Google Shape;739;p4"/>
          <p:cNvGrpSpPr/>
          <p:nvPr/>
        </p:nvGrpSpPr>
        <p:grpSpPr>
          <a:xfrm>
            <a:off x="6439456" y="3890853"/>
            <a:ext cx="314614" cy="395432"/>
            <a:chOff x="10704633" y="1065606"/>
            <a:chExt cx="346075" cy="434975"/>
          </a:xfrm>
        </p:grpSpPr>
        <p:sp>
          <p:nvSpPr>
            <p:cNvPr id="740" name="Google Shape;740;p4"/>
            <p:cNvSpPr/>
            <p:nvPr/>
          </p:nvSpPr>
          <p:spPr>
            <a:xfrm>
              <a:off x="10833220" y="1214831"/>
              <a:ext cx="88900" cy="9048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0788770" y="1337068"/>
              <a:ext cx="179388" cy="88900"/>
            </a:xfrm>
            <a:custGeom>
              <a:avLst/>
              <a:gdLst/>
              <a:ahLst/>
              <a:cxnLst/>
              <a:rect l="l" t="t" r="r" b="b"/>
              <a:pathLst>
                <a:path w="103" h="51" extrusionOk="0">
                  <a:moveTo>
                    <a:pt x="0" y="39"/>
                  </a:moveTo>
                  <a:cubicBezTo>
                    <a:pt x="0" y="17"/>
                    <a:pt x="17" y="0"/>
                    <a:pt x="3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5" y="0"/>
                    <a:pt x="103" y="17"/>
                    <a:pt x="103" y="39"/>
                  </a:cubicBezTo>
                  <a:cubicBezTo>
                    <a:pt x="103" y="46"/>
                    <a:pt x="97" y="51"/>
                    <a:pt x="90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6" y="51"/>
                    <a:pt x="0" y="46"/>
                    <a:pt x="0" y="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0704633" y="1065606"/>
              <a:ext cx="346075" cy="434975"/>
            </a:xfrm>
            <a:custGeom>
              <a:avLst/>
              <a:gdLst/>
              <a:ahLst/>
              <a:cxnLst/>
              <a:rect l="l" t="t" r="r" b="b"/>
              <a:pathLst>
                <a:path w="198" h="249" extrusionOk="0">
                  <a:moveTo>
                    <a:pt x="36" y="0"/>
                  </a:moveTo>
                  <a:cubicBezTo>
                    <a:pt x="16" y="0"/>
                    <a:pt x="0" y="15"/>
                    <a:pt x="0" y="35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33"/>
                    <a:pt x="16" y="249"/>
                    <a:pt x="36" y="249"/>
                  </a:cubicBezTo>
                  <a:cubicBezTo>
                    <a:pt x="163" y="249"/>
                    <a:pt x="163" y="249"/>
                    <a:pt x="163" y="249"/>
                  </a:cubicBezTo>
                  <a:cubicBezTo>
                    <a:pt x="183" y="249"/>
                    <a:pt x="198" y="233"/>
                    <a:pt x="198" y="214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71"/>
                    <a:pt x="197" y="66"/>
                    <a:pt x="194" y="63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2" y="3"/>
                    <a:pt x="145" y="0"/>
                    <a:pt x="138" y="0"/>
                  </a:cubicBezTo>
                  <a:lnTo>
                    <a:pt x="36" y="0"/>
                  </a:lnTo>
                  <a:close/>
                  <a:moveTo>
                    <a:pt x="20" y="35"/>
                  </a:moveTo>
                  <a:cubicBezTo>
                    <a:pt x="20" y="26"/>
                    <a:pt x="27" y="19"/>
                    <a:pt x="36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80"/>
                    <a:pt x="132" y="85"/>
                    <a:pt x="138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9" y="223"/>
                    <a:pt x="172" y="230"/>
                    <a:pt x="163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27" y="230"/>
                    <a:pt x="20" y="223"/>
                    <a:pt x="20" y="214"/>
                  </a:cubicBezTo>
                  <a:lnTo>
                    <a:pt x="20" y="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43" name="Google Shape;743;p4"/>
          <p:cNvSpPr/>
          <p:nvPr/>
        </p:nvSpPr>
        <p:spPr>
          <a:xfrm>
            <a:off x="9492991" y="3902831"/>
            <a:ext cx="323850" cy="371477"/>
          </a:xfrm>
          <a:custGeom>
            <a:avLst/>
            <a:gdLst/>
            <a:ahLst/>
            <a:cxnLst/>
            <a:rect l="l" t="t" r="r" b="b"/>
            <a:pathLst>
              <a:path w="183" h="209" extrusionOk="0">
                <a:moveTo>
                  <a:pt x="75" y="19"/>
                </a:moveTo>
                <a:cubicBezTo>
                  <a:pt x="73" y="19"/>
                  <a:pt x="71" y="20"/>
                  <a:pt x="70" y="22"/>
                </a:cubicBezTo>
                <a:cubicBezTo>
                  <a:pt x="28" y="97"/>
                  <a:pt x="28" y="97"/>
                  <a:pt x="28" y="97"/>
                </a:cubicBezTo>
                <a:cubicBezTo>
                  <a:pt x="22" y="107"/>
                  <a:pt x="20" y="118"/>
                  <a:pt x="21" y="130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26" y="178"/>
                  <a:pt x="32" y="184"/>
                  <a:pt x="39" y="185"/>
                </a:cubicBezTo>
                <a:cubicBezTo>
                  <a:pt x="66" y="188"/>
                  <a:pt x="66" y="188"/>
                  <a:pt x="66" y="188"/>
                </a:cubicBezTo>
                <a:cubicBezTo>
                  <a:pt x="84" y="190"/>
                  <a:pt x="102" y="188"/>
                  <a:pt x="119" y="183"/>
                </a:cubicBezTo>
                <a:cubicBezTo>
                  <a:pt x="128" y="180"/>
                  <a:pt x="134" y="173"/>
                  <a:pt x="138" y="165"/>
                </a:cubicBezTo>
                <a:cubicBezTo>
                  <a:pt x="159" y="110"/>
                  <a:pt x="159" y="110"/>
                  <a:pt x="159" y="110"/>
                </a:cubicBezTo>
                <a:cubicBezTo>
                  <a:pt x="160" y="108"/>
                  <a:pt x="160" y="107"/>
                  <a:pt x="161" y="106"/>
                </a:cubicBezTo>
                <a:cubicBezTo>
                  <a:pt x="162" y="93"/>
                  <a:pt x="152" y="83"/>
                  <a:pt x="139" y="85"/>
                </a:cubicBezTo>
                <a:cubicBezTo>
                  <a:pt x="96" y="93"/>
                  <a:pt x="96" y="93"/>
                  <a:pt x="96" y="93"/>
                </a:cubicBezTo>
                <a:cubicBezTo>
                  <a:pt x="82" y="95"/>
                  <a:pt x="70" y="83"/>
                  <a:pt x="73" y="69"/>
                </a:cubicBezTo>
                <a:cubicBezTo>
                  <a:pt x="81" y="26"/>
                  <a:pt x="81" y="26"/>
                  <a:pt x="81" y="26"/>
                </a:cubicBezTo>
                <a:cubicBezTo>
                  <a:pt x="82" y="22"/>
                  <a:pt x="79" y="19"/>
                  <a:pt x="75" y="19"/>
                </a:cubicBezTo>
                <a:close/>
                <a:moveTo>
                  <a:pt x="54" y="12"/>
                </a:moveTo>
                <a:cubicBezTo>
                  <a:pt x="58" y="5"/>
                  <a:pt x="66" y="0"/>
                  <a:pt x="75" y="0"/>
                </a:cubicBezTo>
                <a:cubicBezTo>
                  <a:pt x="91" y="0"/>
                  <a:pt x="103" y="14"/>
                  <a:pt x="100" y="30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73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3" y="74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61" y="62"/>
                  <a:pt x="183" y="83"/>
                  <a:pt x="180" y="108"/>
                </a:cubicBezTo>
                <a:cubicBezTo>
                  <a:pt x="179" y="111"/>
                  <a:pt x="178" y="114"/>
                  <a:pt x="177" y="117"/>
                </a:cubicBezTo>
                <a:cubicBezTo>
                  <a:pt x="155" y="172"/>
                  <a:pt x="155" y="172"/>
                  <a:pt x="155" y="172"/>
                </a:cubicBezTo>
                <a:cubicBezTo>
                  <a:pt x="150" y="186"/>
                  <a:pt x="139" y="196"/>
                  <a:pt x="125" y="201"/>
                </a:cubicBezTo>
                <a:cubicBezTo>
                  <a:pt x="106" y="207"/>
                  <a:pt x="85" y="209"/>
                  <a:pt x="64" y="207"/>
                </a:cubicBezTo>
                <a:cubicBezTo>
                  <a:pt x="37" y="204"/>
                  <a:pt x="37" y="204"/>
                  <a:pt x="37" y="204"/>
                </a:cubicBezTo>
                <a:cubicBezTo>
                  <a:pt x="21" y="202"/>
                  <a:pt x="8" y="189"/>
                  <a:pt x="6" y="173"/>
                </a:cubicBezTo>
                <a:cubicBezTo>
                  <a:pt x="2" y="132"/>
                  <a:pt x="2" y="132"/>
                  <a:pt x="2" y="132"/>
                </a:cubicBezTo>
                <a:cubicBezTo>
                  <a:pt x="0" y="116"/>
                  <a:pt x="3" y="101"/>
                  <a:pt x="11" y="87"/>
                </a:cubicBezTo>
                <a:lnTo>
                  <a:pt x="54" y="1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5"/>
          <p:cNvSpPr txBox="1">
            <a:spLocks noGrp="1"/>
          </p:cNvSpPr>
          <p:nvPr>
            <p:ph type="subTitle" idx="1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cxnSp>
        <p:nvCxnSpPr>
          <p:cNvPr id="749" name="Google Shape;749;p5"/>
          <p:cNvCxnSpPr/>
          <p:nvPr/>
        </p:nvCxnSpPr>
        <p:spPr>
          <a:xfrm>
            <a:off x="1038409" y="304800"/>
            <a:ext cx="1181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0" name="Google Shape;750;p5"/>
          <p:cNvSpPr txBox="1">
            <a:spLocks noGrp="1"/>
          </p:cNvSpPr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Инструменты работы и коммуникации в программе</a:t>
            </a:r>
            <a:endParaRPr/>
          </a:p>
        </p:txBody>
      </p:sp>
      <p:sp>
        <p:nvSpPr>
          <p:cNvPr id="751" name="Google Shape;751;p5"/>
          <p:cNvSpPr/>
          <p:nvPr/>
        </p:nvSpPr>
        <p:spPr>
          <a:xfrm>
            <a:off x="9133181" y="1457864"/>
            <a:ext cx="3058818" cy="4295955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2" name="Google Shape;752;p5"/>
          <p:cNvSpPr/>
          <p:nvPr/>
        </p:nvSpPr>
        <p:spPr>
          <a:xfrm>
            <a:off x="6074363" y="1457864"/>
            <a:ext cx="3058818" cy="4295955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3" name="Google Shape;753;p5"/>
          <p:cNvSpPr/>
          <p:nvPr/>
        </p:nvSpPr>
        <p:spPr>
          <a:xfrm>
            <a:off x="3015546" y="1457864"/>
            <a:ext cx="3058818" cy="4295955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4" name="Google Shape;754;p5"/>
          <p:cNvSpPr/>
          <p:nvPr/>
        </p:nvSpPr>
        <p:spPr>
          <a:xfrm>
            <a:off x="-740" y="1457864"/>
            <a:ext cx="3058818" cy="4295955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5" name="Google Shape;755;p5"/>
          <p:cNvSpPr/>
          <p:nvPr/>
        </p:nvSpPr>
        <p:spPr>
          <a:xfrm>
            <a:off x="6273081" y="3430632"/>
            <a:ext cx="2710009" cy="191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Исследование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При исследовании целевой аудитории вы можете звонить, писать, создавать опросы в социальных сетях и мессенджерах.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6" name="Google Shape;756;p5"/>
          <p:cNvSpPr/>
          <p:nvPr/>
        </p:nvSpPr>
        <p:spPr>
          <a:xfrm>
            <a:off x="3256795" y="3430632"/>
            <a:ext cx="2667478" cy="214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Рабочая тетрадь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Ноутбук — все работы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 документах, таблицах, автоматизированных инструментах программы будут вестись на компьютере/ноутбуке.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7" name="Google Shape;757;p5"/>
          <p:cNvSpPr/>
          <p:nvPr/>
        </p:nvSpPr>
        <p:spPr>
          <a:xfrm>
            <a:off x="255181" y="3430632"/>
            <a:ext cx="2708607" cy="1460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Чат группы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Все новости, вопросы </a:t>
            </a:r>
            <a:br>
              <a:rPr lang="ru-RU" sz="16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материалы — общий чат группы в Telegram</a:t>
            </a:r>
            <a:endParaRPr sz="1600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8" name="Google Shape;758;p5"/>
          <p:cNvSpPr/>
          <p:nvPr/>
        </p:nvSpPr>
        <p:spPr>
          <a:xfrm>
            <a:off x="9419728" y="3430632"/>
            <a:ext cx="2710009" cy="172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МСП.РФ</a:t>
            </a:r>
            <a:endParaRPr/>
          </a:p>
          <a:p>
            <a:pPr marL="0" marR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Некоторые материалы необходимо будет заполнить и загрузить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на платформу МСП.РФ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59" name="Google Shape;759;p5"/>
          <p:cNvGrpSpPr/>
          <p:nvPr/>
        </p:nvGrpSpPr>
        <p:grpSpPr>
          <a:xfrm>
            <a:off x="2417125" y="1733886"/>
            <a:ext cx="433070" cy="361475"/>
            <a:chOff x="9424996" y="2008198"/>
            <a:chExt cx="393700" cy="328614"/>
          </a:xfrm>
        </p:grpSpPr>
        <p:sp>
          <p:nvSpPr>
            <p:cNvPr id="760" name="Google Shape;760;p5"/>
            <p:cNvSpPr/>
            <p:nvPr/>
          </p:nvSpPr>
          <p:spPr>
            <a:xfrm>
              <a:off x="9504371" y="2125674"/>
              <a:ext cx="57150" cy="5715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9594859" y="2125674"/>
              <a:ext cx="57150" cy="5715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9686934" y="2125674"/>
              <a:ext cx="55563" cy="5715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9424996" y="2008198"/>
              <a:ext cx="393700" cy="328614"/>
            </a:xfrm>
            <a:custGeom>
              <a:avLst/>
              <a:gdLst/>
              <a:ahLst/>
              <a:cxnLst/>
              <a:rect l="l" t="t" r="r" b="b"/>
              <a:pathLst>
                <a:path w="222" h="185" extrusionOk="0">
                  <a:moveTo>
                    <a:pt x="165" y="4"/>
                  </a:moveTo>
                  <a:cubicBezTo>
                    <a:pt x="130" y="1"/>
                    <a:pt x="96" y="0"/>
                    <a:pt x="61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26" y="6"/>
                    <a:pt x="0" y="33"/>
                    <a:pt x="0" y="6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78"/>
                    <a:pt x="2" y="181"/>
                    <a:pt x="5" y="183"/>
                  </a:cubicBezTo>
                  <a:cubicBezTo>
                    <a:pt x="8" y="185"/>
                    <a:pt x="12" y="185"/>
                    <a:pt x="15" y="183"/>
                  </a:cubicBezTo>
                  <a:cubicBezTo>
                    <a:pt x="65" y="156"/>
                    <a:pt x="65" y="156"/>
                    <a:pt x="65" y="156"/>
                  </a:cubicBezTo>
                  <a:cubicBezTo>
                    <a:pt x="67" y="155"/>
                    <a:pt x="69" y="155"/>
                    <a:pt x="72" y="155"/>
                  </a:cubicBezTo>
                  <a:cubicBezTo>
                    <a:pt x="187" y="155"/>
                    <a:pt x="187" y="155"/>
                    <a:pt x="187" y="155"/>
                  </a:cubicBezTo>
                  <a:cubicBezTo>
                    <a:pt x="201" y="155"/>
                    <a:pt x="214" y="144"/>
                    <a:pt x="216" y="130"/>
                  </a:cubicBezTo>
                  <a:cubicBezTo>
                    <a:pt x="221" y="101"/>
                    <a:pt x="222" y="72"/>
                    <a:pt x="217" y="43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4" y="19"/>
                    <a:pt x="201" y="7"/>
                    <a:pt x="185" y="5"/>
                  </a:cubicBezTo>
                  <a:lnTo>
                    <a:pt x="165" y="4"/>
                  </a:lnTo>
                  <a:close/>
                  <a:moveTo>
                    <a:pt x="63" y="22"/>
                  </a:moveTo>
                  <a:cubicBezTo>
                    <a:pt x="96" y="20"/>
                    <a:pt x="130" y="20"/>
                    <a:pt x="163" y="23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91" y="25"/>
                    <a:pt x="196" y="30"/>
                    <a:pt x="197" y="37"/>
                  </a:cubicBezTo>
                  <a:cubicBezTo>
                    <a:pt x="198" y="46"/>
                    <a:pt x="198" y="46"/>
                    <a:pt x="198" y="46"/>
                  </a:cubicBezTo>
                  <a:cubicBezTo>
                    <a:pt x="203" y="72"/>
                    <a:pt x="202" y="100"/>
                    <a:pt x="197" y="126"/>
                  </a:cubicBezTo>
                  <a:cubicBezTo>
                    <a:pt x="196" y="132"/>
                    <a:pt x="192" y="135"/>
                    <a:pt x="187" y="135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66" y="135"/>
                    <a:pt x="61" y="137"/>
                    <a:pt x="55" y="140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0" y="43"/>
                    <a:pt x="37" y="24"/>
                    <a:pt x="60" y="22"/>
                  </a:cubicBezTo>
                  <a:lnTo>
                    <a:pt x="63" y="2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64" name="Google Shape;764;p5"/>
          <p:cNvSpPr/>
          <p:nvPr/>
        </p:nvSpPr>
        <p:spPr>
          <a:xfrm>
            <a:off x="5416858" y="1720947"/>
            <a:ext cx="458788" cy="387352"/>
          </a:xfrm>
          <a:custGeom>
            <a:avLst/>
            <a:gdLst/>
            <a:ahLst/>
            <a:cxnLst/>
            <a:rect l="l" t="t" r="r" b="b"/>
            <a:pathLst>
              <a:path w="258" h="218" extrusionOk="0">
                <a:moveTo>
                  <a:pt x="129" y="0"/>
                </a:moveTo>
                <a:cubicBezTo>
                  <a:pt x="222" y="3"/>
                  <a:pt x="222" y="3"/>
                  <a:pt x="222" y="3"/>
                </a:cubicBezTo>
                <a:cubicBezTo>
                  <a:pt x="239" y="4"/>
                  <a:pt x="252" y="16"/>
                  <a:pt x="254" y="32"/>
                </a:cubicBezTo>
                <a:cubicBezTo>
                  <a:pt x="258" y="68"/>
                  <a:pt x="258" y="105"/>
                  <a:pt x="254" y="141"/>
                </a:cubicBezTo>
                <a:cubicBezTo>
                  <a:pt x="252" y="157"/>
                  <a:pt x="239" y="170"/>
                  <a:pt x="222" y="170"/>
                </a:cubicBezTo>
                <a:cubicBezTo>
                  <a:pt x="152" y="172"/>
                  <a:pt x="152" y="172"/>
                  <a:pt x="152" y="172"/>
                </a:cubicBezTo>
                <a:cubicBezTo>
                  <a:pt x="152" y="198"/>
                  <a:pt x="152" y="198"/>
                  <a:pt x="152" y="198"/>
                </a:cubicBezTo>
                <a:cubicBezTo>
                  <a:pt x="193" y="198"/>
                  <a:pt x="193" y="198"/>
                  <a:pt x="193" y="198"/>
                </a:cubicBezTo>
                <a:cubicBezTo>
                  <a:pt x="198" y="198"/>
                  <a:pt x="203" y="203"/>
                  <a:pt x="203" y="208"/>
                </a:cubicBezTo>
                <a:cubicBezTo>
                  <a:pt x="203" y="213"/>
                  <a:pt x="198" y="218"/>
                  <a:pt x="193" y="218"/>
                </a:cubicBezTo>
                <a:cubicBezTo>
                  <a:pt x="65" y="218"/>
                  <a:pt x="65" y="218"/>
                  <a:pt x="65" y="218"/>
                </a:cubicBezTo>
                <a:cubicBezTo>
                  <a:pt x="60" y="218"/>
                  <a:pt x="56" y="213"/>
                  <a:pt x="56" y="208"/>
                </a:cubicBezTo>
                <a:cubicBezTo>
                  <a:pt x="56" y="203"/>
                  <a:pt x="60" y="198"/>
                  <a:pt x="65" y="198"/>
                </a:cubicBezTo>
                <a:cubicBezTo>
                  <a:pt x="107" y="198"/>
                  <a:pt x="107" y="198"/>
                  <a:pt x="107" y="198"/>
                </a:cubicBezTo>
                <a:cubicBezTo>
                  <a:pt x="107" y="172"/>
                  <a:pt x="107" y="172"/>
                  <a:pt x="107" y="172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20" y="170"/>
                  <a:pt x="6" y="157"/>
                  <a:pt x="4" y="141"/>
                </a:cubicBezTo>
                <a:cubicBezTo>
                  <a:pt x="0" y="105"/>
                  <a:pt x="0" y="68"/>
                  <a:pt x="4" y="32"/>
                </a:cubicBezTo>
                <a:cubicBezTo>
                  <a:pt x="6" y="16"/>
                  <a:pt x="20" y="4"/>
                  <a:pt x="36" y="3"/>
                </a:cubicBezTo>
                <a:lnTo>
                  <a:pt x="129" y="0"/>
                </a:lnTo>
                <a:close/>
                <a:moveTo>
                  <a:pt x="129" y="20"/>
                </a:moveTo>
                <a:cubicBezTo>
                  <a:pt x="37" y="22"/>
                  <a:pt x="37" y="22"/>
                  <a:pt x="37" y="22"/>
                </a:cubicBezTo>
                <a:cubicBezTo>
                  <a:pt x="30" y="22"/>
                  <a:pt x="24" y="28"/>
                  <a:pt x="23" y="34"/>
                </a:cubicBezTo>
                <a:cubicBezTo>
                  <a:pt x="20" y="69"/>
                  <a:pt x="20" y="104"/>
                  <a:pt x="23" y="139"/>
                </a:cubicBezTo>
                <a:cubicBezTo>
                  <a:pt x="24" y="146"/>
                  <a:pt x="30" y="151"/>
                  <a:pt x="37" y="151"/>
                </a:cubicBezTo>
                <a:cubicBezTo>
                  <a:pt x="129" y="154"/>
                  <a:pt x="129" y="154"/>
                  <a:pt x="129" y="154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29" y="151"/>
                  <a:pt x="234" y="146"/>
                  <a:pt x="235" y="139"/>
                </a:cubicBezTo>
                <a:cubicBezTo>
                  <a:pt x="239" y="104"/>
                  <a:pt x="239" y="69"/>
                  <a:pt x="235" y="34"/>
                </a:cubicBezTo>
                <a:cubicBezTo>
                  <a:pt x="234" y="28"/>
                  <a:pt x="229" y="22"/>
                  <a:pt x="222" y="22"/>
                </a:cubicBezTo>
                <a:lnTo>
                  <a:pt x="129" y="2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65" name="Google Shape;765;p5"/>
          <p:cNvGrpSpPr/>
          <p:nvPr/>
        </p:nvGrpSpPr>
        <p:grpSpPr>
          <a:xfrm>
            <a:off x="8504841" y="1708247"/>
            <a:ext cx="411163" cy="412752"/>
            <a:chOff x="7213607" y="804867"/>
            <a:chExt cx="411163" cy="412752"/>
          </a:xfrm>
        </p:grpSpPr>
        <p:sp>
          <p:nvSpPr>
            <p:cNvPr id="766" name="Google Shape;766;p5"/>
            <p:cNvSpPr/>
            <p:nvPr/>
          </p:nvSpPr>
          <p:spPr>
            <a:xfrm>
              <a:off x="7213607" y="804867"/>
              <a:ext cx="411163" cy="412752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34" y="90"/>
                  </a:moveTo>
                  <a:cubicBezTo>
                    <a:pt x="57" y="140"/>
                    <a:pt x="98" y="179"/>
                    <a:pt x="148" y="200"/>
                  </a:cubicBezTo>
                  <a:cubicBezTo>
                    <a:pt x="148" y="201"/>
                    <a:pt x="148" y="201"/>
                    <a:pt x="148" y="201"/>
                  </a:cubicBezTo>
                  <a:cubicBezTo>
                    <a:pt x="158" y="205"/>
                    <a:pt x="158" y="205"/>
                    <a:pt x="158" y="205"/>
                  </a:cubicBezTo>
                  <a:cubicBezTo>
                    <a:pt x="171" y="210"/>
                    <a:pt x="185" y="206"/>
                    <a:pt x="193" y="195"/>
                  </a:cubicBezTo>
                  <a:cubicBezTo>
                    <a:pt x="209" y="173"/>
                    <a:pt x="209" y="173"/>
                    <a:pt x="209" y="173"/>
                  </a:cubicBezTo>
                  <a:cubicBezTo>
                    <a:pt x="210" y="172"/>
                    <a:pt x="210" y="170"/>
                    <a:pt x="209" y="169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79" y="145"/>
                    <a:pt x="177" y="145"/>
                    <a:pt x="176" y="146"/>
                  </a:cubicBezTo>
                  <a:cubicBezTo>
                    <a:pt x="165" y="161"/>
                    <a:pt x="165" y="161"/>
                    <a:pt x="165" y="161"/>
                  </a:cubicBezTo>
                  <a:cubicBezTo>
                    <a:pt x="162" y="165"/>
                    <a:pt x="157" y="166"/>
                    <a:pt x="153" y="164"/>
                  </a:cubicBezTo>
                  <a:cubicBezTo>
                    <a:pt x="115" y="147"/>
                    <a:pt x="85" y="117"/>
                    <a:pt x="68" y="79"/>
                  </a:cubicBezTo>
                  <a:cubicBezTo>
                    <a:pt x="66" y="75"/>
                    <a:pt x="67" y="70"/>
                    <a:pt x="71" y="6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5"/>
                    <a:pt x="88" y="53"/>
                    <a:pt x="86" y="52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2" y="22"/>
                    <a:pt x="61" y="22"/>
                    <a:pt x="59" y="23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25" y="47"/>
                    <a:pt x="22" y="62"/>
                    <a:pt x="27" y="74"/>
                  </a:cubicBezTo>
                  <a:cubicBezTo>
                    <a:pt x="34" y="90"/>
                    <a:pt x="34" y="90"/>
                    <a:pt x="34" y="90"/>
                  </a:cubicBezTo>
                  <a:close/>
                  <a:moveTo>
                    <a:pt x="141" y="218"/>
                  </a:moveTo>
                  <a:cubicBezTo>
                    <a:pt x="86" y="195"/>
                    <a:pt x="42" y="152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0" y="61"/>
                    <a:pt x="7" y="37"/>
                    <a:pt x="25" y="23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58" y="0"/>
                    <a:pt x="71" y="2"/>
                    <a:pt x="78" y="1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9" y="50"/>
                    <a:pt x="108" y="64"/>
                    <a:pt x="97" y="72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103" y="106"/>
                    <a:pt x="126" y="129"/>
                    <a:pt x="154" y="143"/>
                  </a:cubicBezTo>
                  <a:cubicBezTo>
                    <a:pt x="160" y="135"/>
                    <a:pt x="160" y="135"/>
                    <a:pt x="160" y="135"/>
                  </a:cubicBezTo>
                  <a:cubicBezTo>
                    <a:pt x="168" y="125"/>
                    <a:pt x="183" y="123"/>
                    <a:pt x="192" y="131"/>
                  </a:cubicBezTo>
                  <a:cubicBezTo>
                    <a:pt x="221" y="154"/>
                    <a:pt x="221" y="154"/>
                    <a:pt x="221" y="154"/>
                  </a:cubicBezTo>
                  <a:cubicBezTo>
                    <a:pt x="230" y="161"/>
                    <a:pt x="232" y="175"/>
                    <a:pt x="225" y="184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195" y="225"/>
                    <a:pt x="171" y="232"/>
                    <a:pt x="150" y="222"/>
                  </a:cubicBezTo>
                  <a:lnTo>
                    <a:pt x="141" y="21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7451732" y="828680"/>
              <a:ext cx="136525" cy="134938"/>
            </a:xfrm>
            <a:custGeom>
              <a:avLst/>
              <a:gdLst/>
              <a:ahLst/>
              <a:cxnLst/>
              <a:rect l="l" t="t" r="r" b="b"/>
              <a:pathLst>
                <a:path w="77" h="76" extrusionOk="0">
                  <a:moveTo>
                    <a:pt x="74" y="2"/>
                  </a:moveTo>
                  <a:cubicBezTo>
                    <a:pt x="76" y="4"/>
                    <a:pt x="77" y="7"/>
                    <a:pt x="77" y="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63"/>
                    <a:pt x="73" y="68"/>
                    <a:pt x="68" y="68"/>
                  </a:cubicBezTo>
                  <a:cubicBezTo>
                    <a:pt x="62" y="68"/>
                    <a:pt x="58" y="63"/>
                    <a:pt x="58" y="58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4" y="76"/>
                    <a:pt x="8" y="76"/>
                    <a:pt x="4" y="73"/>
                  </a:cubicBezTo>
                  <a:cubicBezTo>
                    <a:pt x="0" y="69"/>
                    <a:pt x="0" y="63"/>
                    <a:pt x="4" y="5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3" y="19"/>
                    <a:pt x="9" y="14"/>
                    <a:pt x="9" y="9"/>
                  </a:cubicBezTo>
                  <a:cubicBezTo>
                    <a:pt x="9" y="4"/>
                    <a:pt x="13" y="0"/>
                    <a:pt x="19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0" y="0"/>
                    <a:pt x="73" y="1"/>
                    <a:pt x="74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68" name="Google Shape;768;p5"/>
          <p:cNvGrpSpPr/>
          <p:nvPr/>
        </p:nvGrpSpPr>
        <p:grpSpPr>
          <a:xfrm>
            <a:off x="10846147" y="1821993"/>
            <a:ext cx="1196059" cy="268491"/>
            <a:chOff x="16792575" y="1885951"/>
            <a:chExt cx="3203575" cy="719137"/>
          </a:xfrm>
        </p:grpSpPr>
        <p:sp>
          <p:nvSpPr>
            <p:cNvPr id="769" name="Google Shape;769;p5"/>
            <p:cNvSpPr/>
            <p:nvPr/>
          </p:nvSpPr>
          <p:spPr>
            <a:xfrm>
              <a:off x="18353088" y="1912938"/>
              <a:ext cx="630238" cy="665162"/>
            </a:xfrm>
            <a:custGeom>
              <a:avLst/>
              <a:gdLst/>
              <a:ahLst/>
              <a:cxnLst/>
              <a:rect l="l" t="t" r="r" b="b"/>
              <a:pathLst>
                <a:path w="397" h="419" extrusionOk="0">
                  <a:moveTo>
                    <a:pt x="380" y="0"/>
                  </a:moveTo>
                  <a:lnTo>
                    <a:pt x="0" y="0"/>
                  </a:lnTo>
                  <a:lnTo>
                    <a:pt x="0" y="419"/>
                  </a:lnTo>
                  <a:lnTo>
                    <a:pt x="104" y="419"/>
                  </a:lnTo>
                  <a:lnTo>
                    <a:pt x="104" y="103"/>
                  </a:lnTo>
                  <a:lnTo>
                    <a:pt x="292" y="103"/>
                  </a:lnTo>
                  <a:lnTo>
                    <a:pt x="292" y="419"/>
                  </a:lnTo>
                  <a:lnTo>
                    <a:pt x="397" y="419"/>
                  </a:lnTo>
                  <a:lnTo>
                    <a:pt x="397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16792575" y="1912938"/>
              <a:ext cx="739775" cy="665162"/>
            </a:xfrm>
            <a:custGeom>
              <a:avLst/>
              <a:gdLst/>
              <a:ahLst/>
              <a:cxnLst/>
              <a:rect l="l" t="t" r="r" b="b"/>
              <a:pathLst>
                <a:path w="466" h="419" extrusionOk="0">
                  <a:moveTo>
                    <a:pt x="233" y="132"/>
                  </a:moveTo>
                  <a:lnTo>
                    <a:pt x="138" y="0"/>
                  </a:lnTo>
                  <a:lnTo>
                    <a:pt x="0" y="0"/>
                  </a:lnTo>
                  <a:lnTo>
                    <a:pt x="0" y="419"/>
                  </a:lnTo>
                  <a:lnTo>
                    <a:pt x="102" y="419"/>
                  </a:lnTo>
                  <a:lnTo>
                    <a:pt x="102" y="130"/>
                  </a:lnTo>
                  <a:lnTo>
                    <a:pt x="207" y="279"/>
                  </a:lnTo>
                  <a:lnTo>
                    <a:pt x="257" y="279"/>
                  </a:lnTo>
                  <a:lnTo>
                    <a:pt x="362" y="130"/>
                  </a:lnTo>
                  <a:lnTo>
                    <a:pt x="362" y="419"/>
                  </a:lnTo>
                  <a:lnTo>
                    <a:pt x="466" y="419"/>
                  </a:lnTo>
                  <a:lnTo>
                    <a:pt x="466" y="0"/>
                  </a:lnTo>
                  <a:lnTo>
                    <a:pt x="328" y="0"/>
                  </a:lnTo>
                  <a:lnTo>
                    <a:pt x="233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17597438" y="1885951"/>
              <a:ext cx="682625" cy="719137"/>
            </a:xfrm>
            <a:custGeom>
              <a:avLst/>
              <a:gdLst/>
              <a:ahLst/>
              <a:cxnLst/>
              <a:rect l="l" t="t" r="r" b="b"/>
              <a:pathLst>
                <a:path w="181" h="188" extrusionOk="0">
                  <a:moveTo>
                    <a:pt x="91" y="145"/>
                  </a:moveTo>
                  <a:cubicBezTo>
                    <a:pt x="82" y="145"/>
                    <a:pt x="73" y="142"/>
                    <a:pt x="66" y="137"/>
                  </a:cubicBezTo>
                  <a:cubicBezTo>
                    <a:pt x="58" y="133"/>
                    <a:pt x="51" y="126"/>
                    <a:pt x="47" y="118"/>
                  </a:cubicBezTo>
                  <a:cubicBezTo>
                    <a:pt x="43" y="110"/>
                    <a:pt x="40" y="101"/>
                    <a:pt x="41" y="92"/>
                  </a:cubicBezTo>
                  <a:cubicBezTo>
                    <a:pt x="41" y="83"/>
                    <a:pt x="44" y="74"/>
                    <a:pt x="49" y="67"/>
                  </a:cubicBezTo>
                  <a:cubicBezTo>
                    <a:pt x="53" y="59"/>
                    <a:pt x="60" y="53"/>
                    <a:pt x="68" y="49"/>
                  </a:cubicBezTo>
                  <a:cubicBezTo>
                    <a:pt x="76" y="45"/>
                    <a:pt x="85" y="43"/>
                    <a:pt x="95" y="43"/>
                  </a:cubicBezTo>
                  <a:cubicBezTo>
                    <a:pt x="104" y="44"/>
                    <a:pt x="112" y="47"/>
                    <a:pt x="120" y="52"/>
                  </a:cubicBezTo>
                  <a:cubicBezTo>
                    <a:pt x="127" y="57"/>
                    <a:pt x="133" y="64"/>
                    <a:pt x="137" y="72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75" y="50"/>
                    <a:pt x="162" y="31"/>
                    <a:pt x="144" y="18"/>
                  </a:cubicBezTo>
                  <a:cubicBezTo>
                    <a:pt x="125" y="6"/>
                    <a:pt x="103" y="0"/>
                    <a:pt x="80" y="3"/>
                  </a:cubicBezTo>
                  <a:cubicBezTo>
                    <a:pt x="58" y="5"/>
                    <a:pt x="38" y="16"/>
                    <a:pt x="23" y="33"/>
                  </a:cubicBezTo>
                  <a:cubicBezTo>
                    <a:pt x="8" y="50"/>
                    <a:pt x="0" y="71"/>
                    <a:pt x="0" y="94"/>
                  </a:cubicBezTo>
                  <a:cubicBezTo>
                    <a:pt x="0" y="116"/>
                    <a:pt x="8" y="138"/>
                    <a:pt x="23" y="155"/>
                  </a:cubicBezTo>
                  <a:cubicBezTo>
                    <a:pt x="38" y="172"/>
                    <a:pt x="58" y="182"/>
                    <a:pt x="80" y="185"/>
                  </a:cubicBezTo>
                  <a:cubicBezTo>
                    <a:pt x="103" y="188"/>
                    <a:pt x="125" y="182"/>
                    <a:pt x="144" y="169"/>
                  </a:cubicBezTo>
                  <a:cubicBezTo>
                    <a:pt x="162" y="157"/>
                    <a:pt x="175" y="137"/>
                    <a:pt x="181" y="116"/>
                  </a:cubicBezTo>
                  <a:cubicBezTo>
                    <a:pt x="137" y="116"/>
                    <a:pt x="137" y="116"/>
                    <a:pt x="137" y="116"/>
                  </a:cubicBezTo>
                  <a:cubicBezTo>
                    <a:pt x="133" y="124"/>
                    <a:pt x="127" y="132"/>
                    <a:pt x="119" y="137"/>
                  </a:cubicBezTo>
                  <a:cubicBezTo>
                    <a:pt x="110" y="142"/>
                    <a:pt x="101" y="145"/>
                    <a:pt x="91" y="1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19777075" y="1912938"/>
              <a:ext cx="219075" cy="665162"/>
            </a:xfrm>
            <a:prstGeom prst="rect">
              <a:avLst/>
            </a:prstGeom>
            <a:solidFill>
              <a:srgbClr val="8A71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19531013" y="2133600"/>
              <a:ext cx="219075" cy="444500"/>
            </a:xfrm>
            <a:prstGeom prst="rect">
              <a:avLst/>
            </a:prstGeom>
            <a:solidFill>
              <a:srgbClr val="8A71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19531013" y="1912938"/>
              <a:ext cx="219075" cy="220662"/>
            </a:xfrm>
            <a:prstGeom prst="rect">
              <a:avLst/>
            </a:prstGeom>
            <a:solidFill>
              <a:srgbClr val="FFD6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19284950" y="2355850"/>
              <a:ext cx="219075" cy="222250"/>
            </a:xfrm>
            <a:prstGeom prst="rect">
              <a:avLst/>
            </a:prstGeom>
            <a:solidFill>
              <a:srgbClr val="8A71E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19284950" y="1912938"/>
              <a:ext cx="219075" cy="442912"/>
            </a:xfrm>
            <a:prstGeom prst="rect">
              <a:avLst/>
            </a:prstGeom>
            <a:solidFill>
              <a:srgbClr val="FFD63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Разделители и титулы">
  <a:themeElements>
    <a:clrScheme name="Школа предпринимательства">
      <a:dk1>
        <a:srgbClr val="000000"/>
      </a:dk1>
      <a:lt1>
        <a:srgbClr val="FFFFFF"/>
      </a:lt1>
      <a:dk2>
        <a:srgbClr val="4BC882"/>
      </a:dk2>
      <a:lt2>
        <a:srgbClr val="E6E6E6"/>
      </a:lt2>
      <a:accent1>
        <a:srgbClr val="006EF0"/>
      </a:accent1>
      <a:accent2>
        <a:srgbClr val="000000"/>
      </a:accent2>
      <a:accent3>
        <a:srgbClr val="4BC882"/>
      </a:accent3>
      <a:accent4>
        <a:srgbClr val="006EF0"/>
      </a:accent4>
      <a:accent5>
        <a:srgbClr val="79B6FF"/>
      </a:accent5>
      <a:accent6>
        <a:srgbClr val="ABD1FF"/>
      </a:accent6>
      <a:hlink>
        <a:srgbClr val="4BC882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ые слайды">
  <a:themeElements>
    <a:clrScheme name="Школа предпринимательства">
      <a:dk1>
        <a:srgbClr val="000000"/>
      </a:dk1>
      <a:lt1>
        <a:srgbClr val="FFFFFF"/>
      </a:lt1>
      <a:dk2>
        <a:srgbClr val="4BC882"/>
      </a:dk2>
      <a:lt2>
        <a:srgbClr val="E6E6E6"/>
      </a:lt2>
      <a:accent1>
        <a:srgbClr val="006EF0"/>
      </a:accent1>
      <a:accent2>
        <a:srgbClr val="000000"/>
      </a:accent2>
      <a:accent3>
        <a:srgbClr val="4BC882"/>
      </a:accent3>
      <a:accent4>
        <a:srgbClr val="006EF0"/>
      </a:accent4>
      <a:accent5>
        <a:srgbClr val="79B6FF"/>
      </a:accent5>
      <a:accent6>
        <a:srgbClr val="ABD1FF"/>
      </a:accent6>
      <a:hlink>
        <a:srgbClr val="4BC882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341</Words>
  <Application>Microsoft Office PowerPoint</Application>
  <PresentationFormat>Широкоэкранный</PresentationFormat>
  <Paragraphs>68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Quattrocento Sans</vt:lpstr>
      <vt:lpstr>Noto Sans Symbols</vt:lpstr>
      <vt:lpstr>Arial</vt:lpstr>
      <vt:lpstr>Разделители и титулы</vt:lpstr>
      <vt:lpstr>Основные слайды</vt:lpstr>
      <vt:lpstr>Тренинг «Школа предпринимательства»</vt:lpstr>
      <vt:lpstr>Тренер</vt:lpstr>
      <vt:lpstr>План программы</vt:lpstr>
      <vt:lpstr>О важном в программе</vt:lpstr>
      <vt:lpstr>Инструменты работы и коммуникации в программе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«Школа предпринимательства»</dc:title>
  <dc:creator>Лисята</dc:creator>
  <cp:lastModifiedBy>Далонни Елизавета Эдуардовна</cp:lastModifiedBy>
  <cp:revision>4</cp:revision>
  <dcterms:created xsi:type="dcterms:W3CDTF">2022-03-19T16:20:21Z</dcterms:created>
  <dcterms:modified xsi:type="dcterms:W3CDTF">2022-05-17T09:34:39Z</dcterms:modified>
</cp:coreProperties>
</file>