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4"/>
  </p:notesMasterIdLst>
  <p:handoutMasterIdLst>
    <p:handoutMasterId r:id="rId5"/>
  </p:handoutMasterIdLst>
  <p:sldIdLst>
    <p:sldId id="273" r:id="rId2"/>
    <p:sldId id="394" r:id="rId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>
        <p15:guide id="1" orient="horz" pos="2880" userDrawn="1">
          <p15:clr>
            <a:srgbClr val="A4A3A4"/>
          </p15:clr>
        </p15:guide>
        <p15:guide id="2" pos="2160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1D99B"/>
    <a:srgbClr val="B7B4A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294" autoAdjust="0"/>
    <p:restoredTop sz="96395" autoAdjust="0"/>
  </p:normalViewPr>
  <p:slideViewPr>
    <p:cSldViewPr snapToGrid="0" showGuides="1">
      <p:cViewPr varScale="1">
        <p:scale>
          <a:sx n="83" d="100"/>
          <a:sy n="83" d="100"/>
        </p:scale>
        <p:origin x="509" y="34"/>
      </p:cViewPr>
      <p:guideLst/>
    </p:cSldViewPr>
  </p:slideViewPr>
  <p:outlineViewPr>
    <p:cViewPr>
      <p:scale>
        <a:sx n="33" d="100"/>
        <a:sy n="33" d="100"/>
      </p:scale>
      <p:origin x="0" y="-2055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5" d="100"/>
          <a:sy n="85" d="100"/>
        </p:scale>
        <p:origin x="3804" y="84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D5FDED4-63F9-468A-8806-E60DD80EA0AB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D860BF1-3AAC-48F6-A9C6-C2BFF26B528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6843984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724A22-89BD-4637-A9F1-D46FEFA55FAC}" type="datetimeFigureOut">
              <a:rPr lang="ru-RU" smtClean="0"/>
              <a:t>05.05.2022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30B74E7-D8E1-4611-9EFF-EB5CC85A86E3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7311185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rgbClr val="C8F4AE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rgbClr val="C8F4AE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grpSp>
        <p:nvGrpSpPr>
          <p:cNvPr id="8" name="Группа 7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2" name="Группа 21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23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5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6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7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246305321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Фотофон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53061691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Пусто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93419838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Слайд с заголовком и названием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254001" y="475192"/>
            <a:ext cx="11099800" cy="67627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dirty="0" smtClean="0"/>
              <a:t>образец заголовка</a:t>
            </a:r>
            <a:endParaRPr lang="ru-RU" dirty="0"/>
          </a:p>
        </p:txBody>
      </p:sp>
      <p:sp>
        <p:nvSpPr>
          <p:cNvPr id="7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254001" y="140267"/>
            <a:ext cx="6426926" cy="334925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600" kern="1200" baseline="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9" name="Рисунок 8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0" name="TextBox 9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 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1" name="Группа 10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2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3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4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5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6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0" name="Группа 19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1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2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3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4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5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411318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rgbClr val="C8F4AE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bg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grpSp>
        <p:nvGrpSpPr>
          <p:cNvPr id="8" name="Группа 7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2" name="Группа 21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23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5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6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7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04330977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grpSp>
        <p:nvGrpSpPr>
          <p:cNvPr id="8" name="Группа 7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2" name="Группа 21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23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5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6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7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585627410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4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5603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>
          <a:xfrm>
            <a:off x="247650" y="1651000"/>
            <a:ext cx="11690350" cy="2311400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62" name="Группа 61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7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61" name="Группа 60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39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0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1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2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3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4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5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6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7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8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49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0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1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2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53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20403220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5_Титульный слайд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5476612" y="1371600"/>
            <a:ext cx="6019264" cy="2497667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5000"/>
              </a:lnSpc>
              <a:defRPr lang="ru-RU" sz="48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5550538" y="4221862"/>
            <a:ext cx="5945338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503653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sp>
        <p:nvSpPr>
          <p:cNvPr id="4" name="Рисунок 3"/>
          <p:cNvSpPr>
            <a:spLocks noGrp="1"/>
          </p:cNvSpPr>
          <p:nvPr>
            <p:ph type="pic" sz="quarter" idx="10"/>
          </p:nvPr>
        </p:nvSpPr>
        <p:spPr>
          <a:xfrm>
            <a:off x="247650" y="1655763"/>
            <a:ext cx="5229225" cy="4943475"/>
          </a:xfrm>
          <a:prstGeom prst="rect">
            <a:avLst/>
          </a:prstGeom>
        </p:spPr>
        <p:txBody>
          <a:bodyPr/>
          <a:lstStyle/>
          <a:p>
            <a:endParaRPr lang="ru-RU"/>
          </a:p>
        </p:txBody>
      </p:sp>
      <p:grpSp>
        <p:nvGrpSpPr>
          <p:cNvPr id="9" name="Группа 8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11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2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3" name="Группа 22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24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5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6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7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8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94575297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6_Титульный слайд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62617" y="4677929"/>
            <a:ext cx="1847833" cy="1847833"/>
          </a:xfrm>
          <a:prstGeom prst="rect">
            <a:avLst/>
          </a:prstGeom>
        </p:spPr>
      </p:pic>
      <p:sp>
        <p:nvSpPr>
          <p:cNvPr id="10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22869" y="2331786"/>
            <a:ext cx="10324462" cy="3270059"/>
          </a:xfrm>
          <a:prstGeom prst="rect">
            <a:avLst/>
          </a:prstGeom>
        </p:spPr>
        <p:txBody>
          <a:bodyPr anchor="b"/>
          <a:lstStyle>
            <a:lvl1pPr algn="l">
              <a:lnSpc>
                <a:spcPts val="6000"/>
              </a:lnSpc>
              <a:defRPr lang="ru-RU" sz="6000" kern="1200" dirty="0" smtClean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Образец </a:t>
            </a:r>
            <a:br>
              <a:rPr lang="ru-RU" dirty="0" smtClean="0"/>
            </a:br>
            <a:r>
              <a:rPr lang="ru-RU" dirty="0" smtClean="0"/>
              <a:t>заголовка</a:t>
            </a:r>
            <a:endParaRPr lang="ru-RU" dirty="0"/>
          </a:p>
        </p:txBody>
      </p:sp>
      <p:sp>
        <p:nvSpPr>
          <p:cNvPr id="12" name="Подзаголовок 2"/>
          <p:cNvSpPr>
            <a:spLocks noGrp="1"/>
          </p:cNvSpPr>
          <p:nvPr>
            <p:ph type="subTitle" idx="1" hasCustomPrompt="1"/>
          </p:nvPr>
        </p:nvSpPr>
        <p:spPr>
          <a:xfrm>
            <a:off x="174205" y="6006362"/>
            <a:ext cx="6426926" cy="519400"/>
          </a:xfrm>
          <a:prstGeom prst="rect">
            <a:avLst/>
          </a:prstGeom>
        </p:spPr>
        <p:txBody>
          <a:bodyPr/>
          <a:lstStyle>
            <a:lvl1pPr marL="0" indent="0" algn="l">
              <a:buNone/>
              <a:defRPr lang="ru-RU" sz="1800" kern="1200" baseline="0" dirty="0">
                <a:solidFill>
                  <a:schemeClr val="tx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dirty="0" smtClean="0"/>
              <a:t>образец подзаголовка</a:t>
            </a:r>
            <a:endParaRPr lang="ru-RU" dirty="0"/>
          </a:p>
        </p:txBody>
      </p:sp>
      <p:sp>
        <p:nvSpPr>
          <p:cNvPr id="15" name="Текст 3"/>
          <p:cNvSpPr>
            <a:spLocks noGrp="1"/>
          </p:cNvSpPr>
          <p:nvPr>
            <p:ph type="body" sz="half" idx="2" hasCustomPrompt="1"/>
          </p:nvPr>
        </p:nvSpPr>
        <p:spPr>
          <a:xfrm>
            <a:off x="10077189" y="5469785"/>
            <a:ext cx="1418687" cy="496888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1800">
                <a:solidFill>
                  <a:schemeClr val="accent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dirty="0" smtClean="0"/>
              <a:t>дата</a:t>
            </a:r>
          </a:p>
        </p:txBody>
      </p:sp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grpSp>
        <p:nvGrpSpPr>
          <p:cNvPr id="8" name="Группа 7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9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8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9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0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21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22" name="Группа 21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23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3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4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5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6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7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021222903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Контакты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sp>
        <p:nvSpPr>
          <p:cNvPr id="9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74205" y="5604326"/>
            <a:ext cx="9144000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tx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контакты</a:t>
            </a:r>
            <a:endParaRPr lang="ru-RU" dirty="0"/>
          </a:p>
        </p:txBody>
      </p:sp>
      <p:grpSp>
        <p:nvGrpSpPr>
          <p:cNvPr id="5" name="Группа 4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6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8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5" name="Группа 14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18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4395792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Контакты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 userDrawn="1"/>
        </p:nvSpPr>
        <p:spPr>
          <a:xfrm>
            <a:off x="-837" y="0"/>
            <a:ext cx="12193674" cy="6142008"/>
          </a:xfrm>
          <a:prstGeom prst="rect">
            <a:avLst/>
          </a:prstGeom>
          <a:solidFill>
            <a:srgbClr val="006E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174205" y="1813056"/>
            <a:ext cx="9144000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accent1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Контакты</a:t>
            </a:r>
            <a:endParaRPr lang="ru-RU" dirty="0"/>
          </a:p>
        </p:txBody>
      </p:sp>
      <p:grpSp>
        <p:nvGrpSpPr>
          <p:cNvPr id="8" name="Группа 7"/>
          <p:cNvGrpSpPr/>
          <p:nvPr userDrawn="1"/>
        </p:nvGrpSpPr>
        <p:grpSpPr>
          <a:xfrm>
            <a:off x="285749" y="6205388"/>
            <a:ext cx="11654205" cy="595461"/>
            <a:chOff x="285749" y="6205388"/>
            <a:chExt cx="11654205" cy="595461"/>
          </a:xfrm>
        </p:grpSpPr>
        <p:pic>
          <p:nvPicPr>
            <p:cNvPr id="11" name="Рисунок 10"/>
            <p:cNvPicPr>
              <a:picLocks noChangeAspect="1"/>
            </p:cNvPicPr>
            <p:nvPr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11078577" y="6285637"/>
              <a:ext cx="861377" cy="451253"/>
            </a:xfrm>
            <a:prstGeom prst="rect">
              <a:avLst/>
            </a:prstGeom>
          </p:spPr>
        </p:pic>
        <p:sp>
          <p:nvSpPr>
            <p:cNvPr id="13" name="TextBox 12"/>
            <p:cNvSpPr txBox="1"/>
            <p:nvPr userDrawn="1"/>
          </p:nvSpPr>
          <p:spPr>
            <a:xfrm>
              <a:off x="5388046" y="6328460"/>
              <a:ext cx="5593382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Материалы являются собственностью АО «Корпорация «МСП» </a:t>
              </a:r>
              <a:b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</a:br>
              <a:r>
                <a:rPr lang="ru-RU" sz="1000" dirty="0" smtClean="0">
                  <a:solidFill>
                    <a:srgbClr val="006EF3"/>
                  </a:solidFill>
                  <a:latin typeface="Segoe UI" panose="020B0502040204020203" pitchFamily="34" charset="0"/>
                  <a:cs typeface="Segoe UI" panose="020B0502040204020203" pitchFamily="34" charset="0"/>
                </a:rPr>
                <a:t>и могут быть использованы с разрешения правообладателя</a:t>
              </a:r>
              <a:endParaRPr lang="ru-RU" sz="1000" dirty="0">
                <a:solidFill>
                  <a:srgbClr val="006EF3"/>
                </a:solidFill>
                <a:latin typeface="Segoe UI" panose="020B0502040204020203" pitchFamily="34" charset="0"/>
                <a:cs typeface="Segoe UI" panose="020B0502040204020203" pitchFamily="34" charset="0"/>
              </a:endParaRPr>
            </a:p>
          </p:txBody>
        </p:sp>
        <p:grpSp>
          <p:nvGrpSpPr>
            <p:cNvPr id="15" name="Группа 14"/>
            <p:cNvGrpSpPr/>
            <p:nvPr userDrawn="1"/>
          </p:nvGrpSpPr>
          <p:grpSpPr>
            <a:xfrm>
              <a:off x="285749" y="6205388"/>
              <a:ext cx="2651207" cy="595461"/>
              <a:chOff x="704850" y="-1594057"/>
              <a:chExt cx="4203603" cy="944129"/>
            </a:xfrm>
          </p:grpSpPr>
          <p:sp>
            <p:nvSpPr>
              <p:cNvPr id="16" name="Freeform 5"/>
              <p:cNvSpPr>
                <a:spLocks/>
              </p:cNvSpPr>
              <p:nvPr userDrawn="1"/>
            </p:nvSpPr>
            <p:spPr bwMode="auto">
              <a:xfrm>
                <a:off x="3852763" y="-1219813"/>
                <a:ext cx="302046" cy="222483"/>
              </a:xfrm>
              <a:custGeom>
                <a:avLst/>
                <a:gdLst>
                  <a:gd name="T0" fmla="*/ 146 w 410"/>
                  <a:gd name="T1" fmla="*/ 0 h 302"/>
                  <a:gd name="T2" fmla="*/ 0 w 410"/>
                  <a:gd name="T3" fmla="*/ 0 h 302"/>
                  <a:gd name="T4" fmla="*/ 263 w 410"/>
                  <a:gd name="T5" fmla="*/ 302 h 302"/>
                  <a:gd name="T6" fmla="*/ 410 w 410"/>
                  <a:gd name="T7" fmla="*/ 302 h 302"/>
                  <a:gd name="T8" fmla="*/ 146 w 410"/>
                  <a:gd name="T9" fmla="*/ 0 h 3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</a:cxnLst>
                <a:rect l="0" t="0" r="r" b="b"/>
                <a:pathLst>
                  <a:path w="410" h="302">
                    <a:moveTo>
                      <a:pt x="146" y="0"/>
                    </a:moveTo>
                    <a:lnTo>
                      <a:pt x="0" y="0"/>
                    </a:lnTo>
                    <a:lnTo>
                      <a:pt x="263" y="302"/>
                    </a:lnTo>
                    <a:lnTo>
                      <a:pt x="410" y="302"/>
                    </a:lnTo>
                    <a:lnTo>
                      <a:pt x="146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7" name="Freeform 6"/>
              <p:cNvSpPr>
                <a:spLocks/>
              </p:cNvSpPr>
              <p:nvPr userDrawn="1"/>
            </p:nvSpPr>
            <p:spPr bwMode="auto">
              <a:xfrm>
                <a:off x="1450389" y="-1417986"/>
                <a:ext cx="655662" cy="440546"/>
              </a:xfrm>
              <a:custGeom>
                <a:avLst/>
                <a:gdLst>
                  <a:gd name="T0" fmla="*/ 673 w 841"/>
                  <a:gd name="T1" fmla="*/ 153 h 565"/>
                  <a:gd name="T2" fmla="*/ 748 w 841"/>
                  <a:gd name="T3" fmla="*/ 0 h 565"/>
                  <a:gd name="T4" fmla="*/ 642 w 841"/>
                  <a:gd name="T5" fmla="*/ 0 h 565"/>
                  <a:gd name="T6" fmla="*/ 622 w 841"/>
                  <a:gd name="T7" fmla="*/ 73 h 565"/>
                  <a:gd name="T8" fmla="*/ 524 w 841"/>
                  <a:gd name="T9" fmla="*/ 117 h 565"/>
                  <a:gd name="T10" fmla="*/ 197 w 841"/>
                  <a:gd name="T11" fmla="*/ 123 h 565"/>
                  <a:gd name="T12" fmla="*/ 197 w 841"/>
                  <a:gd name="T13" fmla="*/ 213 h 565"/>
                  <a:gd name="T14" fmla="*/ 494 w 841"/>
                  <a:gd name="T15" fmla="*/ 213 h 565"/>
                  <a:gd name="T16" fmla="*/ 681 w 841"/>
                  <a:gd name="T17" fmla="*/ 337 h 565"/>
                  <a:gd name="T18" fmla="*/ 585 w 841"/>
                  <a:gd name="T19" fmla="*/ 449 h 565"/>
                  <a:gd name="T20" fmla="*/ 213 w 841"/>
                  <a:gd name="T21" fmla="*/ 445 h 565"/>
                  <a:gd name="T22" fmla="*/ 102 w 841"/>
                  <a:gd name="T23" fmla="*/ 323 h 565"/>
                  <a:gd name="T24" fmla="*/ 6 w 841"/>
                  <a:gd name="T25" fmla="*/ 324 h 565"/>
                  <a:gd name="T26" fmla="*/ 195 w 841"/>
                  <a:gd name="T27" fmla="*/ 542 h 565"/>
                  <a:gd name="T28" fmla="*/ 440 w 841"/>
                  <a:gd name="T29" fmla="*/ 565 h 565"/>
                  <a:gd name="T30" fmla="*/ 693 w 841"/>
                  <a:gd name="T31" fmla="*/ 506 h 565"/>
                  <a:gd name="T32" fmla="*/ 673 w 841"/>
                  <a:gd name="T33" fmla="*/ 153 h 56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841" h="565">
                    <a:moveTo>
                      <a:pt x="673" y="153"/>
                    </a:moveTo>
                    <a:cubicBezTo>
                      <a:pt x="729" y="112"/>
                      <a:pt x="752" y="59"/>
                      <a:pt x="748" y="0"/>
                    </a:cubicBezTo>
                    <a:cubicBezTo>
                      <a:pt x="642" y="0"/>
                      <a:pt x="642" y="0"/>
                      <a:pt x="642" y="0"/>
                    </a:cubicBezTo>
                    <a:cubicBezTo>
                      <a:pt x="648" y="25"/>
                      <a:pt x="643" y="51"/>
                      <a:pt x="622" y="73"/>
                    </a:cubicBezTo>
                    <a:cubicBezTo>
                      <a:pt x="598" y="97"/>
                      <a:pt x="559" y="113"/>
                      <a:pt x="524" y="117"/>
                    </a:cubicBezTo>
                    <a:cubicBezTo>
                      <a:pt x="467" y="126"/>
                      <a:pt x="249" y="123"/>
                      <a:pt x="197" y="123"/>
                    </a:cubicBezTo>
                    <a:cubicBezTo>
                      <a:pt x="197" y="213"/>
                      <a:pt x="197" y="213"/>
                      <a:pt x="197" y="213"/>
                    </a:cubicBezTo>
                    <a:cubicBezTo>
                      <a:pt x="298" y="213"/>
                      <a:pt x="396" y="213"/>
                      <a:pt x="494" y="213"/>
                    </a:cubicBezTo>
                    <a:cubicBezTo>
                      <a:pt x="661" y="214"/>
                      <a:pt x="684" y="272"/>
                      <a:pt x="681" y="337"/>
                    </a:cubicBezTo>
                    <a:cubicBezTo>
                      <a:pt x="679" y="400"/>
                      <a:pt x="639" y="434"/>
                      <a:pt x="585" y="449"/>
                    </a:cubicBezTo>
                    <a:cubicBezTo>
                      <a:pt x="462" y="480"/>
                      <a:pt x="360" y="486"/>
                      <a:pt x="213" y="445"/>
                    </a:cubicBezTo>
                    <a:cubicBezTo>
                      <a:pt x="117" y="408"/>
                      <a:pt x="102" y="323"/>
                      <a:pt x="102" y="323"/>
                    </a:cubicBezTo>
                    <a:cubicBezTo>
                      <a:pt x="6" y="324"/>
                      <a:pt x="6" y="324"/>
                      <a:pt x="6" y="324"/>
                    </a:cubicBezTo>
                    <a:cubicBezTo>
                      <a:pt x="0" y="421"/>
                      <a:pt x="88" y="516"/>
                      <a:pt x="195" y="542"/>
                    </a:cubicBezTo>
                    <a:cubicBezTo>
                      <a:pt x="288" y="565"/>
                      <a:pt x="344" y="565"/>
                      <a:pt x="440" y="565"/>
                    </a:cubicBezTo>
                    <a:cubicBezTo>
                      <a:pt x="527" y="565"/>
                      <a:pt x="617" y="551"/>
                      <a:pt x="693" y="506"/>
                    </a:cubicBezTo>
                    <a:cubicBezTo>
                      <a:pt x="811" y="436"/>
                      <a:pt x="841" y="219"/>
                      <a:pt x="673" y="1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8" name="Freeform 7"/>
              <p:cNvSpPr>
                <a:spLocks/>
              </p:cNvSpPr>
              <p:nvPr userDrawn="1"/>
            </p:nvSpPr>
            <p:spPr bwMode="auto">
              <a:xfrm>
                <a:off x="2793391" y="-1542488"/>
                <a:ext cx="632824" cy="588623"/>
              </a:xfrm>
              <a:custGeom>
                <a:avLst/>
                <a:gdLst>
                  <a:gd name="T0" fmla="*/ 424 w 811"/>
                  <a:gd name="T1" fmla="*/ 488 h 754"/>
                  <a:gd name="T2" fmla="*/ 113 w 811"/>
                  <a:gd name="T3" fmla="*/ 0 h 754"/>
                  <a:gd name="T4" fmla="*/ 0 w 811"/>
                  <a:gd name="T5" fmla="*/ 0 h 754"/>
                  <a:gd name="T6" fmla="*/ 286 w 811"/>
                  <a:gd name="T7" fmla="*/ 449 h 754"/>
                  <a:gd name="T8" fmla="*/ 378 w 811"/>
                  <a:gd name="T9" fmla="*/ 500 h 754"/>
                  <a:gd name="T10" fmla="*/ 417 w 811"/>
                  <a:gd name="T11" fmla="*/ 500 h 754"/>
                  <a:gd name="T12" fmla="*/ 392 w 811"/>
                  <a:gd name="T13" fmla="*/ 543 h 754"/>
                  <a:gd name="T14" fmla="*/ 392 w 811"/>
                  <a:gd name="T15" fmla="*/ 543 h 754"/>
                  <a:gd name="T16" fmla="*/ 249 w 811"/>
                  <a:gd name="T17" fmla="*/ 634 h 754"/>
                  <a:gd name="T18" fmla="*/ 127 w 811"/>
                  <a:gd name="T19" fmla="*/ 473 h 754"/>
                  <a:gd name="T20" fmla="*/ 127 w 811"/>
                  <a:gd name="T21" fmla="*/ 262 h 754"/>
                  <a:gd name="T22" fmla="*/ 30 w 811"/>
                  <a:gd name="T23" fmla="*/ 262 h 754"/>
                  <a:gd name="T24" fmla="*/ 30 w 811"/>
                  <a:gd name="T25" fmla="*/ 473 h 754"/>
                  <a:gd name="T26" fmla="*/ 30 w 811"/>
                  <a:gd name="T27" fmla="*/ 473 h 754"/>
                  <a:gd name="T28" fmla="*/ 154 w 811"/>
                  <a:gd name="T29" fmla="*/ 707 h 754"/>
                  <a:gd name="T30" fmla="*/ 456 w 811"/>
                  <a:gd name="T31" fmla="*/ 615 h 754"/>
                  <a:gd name="T32" fmla="*/ 811 w 811"/>
                  <a:gd name="T33" fmla="*/ 0 h 754"/>
                  <a:gd name="T34" fmla="*/ 698 w 811"/>
                  <a:gd name="T35" fmla="*/ 0 h 754"/>
                  <a:gd name="T36" fmla="*/ 424 w 811"/>
                  <a:gd name="T37" fmla="*/ 488 h 754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811" h="754">
                    <a:moveTo>
                      <a:pt x="424" y="488"/>
                    </a:moveTo>
                    <a:cubicBezTo>
                      <a:pt x="113" y="0"/>
                      <a:pt x="113" y="0"/>
                      <a:pt x="113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286" y="449"/>
                      <a:pt x="286" y="449"/>
                      <a:pt x="286" y="449"/>
                    </a:cubicBezTo>
                    <a:cubicBezTo>
                      <a:pt x="306" y="481"/>
                      <a:pt x="341" y="500"/>
                      <a:pt x="378" y="500"/>
                    </a:cubicBezTo>
                    <a:cubicBezTo>
                      <a:pt x="417" y="500"/>
                      <a:pt x="417" y="500"/>
                      <a:pt x="417" y="500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92" y="543"/>
                      <a:pt x="392" y="543"/>
                      <a:pt x="392" y="543"/>
                    </a:cubicBezTo>
                    <a:cubicBezTo>
                      <a:pt x="356" y="605"/>
                      <a:pt x="306" y="636"/>
                      <a:pt x="249" y="634"/>
                    </a:cubicBezTo>
                    <a:cubicBezTo>
                      <a:pt x="140" y="628"/>
                      <a:pt x="131" y="552"/>
                      <a:pt x="127" y="473"/>
                    </a:cubicBezTo>
                    <a:cubicBezTo>
                      <a:pt x="127" y="262"/>
                      <a:pt x="127" y="262"/>
                      <a:pt x="127" y="262"/>
                    </a:cubicBezTo>
                    <a:cubicBezTo>
                      <a:pt x="30" y="262"/>
                      <a:pt x="30" y="262"/>
                      <a:pt x="30" y="262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30" y="473"/>
                      <a:pt x="30" y="473"/>
                      <a:pt x="30" y="473"/>
                    </a:cubicBezTo>
                    <a:cubicBezTo>
                      <a:pt x="29" y="595"/>
                      <a:pt x="67" y="675"/>
                      <a:pt x="154" y="707"/>
                    </a:cubicBezTo>
                    <a:cubicBezTo>
                      <a:pt x="218" y="731"/>
                      <a:pt x="357" y="754"/>
                      <a:pt x="456" y="615"/>
                    </a:cubicBezTo>
                    <a:cubicBezTo>
                      <a:pt x="497" y="557"/>
                      <a:pt x="811" y="0"/>
                      <a:pt x="811" y="0"/>
                    </a:cubicBezTo>
                    <a:cubicBezTo>
                      <a:pt x="698" y="0"/>
                      <a:pt x="698" y="0"/>
                      <a:pt x="698" y="0"/>
                    </a:cubicBezTo>
                    <a:lnTo>
                      <a:pt x="424" y="48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8"/>
              <p:cNvSpPr>
                <a:spLocks/>
              </p:cNvSpPr>
              <p:nvPr userDrawn="1"/>
            </p:nvSpPr>
            <p:spPr bwMode="auto">
              <a:xfrm>
                <a:off x="704850" y="-1542488"/>
                <a:ext cx="728595" cy="544421"/>
              </a:xfrm>
              <a:custGeom>
                <a:avLst/>
                <a:gdLst>
                  <a:gd name="T0" fmla="*/ 467 w 934"/>
                  <a:gd name="T1" fmla="*/ 0 h 698"/>
                  <a:gd name="T2" fmla="*/ 675 w 934"/>
                  <a:gd name="T3" fmla="*/ 410 h 698"/>
                  <a:gd name="T4" fmla="*/ 259 w 934"/>
                  <a:gd name="T5" fmla="*/ 410 h 698"/>
                  <a:gd name="T6" fmla="*/ 467 w 934"/>
                  <a:gd name="T7" fmla="*/ 0 h 698"/>
                  <a:gd name="T8" fmla="*/ 354 w 934"/>
                  <a:gd name="T9" fmla="*/ 0 h 698"/>
                  <a:gd name="T10" fmla="*/ 0 w 934"/>
                  <a:gd name="T11" fmla="*/ 698 h 698"/>
                  <a:gd name="T12" fmla="*/ 46 w 934"/>
                  <a:gd name="T13" fmla="*/ 698 h 698"/>
                  <a:gd name="T14" fmla="*/ 143 w 934"/>
                  <a:gd name="T15" fmla="*/ 639 h 698"/>
                  <a:gd name="T16" fmla="*/ 187 w 934"/>
                  <a:gd name="T17" fmla="*/ 551 h 698"/>
                  <a:gd name="T18" fmla="*/ 251 w 934"/>
                  <a:gd name="T19" fmla="*/ 512 h 698"/>
                  <a:gd name="T20" fmla="*/ 683 w 934"/>
                  <a:gd name="T21" fmla="*/ 512 h 698"/>
                  <a:gd name="T22" fmla="*/ 747 w 934"/>
                  <a:gd name="T23" fmla="*/ 551 h 698"/>
                  <a:gd name="T24" fmla="*/ 791 w 934"/>
                  <a:gd name="T25" fmla="*/ 639 h 698"/>
                  <a:gd name="T26" fmla="*/ 888 w 934"/>
                  <a:gd name="T27" fmla="*/ 698 h 698"/>
                  <a:gd name="T28" fmla="*/ 934 w 934"/>
                  <a:gd name="T29" fmla="*/ 698 h 698"/>
                  <a:gd name="T30" fmla="*/ 580 w 934"/>
                  <a:gd name="T31" fmla="*/ 0 h 698"/>
                  <a:gd name="T32" fmla="*/ 467 w 934"/>
                  <a:gd name="T33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934" h="698">
                    <a:moveTo>
                      <a:pt x="467" y="0"/>
                    </a:moveTo>
                    <a:cubicBezTo>
                      <a:pt x="675" y="410"/>
                      <a:pt x="675" y="410"/>
                      <a:pt x="675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54" y="0"/>
                      <a:pt x="354" y="0"/>
                      <a:pt x="354" y="0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46" y="698"/>
                      <a:pt x="46" y="698"/>
                      <a:pt x="46" y="698"/>
                    </a:cubicBezTo>
                    <a:cubicBezTo>
                      <a:pt x="87" y="698"/>
                      <a:pt x="124" y="675"/>
                      <a:pt x="143" y="639"/>
                    </a:cubicBezTo>
                    <a:cubicBezTo>
                      <a:pt x="187" y="551"/>
                      <a:pt x="187" y="551"/>
                      <a:pt x="187" y="551"/>
                    </a:cubicBezTo>
                    <a:cubicBezTo>
                      <a:pt x="200" y="527"/>
                      <a:pt x="224" y="512"/>
                      <a:pt x="251" y="512"/>
                    </a:cubicBezTo>
                    <a:cubicBezTo>
                      <a:pt x="683" y="512"/>
                      <a:pt x="683" y="512"/>
                      <a:pt x="683" y="512"/>
                    </a:cubicBezTo>
                    <a:cubicBezTo>
                      <a:pt x="710" y="512"/>
                      <a:pt x="735" y="527"/>
                      <a:pt x="747" y="551"/>
                    </a:cubicBezTo>
                    <a:cubicBezTo>
                      <a:pt x="791" y="639"/>
                      <a:pt x="791" y="639"/>
                      <a:pt x="791" y="639"/>
                    </a:cubicBezTo>
                    <a:cubicBezTo>
                      <a:pt x="810" y="675"/>
                      <a:pt x="847" y="698"/>
                      <a:pt x="888" y="698"/>
                    </a:cubicBezTo>
                    <a:cubicBezTo>
                      <a:pt x="934" y="698"/>
                      <a:pt x="934" y="698"/>
                      <a:pt x="934" y="698"/>
                    </a:cubicBezTo>
                    <a:cubicBezTo>
                      <a:pt x="580" y="0"/>
                      <a:pt x="580" y="0"/>
                      <a:pt x="580" y="0"/>
                    </a:cubicBezTo>
                    <a:lnTo>
                      <a:pt x="467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9"/>
              <p:cNvSpPr>
                <a:spLocks/>
              </p:cNvSpPr>
              <p:nvPr userDrawn="1"/>
            </p:nvSpPr>
            <p:spPr bwMode="auto">
              <a:xfrm>
                <a:off x="4179121" y="-1542488"/>
                <a:ext cx="729332" cy="544421"/>
              </a:xfrm>
              <a:custGeom>
                <a:avLst/>
                <a:gdLst>
                  <a:gd name="T0" fmla="*/ 467 w 935"/>
                  <a:gd name="T1" fmla="*/ 0 h 698"/>
                  <a:gd name="T2" fmla="*/ 676 w 935"/>
                  <a:gd name="T3" fmla="*/ 410 h 698"/>
                  <a:gd name="T4" fmla="*/ 259 w 935"/>
                  <a:gd name="T5" fmla="*/ 410 h 698"/>
                  <a:gd name="T6" fmla="*/ 467 w 935"/>
                  <a:gd name="T7" fmla="*/ 0 h 698"/>
                  <a:gd name="T8" fmla="*/ 304 w 935"/>
                  <a:gd name="T9" fmla="*/ 101 h 698"/>
                  <a:gd name="T10" fmla="*/ 0 w 935"/>
                  <a:gd name="T11" fmla="*/ 698 h 698"/>
                  <a:gd name="T12" fmla="*/ 113 w 935"/>
                  <a:gd name="T13" fmla="*/ 698 h 698"/>
                  <a:gd name="T14" fmla="*/ 208 w 935"/>
                  <a:gd name="T15" fmla="*/ 512 h 698"/>
                  <a:gd name="T16" fmla="*/ 727 w 935"/>
                  <a:gd name="T17" fmla="*/ 512 h 698"/>
                  <a:gd name="T18" fmla="*/ 822 w 935"/>
                  <a:gd name="T19" fmla="*/ 698 h 698"/>
                  <a:gd name="T20" fmla="*/ 935 w 935"/>
                  <a:gd name="T21" fmla="*/ 698 h 698"/>
                  <a:gd name="T22" fmla="*/ 631 w 935"/>
                  <a:gd name="T23" fmla="*/ 101 h 698"/>
                  <a:gd name="T24" fmla="*/ 467 w 935"/>
                  <a:gd name="T25" fmla="*/ 0 h 69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935" h="698">
                    <a:moveTo>
                      <a:pt x="467" y="0"/>
                    </a:moveTo>
                    <a:cubicBezTo>
                      <a:pt x="676" y="410"/>
                      <a:pt x="676" y="410"/>
                      <a:pt x="676" y="410"/>
                    </a:cubicBezTo>
                    <a:cubicBezTo>
                      <a:pt x="259" y="410"/>
                      <a:pt x="259" y="410"/>
                      <a:pt x="259" y="410"/>
                    </a:cubicBezTo>
                    <a:cubicBezTo>
                      <a:pt x="467" y="0"/>
                      <a:pt x="467" y="0"/>
                      <a:pt x="467" y="0"/>
                    </a:cubicBezTo>
                    <a:cubicBezTo>
                      <a:pt x="398" y="0"/>
                      <a:pt x="335" y="39"/>
                      <a:pt x="304" y="101"/>
                    </a:cubicBezTo>
                    <a:cubicBezTo>
                      <a:pt x="0" y="698"/>
                      <a:pt x="0" y="698"/>
                      <a:pt x="0" y="698"/>
                    </a:cubicBezTo>
                    <a:cubicBezTo>
                      <a:pt x="113" y="698"/>
                      <a:pt x="113" y="698"/>
                      <a:pt x="113" y="698"/>
                    </a:cubicBezTo>
                    <a:cubicBezTo>
                      <a:pt x="208" y="512"/>
                      <a:pt x="208" y="512"/>
                      <a:pt x="208" y="512"/>
                    </a:cubicBezTo>
                    <a:cubicBezTo>
                      <a:pt x="727" y="512"/>
                      <a:pt x="727" y="512"/>
                      <a:pt x="727" y="512"/>
                    </a:cubicBezTo>
                    <a:cubicBezTo>
                      <a:pt x="822" y="698"/>
                      <a:pt x="822" y="698"/>
                      <a:pt x="822" y="698"/>
                    </a:cubicBezTo>
                    <a:cubicBezTo>
                      <a:pt x="935" y="698"/>
                      <a:pt x="935" y="698"/>
                      <a:pt x="935" y="698"/>
                    </a:cubicBezTo>
                    <a:cubicBezTo>
                      <a:pt x="631" y="101"/>
                      <a:pt x="631" y="101"/>
                      <a:pt x="631" y="101"/>
                    </a:cubicBezTo>
                    <a:cubicBezTo>
                      <a:pt x="600" y="39"/>
                      <a:pt x="537" y="0"/>
                      <a:pt x="467" y="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10"/>
              <p:cNvSpPr>
                <a:spLocks/>
              </p:cNvSpPr>
              <p:nvPr userDrawn="1"/>
            </p:nvSpPr>
            <p:spPr bwMode="auto">
              <a:xfrm>
                <a:off x="3488098" y="-1542488"/>
                <a:ext cx="608513" cy="545157"/>
              </a:xfrm>
              <a:custGeom>
                <a:avLst/>
                <a:gdLst>
                  <a:gd name="T0" fmla="*/ 548 w 780"/>
                  <a:gd name="T1" fmla="*/ 298 h 699"/>
                  <a:gd name="T2" fmla="*/ 780 w 780"/>
                  <a:gd name="T3" fmla="*/ 0 h 699"/>
                  <a:gd name="T4" fmla="*/ 657 w 780"/>
                  <a:gd name="T5" fmla="*/ 0 h 699"/>
                  <a:gd name="T6" fmla="*/ 501 w 780"/>
                  <a:gd name="T7" fmla="*/ 201 h 699"/>
                  <a:gd name="T8" fmla="*/ 295 w 780"/>
                  <a:gd name="T9" fmla="*/ 302 h 699"/>
                  <a:gd name="T10" fmla="*/ 95 w 780"/>
                  <a:gd name="T11" fmla="*/ 302 h 699"/>
                  <a:gd name="T12" fmla="*/ 96 w 780"/>
                  <a:gd name="T13" fmla="*/ 0 h 699"/>
                  <a:gd name="T14" fmla="*/ 0 w 780"/>
                  <a:gd name="T15" fmla="*/ 0 h 699"/>
                  <a:gd name="T16" fmla="*/ 0 w 780"/>
                  <a:gd name="T17" fmla="*/ 699 h 699"/>
                  <a:gd name="T18" fmla="*/ 94 w 780"/>
                  <a:gd name="T19" fmla="*/ 699 h 699"/>
                  <a:gd name="T20" fmla="*/ 95 w 780"/>
                  <a:gd name="T21" fmla="*/ 399 h 699"/>
                  <a:gd name="T22" fmla="*/ 342 w 780"/>
                  <a:gd name="T23" fmla="*/ 399 h 699"/>
                  <a:gd name="T24" fmla="*/ 548 w 780"/>
                  <a:gd name="T25" fmla="*/ 298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780" h="699">
                    <a:moveTo>
                      <a:pt x="548" y="298"/>
                    </a:moveTo>
                    <a:cubicBezTo>
                      <a:pt x="780" y="0"/>
                      <a:pt x="780" y="0"/>
                      <a:pt x="780" y="0"/>
                    </a:cubicBezTo>
                    <a:cubicBezTo>
                      <a:pt x="657" y="0"/>
                      <a:pt x="657" y="0"/>
                      <a:pt x="657" y="0"/>
                    </a:cubicBezTo>
                    <a:cubicBezTo>
                      <a:pt x="501" y="201"/>
                      <a:pt x="501" y="201"/>
                      <a:pt x="501" y="201"/>
                    </a:cubicBezTo>
                    <a:cubicBezTo>
                      <a:pt x="451" y="265"/>
                      <a:pt x="375" y="302"/>
                      <a:pt x="295" y="302"/>
                    </a:cubicBezTo>
                    <a:cubicBezTo>
                      <a:pt x="95" y="302"/>
                      <a:pt x="95" y="302"/>
                      <a:pt x="95" y="302"/>
                    </a:cubicBezTo>
                    <a:cubicBezTo>
                      <a:pt x="96" y="0"/>
                      <a:pt x="96" y="0"/>
                      <a:pt x="96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99"/>
                      <a:pt x="0" y="699"/>
                      <a:pt x="0" y="699"/>
                    </a:cubicBezTo>
                    <a:cubicBezTo>
                      <a:pt x="94" y="699"/>
                      <a:pt x="94" y="699"/>
                      <a:pt x="94" y="699"/>
                    </a:cubicBezTo>
                    <a:cubicBezTo>
                      <a:pt x="95" y="399"/>
                      <a:pt x="95" y="399"/>
                      <a:pt x="95" y="399"/>
                    </a:cubicBezTo>
                    <a:cubicBezTo>
                      <a:pt x="342" y="399"/>
                      <a:pt x="342" y="399"/>
                      <a:pt x="342" y="399"/>
                    </a:cubicBezTo>
                    <a:cubicBezTo>
                      <a:pt x="423" y="399"/>
                      <a:pt x="499" y="362"/>
                      <a:pt x="548" y="298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11"/>
              <p:cNvSpPr>
                <a:spLocks/>
              </p:cNvSpPr>
              <p:nvPr userDrawn="1"/>
            </p:nvSpPr>
            <p:spPr bwMode="auto">
              <a:xfrm>
                <a:off x="2154673" y="-1542488"/>
                <a:ext cx="576098" cy="545157"/>
              </a:xfrm>
              <a:custGeom>
                <a:avLst/>
                <a:gdLst>
                  <a:gd name="T0" fmla="*/ 520 w 739"/>
                  <a:gd name="T1" fmla="*/ 276 h 699"/>
                  <a:gd name="T2" fmla="*/ 104 w 739"/>
                  <a:gd name="T3" fmla="*/ 275 h 699"/>
                  <a:gd name="T4" fmla="*/ 104 w 739"/>
                  <a:gd name="T5" fmla="*/ 87 h 699"/>
                  <a:gd name="T6" fmla="*/ 676 w 739"/>
                  <a:gd name="T7" fmla="*/ 87 h 699"/>
                  <a:gd name="T8" fmla="*/ 676 w 739"/>
                  <a:gd name="T9" fmla="*/ 0 h 699"/>
                  <a:gd name="T10" fmla="*/ 104 w 739"/>
                  <a:gd name="T11" fmla="*/ 0 h 699"/>
                  <a:gd name="T12" fmla="*/ 20 w 739"/>
                  <a:gd name="T13" fmla="*/ 0 h 699"/>
                  <a:gd name="T14" fmla="*/ 0 w 739"/>
                  <a:gd name="T15" fmla="*/ 0 h 699"/>
                  <a:gd name="T16" fmla="*/ 0 w 739"/>
                  <a:gd name="T17" fmla="*/ 610 h 699"/>
                  <a:gd name="T18" fmla="*/ 104 w 739"/>
                  <a:gd name="T19" fmla="*/ 507 h 699"/>
                  <a:gd name="T20" fmla="*/ 104 w 739"/>
                  <a:gd name="T21" fmla="*/ 368 h 699"/>
                  <a:gd name="T22" fmla="*/ 528 w 739"/>
                  <a:gd name="T23" fmla="*/ 370 h 699"/>
                  <a:gd name="T24" fmla="*/ 626 w 739"/>
                  <a:gd name="T25" fmla="*/ 482 h 699"/>
                  <a:gd name="T26" fmla="*/ 528 w 739"/>
                  <a:gd name="T27" fmla="*/ 605 h 699"/>
                  <a:gd name="T28" fmla="*/ 104 w 739"/>
                  <a:gd name="T29" fmla="*/ 610 h 699"/>
                  <a:gd name="T30" fmla="*/ 104 w 739"/>
                  <a:gd name="T31" fmla="*/ 699 h 699"/>
                  <a:gd name="T32" fmla="*/ 351 w 739"/>
                  <a:gd name="T33" fmla="*/ 698 h 699"/>
                  <a:gd name="T34" fmla="*/ 569 w 739"/>
                  <a:gd name="T35" fmla="*/ 691 h 699"/>
                  <a:gd name="T36" fmla="*/ 739 w 739"/>
                  <a:gd name="T37" fmla="*/ 471 h 699"/>
                  <a:gd name="T38" fmla="*/ 520 w 739"/>
                  <a:gd name="T39" fmla="*/ 276 h 69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</a:cxnLst>
                <a:rect l="0" t="0" r="r" b="b"/>
                <a:pathLst>
                  <a:path w="739" h="699">
                    <a:moveTo>
                      <a:pt x="520" y="276"/>
                    </a:moveTo>
                    <a:cubicBezTo>
                      <a:pt x="482" y="274"/>
                      <a:pt x="104" y="275"/>
                      <a:pt x="104" y="275"/>
                    </a:cubicBezTo>
                    <a:cubicBezTo>
                      <a:pt x="104" y="87"/>
                      <a:pt x="104" y="87"/>
                      <a:pt x="104" y="87"/>
                    </a:cubicBezTo>
                    <a:cubicBezTo>
                      <a:pt x="676" y="87"/>
                      <a:pt x="676" y="87"/>
                      <a:pt x="676" y="87"/>
                    </a:cubicBezTo>
                    <a:cubicBezTo>
                      <a:pt x="676" y="0"/>
                      <a:pt x="676" y="0"/>
                      <a:pt x="676" y="0"/>
                    </a:cubicBezTo>
                    <a:cubicBezTo>
                      <a:pt x="104" y="0"/>
                      <a:pt x="104" y="0"/>
                      <a:pt x="104" y="0"/>
                    </a:cubicBezTo>
                    <a:cubicBezTo>
                      <a:pt x="20" y="0"/>
                      <a:pt x="20" y="0"/>
                      <a:pt x="20" y="0"/>
                    </a:cubicBezTo>
                    <a:cubicBezTo>
                      <a:pt x="0" y="0"/>
                      <a:pt x="0" y="0"/>
                      <a:pt x="0" y="0"/>
                    </a:cubicBezTo>
                    <a:cubicBezTo>
                      <a:pt x="0" y="610"/>
                      <a:pt x="0" y="610"/>
                      <a:pt x="0" y="610"/>
                    </a:cubicBezTo>
                    <a:cubicBezTo>
                      <a:pt x="58" y="610"/>
                      <a:pt x="104" y="564"/>
                      <a:pt x="104" y="507"/>
                    </a:cubicBezTo>
                    <a:cubicBezTo>
                      <a:pt x="104" y="368"/>
                      <a:pt x="104" y="368"/>
                      <a:pt x="104" y="368"/>
                    </a:cubicBezTo>
                    <a:cubicBezTo>
                      <a:pt x="104" y="368"/>
                      <a:pt x="389" y="367"/>
                      <a:pt x="528" y="370"/>
                    </a:cubicBezTo>
                    <a:cubicBezTo>
                      <a:pt x="597" y="372"/>
                      <a:pt x="626" y="412"/>
                      <a:pt x="626" y="482"/>
                    </a:cubicBezTo>
                    <a:cubicBezTo>
                      <a:pt x="626" y="551"/>
                      <a:pt x="603" y="602"/>
                      <a:pt x="528" y="605"/>
                    </a:cubicBezTo>
                    <a:cubicBezTo>
                      <a:pt x="399" y="611"/>
                      <a:pt x="104" y="610"/>
                      <a:pt x="104" y="610"/>
                    </a:cubicBezTo>
                    <a:cubicBezTo>
                      <a:pt x="104" y="699"/>
                      <a:pt x="104" y="699"/>
                      <a:pt x="104" y="699"/>
                    </a:cubicBezTo>
                    <a:cubicBezTo>
                      <a:pt x="186" y="699"/>
                      <a:pt x="269" y="699"/>
                      <a:pt x="351" y="698"/>
                    </a:cubicBezTo>
                    <a:cubicBezTo>
                      <a:pt x="426" y="697"/>
                      <a:pt x="494" y="695"/>
                      <a:pt x="569" y="691"/>
                    </a:cubicBezTo>
                    <a:cubicBezTo>
                      <a:pt x="668" y="686"/>
                      <a:pt x="739" y="631"/>
                      <a:pt x="739" y="471"/>
                    </a:cubicBezTo>
                    <a:cubicBezTo>
                      <a:pt x="739" y="380"/>
                      <a:pt x="708" y="285"/>
                      <a:pt x="520" y="276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" name="Freeform 12"/>
              <p:cNvSpPr>
                <a:spLocks/>
              </p:cNvSpPr>
              <p:nvPr userDrawn="1"/>
            </p:nvSpPr>
            <p:spPr bwMode="auto">
              <a:xfrm>
                <a:off x="1454809" y="-1594057"/>
                <a:ext cx="496535" cy="236481"/>
              </a:xfrm>
              <a:custGeom>
                <a:avLst/>
                <a:gdLst>
                  <a:gd name="T0" fmla="*/ 99 w 636"/>
                  <a:gd name="T1" fmla="*/ 273 h 303"/>
                  <a:gd name="T2" fmla="*/ 462 w 636"/>
                  <a:gd name="T3" fmla="*/ 150 h 303"/>
                  <a:gd name="T4" fmla="*/ 531 w 636"/>
                  <a:gd name="T5" fmla="*/ 224 h 303"/>
                  <a:gd name="T6" fmla="*/ 636 w 636"/>
                  <a:gd name="T7" fmla="*/ 224 h 303"/>
                  <a:gd name="T8" fmla="*/ 627 w 636"/>
                  <a:gd name="T9" fmla="*/ 176 h 303"/>
                  <a:gd name="T10" fmla="*/ 204 w 636"/>
                  <a:gd name="T11" fmla="*/ 82 h 303"/>
                  <a:gd name="T12" fmla="*/ 0 w 636"/>
                  <a:gd name="T13" fmla="*/ 246 h 303"/>
                  <a:gd name="T14" fmla="*/ 72 w 636"/>
                  <a:gd name="T15" fmla="*/ 303 h 303"/>
                  <a:gd name="T16" fmla="*/ 99 w 636"/>
                  <a:gd name="T17" fmla="*/ 273 h 30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636" h="303">
                    <a:moveTo>
                      <a:pt x="99" y="273"/>
                    </a:moveTo>
                    <a:cubicBezTo>
                      <a:pt x="167" y="193"/>
                      <a:pt x="323" y="104"/>
                      <a:pt x="462" y="150"/>
                    </a:cubicBezTo>
                    <a:cubicBezTo>
                      <a:pt x="500" y="163"/>
                      <a:pt x="525" y="193"/>
                      <a:pt x="531" y="224"/>
                    </a:cubicBezTo>
                    <a:cubicBezTo>
                      <a:pt x="636" y="224"/>
                      <a:pt x="636" y="224"/>
                      <a:pt x="636" y="224"/>
                    </a:cubicBezTo>
                    <a:cubicBezTo>
                      <a:pt x="635" y="209"/>
                      <a:pt x="632" y="192"/>
                      <a:pt x="627" y="176"/>
                    </a:cubicBezTo>
                    <a:cubicBezTo>
                      <a:pt x="546" y="0"/>
                      <a:pt x="298" y="43"/>
                      <a:pt x="204" y="82"/>
                    </a:cubicBezTo>
                    <a:cubicBezTo>
                      <a:pt x="120" y="116"/>
                      <a:pt x="59" y="165"/>
                      <a:pt x="0" y="246"/>
                    </a:cubicBezTo>
                    <a:cubicBezTo>
                      <a:pt x="25" y="266"/>
                      <a:pt x="48" y="284"/>
                      <a:pt x="72" y="303"/>
                    </a:cubicBezTo>
                    <a:cubicBezTo>
                      <a:pt x="83" y="291"/>
                      <a:pt x="92" y="282"/>
                      <a:pt x="99" y="27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grpSp>
            <p:nvGrpSpPr>
              <p:cNvPr id="24" name="Группа 23"/>
              <p:cNvGrpSpPr/>
              <p:nvPr userDrawn="1"/>
            </p:nvGrpSpPr>
            <p:grpSpPr>
              <a:xfrm>
                <a:off x="704850" y="-827473"/>
                <a:ext cx="2037708" cy="177545"/>
                <a:chOff x="704850" y="-751273"/>
                <a:chExt cx="2037708" cy="177545"/>
              </a:xfrm>
            </p:grpSpPr>
            <p:sp>
              <p:nvSpPr>
                <p:cNvPr id="25" name="Freeform 32"/>
                <p:cNvSpPr>
                  <a:spLocks/>
                </p:cNvSpPr>
                <p:nvPr userDrawn="1"/>
              </p:nvSpPr>
              <p:spPr bwMode="auto">
                <a:xfrm>
                  <a:off x="704850" y="-749063"/>
                  <a:ext cx="102401" cy="125976"/>
                </a:xfrm>
                <a:custGeom>
                  <a:avLst/>
                  <a:gdLst>
                    <a:gd name="T0" fmla="*/ 0 w 139"/>
                    <a:gd name="T1" fmla="*/ 0 h 171"/>
                    <a:gd name="T2" fmla="*/ 139 w 139"/>
                    <a:gd name="T3" fmla="*/ 0 h 171"/>
                    <a:gd name="T4" fmla="*/ 139 w 139"/>
                    <a:gd name="T5" fmla="*/ 171 h 171"/>
                    <a:gd name="T6" fmla="*/ 108 w 139"/>
                    <a:gd name="T7" fmla="*/ 171 h 171"/>
                    <a:gd name="T8" fmla="*/ 108 w 139"/>
                    <a:gd name="T9" fmla="*/ 28 h 171"/>
                    <a:gd name="T10" fmla="*/ 31 w 139"/>
                    <a:gd name="T11" fmla="*/ 28 h 171"/>
                    <a:gd name="T12" fmla="*/ 31 w 139"/>
                    <a:gd name="T13" fmla="*/ 171 h 171"/>
                    <a:gd name="T14" fmla="*/ 0 w 139"/>
                    <a:gd name="T15" fmla="*/ 171 h 171"/>
                    <a:gd name="T16" fmla="*/ 0 w 139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39" h="171">
                      <a:moveTo>
                        <a:pt x="0" y="0"/>
                      </a:moveTo>
                      <a:lnTo>
                        <a:pt x="139" y="0"/>
                      </a:lnTo>
                      <a:lnTo>
                        <a:pt x="139" y="171"/>
                      </a:lnTo>
                      <a:lnTo>
                        <a:pt x="108" y="171"/>
                      </a:lnTo>
                      <a:lnTo>
                        <a:pt x="108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6" name="Freeform 33"/>
                <p:cNvSpPr>
                  <a:spLocks noEditPoints="1"/>
                </p:cNvSpPr>
                <p:nvPr userDrawn="1"/>
              </p:nvSpPr>
              <p:spPr bwMode="auto">
                <a:xfrm>
                  <a:off x="845559" y="-751273"/>
                  <a:ext cx="111978" cy="177545"/>
                </a:xfrm>
                <a:custGeom>
                  <a:avLst/>
                  <a:gdLst>
                    <a:gd name="T0" fmla="*/ 0 w 144"/>
                    <a:gd name="T1" fmla="*/ 3 h 228"/>
                    <a:gd name="T2" fmla="*/ 22 w 144"/>
                    <a:gd name="T3" fmla="*/ 3 h 228"/>
                    <a:gd name="T4" fmla="*/ 25 w 144"/>
                    <a:gd name="T5" fmla="*/ 25 h 228"/>
                    <a:gd name="T6" fmla="*/ 26 w 144"/>
                    <a:gd name="T7" fmla="*/ 25 h 228"/>
                    <a:gd name="T8" fmla="*/ 50 w 144"/>
                    <a:gd name="T9" fmla="*/ 6 h 228"/>
                    <a:gd name="T10" fmla="*/ 79 w 144"/>
                    <a:gd name="T11" fmla="*/ 0 h 228"/>
                    <a:gd name="T12" fmla="*/ 106 w 144"/>
                    <a:gd name="T13" fmla="*/ 5 h 228"/>
                    <a:gd name="T14" fmla="*/ 126 w 144"/>
                    <a:gd name="T15" fmla="*/ 20 h 228"/>
                    <a:gd name="T16" fmla="*/ 140 w 144"/>
                    <a:gd name="T17" fmla="*/ 44 h 228"/>
                    <a:gd name="T18" fmla="*/ 144 w 144"/>
                    <a:gd name="T19" fmla="*/ 79 h 228"/>
                    <a:gd name="T20" fmla="*/ 144 w 144"/>
                    <a:gd name="T21" fmla="*/ 88 h 228"/>
                    <a:gd name="T22" fmla="*/ 139 w 144"/>
                    <a:gd name="T23" fmla="*/ 122 h 228"/>
                    <a:gd name="T24" fmla="*/ 126 w 144"/>
                    <a:gd name="T25" fmla="*/ 146 h 228"/>
                    <a:gd name="T26" fmla="*/ 105 w 144"/>
                    <a:gd name="T27" fmla="*/ 161 h 228"/>
                    <a:gd name="T28" fmla="*/ 79 w 144"/>
                    <a:gd name="T29" fmla="*/ 166 h 228"/>
                    <a:gd name="T30" fmla="*/ 51 w 144"/>
                    <a:gd name="T31" fmla="*/ 161 h 228"/>
                    <a:gd name="T32" fmla="*/ 29 w 144"/>
                    <a:gd name="T33" fmla="*/ 144 h 228"/>
                    <a:gd name="T34" fmla="*/ 29 w 144"/>
                    <a:gd name="T35" fmla="*/ 144 h 228"/>
                    <a:gd name="T36" fmla="*/ 29 w 144"/>
                    <a:gd name="T37" fmla="*/ 228 h 228"/>
                    <a:gd name="T38" fmla="*/ 0 w 144"/>
                    <a:gd name="T39" fmla="*/ 228 h 228"/>
                    <a:gd name="T40" fmla="*/ 0 w 144"/>
                    <a:gd name="T41" fmla="*/ 3 h 228"/>
                    <a:gd name="T42" fmla="*/ 71 w 144"/>
                    <a:gd name="T43" fmla="*/ 140 h 228"/>
                    <a:gd name="T44" fmla="*/ 103 w 144"/>
                    <a:gd name="T45" fmla="*/ 127 h 228"/>
                    <a:gd name="T46" fmla="*/ 114 w 144"/>
                    <a:gd name="T47" fmla="*/ 88 h 228"/>
                    <a:gd name="T48" fmla="*/ 114 w 144"/>
                    <a:gd name="T49" fmla="*/ 79 h 228"/>
                    <a:gd name="T50" fmla="*/ 102 w 144"/>
                    <a:gd name="T51" fmla="*/ 40 h 228"/>
                    <a:gd name="T52" fmla="*/ 71 w 144"/>
                    <a:gd name="T53" fmla="*/ 27 h 228"/>
                    <a:gd name="T54" fmla="*/ 40 w 144"/>
                    <a:gd name="T55" fmla="*/ 39 h 228"/>
                    <a:gd name="T56" fmla="*/ 29 w 144"/>
                    <a:gd name="T57" fmla="*/ 79 h 228"/>
                    <a:gd name="T58" fmla="*/ 29 w 144"/>
                    <a:gd name="T59" fmla="*/ 88 h 228"/>
                    <a:gd name="T60" fmla="*/ 40 w 144"/>
                    <a:gd name="T61" fmla="*/ 127 h 228"/>
                    <a:gd name="T62" fmla="*/ 71 w 144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4" h="228">
                      <a:moveTo>
                        <a:pt x="0" y="3"/>
                      </a:moveTo>
                      <a:cubicBezTo>
                        <a:pt x="22" y="3"/>
                        <a:pt x="22" y="3"/>
                        <a:pt x="22" y="3"/>
                      </a:cubicBezTo>
                      <a:cubicBezTo>
                        <a:pt x="25" y="25"/>
                        <a:pt x="25" y="25"/>
                        <a:pt x="25" y="25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33" y="16"/>
                        <a:pt x="41" y="10"/>
                        <a:pt x="50" y="6"/>
                      </a:cubicBezTo>
                      <a:cubicBezTo>
                        <a:pt x="58" y="2"/>
                        <a:pt x="68" y="0"/>
                        <a:pt x="79" y="0"/>
                      </a:cubicBezTo>
                      <a:cubicBezTo>
                        <a:pt x="89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6" y="20"/>
                      </a:cubicBezTo>
                      <a:cubicBezTo>
                        <a:pt x="132" y="27"/>
                        <a:pt x="137" y="35"/>
                        <a:pt x="140" y="44"/>
                      </a:cubicBezTo>
                      <a:cubicBezTo>
                        <a:pt x="143" y="54"/>
                        <a:pt x="144" y="66"/>
                        <a:pt x="144" y="79"/>
                      </a:cubicBezTo>
                      <a:cubicBezTo>
                        <a:pt x="144" y="88"/>
                        <a:pt x="144" y="88"/>
                        <a:pt x="144" y="88"/>
                      </a:cubicBezTo>
                      <a:cubicBezTo>
                        <a:pt x="144" y="101"/>
                        <a:pt x="143" y="112"/>
                        <a:pt x="139" y="122"/>
                      </a:cubicBezTo>
                      <a:cubicBezTo>
                        <a:pt x="136" y="131"/>
                        <a:pt x="132" y="140"/>
                        <a:pt x="126" y="146"/>
                      </a:cubicBezTo>
                      <a:cubicBezTo>
                        <a:pt x="120" y="153"/>
                        <a:pt x="113" y="158"/>
                        <a:pt x="105" y="161"/>
                      </a:cubicBezTo>
                      <a:cubicBezTo>
                        <a:pt x="97" y="164"/>
                        <a:pt x="89" y="166"/>
                        <a:pt x="79" y="166"/>
                      </a:cubicBezTo>
                      <a:cubicBezTo>
                        <a:pt x="68" y="166"/>
                        <a:pt x="59" y="164"/>
                        <a:pt x="51" y="161"/>
                      </a:cubicBezTo>
                      <a:cubicBezTo>
                        <a:pt x="43" y="158"/>
                        <a:pt x="36" y="152"/>
                        <a:pt x="29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1" y="140"/>
                      </a:moveTo>
                      <a:cubicBezTo>
                        <a:pt x="84" y="140"/>
                        <a:pt x="95" y="136"/>
                        <a:pt x="103" y="127"/>
                      </a:cubicBezTo>
                      <a:cubicBezTo>
                        <a:pt x="110" y="119"/>
                        <a:pt x="114" y="105"/>
                        <a:pt x="114" y="88"/>
                      </a:cubicBezTo>
                      <a:cubicBezTo>
                        <a:pt x="114" y="79"/>
                        <a:pt x="114" y="79"/>
                        <a:pt x="114" y="79"/>
                      </a:cubicBezTo>
                      <a:cubicBezTo>
                        <a:pt x="114" y="61"/>
                        <a:pt x="110" y="48"/>
                        <a:pt x="102" y="40"/>
                      </a:cubicBezTo>
                      <a:cubicBezTo>
                        <a:pt x="95" y="31"/>
                        <a:pt x="84" y="27"/>
                        <a:pt x="71" y="27"/>
                      </a:cubicBezTo>
                      <a:cubicBezTo>
                        <a:pt x="58" y="27"/>
                        <a:pt x="48" y="31"/>
                        <a:pt x="40" y="39"/>
                      </a:cubicBezTo>
                      <a:cubicBezTo>
                        <a:pt x="32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2" y="118"/>
                        <a:pt x="40" y="127"/>
                      </a:cubicBezTo>
                      <a:cubicBezTo>
                        <a:pt x="48" y="135"/>
                        <a:pt x="58" y="140"/>
                        <a:pt x="71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7" name="Freeform 34"/>
                <p:cNvSpPr>
                  <a:spLocks noEditPoints="1"/>
                </p:cNvSpPr>
                <p:nvPr userDrawn="1"/>
              </p:nvSpPr>
              <p:spPr bwMode="auto">
                <a:xfrm>
                  <a:off x="980375" y="-751273"/>
                  <a:ext cx="112715" cy="129659"/>
                </a:xfrm>
                <a:custGeom>
                  <a:avLst/>
                  <a:gdLst>
                    <a:gd name="T0" fmla="*/ 74 w 145"/>
                    <a:gd name="T1" fmla="*/ 166 h 166"/>
                    <a:gd name="T2" fmla="*/ 43 w 145"/>
                    <a:gd name="T3" fmla="*/ 161 h 166"/>
                    <a:gd name="T4" fmla="*/ 20 w 145"/>
                    <a:gd name="T5" fmla="*/ 145 h 166"/>
                    <a:gd name="T6" fmla="*/ 5 w 145"/>
                    <a:gd name="T7" fmla="*/ 121 h 166"/>
                    <a:gd name="T8" fmla="*/ 0 w 145"/>
                    <a:gd name="T9" fmla="*/ 88 h 166"/>
                    <a:gd name="T10" fmla="*/ 0 w 145"/>
                    <a:gd name="T11" fmla="*/ 79 h 166"/>
                    <a:gd name="T12" fmla="*/ 5 w 145"/>
                    <a:gd name="T13" fmla="*/ 45 h 166"/>
                    <a:gd name="T14" fmla="*/ 20 w 145"/>
                    <a:gd name="T15" fmla="*/ 21 h 166"/>
                    <a:gd name="T16" fmla="*/ 43 w 145"/>
                    <a:gd name="T17" fmla="*/ 6 h 166"/>
                    <a:gd name="T18" fmla="*/ 73 w 145"/>
                    <a:gd name="T19" fmla="*/ 0 h 166"/>
                    <a:gd name="T20" fmla="*/ 102 w 145"/>
                    <a:gd name="T21" fmla="*/ 6 h 166"/>
                    <a:gd name="T22" fmla="*/ 125 w 145"/>
                    <a:gd name="T23" fmla="*/ 21 h 166"/>
                    <a:gd name="T24" fmla="*/ 140 w 145"/>
                    <a:gd name="T25" fmla="*/ 46 h 166"/>
                    <a:gd name="T26" fmla="*/ 145 w 145"/>
                    <a:gd name="T27" fmla="*/ 81 h 166"/>
                    <a:gd name="T28" fmla="*/ 145 w 145"/>
                    <a:gd name="T29" fmla="*/ 92 h 166"/>
                    <a:gd name="T30" fmla="*/ 30 w 145"/>
                    <a:gd name="T31" fmla="*/ 92 h 166"/>
                    <a:gd name="T32" fmla="*/ 42 w 145"/>
                    <a:gd name="T33" fmla="*/ 127 h 166"/>
                    <a:gd name="T34" fmla="*/ 73 w 145"/>
                    <a:gd name="T35" fmla="*/ 140 h 166"/>
                    <a:gd name="T36" fmla="*/ 98 w 145"/>
                    <a:gd name="T37" fmla="*/ 134 h 166"/>
                    <a:gd name="T38" fmla="*/ 113 w 145"/>
                    <a:gd name="T39" fmla="*/ 115 h 166"/>
                    <a:gd name="T40" fmla="*/ 143 w 145"/>
                    <a:gd name="T41" fmla="*/ 115 h 166"/>
                    <a:gd name="T42" fmla="*/ 120 w 145"/>
                    <a:gd name="T43" fmla="*/ 153 h 166"/>
                    <a:gd name="T44" fmla="*/ 74 w 145"/>
                    <a:gd name="T45" fmla="*/ 166 h 166"/>
                    <a:gd name="T46" fmla="*/ 73 w 145"/>
                    <a:gd name="T47" fmla="*/ 27 h 166"/>
                    <a:gd name="T48" fmla="*/ 44 w 145"/>
                    <a:gd name="T49" fmla="*/ 37 h 166"/>
                    <a:gd name="T50" fmla="*/ 31 w 145"/>
                    <a:gd name="T51" fmla="*/ 68 h 166"/>
                    <a:gd name="T52" fmla="*/ 115 w 145"/>
                    <a:gd name="T53" fmla="*/ 68 h 166"/>
                    <a:gd name="T54" fmla="*/ 73 w 145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5" h="166">
                      <a:moveTo>
                        <a:pt x="74" y="166"/>
                      </a:moveTo>
                      <a:cubicBezTo>
                        <a:pt x="63" y="166"/>
                        <a:pt x="53" y="164"/>
                        <a:pt x="43" y="161"/>
                      </a:cubicBezTo>
                      <a:cubicBezTo>
                        <a:pt x="34" y="157"/>
                        <a:pt x="27" y="152"/>
                        <a:pt x="20" y="145"/>
                      </a:cubicBezTo>
                      <a:cubicBezTo>
                        <a:pt x="14" y="139"/>
                        <a:pt x="9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9" y="36"/>
                        <a:pt x="14" y="27"/>
                        <a:pt x="20" y="21"/>
                      </a:cubicBezTo>
                      <a:cubicBezTo>
                        <a:pt x="26" y="14"/>
                        <a:pt x="34" y="9"/>
                        <a:pt x="43" y="6"/>
                      </a:cubicBezTo>
                      <a:cubicBezTo>
                        <a:pt x="52" y="2"/>
                        <a:pt x="62" y="0"/>
                        <a:pt x="73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9" y="14"/>
                        <a:pt x="125" y="21"/>
                      </a:cubicBezTo>
                      <a:cubicBezTo>
                        <a:pt x="131" y="28"/>
                        <a:pt x="136" y="36"/>
                        <a:pt x="140" y="46"/>
                      </a:cubicBezTo>
                      <a:cubicBezTo>
                        <a:pt x="143" y="56"/>
                        <a:pt x="145" y="68"/>
                        <a:pt x="145" y="81"/>
                      </a:cubicBezTo>
                      <a:cubicBezTo>
                        <a:pt x="145" y="92"/>
                        <a:pt x="145" y="92"/>
                        <a:pt x="145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1" y="107"/>
                        <a:pt x="35" y="119"/>
                        <a:pt x="42" y="127"/>
                      </a:cubicBezTo>
                      <a:cubicBezTo>
                        <a:pt x="50" y="136"/>
                        <a:pt x="60" y="140"/>
                        <a:pt x="73" y="140"/>
                      </a:cubicBezTo>
                      <a:cubicBezTo>
                        <a:pt x="83" y="140"/>
                        <a:pt x="91" y="138"/>
                        <a:pt x="98" y="134"/>
                      </a:cubicBezTo>
                      <a:cubicBezTo>
                        <a:pt x="105" y="130"/>
                        <a:pt x="110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2" y="145"/>
                        <a:pt x="120" y="153"/>
                      </a:cubicBezTo>
                      <a:cubicBezTo>
                        <a:pt x="108" y="162"/>
                        <a:pt x="93" y="166"/>
                        <a:pt x="74" y="166"/>
                      </a:cubicBezTo>
                      <a:close/>
                      <a:moveTo>
                        <a:pt x="73" y="27"/>
                      </a:moveTo>
                      <a:cubicBezTo>
                        <a:pt x="60" y="27"/>
                        <a:pt x="51" y="30"/>
                        <a:pt x="44" y="37"/>
                      </a:cubicBezTo>
                      <a:cubicBezTo>
                        <a:pt x="37" y="44"/>
                        <a:pt x="32" y="55"/>
                        <a:pt x="31" y="68"/>
                      </a:cubicBezTo>
                      <a:cubicBezTo>
                        <a:pt x="115" y="68"/>
                        <a:pt x="115" y="68"/>
                        <a:pt x="115" y="68"/>
                      </a:cubicBezTo>
                      <a:cubicBezTo>
                        <a:pt x="112" y="40"/>
                        <a:pt x="98" y="27"/>
                        <a:pt x="73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8" name="Freeform 35"/>
                <p:cNvSpPr>
                  <a:spLocks noEditPoints="1"/>
                </p:cNvSpPr>
                <p:nvPr userDrawn="1"/>
              </p:nvSpPr>
              <p:spPr bwMode="auto">
                <a:xfrm>
                  <a:off x="1105614" y="-749063"/>
                  <a:ext cx="131869" cy="157654"/>
                </a:xfrm>
                <a:custGeom>
                  <a:avLst/>
                  <a:gdLst>
                    <a:gd name="T0" fmla="*/ 0 w 169"/>
                    <a:gd name="T1" fmla="*/ 134 h 202"/>
                    <a:gd name="T2" fmla="*/ 16 w 169"/>
                    <a:gd name="T3" fmla="*/ 134 h 202"/>
                    <a:gd name="T4" fmla="*/ 25 w 169"/>
                    <a:gd name="T5" fmla="*/ 119 h 202"/>
                    <a:gd name="T6" fmla="*/ 30 w 169"/>
                    <a:gd name="T7" fmla="*/ 102 h 202"/>
                    <a:gd name="T8" fmla="*/ 33 w 169"/>
                    <a:gd name="T9" fmla="*/ 79 h 202"/>
                    <a:gd name="T10" fmla="*/ 34 w 169"/>
                    <a:gd name="T11" fmla="*/ 48 h 202"/>
                    <a:gd name="T12" fmla="*/ 34 w 169"/>
                    <a:gd name="T13" fmla="*/ 0 h 202"/>
                    <a:gd name="T14" fmla="*/ 149 w 169"/>
                    <a:gd name="T15" fmla="*/ 0 h 202"/>
                    <a:gd name="T16" fmla="*/ 149 w 169"/>
                    <a:gd name="T17" fmla="*/ 134 h 202"/>
                    <a:gd name="T18" fmla="*/ 169 w 169"/>
                    <a:gd name="T19" fmla="*/ 134 h 202"/>
                    <a:gd name="T20" fmla="*/ 169 w 169"/>
                    <a:gd name="T21" fmla="*/ 202 h 202"/>
                    <a:gd name="T22" fmla="*/ 141 w 169"/>
                    <a:gd name="T23" fmla="*/ 202 h 202"/>
                    <a:gd name="T24" fmla="*/ 141 w 169"/>
                    <a:gd name="T25" fmla="*/ 161 h 202"/>
                    <a:gd name="T26" fmla="*/ 28 w 169"/>
                    <a:gd name="T27" fmla="*/ 161 h 202"/>
                    <a:gd name="T28" fmla="*/ 28 w 169"/>
                    <a:gd name="T29" fmla="*/ 202 h 202"/>
                    <a:gd name="T30" fmla="*/ 0 w 169"/>
                    <a:gd name="T31" fmla="*/ 202 h 202"/>
                    <a:gd name="T32" fmla="*/ 0 w 169"/>
                    <a:gd name="T33" fmla="*/ 134 h 202"/>
                    <a:gd name="T34" fmla="*/ 121 w 169"/>
                    <a:gd name="T35" fmla="*/ 134 h 202"/>
                    <a:gd name="T36" fmla="*/ 121 w 169"/>
                    <a:gd name="T37" fmla="*/ 26 h 202"/>
                    <a:gd name="T38" fmla="*/ 61 w 169"/>
                    <a:gd name="T39" fmla="*/ 26 h 202"/>
                    <a:gd name="T40" fmla="*/ 61 w 169"/>
                    <a:gd name="T41" fmla="*/ 48 h 202"/>
                    <a:gd name="T42" fmla="*/ 61 w 169"/>
                    <a:gd name="T43" fmla="*/ 76 h 202"/>
                    <a:gd name="T44" fmla="*/ 58 w 169"/>
                    <a:gd name="T45" fmla="*/ 99 h 202"/>
                    <a:gd name="T46" fmla="*/ 54 w 169"/>
                    <a:gd name="T47" fmla="*/ 117 h 202"/>
                    <a:gd name="T48" fmla="*/ 48 w 169"/>
                    <a:gd name="T49" fmla="*/ 134 h 202"/>
                    <a:gd name="T50" fmla="*/ 48 w 169"/>
                    <a:gd name="T51" fmla="*/ 134 h 202"/>
                    <a:gd name="T52" fmla="*/ 121 w 169"/>
                    <a:gd name="T53" fmla="*/ 134 h 20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</a:cxnLst>
                  <a:rect l="0" t="0" r="r" b="b"/>
                  <a:pathLst>
                    <a:path w="169" h="202">
                      <a:moveTo>
                        <a:pt x="0" y="134"/>
                      </a:moveTo>
                      <a:cubicBezTo>
                        <a:pt x="16" y="134"/>
                        <a:pt x="16" y="134"/>
                        <a:pt x="16" y="134"/>
                      </a:cubicBezTo>
                      <a:cubicBezTo>
                        <a:pt x="19" y="129"/>
                        <a:pt x="22" y="124"/>
                        <a:pt x="25" y="119"/>
                      </a:cubicBezTo>
                      <a:cubicBezTo>
                        <a:pt x="27" y="114"/>
                        <a:pt x="29" y="108"/>
                        <a:pt x="30" y="102"/>
                      </a:cubicBezTo>
                      <a:cubicBezTo>
                        <a:pt x="31" y="95"/>
                        <a:pt x="32" y="87"/>
                        <a:pt x="33" y="79"/>
                      </a:cubicBezTo>
                      <a:cubicBezTo>
                        <a:pt x="33" y="70"/>
                        <a:pt x="34" y="60"/>
                        <a:pt x="34" y="48"/>
                      </a:cubicBezTo>
                      <a:cubicBezTo>
                        <a:pt x="34" y="0"/>
                        <a:pt x="34" y="0"/>
                        <a:pt x="34" y="0"/>
                      </a:cubicBezTo>
                      <a:cubicBezTo>
                        <a:pt x="149" y="0"/>
                        <a:pt x="149" y="0"/>
                        <a:pt x="149" y="0"/>
                      </a:cubicBezTo>
                      <a:cubicBezTo>
                        <a:pt x="149" y="134"/>
                        <a:pt x="149" y="134"/>
                        <a:pt x="149" y="134"/>
                      </a:cubicBezTo>
                      <a:cubicBezTo>
                        <a:pt x="169" y="134"/>
                        <a:pt x="169" y="134"/>
                        <a:pt x="169" y="134"/>
                      </a:cubicBezTo>
                      <a:cubicBezTo>
                        <a:pt x="169" y="202"/>
                        <a:pt x="169" y="202"/>
                        <a:pt x="169" y="202"/>
                      </a:cubicBezTo>
                      <a:cubicBezTo>
                        <a:pt x="141" y="202"/>
                        <a:pt x="141" y="202"/>
                        <a:pt x="141" y="202"/>
                      </a:cubicBezTo>
                      <a:cubicBezTo>
                        <a:pt x="141" y="161"/>
                        <a:pt x="141" y="161"/>
                        <a:pt x="141" y="161"/>
                      </a:cubicBezTo>
                      <a:cubicBezTo>
                        <a:pt x="28" y="161"/>
                        <a:pt x="28" y="161"/>
                        <a:pt x="28" y="161"/>
                      </a:cubicBezTo>
                      <a:cubicBezTo>
                        <a:pt x="28" y="202"/>
                        <a:pt x="28" y="202"/>
                        <a:pt x="28" y="202"/>
                      </a:cubicBezTo>
                      <a:cubicBezTo>
                        <a:pt x="0" y="202"/>
                        <a:pt x="0" y="202"/>
                        <a:pt x="0" y="202"/>
                      </a:cubicBezTo>
                      <a:lnTo>
                        <a:pt x="0" y="134"/>
                      </a:lnTo>
                      <a:close/>
                      <a:moveTo>
                        <a:pt x="121" y="134"/>
                      </a:moveTo>
                      <a:cubicBezTo>
                        <a:pt x="121" y="26"/>
                        <a:pt x="121" y="26"/>
                        <a:pt x="121" y="26"/>
                      </a:cubicBezTo>
                      <a:cubicBezTo>
                        <a:pt x="61" y="26"/>
                        <a:pt x="61" y="26"/>
                        <a:pt x="61" y="26"/>
                      </a:cubicBezTo>
                      <a:cubicBezTo>
                        <a:pt x="61" y="48"/>
                        <a:pt x="61" y="48"/>
                        <a:pt x="61" y="48"/>
                      </a:cubicBezTo>
                      <a:cubicBezTo>
                        <a:pt x="61" y="59"/>
                        <a:pt x="61" y="68"/>
                        <a:pt x="61" y="76"/>
                      </a:cubicBezTo>
                      <a:cubicBezTo>
                        <a:pt x="60" y="84"/>
                        <a:pt x="60" y="92"/>
                        <a:pt x="58" y="99"/>
                      </a:cubicBezTo>
                      <a:cubicBezTo>
                        <a:pt x="57" y="105"/>
                        <a:pt x="56" y="112"/>
                        <a:pt x="54" y="117"/>
                      </a:cubicBezTo>
                      <a:cubicBezTo>
                        <a:pt x="53" y="123"/>
                        <a:pt x="51" y="128"/>
                        <a:pt x="48" y="134"/>
                      </a:cubicBezTo>
                      <a:cubicBezTo>
                        <a:pt x="48" y="134"/>
                        <a:pt x="48" y="134"/>
                        <a:pt x="48" y="134"/>
                      </a:cubicBezTo>
                      <a:lnTo>
                        <a:pt x="121" y="134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29" name="Freeform 36"/>
                <p:cNvSpPr>
                  <a:spLocks/>
                </p:cNvSpPr>
                <p:nvPr userDrawn="1"/>
              </p:nvSpPr>
              <p:spPr bwMode="auto">
                <a:xfrm>
                  <a:off x="1261057" y="-749063"/>
                  <a:ext cx="103138" cy="125976"/>
                </a:xfrm>
                <a:custGeom>
                  <a:avLst/>
                  <a:gdLst>
                    <a:gd name="T0" fmla="*/ 0 w 140"/>
                    <a:gd name="T1" fmla="*/ 0 h 171"/>
                    <a:gd name="T2" fmla="*/ 140 w 140"/>
                    <a:gd name="T3" fmla="*/ 0 h 171"/>
                    <a:gd name="T4" fmla="*/ 140 w 140"/>
                    <a:gd name="T5" fmla="*/ 171 h 171"/>
                    <a:gd name="T6" fmla="*/ 109 w 140"/>
                    <a:gd name="T7" fmla="*/ 171 h 171"/>
                    <a:gd name="T8" fmla="*/ 109 w 140"/>
                    <a:gd name="T9" fmla="*/ 28 h 171"/>
                    <a:gd name="T10" fmla="*/ 31 w 140"/>
                    <a:gd name="T11" fmla="*/ 28 h 171"/>
                    <a:gd name="T12" fmla="*/ 31 w 140"/>
                    <a:gd name="T13" fmla="*/ 171 h 171"/>
                    <a:gd name="T14" fmla="*/ 0 w 140"/>
                    <a:gd name="T15" fmla="*/ 171 h 171"/>
                    <a:gd name="T16" fmla="*/ 0 w 140"/>
                    <a:gd name="T17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0" y="0"/>
                      </a:moveTo>
                      <a:lnTo>
                        <a:pt x="140" y="0"/>
                      </a:lnTo>
                      <a:lnTo>
                        <a:pt x="140" y="171"/>
                      </a:lnTo>
                      <a:lnTo>
                        <a:pt x="109" y="171"/>
                      </a:lnTo>
                      <a:lnTo>
                        <a:pt x="109" y="28"/>
                      </a:lnTo>
                      <a:lnTo>
                        <a:pt x="31" y="28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0" name="Freeform 37"/>
                <p:cNvSpPr>
                  <a:spLocks noEditPoints="1"/>
                </p:cNvSpPr>
                <p:nvPr userDrawn="1"/>
              </p:nvSpPr>
              <p:spPr bwMode="auto">
                <a:xfrm>
                  <a:off x="1401030" y="-751273"/>
                  <a:ext cx="113452" cy="177545"/>
                </a:xfrm>
                <a:custGeom>
                  <a:avLst/>
                  <a:gdLst>
                    <a:gd name="T0" fmla="*/ 0 w 145"/>
                    <a:gd name="T1" fmla="*/ 3 h 228"/>
                    <a:gd name="T2" fmla="*/ 23 w 145"/>
                    <a:gd name="T3" fmla="*/ 3 h 228"/>
                    <a:gd name="T4" fmla="*/ 26 w 145"/>
                    <a:gd name="T5" fmla="*/ 25 h 228"/>
                    <a:gd name="T6" fmla="*/ 27 w 145"/>
                    <a:gd name="T7" fmla="*/ 25 h 228"/>
                    <a:gd name="T8" fmla="*/ 50 w 145"/>
                    <a:gd name="T9" fmla="*/ 6 h 228"/>
                    <a:gd name="T10" fmla="*/ 80 w 145"/>
                    <a:gd name="T11" fmla="*/ 0 h 228"/>
                    <a:gd name="T12" fmla="*/ 106 w 145"/>
                    <a:gd name="T13" fmla="*/ 5 h 228"/>
                    <a:gd name="T14" fmla="*/ 127 w 145"/>
                    <a:gd name="T15" fmla="*/ 20 h 228"/>
                    <a:gd name="T16" fmla="*/ 140 w 145"/>
                    <a:gd name="T17" fmla="*/ 44 h 228"/>
                    <a:gd name="T18" fmla="*/ 145 w 145"/>
                    <a:gd name="T19" fmla="*/ 79 h 228"/>
                    <a:gd name="T20" fmla="*/ 145 w 145"/>
                    <a:gd name="T21" fmla="*/ 88 h 228"/>
                    <a:gd name="T22" fmla="*/ 140 w 145"/>
                    <a:gd name="T23" fmla="*/ 122 h 228"/>
                    <a:gd name="T24" fmla="*/ 127 w 145"/>
                    <a:gd name="T25" fmla="*/ 146 h 228"/>
                    <a:gd name="T26" fmla="*/ 106 w 145"/>
                    <a:gd name="T27" fmla="*/ 161 h 228"/>
                    <a:gd name="T28" fmla="*/ 80 w 145"/>
                    <a:gd name="T29" fmla="*/ 166 h 228"/>
                    <a:gd name="T30" fmla="*/ 52 w 145"/>
                    <a:gd name="T31" fmla="*/ 161 h 228"/>
                    <a:gd name="T32" fmla="*/ 30 w 145"/>
                    <a:gd name="T33" fmla="*/ 144 h 228"/>
                    <a:gd name="T34" fmla="*/ 29 w 145"/>
                    <a:gd name="T35" fmla="*/ 144 h 228"/>
                    <a:gd name="T36" fmla="*/ 29 w 145"/>
                    <a:gd name="T37" fmla="*/ 228 h 228"/>
                    <a:gd name="T38" fmla="*/ 0 w 145"/>
                    <a:gd name="T39" fmla="*/ 228 h 228"/>
                    <a:gd name="T40" fmla="*/ 0 w 145"/>
                    <a:gd name="T41" fmla="*/ 3 h 228"/>
                    <a:gd name="T42" fmla="*/ 72 w 145"/>
                    <a:gd name="T43" fmla="*/ 140 h 228"/>
                    <a:gd name="T44" fmla="*/ 103 w 145"/>
                    <a:gd name="T45" fmla="*/ 127 h 228"/>
                    <a:gd name="T46" fmla="*/ 115 w 145"/>
                    <a:gd name="T47" fmla="*/ 88 h 228"/>
                    <a:gd name="T48" fmla="*/ 115 w 145"/>
                    <a:gd name="T49" fmla="*/ 79 h 228"/>
                    <a:gd name="T50" fmla="*/ 103 w 145"/>
                    <a:gd name="T51" fmla="*/ 40 h 228"/>
                    <a:gd name="T52" fmla="*/ 72 w 145"/>
                    <a:gd name="T53" fmla="*/ 27 h 228"/>
                    <a:gd name="T54" fmla="*/ 41 w 145"/>
                    <a:gd name="T55" fmla="*/ 39 h 228"/>
                    <a:gd name="T56" fmla="*/ 29 w 145"/>
                    <a:gd name="T57" fmla="*/ 79 h 228"/>
                    <a:gd name="T58" fmla="*/ 29 w 145"/>
                    <a:gd name="T59" fmla="*/ 88 h 228"/>
                    <a:gd name="T60" fmla="*/ 41 w 145"/>
                    <a:gd name="T61" fmla="*/ 127 h 228"/>
                    <a:gd name="T62" fmla="*/ 72 w 145"/>
                    <a:gd name="T63" fmla="*/ 140 h 22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</a:cxnLst>
                  <a:rect l="0" t="0" r="r" b="b"/>
                  <a:pathLst>
                    <a:path w="145" h="228">
                      <a:moveTo>
                        <a:pt x="0" y="3"/>
                      </a:moveTo>
                      <a:cubicBezTo>
                        <a:pt x="23" y="3"/>
                        <a:pt x="23" y="3"/>
                        <a:pt x="23" y="3"/>
                      </a:cubicBezTo>
                      <a:cubicBezTo>
                        <a:pt x="26" y="25"/>
                        <a:pt x="26" y="25"/>
                        <a:pt x="26" y="25"/>
                      </a:cubicBezTo>
                      <a:cubicBezTo>
                        <a:pt x="27" y="25"/>
                        <a:pt x="27" y="25"/>
                        <a:pt x="27" y="25"/>
                      </a:cubicBezTo>
                      <a:cubicBezTo>
                        <a:pt x="34" y="16"/>
                        <a:pt x="42" y="10"/>
                        <a:pt x="50" y="6"/>
                      </a:cubicBezTo>
                      <a:cubicBezTo>
                        <a:pt x="59" y="2"/>
                        <a:pt x="68" y="0"/>
                        <a:pt x="80" y="0"/>
                      </a:cubicBezTo>
                      <a:cubicBezTo>
                        <a:pt x="90" y="0"/>
                        <a:pt x="98" y="2"/>
                        <a:pt x="106" y="5"/>
                      </a:cubicBezTo>
                      <a:cubicBezTo>
                        <a:pt x="114" y="9"/>
                        <a:pt x="121" y="13"/>
                        <a:pt x="127" y="20"/>
                      </a:cubicBezTo>
                      <a:cubicBezTo>
                        <a:pt x="133" y="27"/>
                        <a:pt x="137" y="35"/>
                        <a:pt x="140" y="44"/>
                      </a:cubicBezTo>
                      <a:cubicBezTo>
                        <a:pt x="143" y="54"/>
                        <a:pt x="145" y="66"/>
                        <a:pt x="145" y="79"/>
                      </a:cubicBezTo>
                      <a:cubicBezTo>
                        <a:pt x="145" y="88"/>
                        <a:pt x="145" y="88"/>
                        <a:pt x="145" y="88"/>
                      </a:cubicBezTo>
                      <a:cubicBezTo>
                        <a:pt x="145" y="101"/>
                        <a:pt x="143" y="112"/>
                        <a:pt x="140" y="122"/>
                      </a:cubicBezTo>
                      <a:cubicBezTo>
                        <a:pt x="137" y="131"/>
                        <a:pt x="132" y="140"/>
                        <a:pt x="127" y="146"/>
                      </a:cubicBezTo>
                      <a:cubicBezTo>
                        <a:pt x="121" y="153"/>
                        <a:pt x="114" y="158"/>
                        <a:pt x="106" y="161"/>
                      </a:cubicBezTo>
                      <a:cubicBezTo>
                        <a:pt x="98" y="164"/>
                        <a:pt x="89" y="166"/>
                        <a:pt x="80" y="166"/>
                      </a:cubicBezTo>
                      <a:cubicBezTo>
                        <a:pt x="69" y="166"/>
                        <a:pt x="60" y="164"/>
                        <a:pt x="52" y="161"/>
                      </a:cubicBezTo>
                      <a:cubicBezTo>
                        <a:pt x="44" y="158"/>
                        <a:pt x="37" y="152"/>
                        <a:pt x="30" y="144"/>
                      </a:cubicBezTo>
                      <a:cubicBezTo>
                        <a:pt x="29" y="144"/>
                        <a:pt x="29" y="144"/>
                        <a:pt x="29" y="144"/>
                      </a:cubicBezTo>
                      <a:cubicBezTo>
                        <a:pt x="29" y="228"/>
                        <a:pt x="29" y="228"/>
                        <a:pt x="29" y="228"/>
                      </a:cubicBezTo>
                      <a:cubicBezTo>
                        <a:pt x="0" y="228"/>
                        <a:pt x="0" y="228"/>
                        <a:pt x="0" y="228"/>
                      </a:cubicBezTo>
                      <a:lnTo>
                        <a:pt x="0" y="3"/>
                      </a:lnTo>
                      <a:close/>
                      <a:moveTo>
                        <a:pt x="72" y="140"/>
                      </a:moveTo>
                      <a:cubicBezTo>
                        <a:pt x="85" y="140"/>
                        <a:pt x="95" y="136"/>
                        <a:pt x="103" y="127"/>
                      </a:cubicBezTo>
                      <a:cubicBezTo>
                        <a:pt x="111" y="119"/>
                        <a:pt x="115" y="105"/>
                        <a:pt x="115" y="88"/>
                      </a:cubicBezTo>
                      <a:cubicBezTo>
                        <a:pt x="115" y="79"/>
                        <a:pt x="115" y="79"/>
                        <a:pt x="115" y="79"/>
                      </a:cubicBezTo>
                      <a:cubicBezTo>
                        <a:pt x="115" y="61"/>
                        <a:pt x="111" y="48"/>
                        <a:pt x="103" y="40"/>
                      </a:cubicBezTo>
                      <a:cubicBezTo>
                        <a:pt x="95" y="31"/>
                        <a:pt x="85" y="27"/>
                        <a:pt x="72" y="27"/>
                      </a:cubicBezTo>
                      <a:cubicBezTo>
                        <a:pt x="59" y="27"/>
                        <a:pt x="49" y="31"/>
                        <a:pt x="41" y="39"/>
                      </a:cubicBezTo>
                      <a:cubicBezTo>
                        <a:pt x="33" y="48"/>
                        <a:pt x="29" y="61"/>
                        <a:pt x="29" y="79"/>
                      </a:cubicBezTo>
                      <a:cubicBezTo>
                        <a:pt x="29" y="88"/>
                        <a:pt x="29" y="88"/>
                        <a:pt x="29" y="88"/>
                      </a:cubicBezTo>
                      <a:cubicBezTo>
                        <a:pt x="29" y="105"/>
                        <a:pt x="33" y="118"/>
                        <a:pt x="41" y="127"/>
                      </a:cubicBezTo>
                      <a:cubicBezTo>
                        <a:pt x="49" y="135"/>
                        <a:pt x="59" y="140"/>
                        <a:pt x="72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1" name="Freeform 38"/>
                <p:cNvSpPr>
                  <a:spLocks/>
                </p:cNvSpPr>
                <p:nvPr userDrawn="1"/>
              </p:nvSpPr>
              <p:spPr bwMode="auto">
                <a:xfrm>
                  <a:off x="1544687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0 w 146"/>
                    <a:gd name="T3" fmla="*/ 0 h 171"/>
                    <a:gd name="T4" fmla="*/ 30 w 146"/>
                    <a:gd name="T5" fmla="*/ 132 h 171"/>
                    <a:gd name="T6" fmla="*/ 31 w 146"/>
                    <a:gd name="T7" fmla="*/ 132 h 171"/>
                    <a:gd name="T8" fmla="*/ 10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6 w 146"/>
                    <a:gd name="T15" fmla="*/ 171 h 171"/>
                    <a:gd name="T16" fmla="*/ 116 w 146"/>
                    <a:gd name="T17" fmla="*/ 37 h 171"/>
                    <a:gd name="T18" fmla="*/ 114 w 146"/>
                    <a:gd name="T19" fmla="*/ 37 h 171"/>
                    <a:gd name="T20" fmla="*/ 40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0" y="0"/>
                      </a:lnTo>
                      <a:lnTo>
                        <a:pt x="30" y="132"/>
                      </a:lnTo>
                      <a:lnTo>
                        <a:pt x="31" y="132"/>
                      </a:lnTo>
                      <a:lnTo>
                        <a:pt x="10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4" y="37"/>
                      </a:lnTo>
                      <a:lnTo>
                        <a:pt x="40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2" name="Freeform 39"/>
                <p:cNvSpPr>
                  <a:spLocks/>
                </p:cNvSpPr>
                <p:nvPr userDrawn="1"/>
              </p:nvSpPr>
              <p:spPr bwMode="auto">
                <a:xfrm>
                  <a:off x="1689816" y="-749063"/>
                  <a:ext cx="107558" cy="125976"/>
                </a:xfrm>
                <a:custGeom>
                  <a:avLst/>
                  <a:gdLst>
                    <a:gd name="T0" fmla="*/ 0 w 146"/>
                    <a:gd name="T1" fmla="*/ 0 h 171"/>
                    <a:gd name="T2" fmla="*/ 31 w 146"/>
                    <a:gd name="T3" fmla="*/ 0 h 171"/>
                    <a:gd name="T4" fmla="*/ 31 w 146"/>
                    <a:gd name="T5" fmla="*/ 69 h 171"/>
                    <a:gd name="T6" fmla="*/ 115 w 146"/>
                    <a:gd name="T7" fmla="*/ 69 h 171"/>
                    <a:gd name="T8" fmla="*/ 115 w 146"/>
                    <a:gd name="T9" fmla="*/ 0 h 171"/>
                    <a:gd name="T10" fmla="*/ 146 w 146"/>
                    <a:gd name="T11" fmla="*/ 0 h 171"/>
                    <a:gd name="T12" fmla="*/ 146 w 146"/>
                    <a:gd name="T13" fmla="*/ 171 h 171"/>
                    <a:gd name="T14" fmla="*/ 115 w 146"/>
                    <a:gd name="T15" fmla="*/ 171 h 171"/>
                    <a:gd name="T16" fmla="*/ 115 w 146"/>
                    <a:gd name="T17" fmla="*/ 97 h 171"/>
                    <a:gd name="T18" fmla="*/ 31 w 146"/>
                    <a:gd name="T19" fmla="*/ 97 h 171"/>
                    <a:gd name="T20" fmla="*/ 31 w 146"/>
                    <a:gd name="T21" fmla="*/ 171 h 171"/>
                    <a:gd name="T22" fmla="*/ 0 w 146"/>
                    <a:gd name="T23" fmla="*/ 171 h 171"/>
                    <a:gd name="T24" fmla="*/ 0 w 146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6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69"/>
                      </a:lnTo>
                      <a:lnTo>
                        <a:pt x="115" y="69"/>
                      </a:lnTo>
                      <a:lnTo>
                        <a:pt x="115" y="0"/>
                      </a:lnTo>
                      <a:lnTo>
                        <a:pt x="146" y="0"/>
                      </a:lnTo>
                      <a:lnTo>
                        <a:pt x="146" y="171"/>
                      </a:lnTo>
                      <a:lnTo>
                        <a:pt x="115" y="171"/>
                      </a:lnTo>
                      <a:lnTo>
                        <a:pt x="115" y="97"/>
                      </a:lnTo>
                      <a:lnTo>
                        <a:pt x="31" y="9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3" name="Freeform 40"/>
                <p:cNvSpPr>
                  <a:spLocks/>
                </p:cNvSpPr>
                <p:nvPr userDrawn="1"/>
              </p:nvSpPr>
              <p:spPr bwMode="auto">
                <a:xfrm>
                  <a:off x="1834946" y="-749063"/>
                  <a:ext cx="108294" cy="125976"/>
                </a:xfrm>
                <a:custGeom>
                  <a:avLst/>
                  <a:gdLst>
                    <a:gd name="T0" fmla="*/ 0 w 147"/>
                    <a:gd name="T1" fmla="*/ 0 h 171"/>
                    <a:gd name="T2" fmla="*/ 31 w 147"/>
                    <a:gd name="T3" fmla="*/ 0 h 171"/>
                    <a:gd name="T4" fmla="*/ 31 w 147"/>
                    <a:gd name="T5" fmla="*/ 132 h 171"/>
                    <a:gd name="T6" fmla="*/ 32 w 147"/>
                    <a:gd name="T7" fmla="*/ 132 h 171"/>
                    <a:gd name="T8" fmla="*/ 106 w 147"/>
                    <a:gd name="T9" fmla="*/ 0 h 171"/>
                    <a:gd name="T10" fmla="*/ 147 w 147"/>
                    <a:gd name="T11" fmla="*/ 0 h 171"/>
                    <a:gd name="T12" fmla="*/ 147 w 147"/>
                    <a:gd name="T13" fmla="*/ 171 h 171"/>
                    <a:gd name="T14" fmla="*/ 116 w 147"/>
                    <a:gd name="T15" fmla="*/ 171 h 171"/>
                    <a:gd name="T16" fmla="*/ 116 w 147"/>
                    <a:gd name="T17" fmla="*/ 37 h 171"/>
                    <a:gd name="T18" fmla="*/ 115 w 147"/>
                    <a:gd name="T19" fmla="*/ 37 h 171"/>
                    <a:gd name="T20" fmla="*/ 41 w 147"/>
                    <a:gd name="T21" fmla="*/ 171 h 171"/>
                    <a:gd name="T22" fmla="*/ 0 w 147"/>
                    <a:gd name="T23" fmla="*/ 171 h 171"/>
                    <a:gd name="T24" fmla="*/ 0 w 147"/>
                    <a:gd name="T25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</a:cxnLst>
                  <a:rect l="0" t="0" r="r" b="b"/>
                  <a:pathLst>
                    <a:path w="147" h="171">
                      <a:moveTo>
                        <a:pt x="0" y="0"/>
                      </a:moveTo>
                      <a:lnTo>
                        <a:pt x="31" y="0"/>
                      </a:lnTo>
                      <a:lnTo>
                        <a:pt x="31" y="132"/>
                      </a:lnTo>
                      <a:lnTo>
                        <a:pt x="32" y="132"/>
                      </a:lnTo>
                      <a:lnTo>
                        <a:pt x="106" y="0"/>
                      </a:lnTo>
                      <a:lnTo>
                        <a:pt x="147" y="0"/>
                      </a:lnTo>
                      <a:lnTo>
                        <a:pt x="147" y="171"/>
                      </a:lnTo>
                      <a:lnTo>
                        <a:pt x="116" y="171"/>
                      </a:lnTo>
                      <a:lnTo>
                        <a:pt x="116" y="37"/>
                      </a:lnTo>
                      <a:lnTo>
                        <a:pt x="115" y="37"/>
                      </a:lnTo>
                      <a:lnTo>
                        <a:pt x="4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4" name="Freeform 41"/>
                <p:cNvSpPr>
                  <a:spLocks/>
                </p:cNvSpPr>
                <p:nvPr userDrawn="1"/>
              </p:nvSpPr>
              <p:spPr bwMode="auto">
                <a:xfrm>
                  <a:off x="1980812" y="-749063"/>
                  <a:ext cx="132606" cy="125976"/>
                </a:xfrm>
                <a:custGeom>
                  <a:avLst/>
                  <a:gdLst>
                    <a:gd name="T0" fmla="*/ 0 w 180"/>
                    <a:gd name="T1" fmla="*/ 0 h 171"/>
                    <a:gd name="T2" fmla="*/ 45 w 180"/>
                    <a:gd name="T3" fmla="*/ 0 h 171"/>
                    <a:gd name="T4" fmla="*/ 91 w 180"/>
                    <a:gd name="T5" fmla="*/ 96 h 171"/>
                    <a:gd name="T6" fmla="*/ 91 w 180"/>
                    <a:gd name="T7" fmla="*/ 96 h 171"/>
                    <a:gd name="T8" fmla="*/ 136 w 180"/>
                    <a:gd name="T9" fmla="*/ 0 h 171"/>
                    <a:gd name="T10" fmla="*/ 180 w 180"/>
                    <a:gd name="T11" fmla="*/ 0 h 171"/>
                    <a:gd name="T12" fmla="*/ 180 w 180"/>
                    <a:gd name="T13" fmla="*/ 171 h 171"/>
                    <a:gd name="T14" fmla="*/ 149 w 180"/>
                    <a:gd name="T15" fmla="*/ 171 h 171"/>
                    <a:gd name="T16" fmla="*/ 149 w 180"/>
                    <a:gd name="T17" fmla="*/ 37 h 171"/>
                    <a:gd name="T18" fmla="*/ 149 w 180"/>
                    <a:gd name="T19" fmla="*/ 37 h 171"/>
                    <a:gd name="T20" fmla="*/ 106 w 180"/>
                    <a:gd name="T21" fmla="*/ 131 h 171"/>
                    <a:gd name="T22" fmla="*/ 75 w 180"/>
                    <a:gd name="T23" fmla="*/ 131 h 171"/>
                    <a:gd name="T24" fmla="*/ 31 w 180"/>
                    <a:gd name="T25" fmla="*/ 37 h 171"/>
                    <a:gd name="T26" fmla="*/ 31 w 180"/>
                    <a:gd name="T27" fmla="*/ 37 h 171"/>
                    <a:gd name="T28" fmla="*/ 31 w 180"/>
                    <a:gd name="T29" fmla="*/ 171 h 171"/>
                    <a:gd name="T30" fmla="*/ 0 w 180"/>
                    <a:gd name="T31" fmla="*/ 171 h 171"/>
                    <a:gd name="T32" fmla="*/ 0 w 180"/>
                    <a:gd name="T33" fmla="*/ 0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</a:cxnLst>
                  <a:rect l="0" t="0" r="r" b="b"/>
                  <a:pathLst>
                    <a:path w="180" h="171">
                      <a:moveTo>
                        <a:pt x="0" y="0"/>
                      </a:moveTo>
                      <a:lnTo>
                        <a:pt x="45" y="0"/>
                      </a:lnTo>
                      <a:lnTo>
                        <a:pt x="91" y="96"/>
                      </a:lnTo>
                      <a:lnTo>
                        <a:pt x="91" y="96"/>
                      </a:lnTo>
                      <a:lnTo>
                        <a:pt x="136" y="0"/>
                      </a:lnTo>
                      <a:lnTo>
                        <a:pt x="180" y="0"/>
                      </a:lnTo>
                      <a:lnTo>
                        <a:pt x="180" y="171"/>
                      </a:lnTo>
                      <a:lnTo>
                        <a:pt x="149" y="171"/>
                      </a:lnTo>
                      <a:lnTo>
                        <a:pt x="149" y="37"/>
                      </a:lnTo>
                      <a:lnTo>
                        <a:pt x="149" y="37"/>
                      </a:lnTo>
                      <a:lnTo>
                        <a:pt x="106" y="131"/>
                      </a:lnTo>
                      <a:lnTo>
                        <a:pt x="75" y="131"/>
                      </a:lnTo>
                      <a:lnTo>
                        <a:pt x="31" y="37"/>
                      </a:lnTo>
                      <a:lnTo>
                        <a:pt x="31" y="37"/>
                      </a:lnTo>
                      <a:lnTo>
                        <a:pt x="31" y="171"/>
                      </a:lnTo>
                      <a:lnTo>
                        <a:pt x="0" y="171"/>
                      </a:lnTo>
                      <a:lnTo>
                        <a:pt x="0" y="0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5" name="Freeform 42"/>
                <p:cNvSpPr>
                  <a:spLocks noEditPoints="1"/>
                </p:cNvSpPr>
                <p:nvPr userDrawn="1"/>
              </p:nvSpPr>
              <p:spPr bwMode="auto">
                <a:xfrm>
                  <a:off x="2142149" y="-751273"/>
                  <a:ext cx="105348" cy="129659"/>
                </a:xfrm>
                <a:custGeom>
                  <a:avLst/>
                  <a:gdLst>
                    <a:gd name="T0" fmla="*/ 55 w 135"/>
                    <a:gd name="T1" fmla="*/ 166 h 166"/>
                    <a:gd name="T2" fmla="*/ 14 w 135"/>
                    <a:gd name="T3" fmla="*/ 153 h 166"/>
                    <a:gd name="T4" fmla="*/ 0 w 135"/>
                    <a:gd name="T5" fmla="*/ 118 h 166"/>
                    <a:gd name="T6" fmla="*/ 16 w 135"/>
                    <a:gd name="T7" fmla="*/ 80 h 166"/>
                    <a:gd name="T8" fmla="*/ 69 w 135"/>
                    <a:gd name="T9" fmla="*/ 66 h 166"/>
                    <a:gd name="T10" fmla="*/ 106 w 135"/>
                    <a:gd name="T11" fmla="*/ 66 h 166"/>
                    <a:gd name="T12" fmla="*/ 106 w 135"/>
                    <a:gd name="T13" fmla="*/ 57 h 166"/>
                    <a:gd name="T14" fmla="*/ 98 w 135"/>
                    <a:gd name="T15" fmla="*/ 34 h 166"/>
                    <a:gd name="T16" fmla="*/ 71 w 135"/>
                    <a:gd name="T17" fmla="*/ 27 h 166"/>
                    <a:gd name="T18" fmla="*/ 46 w 135"/>
                    <a:gd name="T19" fmla="*/ 33 h 166"/>
                    <a:gd name="T20" fmla="*/ 36 w 135"/>
                    <a:gd name="T21" fmla="*/ 48 h 166"/>
                    <a:gd name="T22" fmla="*/ 7 w 135"/>
                    <a:gd name="T23" fmla="*/ 48 h 166"/>
                    <a:gd name="T24" fmla="*/ 12 w 135"/>
                    <a:gd name="T25" fmla="*/ 29 h 166"/>
                    <a:gd name="T26" fmla="*/ 24 w 135"/>
                    <a:gd name="T27" fmla="*/ 14 h 166"/>
                    <a:gd name="T28" fmla="*/ 44 w 135"/>
                    <a:gd name="T29" fmla="*/ 4 h 166"/>
                    <a:gd name="T30" fmla="*/ 71 w 135"/>
                    <a:gd name="T31" fmla="*/ 0 h 166"/>
                    <a:gd name="T32" fmla="*/ 120 w 135"/>
                    <a:gd name="T33" fmla="*/ 15 h 166"/>
                    <a:gd name="T34" fmla="*/ 135 w 135"/>
                    <a:gd name="T35" fmla="*/ 59 h 166"/>
                    <a:gd name="T36" fmla="*/ 135 w 135"/>
                    <a:gd name="T37" fmla="*/ 164 h 166"/>
                    <a:gd name="T38" fmla="*/ 113 w 135"/>
                    <a:gd name="T39" fmla="*/ 164 h 166"/>
                    <a:gd name="T40" fmla="*/ 109 w 135"/>
                    <a:gd name="T41" fmla="*/ 139 h 166"/>
                    <a:gd name="T42" fmla="*/ 109 w 135"/>
                    <a:gd name="T43" fmla="*/ 139 h 166"/>
                    <a:gd name="T44" fmla="*/ 55 w 135"/>
                    <a:gd name="T45" fmla="*/ 166 h 166"/>
                    <a:gd name="T46" fmla="*/ 58 w 135"/>
                    <a:gd name="T47" fmla="*/ 140 h 166"/>
                    <a:gd name="T48" fmla="*/ 77 w 135"/>
                    <a:gd name="T49" fmla="*/ 136 h 166"/>
                    <a:gd name="T50" fmla="*/ 92 w 135"/>
                    <a:gd name="T51" fmla="*/ 127 h 166"/>
                    <a:gd name="T52" fmla="*/ 103 w 135"/>
                    <a:gd name="T53" fmla="*/ 113 h 166"/>
                    <a:gd name="T54" fmla="*/ 106 w 135"/>
                    <a:gd name="T55" fmla="*/ 96 h 166"/>
                    <a:gd name="T56" fmla="*/ 106 w 135"/>
                    <a:gd name="T57" fmla="*/ 90 h 166"/>
                    <a:gd name="T58" fmla="*/ 71 w 135"/>
                    <a:gd name="T59" fmla="*/ 90 h 166"/>
                    <a:gd name="T60" fmla="*/ 39 w 135"/>
                    <a:gd name="T61" fmla="*/ 98 h 166"/>
                    <a:gd name="T62" fmla="*/ 30 w 135"/>
                    <a:gd name="T63" fmla="*/ 118 h 166"/>
                    <a:gd name="T64" fmla="*/ 37 w 135"/>
                    <a:gd name="T65" fmla="*/ 134 h 166"/>
                    <a:gd name="T66" fmla="*/ 58 w 135"/>
                    <a:gd name="T67" fmla="*/ 140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</a:cxnLst>
                  <a:rect l="0" t="0" r="r" b="b"/>
                  <a:pathLst>
                    <a:path w="135" h="166">
                      <a:moveTo>
                        <a:pt x="55" y="166"/>
                      </a:moveTo>
                      <a:cubicBezTo>
                        <a:pt x="37" y="166"/>
                        <a:pt x="23" y="162"/>
                        <a:pt x="14" y="153"/>
                      </a:cubicBezTo>
                      <a:cubicBezTo>
                        <a:pt x="5" y="145"/>
                        <a:pt x="0" y="133"/>
                        <a:pt x="0" y="118"/>
                      </a:cubicBezTo>
                      <a:cubicBezTo>
                        <a:pt x="0" y="102"/>
                        <a:pt x="6" y="89"/>
                        <a:pt x="16" y="80"/>
                      </a:cubicBezTo>
                      <a:cubicBezTo>
                        <a:pt x="27" y="71"/>
                        <a:pt x="45" y="66"/>
                        <a:pt x="69" y="66"/>
                      </a:cubicBezTo>
                      <a:cubicBezTo>
                        <a:pt x="106" y="66"/>
                        <a:pt x="106" y="66"/>
                        <a:pt x="106" y="66"/>
                      </a:cubicBezTo>
                      <a:cubicBezTo>
                        <a:pt x="106" y="57"/>
                        <a:pt x="106" y="57"/>
                        <a:pt x="106" y="57"/>
                      </a:cubicBezTo>
                      <a:cubicBezTo>
                        <a:pt x="106" y="47"/>
                        <a:pt x="104" y="39"/>
                        <a:pt x="98" y="34"/>
                      </a:cubicBezTo>
                      <a:cubicBezTo>
                        <a:pt x="93" y="29"/>
                        <a:pt x="84" y="27"/>
                        <a:pt x="71" y="27"/>
                      </a:cubicBezTo>
                      <a:cubicBezTo>
                        <a:pt x="59" y="27"/>
                        <a:pt x="51" y="29"/>
                        <a:pt x="46" y="33"/>
                      </a:cubicBezTo>
                      <a:cubicBezTo>
                        <a:pt x="40" y="37"/>
                        <a:pt x="37" y="42"/>
                        <a:pt x="36" y="48"/>
                      </a:cubicBezTo>
                      <a:cubicBezTo>
                        <a:pt x="7" y="48"/>
                        <a:pt x="7" y="48"/>
                        <a:pt x="7" y="48"/>
                      </a:cubicBezTo>
                      <a:cubicBezTo>
                        <a:pt x="7" y="41"/>
                        <a:pt x="9" y="35"/>
                        <a:pt x="12" y="29"/>
                      </a:cubicBezTo>
                      <a:cubicBezTo>
                        <a:pt x="15" y="23"/>
                        <a:pt x="19" y="18"/>
                        <a:pt x="24" y="14"/>
                      </a:cubicBezTo>
                      <a:cubicBezTo>
                        <a:pt x="29" y="10"/>
                        <a:pt x="36" y="6"/>
                        <a:pt x="44" y="4"/>
                      </a:cubicBezTo>
                      <a:cubicBezTo>
                        <a:pt x="52" y="1"/>
                        <a:pt x="61" y="0"/>
                        <a:pt x="71" y="0"/>
                      </a:cubicBezTo>
                      <a:cubicBezTo>
                        <a:pt x="93" y="0"/>
                        <a:pt x="109" y="5"/>
                        <a:pt x="120" y="15"/>
                      </a:cubicBezTo>
                      <a:cubicBezTo>
                        <a:pt x="130" y="25"/>
                        <a:pt x="135" y="40"/>
                        <a:pt x="135" y="59"/>
                      </a:cubicBezTo>
                      <a:cubicBezTo>
                        <a:pt x="135" y="164"/>
                        <a:pt x="135" y="164"/>
                        <a:pt x="135" y="164"/>
                      </a:cubicBezTo>
                      <a:cubicBezTo>
                        <a:pt x="113" y="164"/>
                        <a:pt x="113" y="164"/>
                        <a:pt x="113" y="164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109" y="139"/>
                        <a:pt x="109" y="139"/>
                        <a:pt x="109" y="139"/>
                      </a:cubicBezTo>
                      <a:cubicBezTo>
                        <a:pt x="95" y="157"/>
                        <a:pt x="78" y="166"/>
                        <a:pt x="55" y="166"/>
                      </a:cubicBezTo>
                      <a:close/>
                      <a:moveTo>
                        <a:pt x="58" y="140"/>
                      </a:moveTo>
                      <a:cubicBezTo>
                        <a:pt x="65" y="140"/>
                        <a:pt x="71" y="139"/>
                        <a:pt x="77" y="136"/>
                      </a:cubicBezTo>
                      <a:cubicBezTo>
                        <a:pt x="83" y="134"/>
                        <a:pt x="88" y="131"/>
                        <a:pt x="92" y="127"/>
                      </a:cubicBezTo>
                      <a:cubicBezTo>
                        <a:pt x="97" y="123"/>
                        <a:pt x="100" y="118"/>
                        <a:pt x="103" y="113"/>
                      </a:cubicBezTo>
                      <a:cubicBezTo>
                        <a:pt x="105" y="108"/>
                        <a:pt x="106" y="102"/>
                        <a:pt x="106" y="96"/>
                      </a:cubicBezTo>
                      <a:cubicBezTo>
                        <a:pt x="106" y="90"/>
                        <a:pt x="106" y="90"/>
                        <a:pt x="106" y="90"/>
                      </a:cubicBezTo>
                      <a:cubicBezTo>
                        <a:pt x="71" y="90"/>
                        <a:pt x="71" y="90"/>
                        <a:pt x="71" y="90"/>
                      </a:cubicBezTo>
                      <a:cubicBezTo>
                        <a:pt x="56" y="90"/>
                        <a:pt x="45" y="93"/>
                        <a:pt x="39" y="98"/>
                      </a:cubicBezTo>
                      <a:cubicBezTo>
                        <a:pt x="33" y="103"/>
                        <a:pt x="30" y="110"/>
                        <a:pt x="30" y="118"/>
                      </a:cubicBezTo>
                      <a:cubicBezTo>
                        <a:pt x="30" y="124"/>
                        <a:pt x="33" y="130"/>
                        <a:pt x="37" y="134"/>
                      </a:cubicBezTo>
                      <a:cubicBezTo>
                        <a:pt x="42" y="138"/>
                        <a:pt x="49" y="140"/>
                        <a:pt x="58" y="140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6" name="Freeform 43"/>
                <p:cNvSpPr>
                  <a:spLocks/>
                </p:cNvSpPr>
                <p:nvPr userDrawn="1"/>
              </p:nvSpPr>
              <p:spPr bwMode="auto">
                <a:xfrm>
                  <a:off x="2263705" y="-749063"/>
                  <a:ext cx="103138" cy="125976"/>
                </a:xfrm>
                <a:custGeom>
                  <a:avLst/>
                  <a:gdLst>
                    <a:gd name="T0" fmla="*/ 55 w 140"/>
                    <a:gd name="T1" fmla="*/ 28 h 171"/>
                    <a:gd name="T2" fmla="*/ 0 w 140"/>
                    <a:gd name="T3" fmla="*/ 28 h 171"/>
                    <a:gd name="T4" fmla="*/ 0 w 140"/>
                    <a:gd name="T5" fmla="*/ 0 h 171"/>
                    <a:gd name="T6" fmla="*/ 140 w 140"/>
                    <a:gd name="T7" fmla="*/ 0 h 171"/>
                    <a:gd name="T8" fmla="*/ 140 w 140"/>
                    <a:gd name="T9" fmla="*/ 28 h 171"/>
                    <a:gd name="T10" fmla="*/ 86 w 140"/>
                    <a:gd name="T11" fmla="*/ 28 h 171"/>
                    <a:gd name="T12" fmla="*/ 86 w 140"/>
                    <a:gd name="T13" fmla="*/ 171 h 171"/>
                    <a:gd name="T14" fmla="*/ 55 w 140"/>
                    <a:gd name="T15" fmla="*/ 171 h 171"/>
                    <a:gd name="T16" fmla="*/ 55 w 140"/>
                    <a:gd name="T17" fmla="*/ 28 h 17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</a:cxnLst>
                  <a:rect l="0" t="0" r="r" b="b"/>
                  <a:pathLst>
                    <a:path w="140" h="171">
                      <a:moveTo>
                        <a:pt x="55" y="28"/>
                      </a:moveTo>
                      <a:lnTo>
                        <a:pt x="0" y="28"/>
                      </a:lnTo>
                      <a:lnTo>
                        <a:pt x="0" y="0"/>
                      </a:lnTo>
                      <a:lnTo>
                        <a:pt x="140" y="0"/>
                      </a:lnTo>
                      <a:lnTo>
                        <a:pt x="140" y="28"/>
                      </a:lnTo>
                      <a:lnTo>
                        <a:pt x="86" y="28"/>
                      </a:lnTo>
                      <a:lnTo>
                        <a:pt x="86" y="171"/>
                      </a:lnTo>
                      <a:lnTo>
                        <a:pt x="55" y="171"/>
                      </a:lnTo>
                      <a:lnTo>
                        <a:pt x="55" y="28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7" name="Freeform 44"/>
                <p:cNvSpPr>
                  <a:spLocks noEditPoints="1"/>
                </p:cNvSpPr>
                <p:nvPr userDrawn="1"/>
              </p:nvSpPr>
              <p:spPr bwMode="auto">
                <a:xfrm>
                  <a:off x="2377156" y="-751273"/>
                  <a:ext cx="111978" cy="129659"/>
                </a:xfrm>
                <a:custGeom>
                  <a:avLst/>
                  <a:gdLst>
                    <a:gd name="T0" fmla="*/ 74 w 144"/>
                    <a:gd name="T1" fmla="*/ 166 h 166"/>
                    <a:gd name="T2" fmla="*/ 43 w 144"/>
                    <a:gd name="T3" fmla="*/ 161 h 166"/>
                    <a:gd name="T4" fmla="*/ 20 w 144"/>
                    <a:gd name="T5" fmla="*/ 145 h 166"/>
                    <a:gd name="T6" fmla="*/ 5 w 144"/>
                    <a:gd name="T7" fmla="*/ 121 h 166"/>
                    <a:gd name="T8" fmla="*/ 0 w 144"/>
                    <a:gd name="T9" fmla="*/ 88 h 166"/>
                    <a:gd name="T10" fmla="*/ 0 w 144"/>
                    <a:gd name="T11" fmla="*/ 79 h 166"/>
                    <a:gd name="T12" fmla="*/ 5 w 144"/>
                    <a:gd name="T13" fmla="*/ 45 h 166"/>
                    <a:gd name="T14" fmla="*/ 20 w 144"/>
                    <a:gd name="T15" fmla="*/ 21 h 166"/>
                    <a:gd name="T16" fmla="*/ 42 w 144"/>
                    <a:gd name="T17" fmla="*/ 6 h 166"/>
                    <a:gd name="T18" fmla="*/ 72 w 144"/>
                    <a:gd name="T19" fmla="*/ 0 h 166"/>
                    <a:gd name="T20" fmla="*/ 102 w 144"/>
                    <a:gd name="T21" fmla="*/ 6 h 166"/>
                    <a:gd name="T22" fmla="*/ 125 w 144"/>
                    <a:gd name="T23" fmla="*/ 21 h 166"/>
                    <a:gd name="T24" fmla="*/ 139 w 144"/>
                    <a:gd name="T25" fmla="*/ 46 h 166"/>
                    <a:gd name="T26" fmla="*/ 144 w 144"/>
                    <a:gd name="T27" fmla="*/ 81 h 166"/>
                    <a:gd name="T28" fmla="*/ 144 w 144"/>
                    <a:gd name="T29" fmla="*/ 92 h 166"/>
                    <a:gd name="T30" fmla="*/ 30 w 144"/>
                    <a:gd name="T31" fmla="*/ 92 h 166"/>
                    <a:gd name="T32" fmla="*/ 42 w 144"/>
                    <a:gd name="T33" fmla="*/ 127 h 166"/>
                    <a:gd name="T34" fmla="*/ 72 w 144"/>
                    <a:gd name="T35" fmla="*/ 140 h 166"/>
                    <a:gd name="T36" fmla="*/ 98 w 144"/>
                    <a:gd name="T37" fmla="*/ 134 h 166"/>
                    <a:gd name="T38" fmla="*/ 113 w 144"/>
                    <a:gd name="T39" fmla="*/ 115 h 166"/>
                    <a:gd name="T40" fmla="*/ 143 w 144"/>
                    <a:gd name="T41" fmla="*/ 115 h 166"/>
                    <a:gd name="T42" fmla="*/ 119 w 144"/>
                    <a:gd name="T43" fmla="*/ 153 h 166"/>
                    <a:gd name="T44" fmla="*/ 74 w 144"/>
                    <a:gd name="T45" fmla="*/ 166 h 166"/>
                    <a:gd name="T46" fmla="*/ 72 w 144"/>
                    <a:gd name="T47" fmla="*/ 27 h 166"/>
                    <a:gd name="T48" fmla="*/ 43 w 144"/>
                    <a:gd name="T49" fmla="*/ 37 h 166"/>
                    <a:gd name="T50" fmla="*/ 30 w 144"/>
                    <a:gd name="T51" fmla="*/ 68 h 166"/>
                    <a:gd name="T52" fmla="*/ 114 w 144"/>
                    <a:gd name="T53" fmla="*/ 68 h 166"/>
                    <a:gd name="T54" fmla="*/ 72 w 144"/>
                    <a:gd name="T55" fmla="*/ 27 h 16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</a:cxnLst>
                  <a:rect l="0" t="0" r="r" b="b"/>
                  <a:pathLst>
                    <a:path w="144" h="166">
                      <a:moveTo>
                        <a:pt x="74" y="166"/>
                      </a:moveTo>
                      <a:cubicBezTo>
                        <a:pt x="62" y="166"/>
                        <a:pt x="52" y="164"/>
                        <a:pt x="43" y="161"/>
                      </a:cubicBezTo>
                      <a:cubicBezTo>
                        <a:pt x="34" y="157"/>
                        <a:pt x="26" y="152"/>
                        <a:pt x="20" y="145"/>
                      </a:cubicBezTo>
                      <a:cubicBezTo>
                        <a:pt x="13" y="139"/>
                        <a:pt x="8" y="130"/>
                        <a:pt x="5" y="121"/>
                      </a:cubicBezTo>
                      <a:cubicBezTo>
                        <a:pt x="2" y="111"/>
                        <a:pt x="0" y="100"/>
                        <a:pt x="0" y="88"/>
                      </a:cubicBezTo>
                      <a:cubicBezTo>
                        <a:pt x="0" y="79"/>
                        <a:pt x="0" y="79"/>
                        <a:pt x="0" y="79"/>
                      </a:cubicBezTo>
                      <a:cubicBezTo>
                        <a:pt x="0" y="66"/>
                        <a:pt x="2" y="55"/>
                        <a:pt x="5" y="45"/>
                      </a:cubicBezTo>
                      <a:cubicBezTo>
                        <a:pt x="8" y="36"/>
                        <a:pt x="13" y="27"/>
                        <a:pt x="20" y="21"/>
                      </a:cubicBezTo>
                      <a:cubicBezTo>
                        <a:pt x="26" y="14"/>
                        <a:pt x="34" y="9"/>
                        <a:pt x="42" y="6"/>
                      </a:cubicBezTo>
                      <a:cubicBezTo>
                        <a:pt x="51" y="2"/>
                        <a:pt x="61" y="0"/>
                        <a:pt x="72" y="0"/>
                      </a:cubicBezTo>
                      <a:cubicBezTo>
                        <a:pt x="83" y="0"/>
                        <a:pt x="93" y="2"/>
                        <a:pt x="102" y="6"/>
                      </a:cubicBezTo>
                      <a:cubicBezTo>
                        <a:pt x="111" y="9"/>
                        <a:pt x="118" y="14"/>
                        <a:pt x="125" y="21"/>
                      </a:cubicBezTo>
                      <a:cubicBezTo>
                        <a:pt x="131" y="28"/>
                        <a:pt x="136" y="36"/>
                        <a:pt x="139" y="46"/>
                      </a:cubicBezTo>
                      <a:cubicBezTo>
                        <a:pt x="143" y="56"/>
                        <a:pt x="144" y="68"/>
                        <a:pt x="144" y="81"/>
                      </a:cubicBezTo>
                      <a:cubicBezTo>
                        <a:pt x="144" y="92"/>
                        <a:pt x="144" y="92"/>
                        <a:pt x="144" y="92"/>
                      </a:cubicBezTo>
                      <a:cubicBezTo>
                        <a:pt x="30" y="92"/>
                        <a:pt x="30" y="92"/>
                        <a:pt x="30" y="92"/>
                      </a:cubicBezTo>
                      <a:cubicBezTo>
                        <a:pt x="30" y="107"/>
                        <a:pt x="34" y="119"/>
                        <a:pt x="42" y="127"/>
                      </a:cubicBezTo>
                      <a:cubicBezTo>
                        <a:pt x="49" y="136"/>
                        <a:pt x="59" y="140"/>
                        <a:pt x="72" y="140"/>
                      </a:cubicBezTo>
                      <a:cubicBezTo>
                        <a:pt x="82" y="140"/>
                        <a:pt x="91" y="138"/>
                        <a:pt x="98" y="134"/>
                      </a:cubicBezTo>
                      <a:cubicBezTo>
                        <a:pt x="104" y="130"/>
                        <a:pt x="109" y="124"/>
                        <a:pt x="113" y="115"/>
                      </a:cubicBezTo>
                      <a:cubicBezTo>
                        <a:pt x="143" y="115"/>
                        <a:pt x="143" y="115"/>
                        <a:pt x="143" y="115"/>
                      </a:cubicBezTo>
                      <a:cubicBezTo>
                        <a:pt x="139" y="132"/>
                        <a:pt x="131" y="145"/>
                        <a:pt x="119" y="153"/>
                      </a:cubicBezTo>
                      <a:cubicBezTo>
                        <a:pt x="107" y="162"/>
                        <a:pt x="92" y="166"/>
                        <a:pt x="74" y="166"/>
                      </a:cubicBezTo>
                      <a:close/>
                      <a:moveTo>
                        <a:pt x="72" y="27"/>
                      </a:moveTo>
                      <a:cubicBezTo>
                        <a:pt x="60" y="27"/>
                        <a:pt x="50" y="30"/>
                        <a:pt x="43" y="37"/>
                      </a:cubicBezTo>
                      <a:cubicBezTo>
                        <a:pt x="36" y="44"/>
                        <a:pt x="32" y="55"/>
                        <a:pt x="30" y="68"/>
                      </a:cubicBezTo>
                      <a:cubicBezTo>
                        <a:pt x="114" y="68"/>
                        <a:pt x="114" y="68"/>
                        <a:pt x="114" y="68"/>
                      </a:cubicBezTo>
                      <a:cubicBezTo>
                        <a:pt x="112" y="40"/>
                        <a:pt x="98" y="27"/>
                        <a:pt x="72" y="27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8" name="Freeform 45"/>
                <p:cNvSpPr>
                  <a:spLocks/>
                </p:cNvSpPr>
                <p:nvPr userDrawn="1"/>
              </p:nvSpPr>
              <p:spPr bwMode="auto">
                <a:xfrm>
                  <a:off x="2502395" y="-749063"/>
                  <a:ext cx="114188" cy="127449"/>
                </a:xfrm>
                <a:custGeom>
                  <a:avLst/>
                  <a:gdLst>
                    <a:gd name="T0" fmla="*/ 0 w 146"/>
                    <a:gd name="T1" fmla="*/ 137 h 163"/>
                    <a:gd name="T2" fmla="*/ 4 w 146"/>
                    <a:gd name="T3" fmla="*/ 137 h 163"/>
                    <a:gd name="T4" fmla="*/ 19 w 146"/>
                    <a:gd name="T5" fmla="*/ 131 h 163"/>
                    <a:gd name="T6" fmla="*/ 27 w 146"/>
                    <a:gd name="T7" fmla="*/ 113 h 163"/>
                    <a:gd name="T8" fmla="*/ 30 w 146"/>
                    <a:gd name="T9" fmla="*/ 86 h 163"/>
                    <a:gd name="T10" fmla="*/ 30 w 146"/>
                    <a:gd name="T11" fmla="*/ 50 h 163"/>
                    <a:gd name="T12" fmla="*/ 30 w 146"/>
                    <a:gd name="T13" fmla="*/ 0 h 163"/>
                    <a:gd name="T14" fmla="*/ 146 w 146"/>
                    <a:gd name="T15" fmla="*/ 0 h 163"/>
                    <a:gd name="T16" fmla="*/ 146 w 146"/>
                    <a:gd name="T17" fmla="*/ 161 h 163"/>
                    <a:gd name="T18" fmla="*/ 117 w 146"/>
                    <a:gd name="T19" fmla="*/ 161 h 163"/>
                    <a:gd name="T20" fmla="*/ 117 w 146"/>
                    <a:gd name="T21" fmla="*/ 26 h 163"/>
                    <a:gd name="T22" fmla="*/ 59 w 146"/>
                    <a:gd name="T23" fmla="*/ 26 h 163"/>
                    <a:gd name="T24" fmla="*/ 59 w 146"/>
                    <a:gd name="T25" fmla="*/ 50 h 163"/>
                    <a:gd name="T26" fmla="*/ 58 w 146"/>
                    <a:gd name="T27" fmla="*/ 92 h 163"/>
                    <a:gd name="T28" fmla="*/ 52 w 146"/>
                    <a:gd name="T29" fmla="*/ 129 h 163"/>
                    <a:gd name="T30" fmla="*/ 36 w 146"/>
                    <a:gd name="T31" fmla="*/ 154 h 163"/>
                    <a:gd name="T32" fmla="*/ 4 w 146"/>
                    <a:gd name="T33" fmla="*/ 163 h 163"/>
                    <a:gd name="T34" fmla="*/ 0 w 146"/>
                    <a:gd name="T35" fmla="*/ 163 h 163"/>
                    <a:gd name="T36" fmla="*/ 0 w 146"/>
                    <a:gd name="T37" fmla="*/ 137 h 16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</a:cxnLst>
                  <a:rect l="0" t="0" r="r" b="b"/>
                  <a:pathLst>
                    <a:path w="146" h="163">
                      <a:moveTo>
                        <a:pt x="0" y="137"/>
                      </a:moveTo>
                      <a:cubicBezTo>
                        <a:pt x="4" y="137"/>
                        <a:pt x="4" y="137"/>
                        <a:pt x="4" y="137"/>
                      </a:cubicBezTo>
                      <a:cubicBezTo>
                        <a:pt x="11" y="137"/>
                        <a:pt x="15" y="135"/>
                        <a:pt x="19" y="131"/>
                      </a:cubicBezTo>
                      <a:cubicBezTo>
                        <a:pt x="23" y="127"/>
                        <a:pt x="25" y="121"/>
                        <a:pt x="27" y="113"/>
                      </a:cubicBezTo>
                      <a:cubicBezTo>
                        <a:pt x="28" y="106"/>
                        <a:pt x="29" y="96"/>
                        <a:pt x="30" y="86"/>
                      </a:cubicBezTo>
                      <a:cubicBezTo>
                        <a:pt x="30" y="75"/>
                        <a:pt x="30" y="63"/>
                        <a:pt x="30" y="50"/>
                      </a:cubicBezTo>
                      <a:cubicBezTo>
                        <a:pt x="30" y="0"/>
                        <a:pt x="30" y="0"/>
                        <a:pt x="30" y="0"/>
                      </a:cubicBezTo>
                      <a:cubicBezTo>
                        <a:pt x="146" y="0"/>
                        <a:pt x="146" y="0"/>
                        <a:pt x="146" y="0"/>
                      </a:cubicBezTo>
                      <a:cubicBezTo>
                        <a:pt x="146" y="161"/>
                        <a:pt x="146" y="161"/>
                        <a:pt x="146" y="161"/>
                      </a:cubicBezTo>
                      <a:cubicBezTo>
                        <a:pt x="117" y="161"/>
                        <a:pt x="117" y="161"/>
                        <a:pt x="117" y="161"/>
                      </a:cubicBezTo>
                      <a:cubicBezTo>
                        <a:pt x="117" y="26"/>
                        <a:pt x="117" y="26"/>
                        <a:pt x="117" y="26"/>
                      </a:cubicBezTo>
                      <a:cubicBezTo>
                        <a:pt x="59" y="26"/>
                        <a:pt x="59" y="26"/>
                        <a:pt x="59" y="26"/>
                      </a:cubicBezTo>
                      <a:cubicBezTo>
                        <a:pt x="59" y="50"/>
                        <a:pt x="59" y="50"/>
                        <a:pt x="59" y="50"/>
                      </a:cubicBezTo>
                      <a:cubicBezTo>
                        <a:pt x="59" y="64"/>
                        <a:pt x="59" y="79"/>
                        <a:pt x="58" y="92"/>
                      </a:cubicBezTo>
                      <a:cubicBezTo>
                        <a:pt x="57" y="106"/>
                        <a:pt x="55" y="118"/>
                        <a:pt x="52" y="129"/>
                      </a:cubicBezTo>
                      <a:cubicBezTo>
                        <a:pt x="49" y="139"/>
                        <a:pt x="43" y="148"/>
                        <a:pt x="36" y="154"/>
                      </a:cubicBezTo>
                      <a:cubicBezTo>
                        <a:pt x="28" y="160"/>
                        <a:pt x="18" y="163"/>
                        <a:pt x="4" y="163"/>
                      </a:cubicBezTo>
                      <a:cubicBezTo>
                        <a:pt x="0" y="163"/>
                        <a:pt x="0" y="163"/>
                        <a:pt x="0" y="163"/>
                      </a:cubicBezTo>
                      <a:lnTo>
                        <a:pt x="0" y="137"/>
                      </a:ln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  <p:sp>
              <p:nvSpPr>
                <p:cNvPr id="39" name="Freeform 46"/>
                <p:cNvSpPr>
                  <a:spLocks noEditPoints="1"/>
                </p:cNvSpPr>
                <p:nvPr userDrawn="1"/>
              </p:nvSpPr>
              <p:spPr bwMode="auto">
                <a:xfrm>
                  <a:off x="2643104" y="-749063"/>
                  <a:ext cx="99454" cy="125976"/>
                </a:xfrm>
                <a:custGeom>
                  <a:avLst/>
                  <a:gdLst>
                    <a:gd name="T0" fmla="*/ 36 w 128"/>
                    <a:gd name="T1" fmla="*/ 99 h 161"/>
                    <a:gd name="T2" fmla="*/ 13 w 128"/>
                    <a:gd name="T3" fmla="*/ 81 h 161"/>
                    <a:gd name="T4" fmla="*/ 6 w 128"/>
                    <a:gd name="T5" fmla="*/ 53 h 161"/>
                    <a:gd name="T6" fmla="*/ 22 w 128"/>
                    <a:gd name="T7" fmla="*/ 14 h 161"/>
                    <a:gd name="T8" fmla="*/ 74 w 128"/>
                    <a:gd name="T9" fmla="*/ 0 h 161"/>
                    <a:gd name="T10" fmla="*/ 128 w 128"/>
                    <a:gd name="T11" fmla="*/ 0 h 161"/>
                    <a:gd name="T12" fmla="*/ 128 w 128"/>
                    <a:gd name="T13" fmla="*/ 161 h 161"/>
                    <a:gd name="T14" fmla="*/ 99 w 128"/>
                    <a:gd name="T15" fmla="*/ 161 h 161"/>
                    <a:gd name="T16" fmla="*/ 99 w 128"/>
                    <a:gd name="T17" fmla="*/ 105 h 161"/>
                    <a:gd name="T18" fmla="*/ 74 w 128"/>
                    <a:gd name="T19" fmla="*/ 105 h 161"/>
                    <a:gd name="T20" fmla="*/ 68 w 128"/>
                    <a:gd name="T21" fmla="*/ 105 h 161"/>
                    <a:gd name="T22" fmla="*/ 63 w 128"/>
                    <a:gd name="T23" fmla="*/ 104 h 161"/>
                    <a:gd name="T24" fmla="*/ 32 w 128"/>
                    <a:gd name="T25" fmla="*/ 161 h 161"/>
                    <a:gd name="T26" fmla="*/ 0 w 128"/>
                    <a:gd name="T27" fmla="*/ 161 h 161"/>
                    <a:gd name="T28" fmla="*/ 36 w 128"/>
                    <a:gd name="T29" fmla="*/ 99 h 161"/>
                    <a:gd name="T30" fmla="*/ 36 w 128"/>
                    <a:gd name="T31" fmla="*/ 53 h 161"/>
                    <a:gd name="T32" fmla="*/ 45 w 128"/>
                    <a:gd name="T33" fmla="*/ 72 h 161"/>
                    <a:gd name="T34" fmla="*/ 75 w 128"/>
                    <a:gd name="T35" fmla="*/ 78 h 161"/>
                    <a:gd name="T36" fmla="*/ 99 w 128"/>
                    <a:gd name="T37" fmla="*/ 78 h 161"/>
                    <a:gd name="T38" fmla="*/ 99 w 128"/>
                    <a:gd name="T39" fmla="*/ 26 h 161"/>
                    <a:gd name="T40" fmla="*/ 75 w 128"/>
                    <a:gd name="T41" fmla="*/ 26 h 161"/>
                    <a:gd name="T42" fmla="*/ 44 w 128"/>
                    <a:gd name="T43" fmla="*/ 33 h 161"/>
                    <a:gd name="T44" fmla="*/ 36 w 128"/>
                    <a:gd name="T45" fmla="*/ 53 h 16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</a:cxnLst>
                  <a:rect l="0" t="0" r="r" b="b"/>
                  <a:pathLst>
                    <a:path w="128" h="161">
                      <a:moveTo>
                        <a:pt x="36" y="99"/>
                      </a:moveTo>
                      <a:cubicBezTo>
                        <a:pt x="25" y="95"/>
                        <a:pt x="18" y="89"/>
                        <a:pt x="13" y="81"/>
                      </a:cubicBezTo>
                      <a:cubicBezTo>
                        <a:pt x="8" y="73"/>
                        <a:pt x="6" y="64"/>
                        <a:pt x="6" y="53"/>
                      </a:cubicBezTo>
                      <a:cubicBezTo>
                        <a:pt x="6" y="36"/>
                        <a:pt x="11" y="23"/>
                        <a:pt x="22" y="14"/>
                      </a:cubicBezTo>
                      <a:cubicBezTo>
                        <a:pt x="32" y="4"/>
                        <a:pt x="49" y="0"/>
                        <a:pt x="74" y="0"/>
                      </a:cubicBezTo>
                      <a:cubicBezTo>
                        <a:pt x="128" y="0"/>
                        <a:pt x="128" y="0"/>
                        <a:pt x="128" y="0"/>
                      </a:cubicBezTo>
                      <a:cubicBezTo>
                        <a:pt x="128" y="161"/>
                        <a:pt x="128" y="161"/>
                        <a:pt x="128" y="161"/>
                      </a:cubicBezTo>
                      <a:cubicBezTo>
                        <a:pt x="99" y="161"/>
                        <a:pt x="99" y="161"/>
                        <a:pt x="99" y="161"/>
                      </a:cubicBezTo>
                      <a:cubicBezTo>
                        <a:pt x="99" y="105"/>
                        <a:pt x="99" y="105"/>
                        <a:pt x="99" y="105"/>
                      </a:cubicBezTo>
                      <a:cubicBezTo>
                        <a:pt x="74" y="105"/>
                        <a:pt x="74" y="105"/>
                        <a:pt x="74" y="105"/>
                      </a:cubicBezTo>
                      <a:cubicBezTo>
                        <a:pt x="72" y="105"/>
                        <a:pt x="70" y="105"/>
                        <a:pt x="68" y="105"/>
                      </a:cubicBezTo>
                      <a:cubicBezTo>
                        <a:pt x="67" y="105"/>
                        <a:pt x="65" y="104"/>
                        <a:pt x="63" y="104"/>
                      </a:cubicBezTo>
                      <a:cubicBezTo>
                        <a:pt x="32" y="161"/>
                        <a:pt x="32" y="161"/>
                        <a:pt x="32" y="161"/>
                      </a:cubicBezTo>
                      <a:cubicBezTo>
                        <a:pt x="0" y="161"/>
                        <a:pt x="0" y="161"/>
                        <a:pt x="0" y="161"/>
                      </a:cubicBezTo>
                      <a:lnTo>
                        <a:pt x="36" y="99"/>
                      </a:lnTo>
                      <a:close/>
                      <a:moveTo>
                        <a:pt x="36" y="53"/>
                      </a:moveTo>
                      <a:cubicBezTo>
                        <a:pt x="36" y="61"/>
                        <a:pt x="39" y="67"/>
                        <a:pt x="45" y="72"/>
                      </a:cubicBezTo>
                      <a:cubicBezTo>
                        <a:pt x="50" y="76"/>
                        <a:pt x="60" y="78"/>
                        <a:pt x="75" y="78"/>
                      </a:cubicBezTo>
                      <a:cubicBezTo>
                        <a:pt x="99" y="78"/>
                        <a:pt x="99" y="78"/>
                        <a:pt x="99" y="78"/>
                      </a:cubicBezTo>
                      <a:cubicBezTo>
                        <a:pt x="99" y="26"/>
                        <a:pt x="99" y="26"/>
                        <a:pt x="99" y="26"/>
                      </a:cubicBezTo>
                      <a:cubicBezTo>
                        <a:pt x="75" y="26"/>
                        <a:pt x="75" y="26"/>
                        <a:pt x="75" y="26"/>
                      </a:cubicBezTo>
                      <a:cubicBezTo>
                        <a:pt x="60" y="26"/>
                        <a:pt x="50" y="28"/>
                        <a:pt x="44" y="33"/>
                      </a:cubicBezTo>
                      <a:cubicBezTo>
                        <a:pt x="39" y="37"/>
                        <a:pt x="36" y="44"/>
                        <a:pt x="36" y="53"/>
                      </a:cubicBezTo>
                      <a:close/>
                    </a:path>
                  </a:pathLst>
                </a:custGeom>
                <a:solidFill>
                  <a:schemeClr val="accent3"/>
                </a:solidFill>
                <a:ln>
                  <a:noFill/>
                </a:ln>
                <a:extLs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round/>
                      <a:headEnd/>
                      <a:tailEnd/>
                    </a14:hiddenLine>
                  </a:ext>
                </a:extLst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 lang="ru-RU"/>
                </a:p>
              </p:txBody>
            </p:sp>
          </p:grpSp>
        </p:grpSp>
      </p:grpSp>
    </p:spTree>
    <p:extLst>
      <p:ext uri="{BB962C8B-B14F-4D97-AF65-F5344CB8AC3E}">
        <p14:creationId xmlns:p14="http://schemas.microsoft.com/office/powerpoint/2010/main" val="38310684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Контакты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Рисунок 1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84454" y="454543"/>
            <a:ext cx="947515" cy="496378"/>
          </a:xfrm>
          <a:prstGeom prst="rect">
            <a:avLst/>
          </a:prstGeom>
        </p:spPr>
      </p:pic>
      <p:sp>
        <p:nvSpPr>
          <p:cNvPr id="8" name="Заголовок 1"/>
          <p:cNvSpPr>
            <a:spLocks noGrp="1"/>
          </p:cNvSpPr>
          <p:nvPr>
            <p:ph type="ctrTitle" hasCustomPrompt="1"/>
          </p:nvPr>
        </p:nvSpPr>
        <p:spPr>
          <a:xfrm>
            <a:off x="5461122" y="5664147"/>
            <a:ext cx="6452204" cy="1018665"/>
          </a:xfrm>
          <a:prstGeom prst="rect">
            <a:avLst/>
          </a:prstGeom>
        </p:spPr>
        <p:txBody>
          <a:bodyPr anchor="b"/>
          <a:lstStyle>
            <a:lvl1pPr algn="l" defTabSz="914400" rtl="0" eaLnBrk="1" latinLnBrk="0" hangingPunct="1">
              <a:lnSpc>
                <a:spcPts val="6000"/>
              </a:lnSpc>
              <a:spcBef>
                <a:spcPct val="0"/>
              </a:spcBef>
              <a:buNone/>
              <a:defRPr lang="ru-RU" sz="6000" kern="1200" dirty="0">
                <a:solidFill>
                  <a:schemeClr val="bg2"/>
                </a:solidFill>
                <a:latin typeface="Segoe UI" panose="020B0502040204020203" pitchFamily="34" charset="0"/>
                <a:ea typeface="+mn-ea"/>
                <a:cs typeface="Segoe UI" panose="020B0502040204020203" pitchFamily="34" charset="0"/>
              </a:defRPr>
            </a:lvl1pPr>
          </a:lstStyle>
          <a:p>
            <a:r>
              <a:rPr lang="ru-RU" dirty="0" smtClean="0"/>
              <a:t>контакты</a:t>
            </a:r>
            <a:endParaRPr lang="ru-RU" dirty="0"/>
          </a:p>
        </p:txBody>
      </p:sp>
      <p:grpSp>
        <p:nvGrpSpPr>
          <p:cNvPr id="5" name="Группа 4"/>
          <p:cNvGrpSpPr/>
          <p:nvPr userDrawn="1"/>
        </p:nvGrpSpPr>
        <p:grpSpPr>
          <a:xfrm>
            <a:off x="247650" y="277337"/>
            <a:ext cx="5033536" cy="1130532"/>
            <a:chOff x="704850" y="-1594057"/>
            <a:chExt cx="4203603" cy="944129"/>
          </a:xfrm>
        </p:grpSpPr>
        <p:sp>
          <p:nvSpPr>
            <p:cNvPr id="6" name="Freeform 5"/>
            <p:cNvSpPr>
              <a:spLocks/>
            </p:cNvSpPr>
            <p:nvPr userDrawn="1"/>
          </p:nvSpPr>
          <p:spPr bwMode="auto">
            <a:xfrm>
              <a:off x="3852763" y="-1219813"/>
              <a:ext cx="302046" cy="222483"/>
            </a:xfrm>
            <a:custGeom>
              <a:avLst/>
              <a:gdLst>
                <a:gd name="T0" fmla="*/ 146 w 410"/>
                <a:gd name="T1" fmla="*/ 0 h 302"/>
                <a:gd name="T2" fmla="*/ 0 w 410"/>
                <a:gd name="T3" fmla="*/ 0 h 302"/>
                <a:gd name="T4" fmla="*/ 263 w 410"/>
                <a:gd name="T5" fmla="*/ 302 h 302"/>
                <a:gd name="T6" fmla="*/ 410 w 410"/>
                <a:gd name="T7" fmla="*/ 302 h 302"/>
                <a:gd name="T8" fmla="*/ 146 w 410"/>
                <a:gd name="T9" fmla="*/ 0 h 30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0" h="302">
                  <a:moveTo>
                    <a:pt x="146" y="0"/>
                  </a:moveTo>
                  <a:lnTo>
                    <a:pt x="0" y="0"/>
                  </a:lnTo>
                  <a:lnTo>
                    <a:pt x="263" y="302"/>
                  </a:lnTo>
                  <a:lnTo>
                    <a:pt x="410" y="302"/>
                  </a:lnTo>
                  <a:lnTo>
                    <a:pt x="146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7" name="Freeform 6"/>
            <p:cNvSpPr>
              <a:spLocks/>
            </p:cNvSpPr>
            <p:nvPr userDrawn="1"/>
          </p:nvSpPr>
          <p:spPr bwMode="auto">
            <a:xfrm>
              <a:off x="1450389" y="-1417986"/>
              <a:ext cx="655662" cy="440546"/>
            </a:xfrm>
            <a:custGeom>
              <a:avLst/>
              <a:gdLst>
                <a:gd name="T0" fmla="*/ 673 w 841"/>
                <a:gd name="T1" fmla="*/ 153 h 565"/>
                <a:gd name="T2" fmla="*/ 748 w 841"/>
                <a:gd name="T3" fmla="*/ 0 h 565"/>
                <a:gd name="T4" fmla="*/ 642 w 841"/>
                <a:gd name="T5" fmla="*/ 0 h 565"/>
                <a:gd name="T6" fmla="*/ 622 w 841"/>
                <a:gd name="T7" fmla="*/ 73 h 565"/>
                <a:gd name="T8" fmla="*/ 524 w 841"/>
                <a:gd name="T9" fmla="*/ 117 h 565"/>
                <a:gd name="T10" fmla="*/ 197 w 841"/>
                <a:gd name="T11" fmla="*/ 123 h 565"/>
                <a:gd name="T12" fmla="*/ 197 w 841"/>
                <a:gd name="T13" fmla="*/ 213 h 565"/>
                <a:gd name="T14" fmla="*/ 494 w 841"/>
                <a:gd name="T15" fmla="*/ 213 h 565"/>
                <a:gd name="T16" fmla="*/ 681 w 841"/>
                <a:gd name="T17" fmla="*/ 337 h 565"/>
                <a:gd name="T18" fmla="*/ 585 w 841"/>
                <a:gd name="T19" fmla="*/ 449 h 565"/>
                <a:gd name="T20" fmla="*/ 213 w 841"/>
                <a:gd name="T21" fmla="*/ 445 h 565"/>
                <a:gd name="T22" fmla="*/ 102 w 841"/>
                <a:gd name="T23" fmla="*/ 323 h 565"/>
                <a:gd name="T24" fmla="*/ 6 w 841"/>
                <a:gd name="T25" fmla="*/ 324 h 565"/>
                <a:gd name="T26" fmla="*/ 195 w 841"/>
                <a:gd name="T27" fmla="*/ 542 h 565"/>
                <a:gd name="T28" fmla="*/ 440 w 841"/>
                <a:gd name="T29" fmla="*/ 565 h 565"/>
                <a:gd name="T30" fmla="*/ 693 w 841"/>
                <a:gd name="T31" fmla="*/ 506 h 565"/>
                <a:gd name="T32" fmla="*/ 673 w 841"/>
                <a:gd name="T33" fmla="*/ 153 h 56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841" h="565">
                  <a:moveTo>
                    <a:pt x="673" y="153"/>
                  </a:moveTo>
                  <a:cubicBezTo>
                    <a:pt x="729" y="112"/>
                    <a:pt x="752" y="59"/>
                    <a:pt x="748" y="0"/>
                  </a:cubicBezTo>
                  <a:cubicBezTo>
                    <a:pt x="642" y="0"/>
                    <a:pt x="642" y="0"/>
                    <a:pt x="642" y="0"/>
                  </a:cubicBezTo>
                  <a:cubicBezTo>
                    <a:pt x="648" y="25"/>
                    <a:pt x="643" y="51"/>
                    <a:pt x="622" y="73"/>
                  </a:cubicBezTo>
                  <a:cubicBezTo>
                    <a:pt x="598" y="97"/>
                    <a:pt x="559" y="113"/>
                    <a:pt x="524" y="117"/>
                  </a:cubicBezTo>
                  <a:cubicBezTo>
                    <a:pt x="467" y="126"/>
                    <a:pt x="249" y="123"/>
                    <a:pt x="197" y="123"/>
                  </a:cubicBezTo>
                  <a:cubicBezTo>
                    <a:pt x="197" y="213"/>
                    <a:pt x="197" y="213"/>
                    <a:pt x="197" y="213"/>
                  </a:cubicBezTo>
                  <a:cubicBezTo>
                    <a:pt x="298" y="213"/>
                    <a:pt x="396" y="213"/>
                    <a:pt x="494" y="213"/>
                  </a:cubicBezTo>
                  <a:cubicBezTo>
                    <a:pt x="661" y="214"/>
                    <a:pt x="684" y="272"/>
                    <a:pt x="681" y="337"/>
                  </a:cubicBezTo>
                  <a:cubicBezTo>
                    <a:pt x="679" y="400"/>
                    <a:pt x="639" y="434"/>
                    <a:pt x="585" y="449"/>
                  </a:cubicBezTo>
                  <a:cubicBezTo>
                    <a:pt x="462" y="480"/>
                    <a:pt x="360" y="486"/>
                    <a:pt x="213" y="445"/>
                  </a:cubicBezTo>
                  <a:cubicBezTo>
                    <a:pt x="117" y="408"/>
                    <a:pt x="102" y="323"/>
                    <a:pt x="102" y="323"/>
                  </a:cubicBezTo>
                  <a:cubicBezTo>
                    <a:pt x="6" y="324"/>
                    <a:pt x="6" y="324"/>
                    <a:pt x="6" y="324"/>
                  </a:cubicBezTo>
                  <a:cubicBezTo>
                    <a:pt x="0" y="421"/>
                    <a:pt x="88" y="516"/>
                    <a:pt x="195" y="542"/>
                  </a:cubicBezTo>
                  <a:cubicBezTo>
                    <a:pt x="288" y="565"/>
                    <a:pt x="344" y="565"/>
                    <a:pt x="440" y="565"/>
                  </a:cubicBezTo>
                  <a:cubicBezTo>
                    <a:pt x="527" y="565"/>
                    <a:pt x="617" y="551"/>
                    <a:pt x="693" y="506"/>
                  </a:cubicBezTo>
                  <a:cubicBezTo>
                    <a:pt x="811" y="436"/>
                    <a:pt x="841" y="219"/>
                    <a:pt x="673" y="15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9" name="Freeform 7"/>
            <p:cNvSpPr>
              <a:spLocks/>
            </p:cNvSpPr>
            <p:nvPr userDrawn="1"/>
          </p:nvSpPr>
          <p:spPr bwMode="auto">
            <a:xfrm>
              <a:off x="2793391" y="-1542488"/>
              <a:ext cx="632824" cy="588623"/>
            </a:xfrm>
            <a:custGeom>
              <a:avLst/>
              <a:gdLst>
                <a:gd name="T0" fmla="*/ 424 w 811"/>
                <a:gd name="T1" fmla="*/ 488 h 754"/>
                <a:gd name="T2" fmla="*/ 113 w 811"/>
                <a:gd name="T3" fmla="*/ 0 h 754"/>
                <a:gd name="T4" fmla="*/ 0 w 811"/>
                <a:gd name="T5" fmla="*/ 0 h 754"/>
                <a:gd name="T6" fmla="*/ 286 w 811"/>
                <a:gd name="T7" fmla="*/ 449 h 754"/>
                <a:gd name="T8" fmla="*/ 378 w 811"/>
                <a:gd name="T9" fmla="*/ 500 h 754"/>
                <a:gd name="T10" fmla="*/ 417 w 811"/>
                <a:gd name="T11" fmla="*/ 500 h 754"/>
                <a:gd name="T12" fmla="*/ 392 w 811"/>
                <a:gd name="T13" fmla="*/ 543 h 754"/>
                <a:gd name="T14" fmla="*/ 392 w 811"/>
                <a:gd name="T15" fmla="*/ 543 h 754"/>
                <a:gd name="T16" fmla="*/ 249 w 811"/>
                <a:gd name="T17" fmla="*/ 634 h 754"/>
                <a:gd name="T18" fmla="*/ 127 w 811"/>
                <a:gd name="T19" fmla="*/ 473 h 754"/>
                <a:gd name="T20" fmla="*/ 127 w 811"/>
                <a:gd name="T21" fmla="*/ 262 h 754"/>
                <a:gd name="T22" fmla="*/ 30 w 811"/>
                <a:gd name="T23" fmla="*/ 262 h 754"/>
                <a:gd name="T24" fmla="*/ 30 w 811"/>
                <a:gd name="T25" fmla="*/ 473 h 754"/>
                <a:gd name="T26" fmla="*/ 30 w 811"/>
                <a:gd name="T27" fmla="*/ 473 h 754"/>
                <a:gd name="T28" fmla="*/ 154 w 811"/>
                <a:gd name="T29" fmla="*/ 707 h 754"/>
                <a:gd name="T30" fmla="*/ 456 w 811"/>
                <a:gd name="T31" fmla="*/ 615 h 754"/>
                <a:gd name="T32" fmla="*/ 811 w 811"/>
                <a:gd name="T33" fmla="*/ 0 h 754"/>
                <a:gd name="T34" fmla="*/ 698 w 811"/>
                <a:gd name="T35" fmla="*/ 0 h 754"/>
                <a:gd name="T36" fmla="*/ 424 w 811"/>
                <a:gd name="T37" fmla="*/ 488 h 75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</a:cxnLst>
              <a:rect l="0" t="0" r="r" b="b"/>
              <a:pathLst>
                <a:path w="811" h="754">
                  <a:moveTo>
                    <a:pt x="424" y="488"/>
                  </a:moveTo>
                  <a:cubicBezTo>
                    <a:pt x="113" y="0"/>
                    <a:pt x="113" y="0"/>
                    <a:pt x="113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86" y="449"/>
                    <a:pt x="286" y="449"/>
                    <a:pt x="286" y="449"/>
                  </a:cubicBezTo>
                  <a:cubicBezTo>
                    <a:pt x="306" y="481"/>
                    <a:pt x="341" y="500"/>
                    <a:pt x="378" y="500"/>
                  </a:cubicBezTo>
                  <a:cubicBezTo>
                    <a:pt x="417" y="500"/>
                    <a:pt x="417" y="500"/>
                    <a:pt x="417" y="500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92" y="543"/>
                    <a:pt x="392" y="543"/>
                    <a:pt x="392" y="543"/>
                  </a:cubicBezTo>
                  <a:cubicBezTo>
                    <a:pt x="356" y="605"/>
                    <a:pt x="306" y="636"/>
                    <a:pt x="249" y="634"/>
                  </a:cubicBezTo>
                  <a:cubicBezTo>
                    <a:pt x="140" y="628"/>
                    <a:pt x="131" y="552"/>
                    <a:pt x="127" y="473"/>
                  </a:cubicBezTo>
                  <a:cubicBezTo>
                    <a:pt x="127" y="262"/>
                    <a:pt x="127" y="262"/>
                    <a:pt x="127" y="262"/>
                  </a:cubicBezTo>
                  <a:cubicBezTo>
                    <a:pt x="30" y="262"/>
                    <a:pt x="30" y="262"/>
                    <a:pt x="30" y="262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30" y="473"/>
                    <a:pt x="30" y="473"/>
                    <a:pt x="30" y="473"/>
                  </a:cubicBezTo>
                  <a:cubicBezTo>
                    <a:pt x="29" y="595"/>
                    <a:pt x="67" y="675"/>
                    <a:pt x="154" y="707"/>
                  </a:cubicBezTo>
                  <a:cubicBezTo>
                    <a:pt x="218" y="731"/>
                    <a:pt x="357" y="754"/>
                    <a:pt x="456" y="615"/>
                  </a:cubicBezTo>
                  <a:cubicBezTo>
                    <a:pt x="497" y="557"/>
                    <a:pt x="811" y="0"/>
                    <a:pt x="811" y="0"/>
                  </a:cubicBezTo>
                  <a:cubicBezTo>
                    <a:pt x="698" y="0"/>
                    <a:pt x="698" y="0"/>
                    <a:pt x="698" y="0"/>
                  </a:cubicBezTo>
                  <a:lnTo>
                    <a:pt x="424" y="488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0" name="Freeform 8"/>
            <p:cNvSpPr>
              <a:spLocks/>
            </p:cNvSpPr>
            <p:nvPr userDrawn="1"/>
          </p:nvSpPr>
          <p:spPr bwMode="auto">
            <a:xfrm>
              <a:off x="704850" y="-1542488"/>
              <a:ext cx="728595" cy="544421"/>
            </a:xfrm>
            <a:custGeom>
              <a:avLst/>
              <a:gdLst>
                <a:gd name="T0" fmla="*/ 467 w 934"/>
                <a:gd name="T1" fmla="*/ 0 h 698"/>
                <a:gd name="T2" fmla="*/ 675 w 934"/>
                <a:gd name="T3" fmla="*/ 410 h 698"/>
                <a:gd name="T4" fmla="*/ 259 w 934"/>
                <a:gd name="T5" fmla="*/ 410 h 698"/>
                <a:gd name="T6" fmla="*/ 467 w 934"/>
                <a:gd name="T7" fmla="*/ 0 h 698"/>
                <a:gd name="T8" fmla="*/ 354 w 934"/>
                <a:gd name="T9" fmla="*/ 0 h 698"/>
                <a:gd name="T10" fmla="*/ 0 w 934"/>
                <a:gd name="T11" fmla="*/ 698 h 698"/>
                <a:gd name="T12" fmla="*/ 46 w 934"/>
                <a:gd name="T13" fmla="*/ 698 h 698"/>
                <a:gd name="T14" fmla="*/ 143 w 934"/>
                <a:gd name="T15" fmla="*/ 639 h 698"/>
                <a:gd name="T16" fmla="*/ 187 w 934"/>
                <a:gd name="T17" fmla="*/ 551 h 698"/>
                <a:gd name="T18" fmla="*/ 251 w 934"/>
                <a:gd name="T19" fmla="*/ 512 h 698"/>
                <a:gd name="T20" fmla="*/ 683 w 934"/>
                <a:gd name="T21" fmla="*/ 512 h 698"/>
                <a:gd name="T22" fmla="*/ 747 w 934"/>
                <a:gd name="T23" fmla="*/ 551 h 698"/>
                <a:gd name="T24" fmla="*/ 791 w 934"/>
                <a:gd name="T25" fmla="*/ 639 h 698"/>
                <a:gd name="T26" fmla="*/ 888 w 934"/>
                <a:gd name="T27" fmla="*/ 698 h 698"/>
                <a:gd name="T28" fmla="*/ 934 w 934"/>
                <a:gd name="T29" fmla="*/ 698 h 698"/>
                <a:gd name="T30" fmla="*/ 580 w 934"/>
                <a:gd name="T31" fmla="*/ 0 h 698"/>
                <a:gd name="T32" fmla="*/ 467 w 934"/>
                <a:gd name="T33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934" h="698">
                  <a:moveTo>
                    <a:pt x="467" y="0"/>
                  </a:moveTo>
                  <a:cubicBezTo>
                    <a:pt x="675" y="410"/>
                    <a:pt x="675" y="410"/>
                    <a:pt x="675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54" y="0"/>
                    <a:pt x="354" y="0"/>
                    <a:pt x="354" y="0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46" y="698"/>
                    <a:pt x="46" y="698"/>
                    <a:pt x="46" y="698"/>
                  </a:cubicBezTo>
                  <a:cubicBezTo>
                    <a:pt x="87" y="698"/>
                    <a:pt x="124" y="675"/>
                    <a:pt x="143" y="639"/>
                  </a:cubicBezTo>
                  <a:cubicBezTo>
                    <a:pt x="187" y="551"/>
                    <a:pt x="187" y="551"/>
                    <a:pt x="187" y="551"/>
                  </a:cubicBezTo>
                  <a:cubicBezTo>
                    <a:pt x="200" y="527"/>
                    <a:pt x="224" y="512"/>
                    <a:pt x="251" y="512"/>
                  </a:cubicBezTo>
                  <a:cubicBezTo>
                    <a:pt x="683" y="512"/>
                    <a:pt x="683" y="512"/>
                    <a:pt x="683" y="512"/>
                  </a:cubicBezTo>
                  <a:cubicBezTo>
                    <a:pt x="710" y="512"/>
                    <a:pt x="735" y="527"/>
                    <a:pt x="747" y="551"/>
                  </a:cubicBezTo>
                  <a:cubicBezTo>
                    <a:pt x="791" y="639"/>
                    <a:pt x="791" y="639"/>
                    <a:pt x="791" y="639"/>
                  </a:cubicBezTo>
                  <a:cubicBezTo>
                    <a:pt x="810" y="675"/>
                    <a:pt x="847" y="698"/>
                    <a:pt x="888" y="698"/>
                  </a:cubicBezTo>
                  <a:cubicBezTo>
                    <a:pt x="934" y="698"/>
                    <a:pt x="934" y="698"/>
                    <a:pt x="934" y="698"/>
                  </a:cubicBezTo>
                  <a:cubicBezTo>
                    <a:pt x="580" y="0"/>
                    <a:pt x="580" y="0"/>
                    <a:pt x="580" y="0"/>
                  </a:cubicBezTo>
                  <a:lnTo>
                    <a:pt x="467" y="0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1" name="Freeform 9"/>
            <p:cNvSpPr>
              <a:spLocks/>
            </p:cNvSpPr>
            <p:nvPr userDrawn="1"/>
          </p:nvSpPr>
          <p:spPr bwMode="auto">
            <a:xfrm>
              <a:off x="4179121" y="-1542488"/>
              <a:ext cx="729332" cy="544421"/>
            </a:xfrm>
            <a:custGeom>
              <a:avLst/>
              <a:gdLst>
                <a:gd name="T0" fmla="*/ 467 w 935"/>
                <a:gd name="T1" fmla="*/ 0 h 698"/>
                <a:gd name="T2" fmla="*/ 676 w 935"/>
                <a:gd name="T3" fmla="*/ 410 h 698"/>
                <a:gd name="T4" fmla="*/ 259 w 935"/>
                <a:gd name="T5" fmla="*/ 410 h 698"/>
                <a:gd name="T6" fmla="*/ 467 w 935"/>
                <a:gd name="T7" fmla="*/ 0 h 698"/>
                <a:gd name="T8" fmla="*/ 304 w 935"/>
                <a:gd name="T9" fmla="*/ 101 h 698"/>
                <a:gd name="T10" fmla="*/ 0 w 935"/>
                <a:gd name="T11" fmla="*/ 698 h 698"/>
                <a:gd name="T12" fmla="*/ 113 w 935"/>
                <a:gd name="T13" fmla="*/ 698 h 698"/>
                <a:gd name="T14" fmla="*/ 208 w 935"/>
                <a:gd name="T15" fmla="*/ 512 h 698"/>
                <a:gd name="T16" fmla="*/ 727 w 935"/>
                <a:gd name="T17" fmla="*/ 512 h 698"/>
                <a:gd name="T18" fmla="*/ 822 w 935"/>
                <a:gd name="T19" fmla="*/ 698 h 698"/>
                <a:gd name="T20" fmla="*/ 935 w 935"/>
                <a:gd name="T21" fmla="*/ 698 h 698"/>
                <a:gd name="T22" fmla="*/ 631 w 935"/>
                <a:gd name="T23" fmla="*/ 101 h 698"/>
                <a:gd name="T24" fmla="*/ 467 w 935"/>
                <a:gd name="T25" fmla="*/ 0 h 69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935" h="698">
                  <a:moveTo>
                    <a:pt x="467" y="0"/>
                  </a:moveTo>
                  <a:cubicBezTo>
                    <a:pt x="676" y="410"/>
                    <a:pt x="676" y="410"/>
                    <a:pt x="676" y="410"/>
                  </a:cubicBezTo>
                  <a:cubicBezTo>
                    <a:pt x="259" y="410"/>
                    <a:pt x="259" y="410"/>
                    <a:pt x="259" y="410"/>
                  </a:cubicBezTo>
                  <a:cubicBezTo>
                    <a:pt x="467" y="0"/>
                    <a:pt x="467" y="0"/>
                    <a:pt x="467" y="0"/>
                  </a:cubicBezTo>
                  <a:cubicBezTo>
                    <a:pt x="398" y="0"/>
                    <a:pt x="335" y="39"/>
                    <a:pt x="304" y="101"/>
                  </a:cubicBezTo>
                  <a:cubicBezTo>
                    <a:pt x="0" y="698"/>
                    <a:pt x="0" y="698"/>
                    <a:pt x="0" y="698"/>
                  </a:cubicBezTo>
                  <a:cubicBezTo>
                    <a:pt x="113" y="698"/>
                    <a:pt x="113" y="698"/>
                    <a:pt x="113" y="698"/>
                  </a:cubicBezTo>
                  <a:cubicBezTo>
                    <a:pt x="208" y="512"/>
                    <a:pt x="208" y="512"/>
                    <a:pt x="208" y="512"/>
                  </a:cubicBezTo>
                  <a:cubicBezTo>
                    <a:pt x="727" y="512"/>
                    <a:pt x="727" y="512"/>
                    <a:pt x="727" y="512"/>
                  </a:cubicBezTo>
                  <a:cubicBezTo>
                    <a:pt x="822" y="698"/>
                    <a:pt x="822" y="698"/>
                    <a:pt x="822" y="698"/>
                  </a:cubicBezTo>
                  <a:cubicBezTo>
                    <a:pt x="935" y="698"/>
                    <a:pt x="935" y="698"/>
                    <a:pt x="935" y="698"/>
                  </a:cubicBezTo>
                  <a:cubicBezTo>
                    <a:pt x="631" y="101"/>
                    <a:pt x="631" y="101"/>
                    <a:pt x="631" y="101"/>
                  </a:cubicBezTo>
                  <a:cubicBezTo>
                    <a:pt x="600" y="39"/>
                    <a:pt x="537" y="0"/>
                    <a:pt x="467" y="0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2" name="Freeform 10"/>
            <p:cNvSpPr>
              <a:spLocks/>
            </p:cNvSpPr>
            <p:nvPr userDrawn="1"/>
          </p:nvSpPr>
          <p:spPr bwMode="auto">
            <a:xfrm>
              <a:off x="3488098" y="-1542488"/>
              <a:ext cx="608513" cy="545157"/>
            </a:xfrm>
            <a:custGeom>
              <a:avLst/>
              <a:gdLst>
                <a:gd name="T0" fmla="*/ 548 w 780"/>
                <a:gd name="T1" fmla="*/ 298 h 699"/>
                <a:gd name="T2" fmla="*/ 780 w 780"/>
                <a:gd name="T3" fmla="*/ 0 h 699"/>
                <a:gd name="T4" fmla="*/ 657 w 780"/>
                <a:gd name="T5" fmla="*/ 0 h 699"/>
                <a:gd name="T6" fmla="*/ 501 w 780"/>
                <a:gd name="T7" fmla="*/ 201 h 699"/>
                <a:gd name="T8" fmla="*/ 295 w 780"/>
                <a:gd name="T9" fmla="*/ 302 h 699"/>
                <a:gd name="T10" fmla="*/ 95 w 780"/>
                <a:gd name="T11" fmla="*/ 302 h 699"/>
                <a:gd name="T12" fmla="*/ 96 w 780"/>
                <a:gd name="T13" fmla="*/ 0 h 699"/>
                <a:gd name="T14" fmla="*/ 0 w 780"/>
                <a:gd name="T15" fmla="*/ 0 h 699"/>
                <a:gd name="T16" fmla="*/ 0 w 780"/>
                <a:gd name="T17" fmla="*/ 699 h 699"/>
                <a:gd name="T18" fmla="*/ 94 w 780"/>
                <a:gd name="T19" fmla="*/ 699 h 699"/>
                <a:gd name="T20" fmla="*/ 95 w 780"/>
                <a:gd name="T21" fmla="*/ 399 h 699"/>
                <a:gd name="T22" fmla="*/ 342 w 780"/>
                <a:gd name="T23" fmla="*/ 399 h 699"/>
                <a:gd name="T24" fmla="*/ 548 w 780"/>
                <a:gd name="T25" fmla="*/ 298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780" h="699">
                  <a:moveTo>
                    <a:pt x="548" y="298"/>
                  </a:moveTo>
                  <a:cubicBezTo>
                    <a:pt x="780" y="0"/>
                    <a:pt x="780" y="0"/>
                    <a:pt x="780" y="0"/>
                  </a:cubicBezTo>
                  <a:cubicBezTo>
                    <a:pt x="657" y="0"/>
                    <a:pt x="657" y="0"/>
                    <a:pt x="657" y="0"/>
                  </a:cubicBezTo>
                  <a:cubicBezTo>
                    <a:pt x="501" y="201"/>
                    <a:pt x="501" y="201"/>
                    <a:pt x="501" y="201"/>
                  </a:cubicBezTo>
                  <a:cubicBezTo>
                    <a:pt x="451" y="265"/>
                    <a:pt x="375" y="302"/>
                    <a:pt x="295" y="302"/>
                  </a:cubicBezTo>
                  <a:cubicBezTo>
                    <a:pt x="95" y="302"/>
                    <a:pt x="95" y="302"/>
                    <a:pt x="95" y="302"/>
                  </a:cubicBezTo>
                  <a:cubicBezTo>
                    <a:pt x="96" y="0"/>
                    <a:pt x="96" y="0"/>
                    <a:pt x="96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99"/>
                    <a:pt x="0" y="699"/>
                    <a:pt x="0" y="699"/>
                  </a:cubicBezTo>
                  <a:cubicBezTo>
                    <a:pt x="94" y="699"/>
                    <a:pt x="94" y="699"/>
                    <a:pt x="94" y="699"/>
                  </a:cubicBezTo>
                  <a:cubicBezTo>
                    <a:pt x="95" y="399"/>
                    <a:pt x="95" y="399"/>
                    <a:pt x="95" y="399"/>
                  </a:cubicBezTo>
                  <a:cubicBezTo>
                    <a:pt x="342" y="399"/>
                    <a:pt x="342" y="399"/>
                    <a:pt x="342" y="399"/>
                  </a:cubicBezTo>
                  <a:cubicBezTo>
                    <a:pt x="423" y="399"/>
                    <a:pt x="499" y="362"/>
                    <a:pt x="548" y="298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3" name="Freeform 11"/>
            <p:cNvSpPr>
              <a:spLocks/>
            </p:cNvSpPr>
            <p:nvPr userDrawn="1"/>
          </p:nvSpPr>
          <p:spPr bwMode="auto">
            <a:xfrm>
              <a:off x="2154673" y="-1542488"/>
              <a:ext cx="576098" cy="545157"/>
            </a:xfrm>
            <a:custGeom>
              <a:avLst/>
              <a:gdLst>
                <a:gd name="T0" fmla="*/ 520 w 739"/>
                <a:gd name="T1" fmla="*/ 276 h 699"/>
                <a:gd name="T2" fmla="*/ 104 w 739"/>
                <a:gd name="T3" fmla="*/ 275 h 699"/>
                <a:gd name="T4" fmla="*/ 104 w 739"/>
                <a:gd name="T5" fmla="*/ 87 h 699"/>
                <a:gd name="T6" fmla="*/ 676 w 739"/>
                <a:gd name="T7" fmla="*/ 87 h 699"/>
                <a:gd name="T8" fmla="*/ 676 w 739"/>
                <a:gd name="T9" fmla="*/ 0 h 699"/>
                <a:gd name="T10" fmla="*/ 104 w 739"/>
                <a:gd name="T11" fmla="*/ 0 h 699"/>
                <a:gd name="T12" fmla="*/ 20 w 739"/>
                <a:gd name="T13" fmla="*/ 0 h 699"/>
                <a:gd name="T14" fmla="*/ 0 w 739"/>
                <a:gd name="T15" fmla="*/ 0 h 699"/>
                <a:gd name="T16" fmla="*/ 0 w 739"/>
                <a:gd name="T17" fmla="*/ 610 h 699"/>
                <a:gd name="T18" fmla="*/ 104 w 739"/>
                <a:gd name="T19" fmla="*/ 507 h 699"/>
                <a:gd name="T20" fmla="*/ 104 w 739"/>
                <a:gd name="T21" fmla="*/ 368 h 699"/>
                <a:gd name="T22" fmla="*/ 528 w 739"/>
                <a:gd name="T23" fmla="*/ 370 h 699"/>
                <a:gd name="T24" fmla="*/ 626 w 739"/>
                <a:gd name="T25" fmla="*/ 482 h 699"/>
                <a:gd name="T26" fmla="*/ 528 w 739"/>
                <a:gd name="T27" fmla="*/ 605 h 699"/>
                <a:gd name="T28" fmla="*/ 104 w 739"/>
                <a:gd name="T29" fmla="*/ 610 h 699"/>
                <a:gd name="T30" fmla="*/ 104 w 739"/>
                <a:gd name="T31" fmla="*/ 699 h 699"/>
                <a:gd name="T32" fmla="*/ 351 w 739"/>
                <a:gd name="T33" fmla="*/ 698 h 699"/>
                <a:gd name="T34" fmla="*/ 569 w 739"/>
                <a:gd name="T35" fmla="*/ 691 h 699"/>
                <a:gd name="T36" fmla="*/ 739 w 739"/>
                <a:gd name="T37" fmla="*/ 471 h 699"/>
                <a:gd name="T38" fmla="*/ 520 w 739"/>
                <a:gd name="T39" fmla="*/ 276 h 69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</a:cxnLst>
              <a:rect l="0" t="0" r="r" b="b"/>
              <a:pathLst>
                <a:path w="739" h="699">
                  <a:moveTo>
                    <a:pt x="520" y="276"/>
                  </a:moveTo>
                  <a:cubicBezTo>
                    <a:pt x="482" y="274"/>
                    <a:pt x="104" y="275"/>
                    <a:pt x="104" y="275"/>
                  </a:cubicBezTo>
                  <a:cubicBezTo>
                    <a:pt x="104" y="87"/>
                    <a:pt x="104" y="87"/>
                    <a:pt x="104" y="87"/>
                  </a:cubicBezTo>
                  <a:cubicBezTo>
                    <a:pt x="676" y="87"/>
                    <a:pt x="676" y="87"/>
                    <a:pt x="676" y="87"/>
                  </a:cubicBezTo>
                  <a:cubicBezTo>
                    <a:pt x="676" y="0"/>
                    <a:pt x="676" y="0"/>
                    <a:pt x="676" y="0"/>
                  </a:cubicBezTo>
                  <a:cubicBezTo>
                    <a:pt x="104" y="0"/>
                    <a:pt x="104" y="0"/>
                    <a:pt x="104" y="0"/>
                  </a:cubicBezTo>
                  <a:cubicBezTo>
                    <a:pt x="20" y="0"/>
                    <a:pt x="20" y="0"/>
                    <a:pt x="20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610"/>
                    <a:pt x="0" y="610"/>
                    <a:pt x="0" y="610"/>
                  </a:cubicBezTo>
                  <a:cubicBezTo>
                    <a:pt x="58" y="610"/>
                    <a:pt x="104" y="564"/>
                    <a:pt x="104" y="507"/>
                  </a:cubicBezTo>
                  <a:cubicBezTo>
                    <a:pt x="104" y="368"/>
                    <a:pt x="104" y="368"/>
                    <a:pt x="104" y="368"/>
                  </a:cubicBezTo>
                  <a:cubicBezTo>
                    <a:pt x="104" y="368"/>
                    <a:pt x="389" y="367"/>
                    <a:pt x="528" y="370"/>
                  </a:cubicBezTo>
                  <a:cubicBezTo>
                    <a:pt x="597" y="372"/>
                    <a:pt x="626" y="412"/>
                    <a:pt x="626" y="482"/>
                  </a:cubicBezTo>
                  <a:cubicBezTo>
                    <a:pt x="626" y="551"/>
                    <a:pt x="603" y="602"/>
                    <a:pt x="528" y="605"/>
                  </a:cubicBezTo>
                  <a:cubicBezTo>
                    <a:pt x="399" y="611"/>
                    <a:pt x="104" y="610"/>
                    <a:pt x="104" y="610"/>
                  </a:cubicBezTo>
                  <a:cubicBezTo>
                    <a:pt x="104" y="699"/>
                    <a:pt x="104" y="699"/>
                    <a:pt x="104" y="699"/>
                  </a:cubicBezTo>
                  <a:cubicBezTo>
                    <a:pt x="186" y="699"/>
                    <a:pt x="269" y="699"/>
                    <a:pt x="351" y="698"/>
                  </a:cubicBezTo>
                  <a:cubicBezTo>
                    <a:pt x="426" y="697"/>
                    <a:pt x="494" y="695"/>
                    <a:pt x="569" y="691"/>
                  </a:cubicBezTo>
                  <a:cubicBezTo>
                    <a:pt x="668" y="686"/>
                    <a:pt x="739" y="631"/>
                    <a:pt x="739" y="471"/>
                  </a:cubicBezTo>
                  <a:cubicBezTo>
                    <a:pt x="739" y="380"/>
                    <a:pt x="708" y="285"/>
                    <a:pt x="520" y="276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sp>
          <p:nvSpPr>
            <p:cNvPr id="14" name="Freeform 12"/>
            <p:cNvSpPr>
              <a:spLocks/>
            </p:cNvSpPr>
            <p:nvPr userDrawn="1"/>
          </p:nvSpPr>
          <p:spPr bwMode="auto">
            <a:xfrm>
              <a:off x="1454809" y="-1594057"/>
              <a:ext cx="496535" cy="236481"/>
            </a:xfrm>
            <a:custGeom>
              <a:avLst/>
              <a:gdLst>
                <a:gd name="T0" fmla="*/ 99 w 636"/>
                <a:gd name="T1" fmla="*/ 273 h 303"/>
                <a:gd name="T2" fmla="*/ 462 w 636"/>
                <a:gd name="T3" fmla="*/ 150 h 303"/>
                <a:gd name="T4" fmla="*/ 531 w 636"/>
                <a:gd name="T5" fmla="*/ 224 h 303"/>
                <a:gd name="T6" fmla="*/ 636 w 636"/>
                <a:gd name="T7" fmla="*/ 224 h 303"/>
                <a:gd name="T8" fmla="*/ 627 w 636"/>
                <a:gd name="T9" fmla="*/ 176 h 303"/>
                <a:gd name="T10" fmla="*/ 204 w 636"/>
                <a:gd name="T11" fmla="*/ 82 h 303"/>
                <a:gd name="T12" fmla="*/ 0 w 636"/>
                <a:gd name="T13" fmla="*/ 246 h 303"/>
                <a:gd name="T14" fmla="*/ 72 w 636"/>
                <a:gd name="T15" fmla="*/ 303 h 303"/>
                <a:gd name="T16" fmla="*/ 99 w 636"/>
                <a:gd name="T17" fmla="*/ 273 h 30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</a:cxnLst>
              <a:rect l="0" t="0" r="r" b="b"/>
              <a:pathLst>
                <a:path w="636" h="303">
                  <a:moveTo>
                    <a:pt x="99" y="273"/>
                  </a:moveTo>
                  <a:cubicBezTo>
                    <a:pt x="167" y="193"/>
                    <a:pt x="323" y="104"/>
                    <a:pt x="462" y="150"/>
                  </a:cubicBezTo>
                  <a:cubicBezTo>
                    <a:pt x="500" y="163"/>
                    <a:pt x="525" y="193"/>
                    <a:pt x="531" y="224"/>
                  </a:cubicBezTo>
                  <a:cubicBezTo>
                    <a:pt x="636" y="224"/>
                    <a:pt x="636" y="224"/>
                    <a:pt x="636" y="224"/>
                  </a:cubicBezTo>
                  <a:cubicBezTo>
                    <a:pt x="635" y="209"/>
                    <a:pt x="632" y="192"/>
                    <a:pt x="627" y="176"/>
                  </a:cubicBezTo>
                  <a:cubicBezTo>
                    <a:pt x="546" y="0"/>
                    <a:pt x="298" y="43"/>
                    <a:pt x="204" y="82"/>
                  </a:cubicBezTo>
                  <a:cubicBezTo>
                    <a:pt x="120" y="116"/>
                    <a:pt x="59" y="165"/>
                    <a:pt x="0" y="246"/>
                  </a:cubicBezTo>
                  <a:cubicBezTo>
                    <a:pt x="25" y="266"/>
                    <a:pt x="48" y="284"/>
                    <a:pt x="72" y="303"/>
                  </a:cubicBezTo>
                  <a:cubicBezTo>
                    <a:pt x="83" y="291"/>
                    <a:pt x="92" y="282"/>
                    <a:pt x="99" y="273"/>
                  </a:cubicBez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ru-RU"/>
            </a:p>
          </p:txBody>
        </p:sp>
        <p:grpSp>
          <p:nvGrpSpPr>
            <p:cNvPr id="15" name="Группа 14"/>
            <p:cNvGrpSpPr/>
            <p:nvPr userDrawn="1"/>
          </p:nvGrpSpPr>
          <p:grpSpPr>
            <a:xfrm>
              <a:off x="704850" y="-827473"/>
              <a:ext cx="2037708" cy="177545"/>
              <a:chOff x="704850" y="-751273"/>
              <a:chExt cx="2037708" cy="177545"/>
            </a:xfrm>
          </p:grpSpPr>
          <p:sp>
            <p:nvSpPr>
              <p:cNvPr id="18" name="Freeform 32"/>
              <p:cNvSpPr>
                <a:spLocks/>
              </p:cNvSpPr>
              <p:nvPr userDrawn="1"/>
            </p:nvSpPr>
            <p:spPr bwMode="auto">
              <a:xfrm>
                <a:off x="704850" y="-749063"/>
                <a:ext cx="102401" cy="125976"/>
              </a:xfrm>
              <a:custGeom>
                <a:avLst/>
                <a:gdLst>
                  <a:gd name="T0" fmla="*/ 0 w 139"/>
                  <a:gd name="T1" fmla="*/ 0 h 171"/>
                  <a:gd name="T2" fmla="*/ 139 w 139"/>
                  <a:gd name="T3" fmla="*/ 0 h 171"/>
                  <a:gd name="T4" fmla="*/ 139 w 139"/>
                  <a:gd name="T5" fmla="*/ 171 h 171"/>
                  <a:gd name="T6" fmla="*/ 108 w 139"/>
                  <a:gd name="T7" fmla="*/ 171 h 171"/>
                  <a:gd name="T8" fmla="*/ 108 w 139"/>
                  <a:gd name="T9" fmla="*/ 28 h 171"/>
                  <a:gd name="T10" fmla="*/ 31 w 139"/>
                  <a:gd name="T11" fmla="*/ 28 h 171"/>
                  <a:gd name="T12" fmla="*/ 31 w 139"/>
                  <a:gd name="T13" fmla="*/ 171 h 171"/>
                  <a:gd name="T14" fmla="*/ 0 w 139"/>
                  <a:gd name="T15" fmla="*/ 171 h 171"/>
                  <a:gd name="T16" fmla="*/ 0 w 139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39" h="171">
                    <a:moveTo>
                      <a:pt x="0" y="0"/>
                    </a:moveTo>
                    <a:lnTo>
                      <a:pt x="139" y="0"/>
                    </a:lnTo>
                    <a:lnTo>
                      <a:pt x="139" y="171"/>
                    </a:lnTo>
                    <a:lnTo>
                      <a:pt x="108" y="171"/>
                    </a:lnTo>
                    <a:lnTo>
                      <a:pt x="108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19" name="Freeform 33"/>
              <p:cNvSpPr>
                <a:spLocks noEditPoints="1"/>
              </p:cNvSpPr>
              <p:nvPr userDrawn="1"/>
            </p:nvSpPr>
            <p:spPr bwMode="auto">
              <a:xfrm>
                <a:off x="845559" y="-751273"/>
                <a:ext cx="111978" cy="177545"/>
              </a:xfrm>
              <a:custGeom>
                <a:avLst/>
                <a:gdLst>
                  <a:gd name="T0" fmla="*/ 0 w 144"/>
                  <a:gd name="T1" fmla="*/ 3 h 228"/>
                  <a:gd name="T2" fmla="*/ 22 w 144"/>
                  <a:gd name="T3" fmla="*/ 3 h 228"/>
                  <a:gd name="T4" fmla="*/ 25 w 144"/>
                  <a:gd name="T5" fmla="*/ 25 h 228"/>
                  <a:gd name="T6" fmla="*/ 26 w 144"/>
                  <a:gd name="T7" fmla="*/ 25 h 228"/>
                  <a:gd name="T8" fmla="*/ 50 w 144"/>
                  <a:gd name="T9" fmla="*/ 6 h 228"/>
                  <a:gd name="T10" fmla="*/ 79 w 144"/>
                  <a:gd name="T11" fmla="*/ 0 h 228"/>
                  <a:gd name="T12" fmla="*/ 106 w 144"/>
                  <a:gd name="T13" fmla="*/ 5 h 228"/>
                  <a:gd name="T14" fmla="*/ 126 w 144"/>
                  <a:gd name="T15" fmla="*/ 20 h 228"/>
                  <a:gd name="T16" fmla="*/ 140 w 144"/>
                  <a:gd name="T17" fmla="*/ 44 h 228"/>
                  <a:gd name="T18" fmla="*/ 144 w 144"/>
                  <a:gd name="T19" fmla="*/ 79 h 228"/>
                  <a:gd name="T20" fmla="*/ 144 w 144"/>
                  <a:gd name="T21" fmla="*/ 88 h 228"/>
                  <a:gd name="T22" fmla="*/ 139 w 144"/>
                  <a:gd name="T23" fmla="*/ 122 h 228"/>
                  <a:gd name="T24" fmla="*/ 126 w 144"/>
                  <a:gd name="T25" fmla="*/ 146 h 228"/>
                  <a:gd name="T26" fmla="*/ 105 w 144"/>
                  <a:gd name="T27" fmla="*/ 161 h 228"/>
                  <a:gd name="T28" fmla="*/ 79 w 144"/>
                  <a:gd name="T29" fmla="*/ 166 h 228"/>
                  <a:gd name="T30" fmla="*/ 51 w 144"/>
                  <a:gd name="T31" fmla="*/ 161 h 228"/>
                  <a:gd name="T32" fmla="*/ 29 w 144"/>
                  <a:gd name="T33" fmla="*/ 144 h 228"/>
                  <a:gd name="T34" fmla="*/ 29 w 144"/>
                  <a:gd name="T35" fmla="*/ 144 h 228"/>
                  <a:gd name="T36" fmla="*/ 29 w 144"/>
                  <a:gd name="T37" fmla="*/ 228 h 228"/>
                  <a:gd name="T38" fmla="*/ 0 w 144"/>
                  <a:gd name="T39" fmla="*/ 228 h 228"/>
                  <a:gd name="T40" fmla="*/ 0 w 144"/>
                  <a:gd name="T41" fmla="*/ 3 h 228"/>
                  <a:gd name="T42" fmla="*/ 71 w 144"/>
                  <a:gd name="T43" fmla="*/ 140 h 228"/>
                  <a:gd name="T44" fmla="*/ 103 w 144"/>
                  <a:gd name="T45" fmla="*/ 127 h 228"/>
                  <a:gd name="T46" fmla="*/ 114 w 144"/>
                  <a:gd name="T47" fmla="*/ 88 h 228"/>
                  <a:gd name="T48" fmla="*/ 114 w 144"/>
                  <a:gd name="T49" fmla="*/ 79 h 228"/>
                  <a:gd name="T50" fmla="*/ 102 w 144"/>
                  <a:gd name="T51" fmla="*/ 40 h 228"/>
                  <a:gd name="T52" fmla="*/ 71 w 144"/>
                  <a:gd name="T53" fmla="*/ 27 h 228"/>
                  <a:gd name="T54" fmla="*/ 40 w 144"/>
                  <a:gd name="T55" fmla="*/ 39 h 228"/>
                  <a:gd name="T56" fmla="*/ 29 w 144"/>
                  <a:gd name="T57" fmla="*/ 79 h 228"/>
                  <a:gd name="T58" fmla="*/ 29 w 144"/>
                  <a:gd name="T59" fmla="*/ 88 h 228"/>
                  <a:gd name="T60" fmla="*/ 40 w 144"/>
                  <a:gd name="T61" fmla="*/ 127 h 228"/>
                  <a:gd name="T62" fmla="*/ 71 w 144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4" h="228">
                    <a:moveTo>
                      <a:pt x="0" y="3"/>
                    </a:moveTo>
                    <a:cubicBezTo>
                      <a:pt x="22" y="3"/>
                      <a:pt x="22" y="3"/>
                      <a:pt x="22" y="3"/>
                    </a:cubicBezTo>
                    <a:cubicBezTo>
                      <a:pt x="25" y="25"/>
                      <a:pt x="25" y="25"/>
                      <a:pt x="25" y="25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33" y="16"/>
                      <a:pt x="41" y="10"/>
                      <a:pt x="50" y="6"/>
                    </a:cubicBezTo>
                    <a:cubicBezTo>
                      <a:pt x="58" y="2"/>
                      <a:pt x="68" y="0"/>
                      <a:pt x="79" y="0"/>
                    </a:cubicBezTo>
                    <a:cubicBezTo>
                      <a:pt x="89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6" y="20"/>
                    </a:cubicBezTo>
                    <a:cubicBezTo>
                      <a:pt x="132" y="27"/>
                      <a:pt x="137" y="35"/>
                      <a:pt x="140" y="44"/>
                    </a:cubicBezTo>
                    <a:cubicBezTo>
                      <a:pt x="143" y="54"/>
                      <a:pt x="144" y="66"/>
                      <a:pt x="144" y="79"/>
                    </a:cubicBezTo>
                    <a:cubicBezTo>
                      <a:pt x="144" y="88"/>
                      <a:pt x="144" y="88"/>
                      <a:pt x="144" y="88"/>
                    </a:cubicBezTo>
                    <a:cubicBezTo>
                      <a:pt x="144" y="101"/>
                      <a:pt x="143" y="112"/>
                      <a:pt x="139" y="122"/>
                    </a:cubicBezTo>
                    <a:cubicBezTo>
                      <a:pt x="136" y="131"/>
                      <a:pt x="132" y="140"/>
                      <a:pt x="126" y="146"/>
                    </a:cubicBezTo>
                    <a:cubicBezTo>
                      <a:pt x="120" y="153"/>
                      <a:pt x="113" y="158"/>
                      <a:pt x="105" y="161"/>
                    </a:cubicBezTo>
                    <a:cubicBezTo>
                      <a:pt x="97" y="164"/>
                      <a:pt x="89" y="166"/>
                      <a:pt x="79" y="166"/>
                    </a:cubicBezTo>
                    <a:cubicBezTo>
                      <a:pt x="68" y="166"/>
                      <a:pt x="59" y="164"/>
                      <a:pt x="51" y="161"/>
                    </a:cubicBezTo>
                    <a:cubicBezTo>
                      <a:pt x="43" y="158"/>
                      <a:pt x="36" y="152"/>
                      <a:pt x="29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1" y="140"/>
                    </a:moveTo>
                    <a:cubicBezTo>
                      <a:pt x="84" y="140"/>
                      <a:pt x="95" y="136"/>
                      <a:pt x="103" y="127"/>
                    </a:cubicBezTo>
                    <a:cubicBezTo>
                      <a:pt x="110" y="119"/>
                      <a:pt x="114" y="105"/>
                      <a:pt x="114" y="88"/>
                    </a:cubicBezTo>
                    <a:cubicBezTo>
                      <a:pt x="114" y="79"/>
                      <a:pt x="114" y="79"/>
                      <a:pt x="114" y="79"/>
                    </a:cubicBezTo>
                    <a:cubicBezTo>
                      <a:pt x="114" y="61"/>
                      <a:pt x="110" y="48"/>
                      <a:pt x="102" y="40"/>
                    </a:cubicBezTo>
                    <a:cubicBezTo>
                      <a:pt x="95" y="31"/>
                      <a:pt x="84" y="27"/>
                      <a:pt x="71" y="27"/>
                    </a:cubicBezTo>
                    <a:cubicBezTo>
                      <a:pt x="58" y="27"/>
                      <a:pt x="48" y="31"/>
                      <a:pt x="40" y="39"/>
                    </a:cubicBezTo>
                    <a:cubicBezTo>
                      <a:pt x="32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2" y="118"/>
                      <a:pt x="40" y="127"/>
                    </a:cubicBezTo>
                    <a:cubicBezTo>
                      <a:pt x="48" y="135"/>
                      <a:pt x="58" y="140"/>
                      <a:pt x="71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0" name="Freeform 34"/>
              <p:cNvSpPr>
                <a:spLocks noEditPoints="1"/>
              </p:cNvSpPr>
              <p:nvPr userDrawn="1"/>
            </p:nvSpPr>
            <p:spPr bwMode="auto">
              <a:xfrm>
                <a:off x="980375" y="-751273"/>
                <a:ext cx="112715" cy="129659"/>
              </a:xfrm>
              <a:custGeom>
                <a:avLst/>
                <a:gdLst>
                  <a:gd name="T0" fmla="*/ 74 w 145"/>
                  <a:gd name="T1" fmla="*/ 166 h 166"/>
                  <a:gd name="T2" fmla="*/ 43 w 145"/>
                  <a:gd name="T3" fmla="*/ 161 h 166"/>
                  <a:gd name="T4" fmla="*/ 20 w 145"/>
                  <a:gd name="T5" fmla="*/ 145 h 166"/>
                  <a:gd name="T6" fmla="*/ 5 w 145"/>
                  <a:gd name="T7" fmla="*/ 121 h 166"/>
                  <a:gd name="T8" fmla="*/ 0 w 145"/>
                  <a:gd name="T9" fmla="*/ 88 h 166"/>
                  <a:gd name="T10" fmla="*/ 0 w 145"/>
                  <a:gd name="T11" fmla="*/ 79 h 166"/>
                  <a:gd name="T12" fmla="*/ 5 w 145"/>
                  <a:gd name="T13" fmla="*/ 45 h 166"/>
                  <a:gd name="T14" fmla="*/ 20 w 145"/>
                  <a:gd name="T15" fmla="*/ 21 h 166"/>
                  <a:gd name="T16" fmla="*/ 43 w 145"/>
                  <a:gd name="T17" fmla="*/ 6 h 166"/>
                  <a:gd name="T18" fmla="*/ 73 w 145"/>
                  <a:gd name="T19" fmla="*/ 0 h 166"/>
                  <a:gd name="T20" fmla="*/ 102 w 145"/>
                  <a:gd name="T21" fmla="*/ 6 h 166"/>
                  <a:gd name="T22" fmla="*/ 125 w 145"/>
                  <a:gd name="T23" fmla="*/ 21 h 166"/>
                  <a:gd name="T24" fmla="*/ 140 w 145"/>
                  <a:gd name="T25" fmla="*/ 46 h 166"/>
                  <a:gd name="T26" fmla="*/ 145 w 145"/>
                  <a:gd name="T27" fmla="*/ 81 h 166"/>
                  <a:gd name="T28" fmla="*/ 145 w 145"/>
                  <a:gd name="T29" fmla="*/ 92 h 166"/>
                  <a:gd name="T30" fmla="*/ 30 w 145"/>
                  <a:gd name="T31" fmla="*/ 92 h 166"/>
                  <a:gd name="T32" fmla="*/ 42 w 145"/>
                  <a:gd name="T33" fmla="*/ 127 h 166"/>
                  <a:gd name="T34" fmla="*/ 73 w 145"/>
                  <a:gd name="T35" fmla="*/ 140 h 166"/>
                  <a:gd name="T36" fmla="*/ 98 w 145"/>
                  <a:gd name="T37" fmla="*/ 134 h 166"/>
                  <a:gd name="T38" fmla="*/ 113 w 145"/>
                  <a:gd name="T39" fmla="*/ 115 h 166"/>
                  <a:gd name="T40" fmla="*/ 143 w 145"/>
                  <a:gd name="T41" fmla="*/ 115 h 166"/>
                  <a:gd name="T42" fmla="*/ 120 w 145"/>
                  <a:gd name="T43" fmla="*/ 153 h 166"/>
                  <a:gd name="T44" fmla="*/ 74 w 145"/>
                  <a:gd name="T45" fmla="*/ 166 h 166"/>
                  <a:gd name="T46" fmla="*/ 73 w 145"/>
                  <a:gd name="T47" fmla="*/ 27 h 166"/>
                  <a:gd name="T48" fmla="*/ 44 w 145"/>
                  <a:gd name="T49" fmla="*/ 37 h 166"/>
                  <a:gd name="T50" fmla="*/ 31 w 145"/>
                  <a:gd name="T51" fmla="*/ 68 h 166"/>
                  <a:gd name="T52" fmla="*/ 115 w 145"/>
                  <a:gd name="T53" fmla="*/ 68 h 166"/>
                  <a:gd name="T54" fmla="*/ 73 w 145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5" h="166">
                    <a:moveTo>
                      <a:pt x="74" y="166"/>
                    </a:moveTo>
                    <a:cubicBezTo>
                      <a:pt x="63" y="166"/>
                      <a:pt x="53" y="164"/>
                      <a:pt x="43" y="161"/>
                    </a:cubicBezTo>
                    <a:cubicBezTo>
                      <a:pt x="34" y="157"/>
                      <a:pt x="27" y="152"/>
                      <a:pt x="20" y="145"/>
                    </a:cubicBezTo>
                    <a:cubicBezTo>
                      <a:pt x="14" y="139"/>
                      <a:pt x="9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9" y="36"/>
                      <a:pt x="14" y="27"/>
                      <a:pt x="20" y="21"/>
                    </a:cubicBezTo>
                    <a:cubicBezTo>
                      <a:pt x="26" y="14"/>
                      <a:pt x="34" y="9"/>
                      <a:pt x="43" y="6"/>
                    </a:cubicBezTo>
                    <a:cubicBezTo>
                      <a:pt x="52" y="2"/>
                      <a:pt x="62" y="0"/>
                      <a:pt x="73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9" y="14"/>
                      <a:pt x="125" y="21"/>
                    </a:cubicBezTo>
                    <a:cubicBezTo>
                      <a:pt x="131" y="28"/>
                      <a:pt x="136" y="36"/>
                      <a:pt x="140" y="46"/>
                    </a:cubicBezTo>
                    <a:cubicBezTo>
                      <a:pt x="143" y="56"/>
                      <a:pt x="145" y="68"/>
                      <a:pt x="145" y="81"/>
                    </a:cubicBezTo>
                    <a:cubicBezTo>
                      <a:pt x="145" y="92"/>
                      <a:pt x="145" y="92"/>
                      <a:pt x="145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1" y="107"/>
                      <a:pt x="35" y="119"/>
                      <a:pt x="42" y="127"/>
                    </a:cubicBezTo>
                    <a:cubicBezTo>
                      <a:pt x="50" y="136"/>
                      <a:pt x="60" y="140"/>
                      <a:pt x="73" y="140"/>
                    </a:cubicBezTo>
                    <a:cubicBezTo>
                      <a:pt x="83" y="140"/>
                      <a:pt x="91" y="138"/>
                      <a:pt x="98" y="134"/>
                    </a:cubicBezTo>
                    <a:cubicBezTo>
                      <a:pt x="105" y="130"/>
                      <a:pt x="110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2" y="145"/>
                      <a:pt x="120" y="153"/>
                    </a:cubicBezTo>
                    <a:cubicBezTo>
                      <a:pt x="108" y="162"/>
                      <a:pt x="93" y="166"/>
                      <a:pt x="74" y="166"/>
                    </a:cubicBezTo>
                    <a:close/>
                    <a:moveTo>
                      <a:pt x="73" y="27"/>
                    </a:moveTo>
                    <a:cubicBezTo>
                      <a:pt x="60" y="27"/>
                      <a:pt x="51" y="30"/>
                      <a:pt x="44" y="37"/>
                    </a:cubicBezTo>
                    <a:cubicBezTo>
                      <a:pt x="37" y="44"/>
                      <a:pt x="32" y="55"/>
                      <a:pt x="31" y="68"/>
                    </a:cubicBezTo>
                    <a:cubicBezTo>
                      <a:pt x="115" y="68"/>
                      <a:pt x="115" y="68"/>
                      <a:pt x="115" y="68"/>
                    </a:cubicBezTo>
                    <a:cubicBezTo>
                      <a:pt x="112" y="40"/>
                      <a:pt x="98" y="27"/>
                      <a:pt x="73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1" name="Freeform 35"/>
              <p:cNvSpPr>
                <a:spLocks noEditPoints="1"/>
              </p:cNvSpPr>
              <p:nvPr userDrawn="1"/>
            </p:nvSpPr>
            <p:spPr bwMode="auto">
              <a:xfrm>
                <a:off x="1105614" y="-749063"/>
                <a:ext cx="131869" cy="157654"/>
              </a:xfrm>
              <a:custGeom>
                <a:avLst/>
                <a:gdLst>
                  <a:gd name="T0" fmla="*/ 0 w 169"/>
                  <a:gd name="T1" fmla="*/ 134 h 202"/>
                  <a:gd name="T2" fmla="*/ 16 w 169"/>
                  <a:gd name="T3" fmla="*/ 134 h 202"/>
                  <a:gd name="T4" fmla="*/ 25 w 169"/>
                  <a:gd name="T5" fmla="*/ 119 h 202"/>
                  <a:gd name="T6" fmla="*/ 30 w 169"/>
                  <a:gd name="T7" fmla="*/ 102 h 202"/>
                  <a:gd name="T8" fmla="*/ 33 w 169"/>
                  <a:gd name="T9" fmla="*/ 79 h 202"/>
                  <a:gd name="T10" fmla="*/ 34 w 169"/>
                  <a:gd name="T11" fmla="*/ 48 h 202"/>
                  <a:gd name="T12" fmla="*/ 34 w 169"/>
                  <a:gd name="T13" fmla="*/ 0 h 202"/>
                  <a:gd name="T14" fmla="*/ 149 w 169"/>
                  <a:gd name="T15" fmla="*/ 0 h 202"/>
                  <a:gd name="T16" fmla="*/ 149 w 169"/>
                  <a:gd name="T17" fmla="*/ 134 h 202"/>
                  <a:gd name="T18" fmla="*/ 169 w 169"/>
                  <a:gd name="T19" fmla="*/ 134 h 202"/>
                  <a:gd name="T20" fmla="*/ 169 w 169"/>
                  <a:gd name="T21" fmla="*/ 202 h 202"/>
                  <a:gd name="T22" fmla="*/ 141 w 169"/>
                  <a:gd name="T23" fmla="*/ 202 h 202"/>
                  <a:gd name="T24" fmla="*/ 141 w 169"/>
                  <a:gd name="T25" fmla="*/ 161 h 202"/>
                  <a:gd name="T26" fmla="*/ 28 w 169"/>
                  <a:gd name="T27" fmla="*/ 161 h 202"/>
                  <a:gd name="T28" fmla="*/ 28 w 169"/>
                  <a:gd name="T29" fmla="*/ 202 h 202"/>
                  <a:gd name="T30" fmla="*/ 0 w 169"/>
                  <a:gd name="T31" fmla="*/ 202 h 202"/>
                  <a:gd name="T32" fmla="*/ 0 w 169"/>
                  <a:gd name="T33" fmla="*/ 134 h 202"/>
                  <a:gd name="T34" fmla="*/ 121 w 169"/>
                  <a:gd name="T35" fmla="*/ 134 h 202"/>
                  <a:gd name="T36" fmla="*/ 121 w 169"/>
                  <a:gd name="T37" fmla="*/ 26 h 202"/>
                  <a:gd name="T38" fmla="*/ 61 w 169"/>
                  <a:gd name="T39" fmla="*/ 26 h 202"/>
                  <a:gd name="T40" fmla="*/ 61 w 169"/>
                  <a:gd name="T41" fmla="*/ 48 h 202"/>
                  <a:gd name="T42" fmla="*/ 61 w 169"/>
                  <a:gd name="T43" fmla="*/ 76 h 202"/>
                  <a:gd name="T44" fmla="*/ 58 w 169"/>
                  <a:gd name="T45" fmla="*/ 99 h 202"/>
                  <a:gd name="T46" fmla="*/ 54 w 169"/>
                  <a:gd name="T47" fmla="*/ 117 h 202"/>
                  <a:gd name="T48" fmla="*/ 48 w 169"/>
                  <a:gd name="T49" fmla="*/ 134 h 202"/>
                  <a:gd name="T50" fmla="*/ 48 w 169"/>
                  <a:gd name="T51" fmla="*/ 134 h 202"/>
                  <a:gd name="T52" fmla="*/ 121 w 169"/>
                  <a:gd name="T53" fmla="*/ 134 h 202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</a:cxnLst>
                <a:rect l="0" t="0" r="r" b="b"/>
                <a:pathLst>
                  <a:path w="169" h="202">
                    <a:moveTo>
                      <a:pt x="0" y="134"/>
                    </a:moveTo>
                    <a:cubicBezTo>
                      <a:pt x="16" y="134"/>
                      <a:pt x="16" y="134"/>
                      <a:pt x="16" y="134"/>
                    </a:cubicBezTo>
                    <a:cubicBezTo>
                      <a:pt x="19" y="129"/>
                      <a:pt x="22" y="124"/>
                      <a:pt x="25" y="119"/>
                    </a:cubicBezTo>
                    <a:cubicBezTo>
                      <a:pt x="27" y="114"/>
                      <a:pt x="29" y="108"/>
                      <a:pt x="30" y="102"/>
                    </a:cubicBezTo>
                    <a:cubicBezTo>
                      <a:pt x="31" y="95"/>
                      <a:pt x="32" y="87"/>
                      <a:pt x="33" y="79"/>
                    </a:cubicBezTo>
                    <a:cubicBezTo>
                      <a:pt x="33" y="70"/>
                      <a:pt x="34" y="60"/>
                      <a:pt x="34" y="48"/>
                    </a:cubicBezTo>
                    <a:cubicBezTo>
                      <a:pt x="34" y="0"/>
                      <a:pt x="34" y="0"/>
                      <a:pt x="34" y="0"/>
                    </a:cubicBezTo>
                    <a:cubicBezTo>
                      <a:pt x="149" y="0"/>
                      <a:pt x="149" y="0"/>
                      <a:pt x="149" y="0"/>
                    </a:cubicBezTo>
                    <a:cubicBezTo>
                      <a:pt x="149" y="134"/>
                      <a:pt x="149" y="134"/>
                      <a:pt x="149" y="134"/>
                    </a:cubicBezTo>
                    <a:cubicBezTo>
                      <a:pt x="169" y="134"/>
                      <a:pt x="169" y="134"/>
                      <a:pt x="169" y="134"/>
                    </a:cubicBezTo>
                    <a:cubicBezTo>
                      <a:pt x="169" y="202"/>
                      <a:pt x="169" y="202"/>
                      <a:pt x="169" y="202"/>
                    </a:cubicBezTo>
                    <a:cubicBezTo>
                      <a:pt x="141" y="202"/>
                      <a:pt x="141" y="202"/>
                      <a:pt x="141" y="202"/>
                    </a:cubicBezTo>
                    <a:cubicBezTo>
                      <a:pt x="141" y="161"/>
                      <a:pt x="141" y="161"/>
                      <a:pt x="141" y="161"/>
                    </a:cubicBezTo>
                    <a:cubicBezTo>
                      <a:pt x="28" y="161"/>
                      <a:pt x="28" y="161"/>
                      <a:pt x="28" y="161"/>
                    </a:cubicBezTo>
                    <a:cubicBezTo>
                      <a:pt x="28" y="202"/>
                      <a:pt x="28" y="202"/>
                      <a:pt x="28" y="202"/>
                    </a:cubicBezTo>
                    <a:cubicBezTo>
                      <a:pt x="0" y="202"/>
                      <a:pt x="0" y="202"/>
                      <a:pt x="0" y="202"/>
                    </a:cubicBezTo>
                    <a:lnTo>
                      <a:pt x="0" y="134"/>
                    </a:lnTo>
                    <a:close/>
                    <a:moveTo>
                      <a:pt x="121" y="134"/>
                    </a:moveTo>
                    <a:cubicBezTo>
                      <a:pt x="121" y="26"/>
                      <a:pt x="121" y="26"/>
                      <a:pt x="121" y="26"/>
                    </a:cubicBezTo>
                    <a:cubicBezTo>
                      <a:pt x="61" y="26"/>
                      <a:pt x="61" y="26"/>
                      <a:pt x="61" y="26"/>
                    </a:cubicBezTo>
                    <a:cubicBezTo>
                      <a:pt x="61" y="48"/>
                      <a:pt x="61" y="48"/>
                      <a:pt x="61" y="48"/>
                    </a:cubicBezTo>
                    <a:cubicBezTo>
                      <a:pt x="61" y="59"/>
                      <a:pt x="61" y="68"/>
                      <a:pt x="61" y="76"/>
                    </a:cubicBezTo>
                    <a:cubicBezTo>
                      <a:pt x="60" y="84"/>
                      <a:pt x="60" y="92"/>
                      <a:pt x="58" y="99"/>
                    </a:cubicBezTo>
                    <a:cubicBezTo>
                      <a:pt x="57" y="105"/>
                      <a:pt x="56" y="112"/>
                      <a:pt x="54" y="117"/>
                    </a:cubicBezTo>
                    <a:cubicBezTo>
                      <a:pt x="53" y="123"/>
                      <a:pt x="51" y="128"/>
                      <a:pt x="48" y="134"/>
                    </a:cubicBezTo>
                    <a:cubicBezTo>
                      <a:pt x="48" y="134"/>
                      <a:pt x="48" y="134"/>
                      <a:pt x="48" y="134"/>
                    </a:cubicBezTo>
                    <a:lnTo>
                      <a:pt x="121" y="134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2" name="Freeform 36"/>
              <p:cNvSpPr>
                <a:spLocks/>
              </p:cNvSpPr>
              <p:nvPr userDrawn="1"/>
            </p:nvSpPr>
            <p:spPr bwMode="auto">
              <a:xfrm>
                <a:off x="1261057" y="-749063"/>
                <a:ext cx="103138" cy="125976"/>
              </a:xfrm>
              <a:custGeom>
                <a:avLst/>
                <a:gdLst>
                  <a:gd name="T0" fmla="*/ 0 w 140"/>
                  <a:gd name="T1" fmla="*/ 0 h 171"/>
                  <a:gd name="T2" fmla="*/ 140 w 140"/>
                  <a:gd name="T3" fmla="*/ 0 h 171"/>
                  <a:gd name="T4" fmla="*/ 140 w 140"/>
                  <a:gd name="T5" fmla="*/ 171 h 171"/>
                  <a:gd name="T6" fmla="*/ 109 w 140"/>
                  <a:gd name="T7" fmla="*/ 171 h 171"/>
                  <a:gd name="T8" fmla="*/ 109 w 140"/>
                  <a:gd name="T9" fmla="*/ 28 h 171"/>
                  <a:gd name="T10" fmla="*/ 31 w 140"/>
                  <a:gd name="T11" fmla="*/ 28 h 171"/>
                  <a:gd name="T12" fmla="*/ 31 w 140"/>
                  <a:gd name="T13" fmla="*/ 171 h 171"/>
                  <a:gd name="T14" fmla="*/ 0 w 140"/>
                  <a:gd name="T15" fmla="*/ 171 h 171"/>
                  <a:gd name="T16" fmla="*/ 0 w 140"/>
                  <a:gd name="T17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0" y="0"/>
                    </a:moveTo>
                    <a:lnTo>
                      <a:pt x="140" y="0"/>
                    </a:lnTo>
                    <a:lnTo>
                      <a:pt x="140" y="171"/>
                    </a:lnTo>
                    <a:lnTo>
                      <a:pt x="109" y="171"/>
                    </a:lnTo>
                    <a:lnTo>
                      <a:pt x="109" y="28"/>
                    </a:lnTo>
                    <a:lnTo>
                      <a:pt x="31" y="28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3" name="Freeform 37"/>
              <p:cNvSpPr>
                <a:spLocks noEditPoints="1"/>
              </p:cNvSpPr>
              <p:nvPr userDrawn="1"/>
            </p:nvSpPr>
            <p:spPr bwMode="auto">
              <a:xfrm>
                <a:off x="1401030" y="-751273"/>
                <a:ext cx="113452" cy="177545"/>
              </a:xfrm>
              <a:custGeom>
                <a:avLst/>
                <a:gdLst>
                  <a:gd name="T0" fmla="*/ 0 w 145"/>
                  <a:gd name="T1" fmla="*/ 3 h 228"/>
                  <a:gd name="T2" fmla="*/ 23 w 145"/>
                  <a:gd name="T3" fmla="*/ 3 h 228"/>
                  <a:gd name="T4" fmla="*/ 26 w 145"/>
                  <a:gd name="T5" fmla="*/ 25 h 228"/>
                  <a:gd name="T6" fmla="*/ 27 w 145"/>
                  <a:gd name="T7" fmla="*/ 25 h 228"/>
                  <a:gd name="T8" fmla="*/ 50 w 145"/>
                  <a:gd name="T9" fmla="*/ 6 h 228"/>
                  <a:gd name="T10" fmla="*/ 80 w 145"/>
                  <a:gd name="T11" fmla="*/ 0 h 228"/>
                  <a:gd name="T12" fmla="*/ 106 w 145"/>
                  <a:gd name="T13" fmla="*/ 5 h 228"/>
                  <a:gd name="T14" fmla="*/ 127 w 145"/>
                  <a:gd name="T15" fmla="*/ 20 h 228"/>
                  <a:gd name="T16" fmla="*/ 140 w 145"/>
                  <a:gd name="T17" fmla="*/ 44 h 228"/>
                  <a:gd name="T18" fmla="*/ 145 w 145"/>
                  <a:gd name="T19" fmla="*/ 79 h 228"/>
                  <a:gd name="T20" fmla="*/ 145 w 145"/>
                  <a:gd name="T21" fmla="*/ 88 h 228"/>
                  <a:gd name="T22" fmla="*/ 140 w 145"/>
                  <a:gd name="T23" fmla="*/ 122 h 228"/>
                  <a:gd name="T24" fmla="*/ 127 w 145"/>
                  <a:gd name="T25" fmla="*/ 146 h 228"/>
                  <a:gd name="T26" fmla="*/ 106 w 145"/>
                  <a:gd name="T27" fmla="*/ 161 h 228"/>
                  <a:gd name="T28" fmla="*/ 80 w 145"/>
                  <a:gd name="T29" fmla="*/ 166 h 228"/>
                  <a:gd name="T30" fmla="*/ 52 w 145"/>
                  <a:gd name="T31" fmla="*/ 161 h 228"/>
                  <a:gd name="T32" fmla="*/ 30 w 145"/>
                  <a:gd name="T33" fmla="*/ 144 h 228"/>
                  <a:gd name="T34" fmla="*/ 29 w 145"/>
                  <a:gd name="T35" fmla="*/ 144 h 228"/>
                  <a:gd name="T36" fmla="*/ 29 w 145"/>
                  <a:gd name="T37" fmla="*/ 228 h 228"/>
                  <a:gd name="T38" fmla="*/ 0 w 145"/>
                  <a:gd name="T39" fmla="*/ 228 h 228"/>
                  <a:gd name="T40" fmla="*/ 0 w 145"/>
                  <a:gd name="T41" fmla="*/ 3 h 228"/>
                  <a:gd name="T42" fmla="*/ 72 w 145"/>
                  <a:gd name="T43" fmla="*/ 140 h 228"/>
                  <a:gd name="T44" fmla="*/ 103 w 145"/>
                  <a:gd name="T45" fmla="*/ 127 h 228"/>
                  <a:gd name="T46" fmla="*/ 115 w 145"/>
                  <a:gd name="T47" fmla="*/ 88 h 228"/>
                  <a:gd name="T48" fmla="*/ 115 w 145"/>
                  <a:gd name="T49" fmla="*/ 79 h 228"/>
                  <a:gd name="T50" fmla="*/ 103 w 145"/>
                  <a:gd name="T51" fmla="*/ 40 h 228"/>
                  <a:gd name="T52" fmla="*/ 72 w 145"/>
                  <a:gd name="T53" fmla="*/ 27 h 228"/>
                  <a:gd name="T54" fmla="*/ 41 w 145"/>
                  <a:gd name="T55" fmla="*/ 39 h 228"/>
                  <a:gd name="T56" fmla="*/ 29 w 145"/>
                  <a:gd name="T57" fmla="*/ 79 h 228"/>
                  <a:gd name="T58" fmla="*/ 29 w 145"/>
                  <a:gd name="T59" fmla="*/ 88 h 228"/>
                  <a:gd name="T60" fmla="*/ 41 w 145"/>
                  <a:gd name="T61" fmla="*/ 127 h 228"/>
                  <a:gd name="T62" fmla="*/ 72 w 145"/>
                  <a:gd name="T63" fmla="*/ 140 h 228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</a:cxnLst>
                <a:rect l="0" t="0" r="r" b="b"/>
                <a:pathLst>
                  <a:path w="145" h="228">
                    <a:moveTo>
                      <a:pt x="0" y="3"/>
                    </a:moveTo>
                    <a:cubicBezTo>
                      <a:pt x="23" y="3"/>
                      <a:pt x="23" y="3"/>
                      <a:pt x="23" y="3"/>
                    </a:cubicBezTo>
                    <a:cubicBezTo>
                      <a:pt x="26" y="25"/>
                      <a:pt x="26" y="25"/>
                      <a:pt x="26" y="25"/>
                    </a:cubicBezTo>
                    <a:cubicBezTo>
                      <a:pt x="27" y="25"/>
                      <a:pt x="27" y="25"/>
                      <a:pt x="27" y="25"/>
                    </a:cubicBezTo>
                    <a:cubicBezTo>
                      <a:pt x="34" y="16"/>
                      <a:pt x="42" y="10"/>
                      <a:pt x="50" y="6"/>
                    </a:cubicBezTo>
                    <a:cubicBezTo>
                      <a:pt x="59" y="2"/>
                      <a:pt x="68" y="0"/>
                      <a:pt x="80" y="0"/>
                    </a:cubicBezTo>
                    <a:cubicBezTo>
                      <a:pt x="90" y="0"/>
                      <a:pt x="98" y="2"/>
                      <a:pt x="106" y="5"/>
                    </a:cubicBezTo>
                    <a:cubicBezTo>
                      <a:pt x="114" y="9"/>
                      <a:pt x="121" y="13"/>
                      <a:pt x="127" y="20"/>
                    </a:cubicBezTo>
                    <a:cubicBezTo>
                      <a:pt x="133" y="27"/>
                      <a:pt x="137" y="35"/>
                      <a:pt x="140" y="44"/>
                    </a:cubicBezTo>
                    <a:cubicBezTo>
                      <a:pt x="143" y="54"/>
                      <a:pt x="145" y="66"/>
                      <a:pt x="145" y="79"/>
                    </a:cubicBezTo>
                    <a:cubicBezTo>
                      <a:pt x="145" y="88"/>
                      <a:pt x="145" y="88"/>
                      <a:pt x="145" y="88"/>
                    </a:cubicBezTo>
                    <a:cubicBezTo>
                      <a:pt x="145" y="101"/>
                      <a:pt x="143" y="112"/>
                      <a:pt x="140" y="122"/>
                    </a:cubicBezTo>
                    <a:cubicBezTo>
                      <a:pt x="137" y="131"/>
                      <a:pt x="132" y="140"/>
                      <a:pt x="127" y="146"/>
                    </a:cubicBezTo>
                    <a:cubicBezTo>
                      <a:pt x="121" y="153"/>
                      <a:pt x="114" y="158"/>
                      <a:pt x="106" y="161"/>
                    </a:cubicBezTo>
                    <a:cubicBezTo>
                      <a:pt x="98" y="164"/>
                      <a:pt x="89" y="166"/>
                      <a:pt x="80" y="166"/>
                    </a:cubicBezTo>
                    <a:cubicBezTo>
                      <a:pt x="69" y="166"/>
                      <a:pt x="60" y="164"/>
                      <a:pt x="52" y="161"/>
                    </a:cubicBezTo>
                    <a:cubicBezTo>
                      <a:pt x="44" y="158"/>
                      <a:pt x="37" y="152"/>
                      <a:pt x="30" y="144"/>
                    </a:cubicBezTo>
                    <a:cubicBezTo>
                      <a:pt x="29" y="144"/>
                      <a:pt x="29" y="144"/>
                      <a:pt x="29" y="144"/>
                    </a:cubicBezTo>
                    <a:cubicBezTo>
                      <a:pt x="29" y="228"/>
                      <a:pt x="29" y="228"/>
                      <a:pt x="29" y="228"/>
                    </a:cubicBezTo>
                    <a:cubicBezTo>
                      <a:pt x="0" y="228"/>
                      <a:pt x="0" y="228"/>
                      <a:pt x="0" y="228"/>
                    </a:cubicBezTo>
                    <a:lnTo>
                      <a:pt x="0" y="3"/>
                    </a:lnTo>
                    <a:close/>
                    <a:moveTo>
                      <a:pt x="72" y="140"/>
                    </a:moveTo>
                    <a:cubicBezTo>
                      <a:pt x="85" y="140"/>
                      <a:pt x="95" y="136"/>
                      <a:pt x="103" y="127"/>
                    </a:cubicBezTo>
                    <a:cubicBezTo>
                      <a:pt x="111" y="119"/>
                      <a:pt x="115" y="105"/>
                      <a:pt x="115" y="88"/>
                    </a:cubicBezTo>
                    <a:cubicBezTo>
                      <a:pt x="115" y="79"/>
                      <a:pt x="115" y="79"/>
                      <a:pt x="115" y="79"/>
                    </a:cubicBezTo>
                    <a:cubicBezTo>
                      <a:pt x="115" y="61"/>
                      <a:pt x="111" y="48"/>
                      <a:pt x="103" y="40"/>
                    </a:cubicBezTo>
                    <a:cubicBezTo>
                      <a:pt x="95" y="31"/>
                      <a:pt x="85" y="27"/>
                      <a:pt x="72" y="27"/>
                    </a:cubicBezTo>
                    <a:cubicBezTo>
                      <a:pt x="59" y="27"/>
                      <a:pt x="49" y="31"/>
                      <a:pt x="41" y="39"/>
                    </a:cubicBezTo>
                    <a:cubicBezTo>
                      <a:pt x="33" y="48"/>
                      <a:pt x="29" y="61"/>
                      <a:pt x="29" y="79"/>
                    </a:cubicBezTo>
                    <a:cubicBezTo>
                      <a:pt x="29" y="88"/>
                      <a:pt x="29" y="88"/>
                      <a:pt x="29" y="88"/>
                    </a:cubicBezTo>
                    <a:cubicBezTo>
                      <a:pt x="29" y="105"/>
                      <a:pt x="33" y="118"/>
                      <a:pt x="41" y="127"/>
                    </a:cubicBezTo>
                    <a:cubicBezTo>
                      <a:pt x="49" y="135"/>
                      <a:pt x="59" y="140"/>
                      <a:pt x="72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4" name="Freeform 38"/>
              <p:cNvSpPr>
                <a:spLocks/>
              </p:cNvSpPr>
              <p:nvPr userDrawn="1"/>
            </p:nvSpPr>
            <p:spPr bwMode="auto">
              <a:xfrm>
                <a:off x="1544687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0 w 146"/>
                  <a:gd name="T3" fmla="*/ 0 h 171"/>
                  <a:gd name="T4" fmla="*/ 30 w 146"/>
                  <a:gd name="T5" fmla="*/ 132 h 171"/>
                  <a:gd name="T6" fmla="*/ 31 w 146"/>
                  <a:gd name="T7" fmla="*/ 132 h 171"/>
                  <a:gd name="T8" fmla="*/ 10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6 w 146"/>
                  <a:gd name="T15" fmla="*/ 171 h 171"/>
                  <a:gd name="T16" fmla="*/ 116 w 146"/>
                  <a:gd name="T17" fmla="*/ 37 h 171"/>
                  <a:gd name="T18" fmla="*/ 114 w 146"/>
                  <a:gd name="T19" fmla="*/ 37 h 171"/>
                  <a:gd name="T20" fmla="*/ 40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0" y="0"/>
                    </a:lnTo>
                    <a:lnTo>
                      <a:pt x="30" y="132"/>
                    </a:lnTo>
                    <a:lnTo>
                      <a:pt x="31" y="132"/>
                    </a:lnTo>
                    <a:lnTo>
                      <a:pt x="10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4" y="37"/>
                    </a:lnTo>
                    <a:lnTo>
                      <a:pt x="40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5" name="Freeform 39"/>
              <p:cNvSpPr>
                <a:spLocks/>
              </p:cNvSpPr>
              <p:nvPr userDrawn="1"/>
            </p:nvSpPr>
            <p:spPr bwMode="auto">
              <a:xfrm>
                <a:off x="1689816" y="-749063"/>
                <a:ext cx="107558" cy="125976"/>
              </a:xfrm>
              <a:custGeom>
                <a:avLst/>
                <a:gdLst>
                  <a:gd name="T0" fmla="*/ 0 w 146"/>
                  <a:gd name="T1" fmla="*/ 0 h 171"/>
                  <a:gd name="T2" fmla="*/ 31 w 146"/>
                  <a:gd name="T3" fmla="*/ 0 h 171"/>
                  <a:gd name="T4" fmla="*/ 31 w 146"/>
                  <a:gd name="T5" fmla="*/ 69 h 171"/>
                  <a:gd name="T6" fmla="*/ 115 w 146"/>
                  <a:gd name="T7" fmla="*/ 69 h 171"/>
                  <a:gd name="T8" fmla="*/ 115 w 146"/>
                  <a:gd name="T9" fmla="*/ 0 h 171"/>
                  <a:gd name="T10" fmla="*/ 146 w 146"/>
                  <a:gd name="T11" fmla="*/ 0 h 171"/>
                  <a:gd name="T12" fmla="*/ 146 w 146"/>
                  <a:gd name="T13" fmla="*/ 171 h 171"/>
                  <a:gd name="T14" fmla="*/ 115 w 146"/>
                  <a:gd name="T15" fmla="*/ 171 h 171"/>
                  <a:gd name="T16" fmla="*/ 115 w 146"/>
                  <a:gd name="T17" fmla="*/ 97 h 171"/>
                  <a:gd name="T18" fmla="*/ 31 w 146"/>
                  <a:gd name="T19" fmla="*/ 97 h 171"/>
                  <a:gd name="T20" fmla="*/ 31 w 146"/>
                  <a:gd name="T21" fmla="*/ 171 h 171"/>
                  <a:gd name="T22" fmla="*/ 0 w 146"/>
                  <a:gd name="T23" fmla="*/ 171 h 171"/>
                  <a:gd name="T24" fmla="*/ 0 w 146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6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69"/>
                    </a:lnTo>
                    <a:lnTo>
                      <a:pt x="115" y="69"/>
                    </a:lnTo>
                    <a:lnTo>
                      <a:pt x="115" y="0"/>
                    </a:lnTo>
                    <a:lnTo>
                      <a:pt x="146" y="0"/>
                    </a:lnTo>
                    <a:lnTo>
                      <a:pt x="146" y="171"/>
                    </a:lnTo>
                    <a:lnTo>
                      <a:pt x="115" y="171"/>
                    </a:lnTo>
                    <a:lnTo>
                      <a:pt x="115" y="97"/>
                    </a:lnTo>
                    <a:lnTo>
                      <a:pt x="31" y="9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6" name="Freeform 40"/>
              <p:cNvSpPr>
                <a:spLocks/>
              </p:cNvSpPr>
              <p:nvPr userDrawn="1"/>
            </p:nvSpPr>
            <p:spPr bwMode="auto">
              <a:xfrm>
                <a:off x="1834946" y="-749063"/>
                <a:ext cx="108294" cy="125976"/>
              </a:xfrm>
              <a:custGeom>
                <a:avLst/>
                <a:gdLst>
                  <a:gd name="T0" fmla="*/ 0 w 147"/>
                  <a:gd name="T1" fmla="*/ 0 h 171"/>
                  <a:gd name="T2" fmla="*/ 31 w 147"/>
                  <a:gd name="T3" fmla="*/ 0 h 171"/>
                  <a:gd name="T4" fmla="*/ 31 w 147"/>
                  <a:gd name="T5" fmla="*/ 132 h 171"/>
                  <a:gd name="T6" fmla="*/ 32 w 147"/>
                  <a:gd name="T7" fmla="*/ 132 h 171"/>
                  <a:gd name="T8" fmla="*/ 106 w 147"/>
                  <a:gd name="T9" fmla="*/ 0 h 171"/>
                  <a:gd name="T10" fmla="*/ 147 w 147"/>
                  <a:gd name="T11" fmla="*/ 0 h 171"/>
                  <a:gd name="T12" fmla="*/ 147 w 147"/>
                  <a:gd name="T13" fmla="*/ 171 h 171"/>
                  <a:gd name="T14" fmla="*/ 116 w 147"/>
                  <a:gd name="T15" fmla="*/ 171 h 171"/>
                  <a:gd name="T16" fmla="*/ 116 w 147"/>
                  <a:gd name="T17" fmla="*/ 37 h 171"/>
                  <a:gd name="T18" fmla="*/ 115 w 147"/>
                  <a:gd name="T19" fmla="*/ 37 h 171"/>
                  <a:gd name="T20" fmla="*/ 41 w 147"/>
                  <a:gd name="T21" fmla="*/ 171 h 171"/>
                  <a:gd name="T22" fmla="*/ 0 w 147"/>
                  <a:gd name="T23" fmla="*/ 171 h 171"/>
                  <a:gd name="T24" fmla="*/ 0 w 147"/>
                  <a:gd name="T25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</a:cxnLst>
                <a:rect l="0" t="0" r="r" b="b"/>
                <a:pathLst>
                  <a:path w="147" h="171">
                    <a:moveTo>
                      <a:pt x="0" y="0"/>
                    </a:moveTo>
                    <a:lnTo>
                      <a:pt x="31" y="0"/>
                    </a:lnTo>
                    <a:lnTo>
                      <a:pt x="31" y="132"/>
                    </a:lnTo>
                    <a:lnTo>
                      <a:pt x="32" y="132"/>
                    </a:lnTo>
                    <a:lnTo>
                      <a:pt x="106" y="0"/>
                    </a:lnTo>
                    <a:lnTo>
                      <a:pt x="147" y="0"/>
                    </a:lnTo>
                    <a:lnTo>
                      <a:pt x="147" y="171"/>
                    </a:lnTo>
                    <a:lnTo>
                      <a:pt x="116" y="171"/>
                    </a:lnTo>
                    <a:lnTo>
                      <a:pt x="116" y="37"/>
                    </a:lnTo>
                    <a:lnTo>
                      <a:pt x="115" y="37"/>
                    </a:lnTo>
                    <a:lnTo>
                      <a:pt x="4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7" name="Freeform 41"/>
              <p:cNvSpPr>
                <a:spLocks/>
              </p:cNvSpPr>
              <p:nvPr userDrawn="1"/>
            </p:nvSpPr>
            <p:spPr bwMode="auto">
              <a:xfrm>
                <a:off x="1980812" y="-749063"/>
                <a:ext cx="132606" cy="125976"/>
              </a:xfrm>
              <a:custGeom>
                <a:avLst/>
                <a:gdLst>
                  <a:gd name="T0" fmla="*/ 0 w 180"/>
                  <a:gd name="T1" fmla="*/ 0 h 171"/>
                  <a:gd name="T2" fmla="*/ 45 w 180"/>
                  <a:gd name="T3" fmla="*/ 0 h 171"/>
                  <a:gd name="T4" fmla="*/ 91 w 180"/>
                  <a:gd name="T5" fmla="*/ 96 h 171"/>
                  <a:gd name="T6" fmla="*/ 91 w 180"/>
                  <a:gd name="T7" fmla="*/ 96 h 171"/>
                  <a:gd name="T8" fmla="*/ 136 w 180"/>
                  <a:gd name="T9" fmla="*/ 0 h 171"/>
                  <a:gd name="T10" fmla="*/ 180 w 180"/>
                  <a:gd name="T11" fmla="*/ 0 h 171"/>
                  <a:gd name="T12" fmla="*/ 180 w 180"/>
                  <a:gd name="T13" fmla="*/ 171 h 171"/>
                  <a:gd name="T14" fmla="*/ 149 w 180"/>
                  <a:gd name="T15" fmla="*/ 171 h 171"/>
                  <a:gd name="T16" fmla="*/ 149 w 180"/>
                  <a:gd name="T17" fmla="*/ 37 h 171"/>
                  <a:gd name="T18" fmla="*/ 149 w 180"/>
                  <a:gd name="T19" fmla="*/ 37 h 171"/>
                  <a:gd name="T20" fmla="*/ 106 w 180"/>
                  <a:gd name="T21" fmla="*/ 131 h 171"/>
                  <a:gd name="T22" fmla="*/ 75 w 180"/>
                  <a:gd name="T23" fmla="*/ 131 h 171"/>
                  <a:gd name="T24" fmla="*/ 31 w 180"/>
                  <a:gd name="T25" fmla="*/ 37 h 171"/>
                  <a:gd name="T26" fmla="*/ 31 w 180"/>
                  <a:gd name="T27" fmla="*/ 37 h 171"/>
                  <a:gd name="T28" fmla="*/ 31 w 180"/>
                  <a:gd name="T29" fmla="*/ 171 h 171"/>
                  <a:gd name="T30" fmla="*/ 0 w 180"/>
                  <a:gd name="T31" fmla="*/ 171 h 171"/>
                  <a:gd name="T32" fmla="*/ 0 w 180"/>
                  <a:gd name="T33" fmla="*/ 0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</a:cxnLst>
                <a:rect l="0" t="0" r="r" b="b"/>
                <a:pathLst>
                  <a:path w="180" h="171">
                    <a:moveTo>
                      <a:pt x="0" y="0"/>
                    </a:moveTo>
                    <a:lnTo>
                      <a:pt x="45" y="0"/>
                    </a:lnTo>
                    <a:lnTo>
                      <a:pt x="91" y="96"/>
                    </a:lnTo>
                    <a:lnTo>
                      <a:pt x="91" y="96"/>
                    </a:lnTo>
                    <a:lnTo>
                      <a:pt x="136" y="0"/>
                    </a:lnTo>
                    <a:lnTo>
                      <a:pt x="180" y="0"/>
                    </a:lnTo>
                    <a:lnTo>
                      <a:pt x="180" y="171"/>
                    </a:lnTo>
                    <a:lnTo>
                      <a:pt x="149" y="171"/>
                    </a:lnTo>
                    <a:lnTo>
                      <a:pt x="149" y="37"/>
                    </a:lnTo>
                    <a:lnTo>
                      <a:pt x="149" y="37"/>
                    </a:lnTo>
                    <a:lnTo>
                      <a:pt x="106" y="131"/>
                    </a:lnTo>
                    <a:lnTo>
                      <a:pt x="75" y="131"/>
                    </a:lnTo>
                    <a:lnTo>
                      <a:pt x="31" y="37"/>
                    </a:lnTo>
                    <a:lnTo>
                      <a:pt x="31" y="37"/>
                    </a:lnTo>
                    <a:lnTo>
                      <a:pt x="31" y="171"/>
                    </a:lnTo>
                    <a:lnTo>
                      <a:pt x="0" y="17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8" name="Freeform 42"/>
              <p:cNvSpPr>
                <a:spLocks noEditPoints="1"/>
              </p:cNvSpPr>
              <p:nvPr userDrawn="1"/>
            </p:nvSpPr>
            <p:spPr bwMode="auto">
              <a:xfrm>
                <a:off x="2142149" y="-751273"/>
                <a:ext cx="105348" cy="129659"/>
              </a:xfrm>
              <a:custGeom>
                <a:avLst/>
                <a:gdLst>
                  <a:gd name="T0" fmla="*/ 55 w 135"/>
                  <a:gd name="T1" fmla="*/ 166 h 166"/>
                  <a:gd name="T2" fmla="*/ 14 w 135"/>
                  <a:gd name="T3" fmla="*/ 153 h 166"/>
                  <a:gd name="T4" fmla="*/ 0 w 135"/>
                  <a:gd name="T5" fmla="*/ 118 h 166"/>
                  <a:gd name="T6" fmla="*/ 16 w 135"/>
                  <a:gd name="T7" fmla="*/ 80 h 166"/>
                  <a:gd name="T8" fmla="*/ 69 w 135"/>
                  <a:gd name="T9" fmla="*/ 66 h 166"/>
                  <a:gd name="T10" fmla="*/ 106 w 135"/>
                  <a:gd name="T11" fmla="*/ 66 h 166"/>
                  <a:gd name="T12" fmla="*/ 106 w 135"/>
                  <a:gd name="T13" fmla="*/ 57 h 166"/>
                  <a:gd name="T14" fmla="*/ 98 w 135"/>
                  <a:gd name="T15" fmla="*/ 34 h 166"/>
                  <a:gd name="T16" fmla="*/ 71 w 135"/>
                  <a:gd name="T17" fmla="*/ 27 h 166"/>
                  <a:gd name="T18" fmla="*/ 46 w 135"/>
                  <a:gd name="T19" fmla="*/ 33 h 166"/>
                  <a:gd name="T20" fmla="*/ 36 w 135"/>
                  <a:gd name="T21" fmla="*/ 48 h 166"/>
                  <a:gd name="T22" fmla="*/ 7 w 135"/>
                  <a:gd name="T23" fmla="*/ 48 h 166"/>
                  <a:gd name="T24" fmla="*/ 12 w 135"/>
                  <a:gd name="T25" fmla="*/ 29 h 166"/>
                  <a:gd name="T26" fmla="*/ 24 w 135"/>
                  <a:gd name="T27" fmla="*/ 14 h 166"/>
                  <a:gd name="T28" fmla="*/ 44 w 135"/>
                  <a:gd name="T29" fmla="*/ 4 h 166"/>
                  <a:gd name="T30" fmla="*/ 71 w 135"/>
                  <a:gd name="T31" fmla="*/ 0 h 166"/>
                  <a:gd name="T32" fmla="*/ 120 w 135"/>
                  <a:gd name="T33" fmla="*/ 15 h 166"/>
                  <a:gd name="T34" fmla="*/ 135 w 135"/>
                  <a:gd name="T35" fmla="*/ 59 h 166"/>
                  <a:gd name="T36" fmla="*/ 135 w 135"/>
                  <a:gd name="T37" fmla="*/ 164 h 166"/>
                  <a:gd name="T38" fmla="*/ 113 w 135"/>
                  <a:gd name="T39" fmla="*/ 164 h 166"/>
                  <a:gd name="T40" fmla="*/ 109 w 135"/>
                  <a:gd name="T41" fmla="*/ 139 h 166"/>
                  <a:gd name="T42" fmla="*/ 109 w 135"/>
                  <a:gd name="T43" fmla="*/ 139 h 166"/>
                  <a:gd name="T44" fmla="*/ 55 w 135"/>
                  <a:gd name="T45" fmla="*/ 166 h 166"/>
                  <a:gd name="T46" fmla="*/ 58 w 135"/>
                  <a:gd name="T47" fmla="*/ 140 h 166"/>
                  <a:gd name="T48" fmla="*/ 77 w 135"/>
                  <a:gd name="T49" fmla="*/ 136 h 166"/>
                  <a:gd name="T50" fmla="*/ 92 w 135"/>
                  <a:gd name="T51" fmla="*/ 127 h 166"/>
                  <a:gd name="T52" fmla="*/ 103 w 135"/>
                  <a:gd name="T53" fmla="*/ 113 h 166"/>
                  <a:gd name="T54" fmla="*/ 106 w 135"/>
                  <a:gd name="T55" fmla="*/ 96 h 166"/>
                  <a:gd name="T56" fmla="*/ 106 w 135"/>
                  <a:gd name="T57" fmla="*/ 90 h 166"/>
                  <a:gd name="T58" fmla="*/ 71 w 135"/>
                  <a:gd name="T59" fmla="*/ 90 h 166"/>
                  <a:gd name="T60" fmla="*/ 39 w 135"/>
                  <a:gd name="T61" fmla="*/ 98 h 166"/>
                  <a:gd name="T62" fmla="*/ 30 w 135"/>
                  <a:gd name="T63" fmla="*/ 118 h 166"/>
                  <a:gd name="T64" fmla="*/ 37 w 135"/>
                  <a:gd name="T65" fmla="*/ 134 h 166"/>
                  <a:gd name="T66" fmla="*/ 58 w 135"/>
                  <a:gd name="T67" fmla="*/ 140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</a:cxnLst>
                <a:rect l="0" t="0" r="r" b="b"/>
                <a:pathLst>
                  <a:path w="135" h="166">
                    <a:moveTo>
                      <a:pt x="55" y="166"/>
                    </a:moveTo>
                    <a:cubicBezTo>
                      <a:pt x="37" y="166"/>
                      <a:pt x="23" y="162"/>
                      <a:pt x="14" y="153"/>
                    </a:cubicBezTo>
                    <a:cubicBezTo>
                      <a:pt x="5" y="145"/>
                      <a:pt x="0" y="133"/>
                      <a:pt x="0" y="118"/>
                    </a:cubicBezTo>
                    <a:cubicBezTo>
                      <a:pt x="0" y="102"/>
                      <a:pt x="6" y="89"/>
                      <a:pt x="16" y="80"/>
                    </a:cubicBezTo>
                    <a:cubicBezTo>
                      <a:pt x="27" y="71"/>
                      <a:pt x="45" y="66"/>
                      <a:pt x="69" y="66"/>
                    </a:cubicBezTo>
                    <a:cubicBezTo>
                      <a:pt x="106" y="66"/>
                      <a:pt x="106" y="66"/>
                      <a:pt x="106" y="66"/>
                    </a:cubicBezTo>
                    <a:cubicBezTo>
                      <a:pt x="106" y="57"/>
                      <a:pt x="106" y="57"/>
                      <a:pt x="106" y="57"/>
                    </a:cubicBezTo>
                    <a:cubicBezTo>
                      <a:pt x="106" y="47"/>
                      <a:pt x="104" y="39"/>
                      <a:pt x="98" y="34"/>
                    </a:cubicBezTo>
                    <a:cubicBezTo>
                      <a:pt x="93" y="29"/>
                      <a:pt x="84" y="27"/>
                      <a:pt x="71" y="27"/>
                    </a:cubicBezTo>
                    <a:cubicBezTo>
                      <a:pt x="59" y="27"/>
                      <a:pt x="51" y="29"/>
                      <a:pt x="46" y="33"/>
                    </a:cubicBezTo>
                    <a:cubicBezTo>
                      <a:pt x="40" y="37"/>
                      <a:pt x="37" y="42"/>
                      <a:pt x="36" y="48"/>
                    </a:cubicBezTo>
                    <a:cubicBezTo>
                      <a:pt x="7" y="48"/>
                      <a:pt x="7" y="48"/>
                      <a:pt x="7" y="48"/>
                    </a:cubicBezTo>
                    <a:cubicBezTo>
                      <a:pt x="7" y="41"/>
                      <a:pt x="9" y="35"/>
                      <a:pt x="12" y="29"/>
                    </a:cubicBezTo>
                    <a:cubicBezTo>
                      <a:pt x="15" y="23"/>
                      <a:pt x="19" y="18"/>
                      <a:pt x="24" y="14"/>
                    </a:cubicBezTo>
                    <a:cubicBezTo>
                      <a:pt x="29" y="10"/>
                      <a:pt x="36" y="6"/>
                      <a:pt x="44" y="4"/>
                    </a:cubicBezTo>
                    <a:cubicBezTo>
                      <a:pt x="52" y="1"/>
                      <a:pt x="61" y="0"/>
                      <a:pt x="71" y="0"/>
                    </a:cubicBezTo>
                    <a:cubicBezTo>
                      <a:pt x="93" y="0"/>
                      <a:pt x="109" y="5"/>
                      <a:pt x="120" y="15"/>
                    </a:cubicBezTo>
                    <a:cubicBezTo>
                      <a:pt x="130" y="25"/>
                      <a:pt x="135" y="40"/>
                      <a:pt x="135" y="59"/>
                    </a:cubicBezTo>
                    <a:cubicBezTo>
                      <a:pt x="135" y="164"/>
                      <a:pt x="135" y="164"/>
                      <a:pt x="135" y="164"/>
                    </a:cubicBezTo>
                    <a:cubicBezTo>
                      <a:pt x="113" y="164"/>
                      <a:pt x="113" y="164"/>
                      <a:pt x="113" y="164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109" y="139"/>
                      <a:pt x="109" y="139"/>
                      <a:pt x="109" y="139"/>
                    </a:cubicBezTo>
                    <a:cubicBezTo>
                      <a:pt x="95" y="157"/>
                      <a:pt x="78" y="166"/>
                      <a:pt x="55" y="166"/>
                    </a:cubicBezTo>
                    <a:close/>
                    <a:moveTo>
                      <a:pt x="58" y="140"/>
                    </a:moveTo>
                    <a:cubicBezTo>
                      <a:pt x="65" y="140"/>
                      <a:pt x="71" y="139"/>
                      <a:pt x="77" y="136"/>
                    </a:cubicBezTo>
                    <a:cubicBezTo>
                      <a:pt x="83" y="134"/>
                      <a:pt x="88" y="131"/>
                      <a:pt x="92" y="127"/>
                    </a:cubicBezTo>
                    <a:cubicBezTo>
                      <a:pt x="97" y="123"/>
                      <a:pt x="100" y="118"/>
                      <a:pt x="103" y="113"/>
                    </a:cubicBezTo>
                    <a:cubicBezTo>
                      <a:pt x="105" y="108"/>
                      <a:pt x="106" y="102"/>
                      <a:pt x="106" y="96"/>
                    </a:cubicBezTo>
                    <a:cubicBezTo>
                      <a:pt x="106" y="90"/>
                      <a:pt x="106" y="90"/>
                      <a:pt x="106" y="90"/>
                    </a:cubicBezTo>
                    <a:cubicBezTo>
                      <a:pt x="71" y="90"/>
                      <a:pt x="71" y="90"/>
                      <a:pt x="71" y="90"/>
                    </a:cubicBezTo>
                    <a:cubicBezTo>
                      <a:pt x="56" y="90"/>
                      <a:pt x="45" y="93"/>
                      <a:pt x="39" y="98"/>
                    </a:cubicBezTo>
                    <a:cubicBezTo>
                      <a:pt x="33" y="103"/>
                      <a:pt x="30" y="110"/>
                      <a:pt x="30" y="118"/>
                    </a:cubicBezTo>
                    <a:cubicBezTo>
                      <a:pt x="30" y="124"/>
                      <a:pt x="33" y="130"/>
                      <a:pt x="37" y="134"/>
                    </a:cubicBezTo>
                    <a:cubicBezTo>
                      <a:pt x="42" y="138"/>
                      <a:pt x="49" y="140"/>
                      <a:pt x="58" y="140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29" name="Freeform 43"/>
              <p:cNvSpPr>
                <a:spLocks/>
              </p:cNvSpPr>
              <p:nvPr userDrawn="1"/>
            </p:nvSpPr>
            <p:spPr bwMode="auto">
              <a:xfrm>
                <a:off x="2263705" y="-749063"/>
                <a:ext cx="103138" cy="125976"/>
              </a:xfrm>
              <a:custGeom>
                <a:avLst/>
                <a:gdLst>
                  <a:gd name="T0" fmla="*/ 55 w 140"/>
                  <a:gd name="T1" fmla="*/ 28 h 171"/>
                  <a:gd name="T2" fmla="*/ 0 w 140"/>
                  <a:gd name="T3" fmla="*/ 28 h 171"/>
                  <a:gd name="T4" fmla="*/ 0 w 140"/>
                  <a:gd name="T5" fmla="*/ 0 h 171"/>
                  <a:gd name="T6" fmla="*/ 140 w 140"/>
                  <a:gd name="T7" fmla="*/ 0 h 171"/>
                  <a:gd name="T8" fmla="*/ 140 w 140"/>
                  <a:gd name="T9" fmla="*/ 28 h 171"/>
                  <a:gd name="T10" fmla="*/ 86 w 140"/>
                  <a:gd name="T11" fmla="*/ 28 h 171"/>
                  <a:gd name="T12" fmla="*/ 86 w 140"/>
                  <a:gd name="T13" fmla="*/ 171 h 171"/>
                  <a:gd name="T14" fmla="*/ 55 w 140"/>
                  <a:gd name="T15" fmla="*/ 171 h 171"/>
                  <a:gd name="T16" fmla="*/ 55 w 140"/>
                  <a:gd name="T17" fmla="*/ 28 h 1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</a:cxnLst>
                <a:rect l="0" t="0" r="r" b="b"/>
                <a:pathLst>
                  <a:path w="140" h="171">
                    <a:moveTo>
                      <a:pt x="55" y="28"/>
                    </a:moveTo>
                    <a:lnTo>
                      <a:pt x="0" y="28"/>
                    </a:lnTo>
                    <a:lnTo>
                      <a:pt x="0" y="0"/>
                    </a:lnTo>
                    <a:lnTo>
                      <a:pt x="140" y="0"/>
                    </a:lnTo>
                    <a:lnTo>
                      <a:pt x="140" y="28"/>
                    </a:lnTo>
                    <a:lnTo>
                      <a:pt x="86" y="28"/>
                    </a:lnTo>
                    <a:lnTo>
                      <a:pt x="86" y="171"/>
                    </a:lnTo>
                    <a:lnTo>
                      <a:pt x="55" y="171"/>
                    </a:lnTo>
                    <a:lnTo>
                      <a:pt x="55" y="28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0" name="Freeform 44"/>
              <p:cNvSpPr>
                <a:spLocks noEditPoints="1"/>
              </p:cNvSpPr>
              <p:nvPr userDrawn="1"/>
            </p:nvSpPr>
            <p:spPr bwMode="auto">
              <a:xfrm>
                <a:off x="2377156" y="-751273"/>
                <a:ext cx="111978" cy="129659"/>
              </a:xfrm>
              <a:custGeom>
                <a:avLst/>
                <a:gdLst>
                  <a:gd name="T0" fmla="*/ 74 w 144"/>
                  <a:gd name="T1" fmla="*/ 166 h 166"/>
                  <a:gd name="T2" fmla="*/ 43 w 144"/>
                  <a:gd name="T3" fmla="*/ 161 h 166"/>
                  <a:gd name="T4" fmla="*/ 20 w 144"/>
                  <a:gd name="T5" fmla="*/ 145 h 166"/>
                  <a:gd name="T6" fmla="*/ 5 w 144"/>
                  <a:gd name="T7" fmla="*/ 121 h 166"/>
                  <a:gd name="T8" fmla="*/ 0 w 144"/>
                  <a:gd name="T9" fmla="*/ 88 h 166"/>
                  <a:gd name="T10" fmla="*/ 0 w 144"/>
                  <a:gd name="T11" fmla="*/ 79 h 166"/>
                  <a:gd name="T12" fmla="*/ 5 w 144"/>
                  <a:gd name="T13" fmla="*/ 45 h 166"/>
                  <a:gd name="T14" fmla="*/ 20 w 144"/>
                  <a:gd name="T15" fmla="*/ 21 h 166"/>
                  <a:gd name="T16" fmla="*/ 42 w 144"/>
                  <a:gd name="T17" fmla="*/ 6 h 166"/>
                  <a:gd name="T18" fmla="*/ 72 w 144"/>
                  <a:gd name="T19" fmla="*/ 0 h 166"/>
                  <a:gd name="T20" fmla="*/ 102 w 144"/>
                  <a:gd name="T21" fmla="*/ 6 h 166"/>
                  <a:gd name="T22" fmla="*/ 125 w 144"/>
                  <a:gd name="T23" fmla="*/ 21 h 166"/>
                  <a:gd name="T24" fmla="*/ 139 w 144"/>
                  <a:gd name="T25" fmla="*/ 46 h 166"/>
                  <a:gd name="T26" fmla="*/ 144 w 144"/>
                  <a:gd name="T27" fmla="*/ 81 h 166"/>
                  <a:gd name="T28" fmla="*/ 144 w 144"/>
                  <a:gd name="T29" fmla="*/ 92 h 166"/>
                  <a:gd name="T30" fmla="*/ 30 w 144"/>
                  <a:gd name="T31" fmla="*/ 92 h 166"/>
                  <a:gd name="T32" fmla="*/ 42 w 144"/>
                  <a:gd name="T33" fmla="*/ 127 h 166"/>
                  <a:gd name="T34" fmla="*/ 72 w 144"/>
                  <a:gd name="T35" fmla="*/ 140 h 166"/>
                  <a:gd name="T36" fmla="*/ 98 w 144"/>
                  <a:gd name="T37" fmla="*/ 134 h 166"/>
                  <a:gd name="T38" fmla="*/ 113 w 144"/>
                  <a:gd name="T39" fmla="*/ 115 h 166"/>
                  <a:gd name="T40" fmla="*/ 143 w 144"/>
                  <a:gd name="T41" fmla="*/ 115 h 166"/>
                  <a:gd name="T42" fmla="*/ 119 w 144"/>
                  <a:gd name="T43" fmla="*/ 153 h 166"/>
                  <a:gd name="T44" fmla="*/ 74 w 144"/>
                  <a:gd name="T45" fmla="*/ 166 h 166"/>
                  <a:gd name="T46" fmla="*/ 72 w 144"/>
                  <a:gd name="T47" fmla="*/ 27 h 166"/>
                  <a:gd name="T48" fmla="*/ 43 w 144"/>
                  <a:gd name="T49" fmla="*/ 37 h 166"/>
                  <a:gd name="T50" fmla="*/ 30 w 144"/>
                  <a:gd name="T51" fmla="*/ 68 h 166"/>
                  <a:gd name="T52" fmla="*/ 114 w 144"/>
                  <a:gd name="T53" fmla="*/ 68 h 166"/>
                  <a:gd name="T54" fmla="*/ 72 w 144"/>
                  <a:gd name="T55" fmla="*/ 27 h 166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</a:cxnLst>
                <a:rect l="0" t="0" r="r" b="b"/>
                <a:pathLst>
                  <a:path w="144" h="166">
                    <a:moveTo>
                      <a:pt x="74" y="166"/>
                    </a:moveTo>
                    <a:cubicBezTo>
                      <a:pt x="62" y="166"/>
                      <a:pt x="52" y="164"/>
                      <a:pt x="43" y="161"/>
                    </a:cubicBezTo>
                    <a:cubicBezTo>
                      <a:pt x="34" y="157"/>
                      <a:pt x="26" y="152"/>
                      <a:pt x="20" y="145"/>
                    </a:cubicBezTo>
                    <a:cubicBezTo>
                      <a:pt x="13" y="139"/>
                      <a:pt x="8" y="130"/>
                      <a:pt x="5" y="121"/>
                    </a:cubicBezTo>
                    <a:cubicBezTo>
                      <a:pt x="2" y="111"/>
                      <a:pt x="0" y="100"/>
                      <a:pt x="0" y="88"/>
                    </a:cubicBezTo>
                    <a:cubicBezTo>
                      <a:pt x="0" y="79"/>
                      <a:pt x="0" y="79"/>
                      <a:pt x="0" y="79"/>
                    </a:cubicBezTo>
                    <a:cubicBezTo>
                      <a:pt x="0" y="66"/>
                      <a:pt x="2" y="55"/>
                      <a:pt x="5" y="45"/>
                    </a:cubicBezTo>
                    <a:cubicBezTo>
                      <a:pt x="8" y="36"/>
                      <a:pt x="13" y="27"/>
                      <a:pt x="20" y="21"/>
                    </a:cubicBezTo>
                    <a:cubicBezTo>
                      <a:pt x="26" y="14"/>
                      <a:pt x="34" y="9"/>
                      <a:pt x="42" y="6"/>
                    </a:cubicBezTo>
                    <a:cubicBezTo>
                      <a:pt x="51" y="2"/>
                      <a:pt x="61" y="0"/>
                      <a:pt x="72" y="0"/>
                    </a:cubicBezTo>
                    <a:cubicBezTo>
                      <a:pt x="83" y="0"/>
                      <a:pt x="93" y="2"/>
                      <a:pt x="102" y="6"/>
                    </a:cubicBezTo>
                    <a:cubicBezTo>
                      <a:pt x="111" y="9"/>
                      <a:pt x="118" y="14"/>
                      <a:pt x="125" y="21"/>
                    </a:cubicBezTo>
                    <a:cubicBezTo>
                      <a:pt x="131" y="28"/>
                      <a:pt x="136" y="36"/>
                      <a:pt x="139" y="46"/>
                    </a:cubicBezTo>
                    <a:cubicBezTo>
                      <a:pt x="143" y="56"/>
                      <a:pt x="144" y="68"/>
                      <a:pt x="144" y="81"/>
                    </a:cubicBezTo>
                    <a:cubicBezTo>
                      <a:pt x="144" y="92"/>
                      <a:pt x="144" y="92"/>
                      <a:pt x="144" y="92"/>
                    </a:cubicBezTo>
                    <a:cubicBezTo>
                      <a:pt x="30" y="92"/>
                      <a:pt x="30" y="92"/>
                      <a:pt x="30" y="92"/>
                    </a:cubicBezTo>
                    <a:cubicBezTo>
                      <a:pt x="30" y="107"/>
                      <a:pt x="34" y="119"/>
                      <a:pt x="42" y="127"/>
                    </a:cubicBezTo>
                    <a:cubicBezTo>
                      <a:pt x="49" y="136"/>
                      <a:pt x="59" y="140"/>
                      <a:pt x="72" y="140"/>
                    </a:cubicBezTo>
                    <a:cubicBezTo>
                      <a:pt x="82" y="140"/>
                      <a:pt x="91" y="138"/>
                      <a:pt x="98" y="134"/>
                    </a:cubicBezTo>
                    <a:cubicBezTo>
                      <a:pt x="104" y="130"/>
                      <a:pt x="109" y="124"/>
                      <a:pt x="113" y="115"/>
                    </a:cubicBezTo>
                    <a:cubicBezTo>
                      <a:pt x="143" y="115"/>
                      <a:pt x="143" y="115"/>
                      <a:pt x="143" y="115"/>
                    </a:cubicBezTo>
                    <a:cubicBezTo>
                      <a:pt x="139" y="132"/>
                      <a:pt x="131" y="145"/>
                      <a:pt x="119" y="153"/>
                    </a:cubicBezTo>
                    <a:cubicBezTo>
                      <a:pt x="107" y="162"/>
                      <a:pt x="92" y="166"/>
                      <a:pt x="74" y="166"/>
                    </a:cubicBezTo>
                    <a:close/>
                    <a:moveTo>
                      <a:pt x="72" y="27"/>
                    </a:moveTo>
                    <a:cubicBezTo>
                      <a:pt x="60" y="27"/>
                      <a:pt x="50" y="30"/>
                      <a:pt x="43" y="37"/>
                    </a:cubicBezTo>
                    <a:cubicBezTo>
                      <a:pt x="36" y="44"/>
                      <a:pt x="32" y="55"/>
                      <a:pt x="30" y="68"/>
                    </a:cubicBezTo>
                    <a:cubicBezTo>
                      <a:pt x="114" y="68"/>
                      <a:pt x="114" y="68"/>
                      <a:pt x="114" y="68"/>
                    </a:cubicBezTo>
                    <a:cubicBezTo>
                      <a:pt x="112" y="40"/>
                      <a:pt x="98" y="27"/>
                      <a:pt x="72" y="27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1" name="Freeform 45"/>
              <p:cNvSpPr>
                <a:spLocks/>
              </p:cNvSpPr>
              <p:nvPr userDrawn="1"/>
            </p:nvSpPr>
            <p:spPr bwMode="auto">
              <a:xfrm>
                <a:off x="2502395" y="-749063"/>
                <a:ext cx="114188" cy="127449"/>
              </a:xfrm>
              <a:custGeom>
                <a:avLst/>
                <a:gdLst>
                  <a:gd name="T0" fmla="*/ 0 w 146"/>
                  <a:gd name="T1" fmla="*/ 137 h 163"/>
                  <a:gd name="T2" fmla="*/ 4 w 146"/>
                  <a:gd name="T3" fmla="*/ 137 h 163"/>
                  <a:gd name="T4" fmla="*/ 19 w 146"/>
                  <a:gd name="T5" fmla="*/ 131 h 163"/>
                  <a:gd name="T6" fmla="*/ 27 w 146"/>
                  <a:gd name="T7" fmla="*/ 113 h 163"/>
                  <a:gd name="T8" fmla="*/ 30 w 146"/>
                  <a:gd name="T9" fmla="*/ 86 h 163"/>
                  <a:gd name="T10" fmla="*/ 30 w 146"/>
                  <a:gd name="T11" fmla="*/ 50 h 163"/>
                  <a:gd name="T12" fmla="*/ 30 w 146"/>
                  <a:gd name="T13" fmla="*/ 0 h 163"/>
                  <a:gd name="T14" fmla="*/ 146 w 146"/>
                  <a:gd name="T15" fmla="*/ 0 h 163"/>
                  <a:gd name="T16" fmla="*/ 146 w 146"/>
                  <a:gd name="T17" fmla="*/ 161 h 163"/>
                  <a:gd name="T18" fmla="*/ 117 w 146"/>
                  <a:gd name="T19" fmla="*/ 161 h 163"/>
                  <a:gd name="T20" fmla="*/ 117 w 146"/>
                  <a:gd name="T21" fmla="*/ 26 h 163"/>
                  <a:gd name="T22" fmla="*/ 59 w 146"/>
                  <a:gd name="T23" fmla="*/ 26 h 163"/>
                  <a:gd name="T24" fmla="*/ 59 w 146"/>
                  <a:gd name="T25" fmla="*/ 50 h 163"/>
                  <a:gd name="T26" fmla="*/ 58 w 146"/>
                  <a:gd name="T27" fmla="*/ 92 h 163"/>
                  <a:gd name="T28" fmla="*/ 52 w 146"/>
                  <a:gd name="T29" fmla="*/ 129 h 163"/>
                  <a:gd name="T30" fmla="*/ 36 w 146"/>
                  <a:gd name="T31" fmla="*/ 154 h 163"/>
                  <a:gd name="T32" fmla="*/ 4 w 146"/>
                  <a:gd name="T33" fmla="*/ 163 h 163"/>
                  <a:gd name="T34" fmla="*/ 0 w 146"/>
                  <a:gd name="T35" fmla="*/ 163 h 163"/>
                  <a:gd name="T36" fmla="*/ 0 w 146"/>
                  <a:gd name="T37" fmla="*/ 137 h 163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</a:cxnLst>
                <a:rect l="0" t="0" r="r" b="b"/>
                <a:pathLst>
                  <a:path w="146" h="163">
                    <a:moveTo>
                      <a:pt x="0" y="137"/>
                    </a:moveTo>
                    <a:cubicBezTo>
                      <a:pt x="4" y="137"/>
                      <a:pt x="4" y="137"/>
                      <a:pt x="4" y="137"/>
                    </a:cubicBezTo>
                    <a:cubicBezTo>
                      <a:pt x="11" y="137"/>
                      <a:pt x="15" y="135"/>
                      <a:pt x="19" y="131"/>
                    </a:cubicBezTo>
                    <a:cubicBezTo>
                      <a:pt x="23" y="127"/>
                      <a:pt x="25" y="121"/>
                      <a:pt x="27" y="113"/>
                    </a:cubicBezTo>
                    <a:cubicBezTo>
                      <a:pt x="28" y="106"/>
                      <a:pt x="29" y="96"/>
                      <a:pt x="30" y="86"/>
                    </a:cubicBezTo>
                    <a:cubicBezTo>
                      <a:pt x="30" y="75"/>
                      <a:pt x="30" y="63"/>
                      <a:pt x="30" y="50"/>
                    </a:cubicBezTo>
                    <a:cubicBezTo>
                      <a:pt x="30" y="0"/>
                      <a:pt x="30" y="0"/>
                      <a:pt x="30" y="0"/>
                    </a:cubicBezTo>
                    <a:cubicBezTo>
                      <a:pt x="146" y="0"/>
                      <a:pt x="146" y="0"/>
                      <a:pt x="146" y="0"/>
                    </a:cubicBezTo>
                    <a:cubicBezTo>
                      <a:pt x="146" y="161"/>
                      <a:pt x="146" y="161"/>
                      <a:pt x="146" y="161"/>
                    </a:cubicBezTo>
                    <a:cubicBezTo>
                      <a:pt x="117" y="161"/>
                      <a:pt x="117" y="161"/>
                      <a:pt x="117" y="161"/>
                    </a:cubicBezTo>
                    <a:cubicBezTo>
                      <a:pt x="117" y="26"/>
                      <a:pt x="117" y="26"/>
                      <a:pt x="117" y="26"/>
                    </a:cubicBezTo>
                    <a:cubicBezTo>
                      <a:pt x="59" y="26"/>
                      <a:pt x="59" y="26"/>
                      <a:pt x="59" y="26"/>
                    </a:cubicBezTo>
                    <a:cubicBezTo>
                      <a:pt x="59" y="50"/>
                      <a:pt x="59" y="50"/>
                      <a:pt x="59" y="50"/>
                    </a:cubicBezTo>
                    <a:cubicBezTo>
                      <a:pt x="59" y="64"/>
                      <a:pt x="59" y="79"/>
                      <a:pt x="58" y="92"/>
                    </a:cubicBezTo>
                    <a:cubicBezTo>
                      <a:pt x="57" y="106"/>
                      <a:pt x="55" y="118"/>
                      <a:pt x="52" y="129"/>
                    </a:cubicBezTo>
                    <a:cubicBezTo>
                      <a:pt x="49" y="139"/>
                      <a:pt x="43" y="148"/>
                      <a:pt x="36" y="154"/>
                    </a:cubicBezTo>
                    <a:cubicBezTo>
                      <a:pt x="28" y="160"/>
                      <a:pt x="18" y="163"/>
                      <a:pt x="4" y="163"/>
                    </a:cubicBezTo>
                    <a:cubicBezTo>
                      <a:pt x="0" y="163"/>
                      <a:pt x="0" y="163"/>
                      <a:pt x="0" y="163"/>
                    </a:cubicBezTo>
                    <a:lnTo>
                      <a:pt x="0" y="137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  <p:sp>
            <p:nvSpPr>
              <p:cNvPr id="32" name="Freeform 46"/>
              <p:cNvSpPr>
                <a:spLocks noEditPoints="1"/>
              </p:cNvSpPr>
              <p:nvPr userDrawn="1"/>
            </p:nvSpPr>
            <p:spPr bwMode="auto">
              <a:xfrm>
                <a:off x="2643104" y="-749063"/>
                <a:ext cx="99454" cy="125976"/>
              </a:xfrm>
              <a:custGeom>
                <a:avLst/>
                <a:gdLst>
                  <a:gd name="T0" fmla="*/ 36 w 128"/>
                  <a:gd name="T1" fmla="*/ 99 h 161"/>
                  <a:gd name="T2" fmla="*/ 13 w 128"/>
                  <a:gd name="T3" fmla="*/ 81 h 161"/>
                  <a:gd name="T4" fmla="*/ 6 w 128"/>
                  <a:gd name="T5" fmla="*/ 53 h 161"/>
                  <a:gd name="T6" fmla="*/ 22 w 128"/>
                  <a:gd name="T7" fmla="*/ 14 h 161"/>
                  <a:gd name="T8" fmla="*/ 74 w 128"/>
                  <a:gd name="T9" fmla="*/ 0 h 161"/>
                  <a:gd name="T10" fmla="*/ 128 w 128"/>
                  <a:gd name="T11" fmla="*/ 0 h 161"/>
                  <a:gd name="T12" fmla="*/ 128 w 128"/>
                  <a:gd name="T13" fmla="*/ 161 h 161"/>
                  <a:gd name="T14" fmla="*/ 99 w 128"/>
                  <a:gd name="T15" fmla="*/ 161 h 161"/>
                  <a:gd name="T16" fmla="*/ 99 w 128"/>
                  <a:gd name="T17" fmla="*/ 105 h 161"/>
                  <a:gd name="T18" fmla="*/ 74 w 128"/>
                  <a:gd name="T19" fmla="*/ 105 h 161"/>
                  <a:gd name="T20" fmla="*/ 68 w 128"/>
                  <a:gd name="T21" fmla="*/ 105 h 161"/>
                  <a:gd name="T22" fmla="*/ 63 w 128"/>
                  <a:gd name="T23" fmla="*/ 104 h 161"/>
                  <a:gd name="T24" fmla="*/ 32 w 128"/>
                  <a:gd name="T25" fmla="*/ 161 h 161"/>
                  <a:gd name="T26" fmla="*/ 0 w 128"/>
                  <a:gd name="T27" fmla="*/ 161 h 161"/>
                  <a:gd name="T28" fmla="*/ 36 w 128"/>
                  <a:gd name="T29" fmla="*/ 99 h 161"/>
                  <a:gd name="T30" fmla="*/ 36 w 128"/>
                  <a:gd name="T31" fmla="*/ 53 h 161"/>
                  <a:gd name="T32" fmla="*/ 45 w 128"/>
                  <a:gd name="T33" fmla="*/ 72 h 161"/>
                  <a:gd name="T34" fmla="*/ 75 w 128"/>
                  <a:gd name="T35" fmla="*/ 78 h 161"/>
                  <a:gd name="T36" fmla="*/ 99 w 128"/>
                  <a:gd name="T37" fmla="*/ 78 h 161"/>
                  <a:gd name="T38" fmla="*/ 99 w 128"/>
                  <a:gd name="T39" fmla="*/ 26 h 161"/>
                  <a:gd name="T40" fmla="*/ 75 w 128"/>
                  <a:gd name="T41" fmla="*/ 26 h 161"/>
                  <a:gd name="T42" fmla="*/ 44 w 128"/>
                  <a:gd name="T43" fmla="*/ 33 h 161"/>
                  <a:gd name="T44" fmla="*/ 36 w 128"/>
                  <a:gd name="T45" fmla="*/ 53 h 16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</a:cxnLst>
                <a:rect l="0" t="0" r="r" b="b"/>
                <a:pathLst>
                  <a:path w="128" h="161">
                    <a:moveTo>
                      <a:pt x="36" y="99"/>
                    </a:moveTo>
                    <a:cubicBezTo>
                      <a:pt x="25" y="95"/>
                      <a:pt x="18" y="89"/>
                      <a:pt x="13" y="81"/>
                    </a:cubicBezTo>
                    <a:cubicBezTo>
                      <a:pt x="8" y="73"/>
                      <a:pt x="6" y="64"/>
                      <a:pt x="6" y="53"/>
                    </a:cubicBezTo>
                    <a:cubicBezTo>
                      <a:pt x="6" y="36"/>
                      <a:pt x="11" y="23"/>
                      <a:pt x="22" y="14"/>
                    </a:cubicBezTo>
                    <a:cubicBezTo>
                      <a:pt x="32" y="4"/>
                      <a:pt x="49" y="0"/>
                      <a:pt x="74" y="0"/>
                    </a:cubicBezTo>
                    <a:cubicBezTo>
                      <a:pt x="128" y="0"/>
                      <a:pt x="128" y="0"/>
                      <a:pt x="128" y="0"/>
                    </a:cubicBezTo>
                    <a:cubicBezTo>
                      <a:pt x="128" y="161"/>
                      <a:pt x="128" y="161"/>
                      <a:pt x="128" y="161"/>
                    </a:cubicBezTo>
                    <a:cubicBezTo>
                      <a:pt x="99" y="161"/>
                      <a:pt x="99" y="161"/>
                      <a:pt x="99" y="161"/>
                    </a:cubicBezTo>
                    <a:cubicBezTo>
                      <a:pt x="99" y="105"/>
                      <a:pt x="99" y="105"/>
                      <a:pt x="99" y="105"/>
                    </a:cubicBezTo>
                    <a:cubicBezTo>
                      <a:pt x="74" y="105"/>
                      <a:pt x="74" y="105"/>
                      <a:pt x="74" y="105"/>
                    </a:cubicBezTo>
                    <a:cubicBezTo>
                      <a:pt x="72" y="105"/>
                      <a:pt x="70" y="105"/>
                      <a:pt x="68" y="105"/>
                    </a:cubicBezTo>
                    <a:cubicBezTo>
                      <a:pt x="67" y="105"/>
                      <a:pt x="65" y="104"/>
                      <a:pt x="63" y="104"/>
                    </a:cubicBezTo>
                    <a:cubicBezTo>
                      <a:pt x="32" y="161"/>
                      <a:pt x="32" y="161"/>
                      <a:pt x="32" y="161"/>
                    </a:cubicBezTo>
                    <a:cubicBezTo>
                      <a:pt x="0" y="161"/>
                      <a:pt x="0" y="161"/>
                      <a:pt x="0" y="161"/>
                    </a:cubicBezTo>
                    <a:lnTo>
                      <a:pt x="36" y="99"/>
                    </a:lnTo>
                    <a:close/>
                    <a:moveTo>
                      <a:pt x="36" y="53"/>
                    </a:moveTo>
                    <a:cubicBezTo>
                      <a:pt x="36" y="61"/>
                      <a:pt x="39" y="67"/>
                      <a:pt x="45" y="72"/>
                    </a:cubicBezTo>
                    <a:cubicBezTo>
                      <a:pt x="50" y="76"/>
                      <a:pt x="60" y="78"/>
                      <a:pt x="75" y="78"/>
                    </a:cubicBezTo>
                    <a:cubicBezTo>
                      <a:pt x="99" y="78"/>
                      <a:pt x="99" y="78"/>
                      <a:pt x="99" y="78"/>
                    </a:cubicBezTo>
                    <a:cubicBezTo>
                      <a:pt x="99" y="26"/>
                      <a:pt x="99" y="26"/>
                      <a:pt x="99" y="26"/>
                    </a:cubicBezTo>
                    <a:cubicBezTo>
                      <a:pt x="75" y="26"/>
                      <a:pt x="75" y="26"/>
                      <a:pt x="75" y="26"/>
                    </a:cubicBezTo>
                    <a:cubicBezTo>
                      <a:pt x="60" y="26"/>
                      <a:pt x="50" y="28"/>
                      <a:pt x="44" y="33"/>
                    </a:cubicBezTo>
                    <a:cubicBezTo>
                      <a:pt x="39" y="37"/>
                      <a:pt x="36" y="44"/>
                      <a:pt x="36" y="53"/>
                    </a:cubicBez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 vert="horz" wrap="square" lIns="91440" tIns="45720" rIns="91440" bIns="45720" numCol="1" anchor="t" anchorCtr="0" compatLnSpc="1">
                <a:prstTxWarp prst="textNoShape">
                  <a:avLst/>
                </a:prstTxWarp>
              </a:bodyPr>
              <a:lstStyle/>
              <a:p>
                <a:endParaRPr lang="ru-RU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55295227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057210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  <p:sldLayoutId id="2147483689" r:id="rId2"/>
    <p:sldLayoutId id="2147483690" r:id="rId3"/>
    <p:sldLayoutId id="2147483692" r:id="rId4"/>
    <p:sldLayoutId id="2147483691" r:id="rId5"/>
    <p:sldLayoutId id="2147483695" r:id="rId6"/>
    <p:sldLayoutId id="2147483706" r:id="rId7"/>
    <p:sldLayoutId id="2147483707" r:id="rId8"/>
    <p:sldLayoutId id="2147483708" r:id="rId9"/>
    <p:sldLayoutId id="2147483709" r:id="rId10"/>
    <p:sldLayoutId id="2147483711" r:id="rId11"/>
    <p:sldLayoutId id="2147483712" r:id="rId12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Рисунок 9"/>
          <p:cNvPicPr>
            <a:picLocks noChangeAspect="1"/>
          </p:cNvPicPr>
          <p:nvPr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241" t="7475" r="1398" b="36755"/>
          <a:stretch/>
        </p:blipFill>
        <p:spPr>
          <a:xfrm>
            <a:off x="247973" y="1653153"/>
            <a:ext cx="5222929" cy="4938793"/>
          </a:xfrm>
          <a:prstGeom prst="rect">
            <a:avLst/>
          </a:prstGeom>
        </p:spPr>
      </p:pic>
      <p:sp>
        <p:nvSpPr>
          <p:cNvPr id="9" name="Прямоугольник 8"/>
          <p:cNvSpPr/>
          <p:nvPr/>
        </p:nvSpPr>
        <p:spPr>
          <a:xfrm>
            <a:off x="5588948" y="4221862"/>
            <a:ext cx="2966116" cy="31619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dirty="0"/>
              <a:t>Тренинг </a:t>
            </a:r>
            <a:r>
              <a:rPr lang="ru-RU" dirty="0" smtClean="0"/>
              <a:t>«</a:t>
            </a:r>
            <a:r>
              <a:rPr lang="ru-RU" dirty="0"/>
              <a:t>Азбука предпринимателя</a:t>
            </a:r>
            <a:r>
              <a:rPr lang="ru-RU" dirty="0" smtClean="0"/>
              <a:t>»</a:t>
            </a:r>
            <a:endParaRPr lang="ru-RU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день 4 – </a:t>
            </a:r>
            <a:r>
              <a:rPr lang="ru" dirty="0" smtClean="0"/>
              <a:t>дорожная </a:t>
            </a:r>
            <a:r>
              <a:rPr lang="ru" dirty="0"/>
              <a:t>карта</a:t>
            </a:r>
            <a:endParaRPr lang="ru-RU" dirty="0"/>
          </a:p>
        </p:txBody>
      </p:sp>
      <p:sp>
        <p:nvSpPr>
          <p:cNvPr id="3" name="Текст 2"/>
          <p:cNvSpPr>
            <a:spLocks noGrp="1"/>
          </p:cNvSpPr>
          <p:nvPr>
            <p:ph type="body" sz="half" idx="2"/>
          </p:nvPr>
        </p:nvSpPr>
        <p:spPr>
          <a:xfrm>
            <a:off x="10077189" y="5443833"/>
            <a:ext cx="1418687" cy="496888"/>
          </a:xfrm>
        </p:spPr>
        <p:txBody>
          <a:bodyPr/>
          <a:lstStyle/>
          <a:p>
            <a:r>
              <a:rPr lang="ru-RU" dirty="0" err="1" smtClean="0"/>
              <a:t>дд</a:t>
            </a:r>
            <a:r>
              <a:rPr lang="ru-RU" dirty="0" smtClean="0"/>
              <a:t>/мм/</a:t>
            </a:r>
            <a:r>
              <a:rPr lang="ru-RU" dirty="0" err="1" smtClean="0"/>
              <a:t>гг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09002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2000" dirty="0" smtClean="0"/>
              <a:t>Рекомендуем выписать задачи, которые помогут вам развить и масштабировать бизнес</a:t>
            </a:r>
            <a:endParaRPr lang="ru-RU" sz="2000" dirty="0"/>
          </a:p>
        </p:txBody>
      </p:sp>
      <p:sp>
        <p:nvSpPr>
          <p:cNvPr id="4" name="Подзаголовок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/>
              <a:t>день 4 </a:t>
            </a:r>
            <a:r>
              <a:rPr lang="ru-RU" dirty="0" smtClean="0"/>
              <a:t>                         </a:t>
            </a:r>
            <a:r>
              <a:rPr lang="ru" dirty="0" smtClean="0"/>
              <a:t>дорожная </a:t>
            </a:r>
            <a:r>
              <a:rPr lang="ru" dirty="0"/>
              <a:t>карта</a:t>
            </a:r>
            <a:endParaRPr lang="ru-RU" dirty="0"/>
          </a:p>
        </p:txBody>
      </p:sp>
      <p:cxnSp>
        <p:nvCxnSpPr>
          <p:cNvPr id="6" name="Прямая соединительная линия 5"/>
          <p:cNvCxnSpPr/>
          <p:nvPr/>
        </p:nvCxnSpPr>
        <p:spPr>
          <a:xfrm>
            <a:off x="1099949" y="304800"/>
            <a:ext cx="1181100" cy="0"/>
          </a:xfrm>
          <a:prstGeom prst="line">
            <a:avLst/>
          </a:prstGeom>
          <a:ln w="127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3" name="Google Shape;2211;p47"/>
          <p:cNvGraphicFramePr/>
          <p:nvPr>
            <p:extLst>
              <p:ext uri="{D42A27DB-BD31-4B8C-83A1-F6EECF244321}">
                <p14:modId xmlns:p14="http://schemas.microsoft.com/office/powerpoint/2010/main" val="4188145135"/>
              </p:ext>
            </p:extLst>
          </p:nvPr>
        </p:nvGraphicFramePr>
        <p:xfrm>
          <a:off x="361951" y="1420014"/>
          <a:ext cx="11279223" cy="4133375"/>
        </p:xfrm>
        <a:graphic>
          <a:graphicData uri="http://schemas.openxmlformats.org/drawingml/2006/table">
            <a:tbl>
              <a:tblPr firstRow="1" bandRow="1">
                <a:noFill/>
              </a:tblPr>
              <a:tblGrid>
                <a:gridCol w="45945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2495227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363851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616990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1400399182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4279977939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2397320659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2068382141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2783553677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3681948594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4170678568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1588967528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2649008515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3710249209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2215505740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717655165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1013567775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3567697331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2256962064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1877337955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2478955491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4168403211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548851003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898069771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2222906832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662058852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654751985"/>
                    </a:ext>
                  </a:extLst>
                </a:gridCol>
                <a:gridCol w="222654">
                  <a:extLst>
                    <a:ext uri="{9D8B030D-6E8A-4147-A177-3AD203B41FA5}">
                      <a16:colId xmlns:a16="http://schemas.microsoft.com/office/drawing/2014/main" val="1976116572"/>
                    </a:ext>
                  </a:extLst>
                </a:gridCol>
              </a:tblGrid>
              <a:tr h="656759">
                <a:tc>
                  <a:txBody>
                    <a:bodyPr/>
                    <a:lstStyle/>
                    <a:p>
                      <a:pPr marL="0" marR="0" lvl="0" indent="0" algn="ctr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0" u="none" strike="noStrike" cap="none" dirty="0" smtClean="0">
                          <a:solidFill>
                            <a:schemeClr val="bg1"/>
                          </a:solidFill>
                          <a:latin typeface="+mn-lt"/>
                          <a:ea typeface="Open Sans SemiBold"/>
                          <a:cs typeface="Open Sans SemiBold"/>
                          <a:sym typeface="Open Sans SemiBold"/>
                        </a:rPr>
                        <a:t>№</a:t>
                      </a:r>
                      <a:endParaRPr sz="1600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91450" marR="91450" marT="45725" marB="45725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600" b="0" u="none" strike="noStrike" cap="none" dirty="0" smtClean="0">
                          <a:solidFill>
                            <a:schemeClr val="bg1"/>
                          </a:solidFill>
                          <a:latin typeface="+mn-lt"/>
                          <a:ea typeface="Open Sans SemiBold"/>
                          <a:cs typeface="Open Sans SemiBold"/>
                          <a:sym typeface="Open Sans SemiBold"/>
                        </a:rPr>
                        <a:t>Задачи</a:t>
                      </a:r>
                      <a:endParaRPr sz="1600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108000" marR="91450" marT="45725" marB="45725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0" u="none" strike="noStrike" cap="none" dirty="0" smtClean="0">
                          <a:solidFill>
                            <a:schemeClr val="bg1"/>
                          </a:solidFill>
                          <a:latin typeface="+mn-lt"/>
                          <a:ea typeface="Open Sans SemiBold"/>
                          <a:cs typeface="Open Sans SemiBold"/>
                          <a:sym typeface="Open Sans SemiBold"/>
                        </a:rPr>
                        <a:t>Начало внедрения</a:t>
                      </a:r>
                      <a:endParaRPr sz="1200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2800" marR="108000" marT="45725" marB="45725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0" u="none" strike="noStrike" cap="none" dirty="0" smtClean="0">
                          <a:solidFill>
                            <a:schemeClr val="bg1"/>
                          </a:solidFill>
                          <a:latin typeface="+mn-lt"/>
                          <a:ea typeface="Open Sans SemiBold"/>
                          <a:cs typeface="Open Sans SemiBold"/>
                          <a:sym typeface="Open Sans SemiBold"/>
                        </a:rPr>
                        <a:t>Продолжительность</a:t>
                      </a:r>
                      <a:endParaRPr sz="1200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2800" marR="108000" marT="45725" marB="45725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июль</a:t>
                      </a:r>
                      <a:endParaRPr sz="1200" b="0" dirty="0">
                        <a:solidFill>
                          <a:schemeClr val="bg1"/>
                        </a:solidFill>
                        <a:latin typeface="+mn-lt"/>
                      </a:endParaRPr>
                    </a:p>
                  </a:txBody>
                  <a:tcPr marL="82800" marR="108000" marT="45725" marB="45725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август</a:t>
                      </a:r>
                    </a:p>
                  </a:txBody>
                  <a:tcPr marL="82800" marR="108000" marT="45725" marB="45725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сентябрь</a:t>
                      </a:r>
                    </a:p>
                  </a:txBody>
                  <a:tcPr marL="82800" marR="108000" marT="45725" marB="45725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октябрь</a:t>
                      </a:r>
                    </a:p>
                  </a:txBody>
                  <a:tcPr marL="82800" marR="108000" marT="45725" marB="45725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rtl="0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ru-RU" sz="1200" b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ноябрь</a:t>
                      </a:r>
                    </a:p>
                  </a:txBody>
                  <a:tcPr marL="82800" marR="108000" marT="45725" marB="45725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gridSpan="4"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200" b="0" dirty="0" smtClean="0">
                          <a:solidFill>
                            <a:schemeClr val="bg1"/>
                          </a:solidFill>
                          <a:latin typeface="+mn-lt"/>
                        </a:rPr>
                        <a:t>декабрь</a:t>
                      </a:r>
                    </a:p>
                  </a:txBody>
                  <a:tcPr marL="82800" marR="108000" marT="45725" marB="45725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solidFill>
                      <a:schemeClr val="tx2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57943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Open Sans"/>
                        <a:buNone/>
                      </a:pPr>
                      <a:endParaRPr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8000" marR="844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 SemiBold"/>
                        <a:buNone/>
                      </a:pPr>
                      <a:endParaRPr sz="2800" b="0" i="0" u="none" strike="noStrike" cap="none" dirty="0">
                        <a:solidFill>
                          <a:schemeClr val="tx2"/>
                        </a:solidFill>
                        <a:latin typeface="+mn-lt"/>
                        <a:ea typeface="Open Sans SemiBold"/>
                        <a:cs typeface="Open Sans SemiBold"/>
                        <a:sym typeface="Open Sans SemiBold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57943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Open Sans"/>
                        <a:buNone/>
                      </a:pPr>
                      <a:endParaRPr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8000" marR="844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 SemiBold"/>
                        <a:buNone/>
                      </a:pPr>
                      <a:endParaRPr sz="2800" b="0" i="0" u="none" strike="noStrike" cap="none" dirty="0">
                        <a:solidFill>
                          <a:schemeClr val="tx2"/>
                        </a:solidFill>
                        <a:latin typeface="+mn-lt"/>
                        <a:ea typeface="Open Sans SemiBold"/>
                        <a:cs typeface="Open Sans SemiBold"/>
                        <a:sym typeface="Open Sans SemiBold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57943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Open Sans"/>
                        <a:buNone/>
                      </a:pPr>
                      <a:endParaRPr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8000" marR="844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 SemiBold"/>
                        <a:buNone/>
                      </a:pPr>
                      <a:endParaRPr b="0" dirty="0">
                        <a:solidFill>
                          <a:schemeClr val="tx2"/>
                        </a:solidFill>
                        <a:latin typeface="+mn-lt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7943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Open Sans"/>
                        <a:buNone/>
                      </a:pPr>
                      <a:endParaRPr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8000" marR="844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 SemiBold"/>
                        <a:buNone/>
                      </a:pPr>
                      <a:endParaRPr sz="2800" b="0" i="0" u="none" strike="noStrike" cap="none" dirty="0">
                        <a:solidFill>
                          <a:schemeClr val="tx2"/>
                        </a:solidFill>
                        <a:latin typeface="+mn-lt"/>
                        <a:ea typeface="Open Sans SemiBold"/>
                        <a:cs typeface="Open Sans SemiBold"/>
                        <a:sym typeface="Open Sans SemiBold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7943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Open Sans"/>
                        <a:buNone/>
                      </a:pPr>
                      <a:endParaRPr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8000" marR="844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 SemiBold"/>
                        <a:buNone/>
                      </a:pPr>
                      <a:endParaRPr sz="2800" b="0" i="0" u="none" strike="noStrike" cap="none" dirty="0">
                        <a:solidFill>
                          <a:schemeClr val="tx2"/>
                        </a:solidFill>
                        <a:latin typeface="+mn-lt"/>
                        <a:ea typeface="Open Sans SemiBold"/>
                        <a:cs typeface="Open Sans SemiBold"/>
                        <a:sym typeface="Open Sans SemiBold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579436">
                <a:tc>
                  <a:txBody>
                    <a:bodyPr/>
                    <a:lstStyle/>
                    <a:p>
                      <a:pPr marL="0" marR="0" lvl="0" indent="0" algn="ctr" rtl="0">
                        <a:lnSpc>
                          <a:spcPct val="9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accent2"/>
                        </a:buClr>
                        <a:buSzPts val="2000"/>
                        <a:buFont typeface="Open Sans SemiBold"/>
                        <a:buNone/>
                      </a:pPr>
                      <a:endParaRPr sz="12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0" marR="0" marT="0" marB="0" anchor="ctr">
                    <a:lnL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000"/>
                        <a:buFont typeface="Open Sans"/>
                        <a:buNone/>
                      </a:pPr>
                      <a:endParaRPr sz="1600" b="0" dirty="0">
                        <a:solidFill>
                          <a:schemeClr val="tx1"/>
                        </a:solidFill>
                        <a:latin typeface="+mn-lt"/>
                      </a:endParaRPr>
                    </a:p>
                  </a:txBody>
                  <a:tcPr marL="108000" marR="844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 SemiBold"/>
                        <a:buNone/>
                      </a:pPr>
                      <a:endParaRPr sz="2800" b="0" i="0" u="none" strike="noStrike" cap="none" dirty="0">
                        <a:solidFill>
                          <a:schemeClr val="tx2"/>
                        </a:solidFill>
                        <a:latin typeface="+mn-lt"/>
                        <a:ea typeface="Open Sans SemiBold"/>
                        <a:cs typeface="Open Sans SemiBold"/>
                        <a:sym typeface="Open Sans SemiBold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lvl="0" indent="0" algn="l" rtl="0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>
                          <a:schemeClr val="dk1"/>
                        </a:buClr>
                        <a:buSzPts val="2800"/>
                        <a:buFont typeface="Open Sans"/>
                        <a:buNone/>
                      </a:pPr>
                      <a:endParaRPr sz="1800" b="0" i="0" u="none" strike="noStrike" cap="none" dirty="0">
                        <a:solidFill>
                          <a:schemeClr val="tx1"/>
                        </a:solidFill>
                        <a:latin typeface="+mn-lt"/>
                        <a:ea typeface="Open Sans"/>
                        <a:cs typeface="Open Sans"/>
                        <a:sym typeface="Open Sans"/>
                      </a:endParaRPr>
                    </a:p>
                  </a:txBody>
                  <a:tcPr marL="84400" marR="108000" marT="0" marB="0" anchor="ctr">
                    <a:lnL w="12700" cap="flat" cmpd="sng" algn="ctr">
                      <a:solidFill>
                        <a:schemeClr val="tx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>
                      <a:noFill/>
                      <a:prstDash val="solid"/>
                      <a:round/>
                      <a:headEnd type="none" w="sm" len="sm"/>
                      <a:tailEnd type="none" w="sm" len="sm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15993600"/>
      </p:ext>
    </p:extLst>
  </p:cSld>
  <p:clrMapOvr>
    <a:masterClrMapping/>
  </p:clrMapOvr>
</p:sld>
</file>

<file path=ppt/theme/theme1.xml><?xml version="1.0" encoding="utf-8"?>
<a:theme xmlns:a="http://schemas.openxmlformats.org/drawingml/2006/main" name="Разделители и титулы">
  <a:themeElements>
    <a:clrScheme name="Азбука предпринимателя">
      <a:dk1>
        <a:srgbClr val="1B1A46"/>
      </a:dk1>
      <a:lt1>
        <a:srgbClr val="FFFFFF"/>
      </a:lt1>
      <a:dk2>
        <a:srgbClr val="006EF0"/>
      </a:dk2>
      <a:lt2>
        <a:srgbClr val="FFFFFF"/>
      </a:lt2>
      <a:accent1>
        <a:srgbClr val="C8F5AF"/>
      </a:accent1>
      <a:accent2>
        <a:srgbClr val="1B1A46"/>
      </a:accent2>
      <a:accent3>
        <a:srgbClr val="006EF0"/>
      </a:accent3>
      <a:accent4>
        <a:srgbClr val="3B94FF"/>
      </a:accent4>
      <a:accent5>
        <a:srgbClr val="79B6FF"/>
      </a:accent5>
      <a:accent6>
        <a:srgbClr val="ABD1FF"/>
      </a:accent6>
      <a:hlink>
        <a:srgbClr val="C8F5AF"/>
      </a:hlink>
      <a:folHlink>
        <a:srgbClr val="BFBFBF"/>
      </a:folHlink>
    </a:clrScheme>
    <a:fontScheme name="Азбука предпринимателя">
      <a:majorFont>
        <a:latin typeface="Segoe UI"/>
        <a:ea typeface=""/>
        <a:cs typeface=""/>
      </a:majorFont>
      <a:minorFont>
        <a:latin typeface="Segoe UI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1966</TotalTime>
  <Words>37</Words>
  <Application>Microsoft Office PowerPoint</Application>
  <PresentationFormat>Широкоэкранный</PresentationFormat>
  <Paragraphs>15</Paragraphs>
  <Slides>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5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8" baseType="lpstr">
      <vt:lpstr>Arial</vt:lpstr>
      <vt:lpstr>Calibri</vt:lpstr>
      <vt:lpstr>Open Sans</vt:lpstr>
      <vt:lpstr>Open Sans SemiBold</vt:lpstr>
      <vt:lpstr>Segoe UI</vt:lpstr>
      <vt:lpstr>Разделители и титулы</vt:lpstr>
      <vt:lpstr>Тренинг «Азбука предпринимателя»</vt:lpstr>
      <vt:lpstr>Рекомендуем выписать задачи, которые помогут вам развить и масштабировать бизнес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у</dc:creator>
  <cp:lastModifiedBy>baklushka</cp:lastModifiedBy>
  <cp:revision>124</cp:revision>
  <dcterms:created xsi:type="dcterms:W3CDTF">2022-03-19T16:20:21Z</dcterms:created>
  <dcterms:modified xsi:type="dcterms:W3CDTF">2022-05-05T08:47:50Z</dcterms:modified>
</cp:coreProperties>
</file>