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</p:sldIdLst>
  <p:sldSz cy="6858000" cx="12192000"/>
  <p:notesSz cx="6858000" cy="9144000"/>
  <p:embeddedFontLst>
    <p:embeddedFont>
      <p:font typeface="Quattrocento Sans"/>
      <p:regular r:id="rId9"/>
      <p:bold r:id="rId10"/>
      <p:italic r:id="rId11"/>
      <p:boldItalic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:go="http://customooxmlschemas.google.com/" r:id="rId13" roundtripDataSignature="AMtx7mieiQIbCw8gyVJBsrE9ZfrodRqv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083D36A-842F-4549-973C-11D37B65B8B8}">
  <a:tblStyle styleId="{B083D36A-842F-4549-973C-11D37B65B8B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QuattrocentoSans-italic.fntdata"/><Relationship Id="rId10" Type="http://schemas.openxmlformats.org/officeDocument/2006/relationships/font" Target="fonts/QuattrocentoSans-bold.fntdata"/><Relationship Id="rId13" Type="http://customschemas.google.com/relationships/presentationmetadata" Target="metadata"/><Relationship Id="rId12" Type="http://schemas.openxmlformats.org/officeDocument/2006/relationships/font" Target="fonts/Quattrocento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font" Target="fonts/QuattrocentoSans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Титульный слайд">
  <p:cSld name="5_Титульный слайд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4"/>
          <p:cNvSpPr txBox="1"/>
          <p:nvPr>
            <p:ph type="ctrTitle"/>
          </p:nvPr>
        </p:nvSpPr>
        <p:spPr>
          <a:xfrm>
            <a:off x="5476612" y="1371600"/>
            <a:ext cx="6019264" cy="24976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attrocento Sans"/>
              <a:buNone/>
              <a:defRPr b="0" i="0" sz="48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2" name="Google Shape;1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4"/>
          <p:cNvSpPr txBox="1"/>
          <p:nvPr>
            <p:ph idx="1" type="subTitle"/>
          </p:nvPr>
        </p:nvSpPr>
        <p:spPr>
          <a:xfrm>
            <a:off x="5550538" y="4221862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5" name="Google Shape;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4"/>
          <p:cNvSpPr/>
          <p:nvPr>
            <p:ph idx="3" type="pic"/>
          </p:nvPr>
        </p:nvSpPr>
        <p:spPr>
          <a:xfrm>
            <a:off x="247650" y="1655763"/>
            <a:ext cx="5229225" cy="4943475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" name="Google Shape;17;p4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8" name="Google Shape;18;p4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9" name="Google Shape;19;p4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" name="Google Shape;20;p4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" name="Google Shape;21;p4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6" name="Google Shape;26;p4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7" name="Google Shape;27;p4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8" name="Google Shape;28;p4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9" name="Google Shape;29;p4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" name="Google Shape;30;p4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" name="Google Shape;31;p4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2" name="Google Shape;32;p4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3" name="Google Shape;33;p4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4" name="Google Shape;34;p4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5" name="Google Shape;35;p4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6" name="Google Shape;36;p4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7" name="Google Shape;37;p4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Контакты">
  <p:cSld name="3_Контакты">
    <p:bg>
      <p:bgPr>
        <a:solidFill>
          <a:schemeClr val="dk1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13"/>
          <p:cNvSpPr txBox="1"/>
          <p:nvPr>
            <p:ph type="ctrTitle"/>
          </p:nvPr>
        </p:nvSpPr>
        <p:spPr>
          <a:xfrm>
            <a:off x="5461122" y="5664147"/>
            <a:ext cx="6452204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91" name="Google Shape;291;p13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292" name="Google Shape;292;p13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8" name="Google Shape;298;p13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300" name="Google Shape;300;p13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301" name="Google Shape;301;p13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2" name="Google Shape;302;p13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3" name="Google Shape;303;p13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4" name="Google Shape;304;p13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5" name="Google Shape;305;p13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6" name="Google Shape;306;p13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7" name="Google Shape;307;p13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8" name="Google Shape;308;p13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09" name="Google Shape;309;p13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0" name="Google Shape;310;p13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1" name="Google Shape;311;p13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2" name="Google Shape;312;p13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3" name="Google Shape;313;p13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4" name="Google Shape;314;p13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315" name="Google Shape;315;p13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Фотофон">
  <p:cSld name="Фотофон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>
  <p:cSld name="Пустой слайд">
    <p:bg>
      <p:bgPr>
        <a:solidFill>
          <a:schemeClr val="lt1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лайд с заголовком и названием раздела">
  <p:cSld name="Слайд с заголовком и названием раздела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254001" y="475192"/>
            <a:ext cx="11099800" cy="6762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attrocento Sans"/>
              <a:buNone/>
              <a:defRPr b="0" i="0" sz="2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5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grpSp>
        <p:nvGrpSpPr>
          <p:cNvPr id="45" name="Google Shape;45;p5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46" name="Google Shape;46;p5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" name="Google Shape;47;p5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 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48" name="Google Shape;48;p5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5" name="Google Shape;55;p5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56" name="Google Shape;56;p5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57" name="Google Shape;57;p5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58" name="Google Shape;58;p5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59" name="Google Shape;59;p5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0" name="Google Shape;60;p5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1" name="Google Shape;61;p5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2" name="Google Shape;62;p5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3" name="Google Shape;63;p5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4" name="Google Shape;64;p5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5" name="Google Shape;65;p5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6" name="Google Shape;66;p5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7" name="Google Shape;67;p5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8" name="Google Shape;68;p5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69" name="Google Shape;69;p5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0" name="Google Shape;70;p5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1" name="Google Shape;71;p5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72" name="Google Shape;72;p5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итульный слайд">
  <p:cSld name="1_Титульный слайд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F4AE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75" name="Google Shape;75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6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C8F4AE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77" name="Google Shape;77;p6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78" name="Google Shape;7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p6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80" name="Google Shape;80;p6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88" name="Google Shape;88;p6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89" name="Google Shape;89;p6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0" name="Google Shape;90;p6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1" name="Google Shape;91;p6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2" name="Google Shape;92;p6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3" name="Google Shape;93;p6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5" name="Google Shape;95;p6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6" name="Google Shape;96;p6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8" name="Google Shape;98;p6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99" name="Google Shape;99;p6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0" name="Google Shape;100;p6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1" name="Google Shape;101;p6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2" name="Google Shape;102;p6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03" name="Google Shape;103;p6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Титульный слайд">
  <p:cSld name="2_Титульный слайд">
    <p:bg>
      <p:bgPr>
        <a:solidFill>
          <a:schemeClr val="dk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8F4AE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rgbClr val="C8F4AE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06" name="Google Shape;10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7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08" name="Google Shape;108;p7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09" name="Google Shape;10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0" name="Google Shape;110;p7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11" name="Google Shape;111;p7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19" name="Google Shape;119;p7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20" name="Google Shape;120;p7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1" name="Google Shape;121;p7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2" name="Google Shape;122;p7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3" name="Google Shape;123;p7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4" name="Google Shape;124;p7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5" name="Google Shape;125;p7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6" name="Google Shape;126;p7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7" name="Google Shape;127;p7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8" name="Google Shape;128;p7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29" name="Google Shape;129;p7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0" name="Google Shape;130;p7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1" name="Google Shape;131;p7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2" name="Google Shape;132;p7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3" name="Google Shape;133;p7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34" name="Google Shape;134;p7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lt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Титульный слайд">
  <p:cSld name="3_Титульный слайд">
    <p:bg>
      <p:bgPr>
        <a:solidFill>
          <a:schemeClr val="lt1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37" name="Google Shape;13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8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39" name="Google Shape;139;p8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40" name="Google Shape;14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1" name="Google Shape;141;p8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42" name="Google Shape;142;p8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3" name="Google Shape;143;p8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4" name="Google Shape;144;p8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49" name="Google Shape;149;p8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50" name="Google Shape;150;p8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51" name="Google Shape;151;p8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7" name="Google Shape;157;p8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8" name="Google Shape;158;p8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59" name="Google Shape;159;p8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0" name="Google Shape;160;p8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1" name="Google Shape;161;p8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2" name="Google Shape;162;p8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3" name="Google Shape;163;p8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4" name="Google Shape;164;p8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65" name="Google Shape;165;p8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Титульный слайд">
  <p:cSld name="4_Титульный слайд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type="ctrTitle"/>
          </p:nvPr>
        </p:nvSpPr>
        <p:spPr>
          <a:xfrm>
            <a:off x="122869" y="25603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id="168" name="Google Shape;16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9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170" name="Google Shape;170;p9"/>
          <p:cNvSpPr txBox="1"/>
          <p:nvPr>
            <p:ph idx="2" type="body"/>
          </p:nvPr>
        </p:nvSpPr>
        <p:spPr>
          <a:xfrm>
            <a:off x="10077189" y="550365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171" name="Google Shape;1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9"/>
          <p:cNvSpPr/>
          <p:nvPr>
            <p:ph idx="3" type="pic"/>
          </p:nvPr>
        </p:nvSpPr>
        <p:spPr>
          <a:xfrm>
            <a:off x="247650" y="1651000"/>
            <a:ext cx="11690350" cy="2311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173" name="Google Shape;173;p9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174" name="Google Shape;174;p9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8" name="Google Shape;178;p9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79" name="Google Shape;179;p9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0" name="Google Shape;180;p9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181" name="Google Shape;181;p9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182" name="Google Shape;182;p9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183" name="Google Shape;183;p9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Титульный слайд">
  <p:cSld name="6_Титульный слайд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62617" y="4677929"/>
            <a:ext cx="1847833" cy="18478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>
            <p:ph type="ctrTitle"/>
          </p:nvPr>
        </p:nvSpPr>
        <p:spPr>
          <a:xfrm>
            <a:off x="122869" y="2331786"/>
            <a:ext cx="10324462" cy="32700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1" name="Google Shape;201;p10"/>
          <p:cNvSpPr txBox="1"/>
          <p:nvPr>
            <p:ph idx="1" type="subTitle"/>
          </p:nvPr>
        </p:nvSpPr>
        <p:spPr>
          <a:xfrm>
            <a:off x="174205" y="6006362"/>
            <a:ext cx="6426926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sp>
        <p:nvSpPr>
          <p:cNvPr id="202" name="Google Shape;202;p10"/>
          <p:cNvSpPr txBox="1"/>
          <p:nvPr>
            <p:ph idx="2" type="body"/>
          </p:nvPr>
        </p:nvSpPr>
        <p:spPr>
          <a:xfrm>
            <a:off x="10077189" y="5469785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/>
        </p:txBody>
      </p:sp>
      <p:pic>
        <p:nvPicPr>
          <p:cNvPr id="203" name="Google Shape;20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4" name="Google Shape;204;p10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205" name="Google Shape;205;p10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6" name="Google Shape;206;p10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7" name="Google Shape;207;p10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8" name="Google Shape;208;p10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09" name="Google Shape;209;p10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0" name="Google Shape;210;p10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1" name="Google Shape;211;p10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12" name="Google Shape;212;p10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13" name="Google Shape;213;p10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14" name="Google Shape;214;p10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5" name="Google Shape;215;p10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6" name="Google Shape;216;p10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7" name="Google Shape;217;p10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8" name="Google Shape;218;p10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19" name="Google Shape;219;p10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0" name="Google Shape;220;p10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1" name="Google Shape;221;p10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2" name="Google Shape;222;p10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3" name="Google Shape;223;p10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4" name="Google Shape;224;p10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7" name="Google Shape;227;p10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28" name="Google Shape;228;p10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Контакты">
  <p:cSld name="1_Контакт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84454" y="454543"/>
            <a:ext cx="947515" cy="496378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/>
          <p:nvPr>
            <p:ph type="ctrTitle"/>
          </p:nvPr>
        </p:nvSpPr>
        <p:spPr>
          <a:xfrm>
            <a:off x="174205" y="560432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dk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32" name="Google Shape;232;p11"/>
          <p:cNvGrpSpPr/>
          <p:nvPr/>
        </p:nvGrpSpPr>
        <p:grpSpPr>
          <a:xfrm>
            <a:off x="247650" y="277337"/>
            <a:ext cx="5033536" cy="1130532"/>
            <a:chOff x="704850" y="-1594057"/>
            <a:chExt cx="4203603" cy="944129"/>
          </a:xfrm>
        </p:grpSpPr>
        <p:sp>
          <p:nvSpPr>
            <p:cNvPr id="233" name="Google Shape;233;p11"/>
            <p:cNvSpPr/>
            <p:nvPr/>
          </p:nvSpPr>
          <p:spPr>
            <a:xfrm>
              <a:off x="3852763" y="-1219813"/>
              <a:ext cx="302046" cy="222483"/>
            </a:xfrm>
            <a:custGeom>
              <a:rect b="b" l="l" r="r" t="t"/>
              <a:pathLst>
                <a:path extrusionOk="0" h="302" w="410">
                  <a:moveTo>
                    <a:pt x="146" y="0"/>
                  </a:moveTo>
                  <a:lnTo>
                    <a:pt x="0" y="0"/>
                  </a:lnTo>
                  <a:lnTo>
                    <a:pt x="263" y="302"/>
                  </a:lnTo>
                  <a:lnTo>
                    <a:pt x="410" y="302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4" name="Google Shape;234;p11"/>
            <p:cNvSpPr/>
            <p:nvPr/>
          </p:nvSpPr>
          <p:spPr>
            <a:xfrm>
              <a:off x="1450389" y="-1417986"/>
              <a:ext cx="655662" cy="440546"/>
            </a:xfrm>
            <a:custGeom>
              <a:rect b="b" l="l" r="r" t="t"/>
              <a:pathLst>
                <a:path extrusionOk="0" h="565" w="841">
                  <a:moveTo>
                    <a:pt x="673" y="153"/>
                  </a:moveTo>
                  <a:cubicBezTo>
                    <a:pt x="729" y="112"/>
                    <a:pt x="752" y="59"/>
                    <a:pt x="748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48" y="25"/>
                    <a:pt x="643" y="51"/>
                    <a:pt x="622" y="73"/>
                  </a:cubicBezTo>
                  <a:cubicBezTo>
                    <a:pt x="598" y="97"/>
                    <a:pt x="559" y="113"/>
                    <a:pt x="524" y="117"/>
                  </a:cubicBezTo>
                  <a:cubicBezTo>
                    <a:pt x="467" y="126"/>
                    <a:pt x="249" y="123"/>
                    <a:pt x="197" y="123"/>
                  </a:cubicBezTo>
                  <a:cubicBezTo>
                    <a:pt x="197" y="213"/>
                    <a:pt x="197" y="213"/>
                    <a:pt x="197" y="213"/>
                  </a:cubicBezTo>
                  <a:cubicBezTo>
                    <a:pt x="298" y="213"/>
                    <a:pt x="396" y="213"/>
                    <a:pt x="494" y="213"/>
                  </a:cubicBezTo>
                  <a:cubicBezTo>
                    <a:pt x="661" y="214"/>
                    <a:pt x="684" y="272"/>
                    <a:pt x="681" y="337"/>
                  </a:cubicBezTo>
                  <a:cubicBezTo>
                    <a:pt x="679" y="400"/>
                    <a:pt x="639" y="434"/>
                    <a:pt x="585" y="449"/>
                  </a:cubicBezTo>
                  <a:cubicBezTo>
                    <a:pt x="462" y="480"/>
                    <a:pt x="360" y="486"/>
                    <a:pt x="213" y="445"/>
                  </a:cubicBezTo>
                  <a:cubicBezTo>
                    <a:pt x="117" y="408"/>
                    <a:pt x="102" y="323"/>
                    <a:pt x="102" y="323"/>
                  </a:cubicBezTo>
                  <a:cubicBezTo>
                    <a:pt x="6" y="324"/>
                    <a:pt x="6" y="324"/>
                    <a:pt x="6" y="324"/>
                  </a:cubicBezTo>
                  <a:cubicBezTo>
                    <a:pt x="0" y="421"/>
                    <a:pt x="88" y="516"/>
                    <a:pt x="195" y="542"/>
                  </a:cubicBezTo>
                  <a:cubicBezTo>
                    <a:pt x="288" y="565"/>
                    <a:pt x="344" y="565"/>
                    <a:pt x="440" y="565"/>
                  </a:cubicBezTo>
                  <a:cubicBezTo>
                    <a:pt x="527" y="565"/>
                    <a:pt x="617" y="551"/>
                    <a:pt x="693" y="506"/>
                  </a:cubicBezTo>
                  <a:cubicBezTo>
                    <a:pt x="811" y="436"/>
                    <a:pt x="841" y="219"/>
                    <a:pt x="673" y="1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5" name="Google Shape;235;p11"/>
            <p:cNvSpPr/>
            <p:nvPr/>
          </p:nvSpPr>
          <p:spPr>
            <a:xfrm>
              <a:off x="2793391" y="-1542488"/>
              <a:ext cx="632824" cy="588623"/>
            </a:xfrm>
            <a:custGeom>
              <a:rect b="b" l="l" r="r" t="t"/>
              <a:pathLst>
                <a:path extrusionOk="0" h="754" w="811">
                  <a:moveTo>
                    <a:pt x="424" y="488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306" y="481"/>
                    <a:pt x="341" y="500"/>
                    <a:pt x="378" y="500"/>
                  </a:cubicBezTo>
                  <a:cubicBezTo>
                    <a:pt x="417" y="500"/>
                    <a:pt x="417" y="500"/>
                    <a:pt x="417" y="500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92" y="543"/>
                    <a:pt x="392" y="543"/>
                    <a:pt x="392" y="543"/>
                  </a:cubicBezTo>
                  <a:cubicBezTo>
                    <a:pt x="356" y="605"/>
                    <a:pt x="306" y="636"/>
                    <a:pt x="249" y="634"/>
                  </a:cubicBezTo>
                  <a:cubicBezTo>
                    <a:pt x="140" y="628"/>
                    <a:pt x="131" y="552"/>
                    <a:pt x="127" y="473"/>
                  </a:cubicBezTo>
                  <a:cubicBezTo>
                    <a:pt x="127" y="262"/>
                    <a:pt x="127" y="262"/>
                    <a:pt x="127" y="262"/>
                  </a:cubicBezTo>
                  <a:cubicBezTo>
                    <a:pt x="30" y="262"/>
                    <a:pt x="30" y="262"/>
                    <a:pt x="30" y="262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30" y="473"/>
                    <a:pt x="30" y="473"/>
                    <a:pt x="30" y="473"/>
                  </a:cubicBezTo>
                  <a:cubicBezTo>
                    <a:pt x="29" y="595"/>
                    <a:pt x="67" y="675"/>
                    <a:pt x="154" y="707"/>
                  </a:cubicBezTo>
                  <a:cubicBezTo>
                    <a:pt x="218" y="731"/>
                    <a:pt x="357" y="754"/>
                    <a:pt x="456" y="615"/>
                  </a:cubicBezTo>
                  <a:cubicBezTo>
                    <a:pt x="497" y="557"/>
                    <a:pt x="811" y="0"/>
                    <a:pt x="811" y="0"/>
                  </a:cubicBezTo>
                  <a:cubicBezTo>
                    <a:pt x="698" y="0"/>
                    <a:pt x="698" y="0"/>
                    <a:pt x="698" y="0"/>
                  </a:cubicBezTo>
                  <a:lnTo>
                    <a:pt x="424" y="48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6" name="Google Shape;236;p11"/>
            <p:cNvSpPr/>
            <p:nvPr/>
          </p:nvSpPr>
          <p:spPr>
            <a:xfrm>
              <a:off x="704850" y="-1542488"/>
              <a:ext cx="728595" cy="544421"/>
            </a:xfrm>
            <a:custGeom>
              <a:rect b="b" l="l" r="r" t="t"/>
              <a:pathLst>
                <a:path extrusionOk="0" h="698" w="934">
                  <a:moveTo>
                    <a:pt x="467" y="0"/>
                  </a:moveTo>
                  <a:cubicBezTo>
                    <a:pt x="675" y="410"/>
                    <a:pt x="675" y="410"/>
                    <a:pt x="675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54" y="0"/>
                    <a:pt x="354" y="0"/>
                    <a:pt x="354" y="0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46" y="698"/>
                    <a:pt x="46" y="698"/>
                    <a:pt x="46" y="698"/>
                  </a:cubicBezTo>
                  <a:cubicBezTo>
                    <a:pt x="87" y="698"/>
                    <a:pt x="124" y="675"/>
                    <a:pt x="143" y="639"/>
                  </a:cubicBezTo>
                  <a:cubicBezTo>
                    <a:pt x="187" y="551"/>
                    <a:pt x="187" y="551"/>
                    <a:pt x="187" y="551"/>
                  </a:cubicBezTo>
                  <a:cubicBezTo>
                    <a:pt x="200" y="527"/>
                    <a:pt x="224" y="512"/>
                    <a:pt x="251" y="512"/>
                  </a:cubicBezTo>
                  <a:cubicBezTo>
                    <a:pt x="683" y="512"/>
                    <a:pt x="683" y="512"/>
                    <a:pt x="683" y="512"/>
                  </a:cubicBezTo>
                  <a:cubicBezTo>
                    <a:pt x="710" y="512"/>
                    <a:pt x="735" y="527"/>
                    <a:pt x="747" y="551"/>
                  </a:cubicBezTo>
                  <a:cubicBezTo>
                    <a:pt x="791" y="639"/>
                    <a:pt x="791" y="639"/>
                    <a:pt x="791" y="639"/>
                  </a:cubicBezTo>
                  <a:cubicBezTo>
                    <a:pt x="810" y="675"/>
                    <a:pt x="847" y="698"/>
                    <a:pt x="888" y="698"/>
                  </a:cubicBezTo>
                  <a:cubicBezTo>
                    <a:pt x="934" y="698"/>
                    <a:pt x="934" y="698"/>
                    <a:pt x="934" y="698"/>
                  </a:cubicBezTo>
                  <a:cubicBezTo>
                    <a:pt x="580" y="0"/>
                    <a:pt x="580" y="0"/>
                    <a:pt x="580" y="0"/>
                  </a:cubicBezTo>
                  <a:lnTo>
                    <a:pt x="46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7" name="Google Shape;237;p11"/>
            <p:cNvSpPr/>
            <p:nvPr/>
          </p:nvSpPr>
          <p:spPr>
            <a:xfrm>
              <a:off x="4179121" y="-1542488"/>
              <a:ext cx="729332" cy="544421"/>
            </a:xfrm>
            <a:custGeom>
              <a:rect b="b" l="l" r="r" t="t"/>
              <a:pathLst>
                <a:path extrusionOk="0" h="698" w="935">
                  <a:moveTo>
                    <a:pt x="467" y="0"/>
                  </a:moveTo>
                  <a:cubicBezTo>
                    <a:pt x="676" y="410"/>
                    <a:pt x="676" y="410"/>
                    <a:pt x="676" y="410"/>
                  </a:cubicBezTo>
                  <a:cubicBezTo>
                    <a:pt x="259" y="410"/>
                    <a:pt x="259" y="410"/>
                    <a:pt x="259" y="410"/>
                  </a:cubicBezTo>
                  <a:cubicBezTo>
                    <a:pt x="467" y="0"/>
                    <a:pt x="467" y="0"/>
                    <a:pt x="467" y="0"/>
                  </a:cubicBezTo>
                  <a:cubicBezTo>
                    <a:pt x="398" y="0"/>
                    <a:pt x="335" y="39"/>
                    <a:pt x="304" y="101"/>
                  </a:cubicBezTo>
                  <a:cubicBezTo>
                    <a:pt x="0" y="698"/>
                    <a:pt x="0" y="698"/>
                    <a:pt x="0" y="698"/>
                  </a:cubicBezTo>
                  <a:cubicBezTo>
                    <a:pt x="113" y="698"/>
                    <a:pt x="113" y="698"/>
                    <a:pt x="113" y="698"/>
                  </a:cubicBezTo>
                  <a:cubicBezTo>
                    <a:pt x="208" y="512"/>
                    <a:pt x="208" y="512"/>
                    <a:pt x="208" y="512"/>
                  </a:cubicBezTo>
                  <a:cubicBezTo>
                    <a:pt x="727" y="512"/>
                    <a:pt x="727" y="512"/>
                    <a:pt x="727" y="512"/>
                  </a:cubicBezTo>
                  <a:cubicBezTo>
                    <a:pt x="822" y="698"/>
                    <a:pt x="822" y="698"/>
                    <a:pt x="822" y="698"/>
                  </a:cubicBezTo>
                  <a:cubicBezTo>
                    <a:pt x="935" y="698"/>
                    <a:pt x="935" y="698"/>
                    <a:pt x="935" y="698"/>
                  </a:cubicBezTo>
                  <a:cubicBezTo>
                    <a:pt x="631" y="101"/>
                    <a:pt x="631" y="101"/>
                    <a:pt x="631" y="101"/>
                  </a:cubicBezTo>
                  <a:cubicBezTo>
                    <a:pt x="600" y="39"/>
                    <a:pt x="537" y="0"/>
                    <a:pt x="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8" name="Google Shape;238;p11"/>
            <p:cNvSpPr/>
            <p:nvPr/>
          </p:nvSpPr>
          <p:spPr>
            <a:xfrm>
              <a:off x="3488098" y="-1542488"/>
              <a:ext cx="608513" cy="545157"/>
            </a:xfrm>
            <a:custGeom>
              <a:rect b="b" l="l" r="r" t="t"/>
              <a:pathLst>
                <a:path extrusionOk="0" h="699" w="780">
                  <a:moveTo>
                    <a:pt x="548" y="298"/>
                  </a:moveTo>
                  <a:cubicBezTo>
                    <a:pt x="780" y="0"/>
                    <a:pt x="780" y="0"/>
                    <a:pt x="780" y="0"/>
                  </a:cubicBezTo>
                  <a:cubicBezTo>
                    <a:pt x="657" y="0"/>
                    <a:pt x="657" y="0"/>
                    <a:pt x="657" y="0"/>
                  </a:cubicBezTo>
                  <a:cubicBezTo>
                    <a:pt x="501" y="201"/>
                    <a:pt x="501" y="201"/>
                    <a:pt x="501" y="201"/>
                  </a:cubicBezTo>
                  <a:cubicBezTo>
                    <a:pt x="451" y="265"/>
                    <a:pt x="375" y="302"/>
                    <a:pt x="295" y="302"/>
                  </a:cubicBezTo>
                  <a:cubicBezTo>
                    <a:pt x="95" y="302"/>
                    <a:pt x="95" y="302"/>
                    <a:pt x="95" y="302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99"/>
                    <a:pt x="0" y="699"/>
                    <a:pt x="0" y="699"/>
                  </a:cubicBezTo>
                  <a:cubicBezTo>
                    <a:pt x="94" y="699"/>
                    <a:pt x="94" y="699"/>
                    <a:pt x="94" y="699"/>
                  </a:cubicBezTo>
                  <a:cubicBezTo>
                    <a:pt x="95" y="399"/>
                    <a:pt x="95" y="399"/>
                    <a:pt x="95" y="399"/>
                  </a:cubicBezTo>
                  <a:cubicBezTo>
                    <a:pt x="342" y="399"/>
                    <a:pt x="342" y="399"/>
                    <a:pt x="342" y="399"/>
                  </a:cubicBezTo>
                  <a:cubicBezTo>
                    <a:pt x="423" y="399"/>
                    <a:pt x="499" y="362"/>
                    <a:pt x="548" y="2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39" name="Google Shape;239;p11"/>
            <p:cNvSpPr/>
            <p:nvPr/>
          </p:nvSpPr>
          <p:spPr>
            <a:xfrm>
              <a:off x="2154673" y="-1542488"/>
              <a:ext cx="576098" cy="545157"/>
            </a:xfrm>
            <a:custGeom>
              <a:rect b="b" l="l" r="r" t="t"/>
              <a:pathLst>
                <a:path extrusionOk="0" h="699" w="739">
                  <a:moveTo>
                    <a:pt x="520" y="276"/>
                  </a:moveTo>
                  <a:cubicBezTo>
                    <a:pt x="482" y="274"/>
                    <a:pt x="104" y="275"/>
                    <a:pt x="104" y="275"/>
                  </a:cubicBezTo>
                  <a:cubicBezTo>
                    <a:pt x="104" y="87"/>
                    <a:pt x="104" y="87"/>
                    <a:pt x="104" y="87"/>
                  </a:cubicBezTo>
                  <a:cubicBezTo>
                    <a:pt x="676" y="87"/>
                    <a:pt x="676" y="87"/>
                    <a:pt x="676" y="87"/>
                  </a:cubicBezTo>
                  <a:cubicBezTo>
                    <a:pt x="676" y="0"/>
                    <a:pt x="676" y="0"/>
                    <a:pt x="676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10"/>
                    <a:pt x="0" y="610"/>
                    <a:pt x="0" y="610"/>
                  </a:cubicBezTo>
                  <a:cubicBezTo>
                    <a:pt x="58" y="610"/>
                    <a:pt x="104" y="564"/>
                    <a:pt x="104" y="507"/>
                  </a:cubicBezTo>
                  <a:cubicBezTo>
                    <a:pt x="104" y="368"/>
                    <a:pt x="104" y="368"/>
                    <a:pt x="104" y="368"/>
                  </a:cubicBezTo>
                  <a:cubicBezTo>
                    <a:pt x="104" y="368"/>
                    <a:pt x="389" y="367"/>
                    <a:pt x="528" y="370"/>
                  </a:cubicBezTo>
                  <a:cubicBezTo>
                    <a:pt x="597" y="372"/>
                    <a:pt x="626" y="412"/>
                    <a:pt x="626" y="482"/>
                  </a:cubicBezTo>
                  <a:cubicBezTo>
                    <a:pt x="626" y="551"/>
                    <a:pt x="603" y="602"/>
                    <a:pt x="528" y="605"/>
                  </a:cubicBezTo>
                  <a:cubicBezTo>
                    <a:pt x="399" y="611"/>
                    <a:pt x="104" y="610"/>
                    <a:pt x="104" y="610"/>
                  </a:cubicBezTo>
                  <a:cubicBezTo>
                    <a:pt x="104" y="699"/>
                    <a:pt x="104" y="699"/>
                    <a:pt x="104" y="699"/>
                  </a:cubicBezTo>
                  <a:cubicBezTo>
                    <a:pt x="186" y="699"/>
                    <a:pt x="269" y="699"/>
                    <a:pt x="351" y="698"/>
                  </a:cubicBezTo>
                  <a:cubicBezTo>
                    <a:pt x="426" y="697"/>
                    <a:pt x="494" y="695"/>
                    <a:pt x="569" y="691"/>
                  </a:cubicBezTo>
                  <a:cubicBezTo>
                    <a:pt x="668" y="686"/>
                    <a:pt x="739" y="631"/>
                    <a:pt x="739" y="471"/>
                  </a:cubicBezTo>
                  <a:cubicBezTo>
                    <a:pt x="739" y="380"/>
                    <a:pt x="708" y="285"/>
                    <a:pt x="520" y="27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sp>
          <p:nvSpPr>
            <p:cNvPr id="240" name="Google Shape;240;p11"/>
            <p:cNvSpPr/>
            <p:nvPr/>
          </p:nvSpPr>
          <p:spPr>
            <a:xfrm>
              <a:off x="1454809" y="-1594057"/>
              <a:ext cx="496535" cy="236481"/>
            </a:xfrm>
            <a:custGeom>
              <a:rect b="b" l="l" r="r" t="t"/>
              <a:pathLst>
                <a:path extrusionOk="0" h="303" w="636">
                  <a:moveTo>
                    <a:pt x="99" y="273"/>
                  </a:moveTo>
                  <a:cubicBezTo>
                    <a:pt x="167" y="193"/>
                    <a:pt x="323" y="104"/>
                    <a:pt x="462" y="150"/>
                  </a:cubicBezTo>
                  <a:cubicBezTo>
                    <a:pt x="500" y="163"/>
                    <a:pt x="525" y="193"/>
                    <a:pt x="531" y="224"/>
                  </a:cubicBezTo>
                  <a:cubicBezTo>
                    <a:pt x="636" y="224"/>
                    <a:pt x="636" y="224"/>
                    <a:pt x="636" y="224"/>
                  </a:cubicBezTo>
                  <a:cubicBezTo>
                    <a:pt x="635" y="209"/>
                    <a:pt x="632" y="192"/>
                    <a:pt x="627" y="176"/>
                  </a:cubicBezTo>
                  <a:cubicBezTo>
                    <a:pt x="546" y="0"/>
                    <a:pt x="298" y="43"/>
                    <a:pt x="204" y="82"/>
                  </a:cubicBezTo>
                  <a:cubicBezTo>
                    <a:pt x="120" y="116"/>
                    <a:pt x="59" y="165"/>
                    <a:pt x="0" y="246"/>
                  </a:cubicBezTo>
                  <a:cubicBezTo>
                    <a:pt x="25" y="266"/>
                    <a:pt x="48" y="284"/>
                    <a:pt x="72" y="303"/>
                  </a:cubicBezTo>
                  <a:cubicBezTo>
                    <a:pt x="83" y="291"/>
                    <a:pt x="92" y="282"/>
                    <a:pt x="99" y="2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41" name="Google Shape;241;p11"/>
            <p:cNvGrpSpPr/>
            <p:nvPr/>
          </p:nvGrpSpPr>
          <p:grpSpPr>
            <a:xfrm>
              <a:off x="704850" y="-827473"/>
              <a:ext cx="2037708" cy="177545"/>
              <a:chOff x="704850" y="-751273"/>
              <a:chExt cx="2037708" cy="177545"/>
            </a:xfrm>
          </p:grpSpPr>
          <p:sp>
            <p:nvSpPr>
              <p:cNvPr id="242" name="Google Shape;242;p11"/>
              <p:cNvSpPr/>
              <p:nvPr/>
            </p:nvSpPr>
            <p:spPr>
              <a:xfrm>
                <a:off x="704850" y="-749063"/>
                <a:ext cx="102401" cy="125976"/>
              </a:xfrm>
              <a:custGeom>
                <a:rect b="b" l="l" r="r" t="t"/>
                <a:pathLst>
                  <a:path extrusionOk="0" h="171" w="139">
                    <a:moveTo>
                      <a:pt x="0" y="0"/>
                    </a:moveTo>
                    <a:lnTo>
                      <a:pt x="139" y="0"/>
                    </a:lnTo>
                    <a:lnTo>
                      <a:pt x="139" y="171"/>
                    </a:lnTo>
                    <a:lnTo>
                      <a:pt x="108" y="171"/>
                    </a:lnTo>
                    <a:lnTo>
                      <a:pt x="108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3" name="Google Shape;243;p11"/>
              <p:cNvSpPr/>
              <p:nvPr/>
            </p:nvSpPr>
            <p:spPr>
              <a:xfrm>
                <a:off x="845559" y="-751273"/>
                <a:ext cx="111978" cy="177545"/>
              </a:xfrm>
              <a:custGeom>
                <a:rect b="b" l="l" r="r" t="t"/>
                <a:pathLst>
                  <a:path extrusionOk="0" h="228" w="144">
                    <a:moveTo>
                      <a:pt x="0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5" y="25"/>
                      <a:pt x="25" y="25"/>
                      <a:pt x="25" y="25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33" y="16"/>
                      <a:pt x="41" y="10"/>
                      <a:pt x="50" y="6"/>
                    </a:cubicBezTo>
                    <a:cubicBezTo>
                      <a:pt x="58" y="2"/>
                      <a:pt x="68" y="0"/>
                      <a:pt x="79" y="0"/>
                    </a:cubicBezTo>
                    <a:cubicBezTo>
                      <a:pt x="89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6" y="20"/>
                    </a:cubicBezTo>
                    <a:cubicBezTo>
                      <a:pt x="132" y="27"/>
                      <a:pt x="137" y="35"/>
                      <a:pt x="140" y="44"/>
                    </a:cubicBezTo>
                    <a:cubicBezTo>
                      <a:pt x="143" y="54"/>
                      <a:pt x="144" y="66"/>
                      <a:pt x="144" y="79"/>
                    </a:cubicBezTo>
                    <a:cubicBezTo>
                      <a:pt x="144" y="88"/>
                      <a:pt x="144" y="88"/>
                      <a:pt x="144" y="88"/>
                    </a:cubicBezTo>
                    <a:cubicBezTo>
                      <a:pt x="144" y="101"/>
                      <a:pt x="143" y="112"/>
                      <a:pt x="139" y="122"/>
                    </a:cubicBezTo>
                    <a:cubicBezTo>
                      <a:pt x="136" y="131"/>
                      <a:pt x="132" y="140"/>
                      <a:pt x="126" y="146"/>
                    </a:cubicBezTo>
                    <a:cubicBezTo>
                      <a:pt x="120" y="153"/>
                      <a:pt x="113" y="158"/>
                      <a:pt x="105" y="161"/>
                    </a:cubicBezTo>
                    <a:cubicBezTo>
                      <a:pt x="97" y="164"/>
                      <a:pt x="89" y="166"/>
                      <a:pt x="79" y="166"/>
                    </a:cubicBezTo>
                    <a:cubicBezTo>
                      <a:pt x="68" y="166"/>
                      <a:pt x="59" y="164"/>
                      <a:pt x="51" y="161"/>
                    </a:cubicBezTo>
                    <a:cubicBezTo>
                      <a:pt x="43" y="158"/>
                      <a:pt x="36" y="152"/>
                      <a:pt x="29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1" y="140"/>
                    </a:moveTo>
                    <a:cubicBezTo>
                      <a:pt x="84" y="140"/>
                      <a:pt x="95" y="136"/>
                      <a:pt x="103" y="127"/>
                    </a:cubicBezTo>
                    <a:cubicBezTo>
                      <a:pt x="110" y="119"/>
                      <a:pt x="114" y="105"/>
                      <a:pt x="114" y="88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61"/>
                      <a:pt x="110" y="48"/>
                      <a:pt x="102" y="40"/>
                    </a:cubicBezTo>
                    <a:cubicBezTo>
                      <a:pt x="95" y="31"/>
                      <a:pt x="84" y="27"/>
                      <a:pt x="71" y="27"/>
                    </a:cubicBezTo>
                    <a:cubicBezTo>
                      <a:pt x="58" y="27"/>
                      <a:pt x="48" y="31"/>
                      <a:pt x="40" y="39"/>
                    </a:cubicBezTo>
                    <a:cubicBezTo>
                      <a:pt x="32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2" y="118"/>
                      <a:pt x="40" y="127"/>
                    </a:cubicBezTo>
                    <a:cubicBezTo>
                      <a:pt x="48" y="135"/>
                      <a:pt x="58" y="140"/>
                      <a:pt x="71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4" name="Google Shape;244;p11"/>
              <p:cNvSpPr/>
              <p:nvPr/>
            </p:nvSpPr>
            <p:spPr>
              <a:xfrm>
                <a:off x="980375" y="-751273"/>
                <a:ext cx="112715" cy="129659"/>
              </a:xfrm>
              <a:custGeom>
                <a:rect b="b" l="l" r="r" t="t"/>
                <a:pathLst>
                  <a:path extrusionOk="0" h="166" w="145">
                    <a:moveTo>
                      <a:pt x="74" y="166"/>
                    </a:moveTo>
                    <a:cubicBezTo>
                      <a:pt x="63" y="166"/>
                      <a:pt x="53" y="164"/>
                      <a:pt x="43" y="161"/>
                    </a:cubicBezTo>
                    <a:cubicBezTo>
                      <a:pt x="34" y="157"/>
                      <a:pt x="27" y="152"/>
                      <a:pt x="20" y="145"/>
                    </a:cubicBezTo>
                    <a:cubicBezTo>
                      <a:pt x="14" y="139"/>
                      <a:pt x="9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9" y="36"/>
                      <a:pt x="14" y="27"/>
                      <a:pt x="20" y="21"/>
                    </a:cubicBezTo>
                    <a:cubicBezTo>
                      <a:pt x="26" y="14"/>
                      <a:pt x="34" y="9"/>
                      <a:pt x="43" y="6"/>
                    </a:cubicBezTo>
                    <a:cubicBezTo>
                      <a:pt x="52" y="2"/>
                      <a:pt x="62" y="0"/>
                      <a:pt x="73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9" y="14"/>
                      <a:pt x="125" y="21"/>
                    </a:cubicBezTo>
                    <a:cubicBezTo>
                      <a:pt x="131" y="28"/>
                      <a:pt x="136" y="36"/>
                      <a:pt x="140" y="46"/>
                    </a:cubicBezTo>
                    <a:cubicBezTo>
                      <a:pt x="143" y="56"/>
                      <a:pt x="145" y="68"/>
                      <a:pt x="145" y="81"/>
                    </a:cubicBezTo>
                    <a:cubicBezTo>
                      <a:pt x="145" y="92"/>
                      <a:pt x="145" y="92"/>
                      <a:pt x="145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1" y="107"/>
                      <a:pt x="35" y="119"/>
                      <a:pt x="42" y="127"/>
                    </a:cubicBezTo>
                    <a:cubicBezTo>
                      <a:pt x="50" y="136"/>
                      <a:pt x="60" y="140"/>
                      <a:pt x="73" y="140"/>
                    </a:cubicBezTo>
                    <a:cubicBezTo>
                      <a:pt x="83" y="140"/>
                      <a:pt x="91" y="138"/>
                      <a:pt x="98" y="134"/>
                    </a:cubicBezTo>
                    <a:cubicBezTo>
                      <a:pt x="105" y="130"/>
                      <a:pt x="110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2" y="145"/>
                      <a:pt x="120" y="153"/>
                    </a:cubicBezTo>
                    <a:cubicBezTo>
                      <a:pt x="108" y="162"/>
                      <a:pt x="93" y="166"/>
                      <a:pt x="74" y="166"/>
                    </a:cubicBezTo>
                    <a:close/>
                    <a:moveTo>
                      <a:pt x="73" y="27"/>
                    </a:moveTo>
                    <a:cubicBezTo>
                      <a:pt x="60" y="27"/>
                      <a:pt x="51" y="30"/>
                      <a:pt x="44" y="37"/>
                    </a:cubicBezTo>
                    <a:cubicBezTo>
                      <a:pt x="37" y="44"/>
                      <a:pt x="32" y="55"/>
                      <a:pt x="31" y="68"/>
                    </a:cubicBezTo>
                    <a:cubicBezTo>
                      <a:pt x="115" y="68"/>
                      <a:pt x="115" y="68"/>
                      <a:pt x="115" y="68"/>
                    </a:cubicBezTo>
                    <a:cubicBezTo>
                      <a:pt x="112" y="40"/>
                      <a:pt x="98" y="27"/>
                      <a:pt x="73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>
                <a:off x="1105614" y="-749063"/>
                <a:ext cx="131869" cy="157654"/>
              </a:xfrm>
              <a:custGeom>
                <a:rect b="b" l="l" r="r" t="t"/>
                <a:pathLst>
                  <a:path extrusionOk="0" h="202" w="169">
                    <a:moveTo>
                      <a:pt x="0" y="134"/>
                    </a:moveTo>
                    <a:cubicBezTo>
                      <a:pt x="16" y="134"/>
                      <a:pt x="16" y="134"/>
                      <a:pt x="16" y="134"/>
                    </a:cubicBezTo>
                    <a:cubicBezTo>
                      <a:pt x="19" y="129"/>
                      <a:pt x="22" y="124"/>
                      <a:pt x="25" y="119"/>
                    </a:cubicBezTo>
                    <a:cubicBezTo>
                      <a:pt x="27" y="114"/>
                      <a:pt x="29" y="108"/>
                      <a:pt x="30" y="102"/>
                    </a:cubicBezTo>
                    <a:cubicBezTo>
                      <a:pt x="31" y="95"/>
                      <a:pt x="32" y="87"/>
                      <a:pt x="33" y="79"/>
                    </a:cubicBezTo>
                    <a:cubicBezTo>
                      <a:pt x="33" y="70"/>
                      <a:pt x="34" y="60"/>
                      <a:pt x="34" y="48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9" y="134"/>
                      <a:pt x="149" y="134"/>
                      <a:pt x="149" y="134"/>
                    </a:cubicBezTo>
                    <a:cubicBezTo>
                      <a:pt x="169" y="134"/>
                      <a:pt x="169" y="134"/>
                      <a:pt x="169" y="134"/>
                    </a:cubicBezTo>
                    <a:cubicBezTo>
                      <a:pt x="169" y="202"/>
                      <a:pt x="169" y="202"/>
                      <a:pt x="169" y="202"/>
                    </a:cubicBezTo>
                    <a:cubicBezTo>
                      <a:pt x="141" y="202"/>
                      <a:pt x="141" y="202"/>
                      <a:pt x="141" y="202"/>
                    </a:cubicBezTo>
                    <a:cubicBezTo>
                      <a:pt x="141" y="161"/>
                      <a:pt x="141" y="161"/>
                      <a:pt x="141" y="161"/>
                    </a:cubicBezTo>
                    <a:cubicBezTo>
                      <a:pt x="28" y="161"/>
                      <a:pt x="28" y="161"/>
                      <a:pt x="28" y="161"/>
                    </a:cubicBezTo>
                    <a:cubicBezTo>
                      <a:pt x="28" y="202"/>
                      <a:pt x="28" y="202"/>
                      <a:pt x="28" y="202"/>
                    </a:cubicBezTo>
                    <a:cubicBezTo>
                      <a:pt x="0" y="202"/>
                      <a:pt x="0" y="202"/>
                      <a:pt x="0" y="202"/>
                    </a:cubicBezTo>
                    <a:lnTo>
                      <a:pt x="0" y="134"/>
                    </a:lnTo>
                    <a:close/>
                    <a:moveTo>
                      <a:pt x="121" y="134"/>
                    </a:moveTo>
                    <a:cubicBezTo>
                      <a:pt x="121" y="26"/>
                      <a:pt x="121" y="26"/>
                      <a:pt x="121" y="26"/>
                    </a:cubicBezTo>
                    <a:cubicBezTo>
                      <a:pt x="61" y="26"/>
                      <a:pt x="61" y="26"/>
                      <a:pt x="61" y="26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1" y="59"/>
                      <a:pt x="61" y="68"/>
                      <a:pt x="61" y="76"/>
                    </a:cubicBezTo>
                    <a:cubicBezTo>
                      <a:pt x="60" y="84"/>
                      <a:pt x="60" y="92"/>
                      <a:pt x="58" y="99"/>
                    </a:cubicBezTo>
                    <a:cubicBezTo>
                      <a:pt x="57" y="105"/>
                      <a:pt x="56" y="112"/>
                      <a:pt x="54" y="117"/>
                    </a:cubicBezTo>
                    <a:cubicBezTo>
                      <a:pt x="53" y="123"/>
                      <a:pt x="51" y="128"/>
                      <a:pt x="48" y="134"/>
                    </a:cubicBezTo>
                    <a:cubicBezTo>
                      <a:pt x="48" y="134"/>
                      <a:pt x="48" y="134"/>
                      <a:pt x="48" y="134"/>
                    </a:cubicBezTo>
                    <a:lnTo>
                      <a:pt x="121" y="13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>
                <a:off x="1261057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0" y="0"/>
                    </a:moveTo>
                    <a:lnTo>
                      <a:pt x="140" y="0"/>
                    </a:lnTo>
                    <a:lnTo>
                      <a:pt x="140" y="171"/>
                    </a:lnTo>
                    <a:lnTo>
                      <a:pt x="109" y="171"/>
                    </a:lnTo>
                    <a:lnTo>
                      <a:pt x="109" y="28"/>
                    </a:lnTo>
                    <a:lnTo>
                      <a:pt x="31" y="28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>
                <a:off x="1401030" y="-751273"/>
                <a:ext cx="113452" cy="177545"/>
              </a:xfrm>
              <a:custGeom>
                <a:rect b="b" l="l" r="r" t="t"/>
                <a:pathLst>
                  <a:path extrusionOk="0" h="228" w="145">
                    <a:moveTo>
                      <a:pt x="0" y="3"/>
                    </a:moveTo>
                    <a:cubicBezTo>
                      <a:pt x="23" y="3"/>
                      <a:pt x="23" y="3"/>
                      <a:pt x="23" y="3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34" y="16"/>
                      <a:pt x="42" y="10"/>
                      <a:pt x="50" y="6"/>
                    </a:cubicBezTo>
                    <a:cubicBezTo>
                      <a:pt x="59" y="2"/>
                      <a:pt x="68" y="0"/>
                      <a:pt x="80" y="0"/>
                    </a:cubicBezTo>
                    <a:cubicBezTo>
                      <a:pt x="90" y="0"/>
                      <a:pt x="98" y="2"/>
                      <a:pt x="106" y="5"/>
                    </a:cubicBezTo>
                    <a:cubicBezTo>
                      <a:pt x="114" y="9"/>
                      <a:pt x="121" y="13"/>
                      <a:pt x="127" y="20"/>
                    </a:cubicBezTo>
                    <a:cubicBezTo>
                      <a:pt x="133" y="27"/>
                      <a:pt x="137" y="35"/>
                      <a:pt x="140" y="44"/>
                    </a:cubicBezTo>
                    <a:cubicBezTo>
                      <a:pt x="143" y="54"/>
                      <a:pt x="145" y="66"/>
                      <a:pt x="145" y="79"/>
                    </a:cubicBezTo>
                    <a:cubicBezTo>
                      <a:pt x="145" y="88"/>
                      <a:pt x="145" y="88"/>
                      <a:pt x="145" y="88"/>
                    </a:cubicBezTo>
                    <a:cubicBezTo>
                      <a:pt x="145" y="101"/>
                      <a:pt x="143" y="112"/>
                      <a:pt x="140" y="122"/>
                    </a:cubicBezTo>
                    <a:cubicBezTo>
                      <a:pt x="137" y="131"/>
                      <a:pt x="132" y="140"/>
                      <a:pt x="127" y="146"/>
                    </a:cubicBezTo>
                    <a:cubicBezTo>
                      <a:pt x="121" y="153"/>
                      <a:pt x="114" y="158"/>
                      <a:pt x="106" y="161"/>
                    </a:cubicBezTo>
                    <a:cubicBezTo>
                      <a:pt x="98" y="164"/>
                      <a:pt x="89" y="166"/>
                      <a:pt x="80" y="166"/>
                    </a:cubicBezTo>
                    <a:cubicBezTo>
                      <a:pt x="69" y="166"/>
                      <a:pt x="60" y="164"/>
                      <a:pt x="52" y="161"/>
                    </a:cubicBezTo>
                    <a:cubicBezTo>
                      <a:pt x="44" y="158"/>
                      <a:pt x="37" y="152"/>
                      <a:pt x="30" y="144"/>
                    </a:cubicBezTo>
                    <a:cubicBezTo>
                      <a:pt x="29" y="144"/>
                      <a:pt x="29" y="144"/>
                      <a:pt x="29" y="144"/>
                    </a:cubicBezTo>
                    <a:cubicBezTo>
                      <a:pt x="29" y="228"/>
                      <a:pt x="29" y="228"/>
                      <a:pt x="29" y="228"/>
                    </a:cubicBezTo>
                    <a:cubicBezTo>
                      <a:pt x="0" y="228"/>
                      <a:pt x="0" y="228"/>
                      <a:pt x="0" y="228"/>
                    </a:cubicBezTo>
                    <a:lnTo>
                      <a:pt x="0" y="3"/>
                    </a:lnTo>
                    <a:close/>
                    <a:moveTo>
                      <a:pt x="72" y="140"/>
                    </a:moveTo>
                    <a:cubicBezTo>
                      <a:pt x="85" y="140"/>
                      <a:pt x="95" y="136"/>
                      <a:pt x="103" y="127"/>
                    </a:cubicBezTo>
                    <a:cubicBezTo>
                      <a:pt x="111" y="119"/>
                      <a:pt x="115" y="105"/>
                      <a:pt x="115" y="88"/>
                    </a:cubicBezTo>
                    <a:cubicBezTo>
                      <a:pt x="115" y="79"/>
                      <a:pt x="115" y="79"/>
                      <a:pt x="115" y="79"/>
                    </a:cubicBezTo>
                    <a:cubicBezTo>
                      <a:pt x="115" y="61"/>
                      <a:pt x="111" y="48"/>
                      <a:pt x="103" y="40"/>
                    </a:cubicBezTo>
                    <a:cubicBezTo>
                      <a:pt x="95" y="31"/>
                      <a:pt x="85" y="27"/>
                      <a:pt x="72" y="27"/>
                    </a:cubicBezTo>
                    <a:cubicBezTo>
                      <a:pt x="59" y="27"/>
                      <a:pt x="49" y="31"/>
                      <a:pt x="41" y="39"/>
                    </a:cubicBezTo>
                    <a:cubicBezTo>
                      <a:pt x="33" y="48"/>
                      <a:pt x="29" y="61"/>
                      <a:pt x="29" y="79"/>
                    </a:cubicBezTo>
                    <a:cubicBezTo>
                      <a:pt x="29" y="88"/>
                      <a:pt x="29" y="88"/>
                      <a:pt x="29" y="88"/>
                    </a:cubicBezTo>
                    <a:cubicBezTo>
                      <a:pt x="29" y="105"/>
                      <a:pt x="33" y="118"/>
                      <a:pt x="41" y="127"/>
                    </a:cubicBezTo>
                    <a:cubicBezTo>
                      <a:pt x="49" y="135"/>
                      <a:pt x="59" y="140"/>
                      <a:pt x="72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>
                <a:off x="1544687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0" y="0"/>
                    </a:lnTo>
                    <a:lnTo>
                      <a:pt x="30" y="132"/>
                    </a:lnTo>
                    <a:lnTo>
                      <a:pt x="31" y="132"/>
                    </a:lnTo>
                    <a:lnTo>
                      <a:pt x="10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4" y="37"/>
                    </a:lnTo>
                    <a:lnTo>
                      <a:pt x="40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49" name="Google Shape;249;p11"/>
              <p:cNvSpPr/>
              <p:nvPr/>
            </p:nvSpPr>
            <p:spPr>
              <a:xfrm>
                <a:off x="1689816" y="-749063"/>
                <a:ext cx="107558" cy="125976"/>
              </a:xfrm>
              <a:custGeom>
                <a:rect b="b" l="l" r="r" t="t"/>
                <a:pathLst>
                  <a:path extrusionOk="0" h="171" w="146">
                    <a:moveTo>
                      <a:pt x="0" y="0"/>
                    </a:moveTo>
                    <a:lnTo>
                      <a:pt x="31" y="0"/>
                    </a:lnTo>
                    <a:lnTo>
                      <a:pt x="31" y="69"/>
                    </a:lnTo>
                    <a:lnTo>
                      <a:pt x="115" y="69"/>
                    </a:lnTo>
                    <a:lnTo>
                      <a:pt x="115" y="0"/>
                    </a:lnTo>
                    <a:lnTo>
                      <a:pt x="146" y="0"/>
                    </a:lnTo>
                    <a:lnTo>
                      <a:pt x="146" y="171"/>
                    </a:lnTo>
                    <a:lnTo>
                      <a:pt x="115" y="171"/>
                    </a:lnTo>
                    <a:lnTo>
                      <a:pt x="115" y="97"/>
                    </a:lnTo>
                    <a:lnTo>
                      <a:pt x="31" y="9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0" name="Google Shape;250;p11"/>
              <p:cNvSpPr/>
              <p:nvPr/>
            </p:nvSpPr>
            <p:spPr>
              <a:xfrm>
                <a:off x="1834946" y="-749063"/>
                <a:ext cx="108294" cy="125976"/>
              </a:xfrm>
              <a:custGeom>
                <a:rect b="b" l="l" r="r" t="t"/>
                <a:pathLst>
                  <a:path extrusionOk="0" h="171" w="147">
                    <a:moveTo>
                      <a:pt x="0" y="0"/>
                    </a:moveTo>
                    <a:lnTo>
                      <a:pt x="31" y="0"/>
                    </a:lnTo>
                    <a:lnTo>
                      <a:pt x="31" y="132"/>
                    </a:lnTo>
                    <a:lnTo>
                      <a:pt x="32" y="132"/>
                    </a:lnTo>
                    <a:lnTo>
                      <a:pt x="106" y="0"/>
                    </a:lnTo>
                    <a:lnTo>
                      <a:pt x="147" y="0"/>
                    </a:lnTo>
                    <a:lnTo>
                      <a:pt x="147" y="171"/>
                    </a:lnTo>
                    <a:lnTo>
                      <a:pt x="116" y="171"/>
                    </a:lnTo>
                    <a:lnTo>
                      <a:pt x="116" y="37"/>
                    </a:lnTo>
                    <a:lnTo>
                      <a:pt x="115" y="37"/>
                    </a:lnTo>
                    <a:lnTo>
                      <a:pt x="4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>
                <a:off x="1980812" y="-749063"/>
                <a:ext cx="132606" cy="125976"/>
              </a:xfrm>
              <a:custGeom>
                <a:rect b="b" l="l" r="r" t="t"/>
                <a:pathLst>
                  <a:path extrusionOk="0" h="171" w="180">
                    <a:moveTo>
                      <a:pt x="0" y="0"/>
                    </a:moveTo>
                    <a:lnTo>
                      <a:pt x="45" y="0"/>
                    </a:lnTo>
                    <a:lnTo>
                      <a:pt x="91" y="96"/>
                    </a:lnTo>
                    <a:lnTo>
                      <a:pt x="91" y="96"/>
                    </a:lnTo>
                    <a:lnTo>
                      <a:pt x="136" y="0"/>
                    </a:lnTo>
                    <a:lnTo>
                      <a:pt x="180" y="0"/>
                    </a:lnTo>
                    <a:lnTo>
                      <a:pt x="180" y="171"/>
                    </a:lnTo>
                    <a:lnTo>
                      <a:pt x="149" y="171"/>
                    </a:lnTo>
                    <a:lnTo>
                      <a:pt x="149" y="37"/>
                    </a:lnTo>
                    <a:lnTo>
                      <a:pt x="149" y="37"/>
                    </a:lnTo>
                    <a:lnTo>
                      <a:pt x="106" y="131"/>
                    </a:lnTo>
                    <a:lnTo>
                      <a:pt x="75" y="131"/>
                    </a:lnTo>
                    <a:lnTo>
                      <a:pt x="31" y="37"/>
                    </a:lnTo>
                    <a:lnTo>
                      <a:pt x="31" y="37"/>
                    </a:lnTo>
                    <a:lnTo>
                      <a:pt x="31" y="171"/>
                    </a:lnTo>
                    <a:lnTo>
                      <a:pt x="0" y="17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>
                <a:off x="2142149" y="-751273"/>
                <a:ext cx="105348" cy="129659"/>
              </a:xfrm>
              <a:custGeom>
                <a:rect b="b" l="l" r="r" t="t"/>
                <a:pathLst>
                  <a:path extrusionOk="0" h="166" w="135">
                    <a:moveTo>
                      <a:pt x="55" y="166"/>
                    </a:moveTo>
                    <a:cubicBezTo>
                      <a:pt x="37" y="166"/>
                      <a:pt x="23" y="162"/>
                      <a:pt x="14" y="153"/>
                    </a:cubicBezTo>
                    <a:cubicBezTo>
                      <a:pt x="5" y="145"/>
                      <a:pt x="0" y="133"/>
                      <a:pt x="0" y="118"/>
                    </a:cubicBezTo>
                    <a:cubicBezTo>
                      <a:pt x="0" y="102"/>
                      <a:pt x="6" y="89"/>
                      <a:pt x="16" y="80"/>
                    </a:cubicBezTo>
                    <a:cubicBezTo>
                      <a:pt x="27" y="71"/>
                      <a:pt x="45" y="66"/>
                      <a:pt x="69" y="66"/>
                    </a:cubicBezTo>
                    <a:cubicBezTo>
                      <a:pt x="106" y="66"/>
                      <a:pt x="106" y="66"/>
                      <a:pt x="106" y="66"/>
                    </a:cubicBezTo>
                    <a:cubicBezTo>
                      <a:pt x="106" y="57"/>
                      <a:pt x="106" y="57"/>
                      <a:pt x="106" y="57"/>
                    </a:cubicBezTo>
                    <a:cubicBezTo>
                      <a:pt x="106" y="47"/>
                      <a:pt x="104" y="39"/>
                      <a:pt x="98" y="34"/>
                    </a:cubicBezTo>
                    <a:cubicBezTo>
                      <a:pt x="93" y="29"/>
                      <a:pt x="84" y="27"/>
                      <a:pt x="71" y="27"/>
                    </a:cubicBezTo>
                    <a:cubicBezTo>
                      <a:pt x="59" y="27"/>
                      <a:pt x="51" y="29"/>
                      <a:pt x="46" y="33"/>
                    </a:cubicBezTo>
                    <a:cubicBezTo>
                      <a:pt x="40" y="37"/>
                      <a:pt x="37" y="42"/>
                      <a:pt x="36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7" y="41"/>
                      <a:pt x="9" y="35"/>
                      <a:pt x="12" y="29"/>
                    </a:cubicBezTo>
                    <a:cubicBezTo>
                      <a:pt x="15" y="23"/>
                      <a:pt x="19" y="18"/>
                      <a:pt x="24" y="14"/>
                    </a:cubicBezTo>
                    <a:cubicBezTo>
                      <a:pt x="29" y="10"/>
                      <a:pt x="36" y="6"/>
                      <a:pt x="44" y="4"/>
                    </a:cubicBezTo>
                    <a:cubicBezTo>
                      <a:pt x="52" y="1"/>
                      <a:pt x="61" y="0"/>
                      <a:pt x="71" y="0"/>
                    </a:cubicBezTo>
                    <a:cubicBezTo>
                      <a:pt x="93" y="0"/>
                      <a:pt x="109" y="5"/>
                      <a:pt x="120" y="15"/>
                    </a:cubicBezTo>
                    <a:cubicBezTo>
                      <a:pt x="130" y="25"/>
                      <a:pt x="135" y="40"/>
                      <a:pt x="135" y="59"/>
                    </a:cubicBezTo>
                    <a:cubicBezTo>
                      <a:pt x="135" y="164"/>
                      <a:pt x="135" y="164"/>
                      <a:pt x="135" y="164"/>
                    </a:cubicBezTo>
                    <a:cubicBezTo>
                      <a:pt x="113" y="164"/>
                      <a:pt x="113" y="164"/>
                      <a:pt x="113" y="164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109" y="139"/>
                      <a:pt x="109" y="139"/>
                      <a:pt x="109" y="139"/>
                    </a:cubicBezTo>
                    <a:cubicBezTo>
                      <a:pt x="95" y="157"/>
                      <a:pt x="78" y="166"/>
                      <a:pt x="55" y="166"/>
                    </a:cubicBezTo>
                    <a:close/>
                    <a:moveTo>
                      <a:pt x="58" y="140"/>
                    </a:moveTo>
                    <a:cubicBezTo>
                      <a:pt x="65" y="140"/>
                      <a:pt x="71" y="139"/>
                      <a:pt x="77" y="136"/>
                    </a:cubicBezTo>
                    <a:cubicBezTo>
                      <a:pt x="83" y="134"/>
                      <a:pt x="88" y="131"/>
                      <a:pt x="92" y="127"/>
                    </a:cubicBezTo>
                    <a:cubicBezTo>
                      <a:pt x="97" y="123"/>
                      <a:pt x="100" y="118"/>
                      <a:pt x="103" y="113"/>
                    </a:cubicBezTo>
                    <a:cubicBezTo>
                      <a:pt x="105" y="108"/>
                      <a:pt x="106" y="102"/>
                      <a:pt x="106" y="96"/>
                    </a:cubicBezTo>
                    <a:cubicBezTo>
                      <a:pt x="106" y="90"/>
                      <a:pt x="106" y="90"/>
                      <a:pt x="106" y="90"/>
                    </a:cubicBezTo>
                    <a:cubicBezTo>
                      <a:pt x="71" y="90"/>
                      <a:pt x="71" y="90"/>
                      <a:pt x="71" y="90"/>
                    </a:cubicBezTo>
                    <a:cubicBezTo>
                      <a:pt x="56" y="90"/>
                      <a:pt x="45" y="93"/>
                      <a:pt x="39" y="98"/>
                    </a:cubicBezTo>
                    <a:cubicBezTo>
                      <a:pt x="33" y="103"/>
                      <a:pt x="30" y="110"/>
                      <a:pt x="30" y="118"/>
                    </a:cubicBezTo>
                    <a:cubicBezTo>
                      <a:pt x="30" y="124"/>
                      <a:pt x="33" y="130"/>
                      <a:pt x="37" y="134"/>
                    </a:cubicBezTo>
                    <a:cubicBezTo>
                      <a:pt x="42" y="138"/>
                      <a:pt x="49" y="140"/>
                      <a:pt x="58" y="14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>
                <a:off x="2263705" y="-749063"/>
                <a:ext cx="103138" cy="125976"/>
              </a:xfrm>
              <a:custGeom>
                <a:rect b="b" l="l" r="r" t="t"/>
                <a:pathLst>
                  <a:path extrusionOk="0" h="171" w="140">
                    <a:moveTo>
                      <a:pt x="55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140" y="0"/>
                    </a:lnTo>
                    <a:lnTo>
                      <a:pt x="140" y="28"/>
                    </a:lnTo>
                    <a:lnTo>
                      <a:pt x="86" y="28"/>
                    </a:lnTo>
                    <a:lnTo>
                      <a:pt x="86" y="171"/>
                    </a:lnTo>
                    <a:lnTo>
                      <a:pt x="55" y="171"/>
                    </a:lnTo>
                    <a:lnTo>
                      <a:pt x="55" y="2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4" name="Google Shape;254;p11"/>
              <p:cNvSpPr/>
              <p:nvPr/>
            </p:nvSpPr>
            <p:spPr>
              <a:xfrm>
                <a:off x="2377156" y="-751273"/>
                <a:ext cx="111978" cy="129659"/>
              </a:xfrm>
              <a:custGeom>
                <a:rect b="b" l="l" r="r" t="t"/>
                <a:pathLst>
                  <a:path extrusionOk="0" h="166" w="144">
                    <a:moveTo>
                      <a:pt x="74" y="166"/>
                    </a:moveTo>
                    <a:cubicBezTo>
                      <a:pt x="62" y="166"/>
                      <a:pt x="52" y="164"/>
                      <a:pt x="43" y="161"/>
                    </a:cubicBezTo>
                    <a:cubicBezTo>
                      <a:pt x="34" y="157"/>
                      <a:pt x="26" y="152"/>
                      <a:pt x="20" y="145"/>
                    </a:cubicBezTo>
                    <a:cubicBezTo>
                      <a:pt x="13" y="139"/>
                      <a:pt x="8" y="130"/>
                      <a:pt x="5" y="121"/>
                    </a:cubicBezTo>
                    <a:cubicBezTo>
                      <a:pt x="2" y="111"/>
                      <a:pt x="0" y="100"/>
                      <a:pt x="0" y="88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66"/>
                      <a:pt x="2" y="55"/>
                      <a:pt x="5" y="45"/>
                    </a:cubicBezTo>
                    <a:cubicBezTo>
                      <a:pt x="8" y="36"/>
                      <a:pt x="13" y="27"/>
                      <a:pt x="20" y="21"/>
                    </a:cubicBezTo>
                    <a:cubicBezTo>
                      <a:pt x="26" y="14"/>
                      <a:pt x="34" y="9"/>
                      <a:pt x="42" y="6"/>
                    </a:cubicBezTo>
                    <a:cubicBezTo>
                      <a:pt x="51" y="2"/>
                      <a:pt x="61" y="0"/>
                      <a:pt x="72" y="0"/>
                    </a:cubicBezTo>
                    <a:cubicBezTo>
                      <a:pt x="83" y="0"/>
                      <a:pt x="93" y="2"/>
                      <a:pt x="102" y="6"/>
                    </a:cubicBezTo>
                    <a:cubicBezTo>
                      <a:pt x="111" y="9"/>
                      <a:pt x="118" y="14"/>
                      <a:pt x="125" y="21"/>
                    </a:cubicBezTo>
                    <a:cubicBezTo>
                      <a:pt x="131" y="28"/>
                      <a:pt x="136" y="36"/>
                      <a:pt x="139" y="46"/>
                    </a:cubicBezTo>
                    <a:cubicBezTo>
                      <a:pt x="143" y="56"/>
                      <a:pt x="144" y="68"/>
                      <a:pt x="144" y="81"/>
                    </a:cubicBezTo>
                    <a:cubicBezTo>
                      <a:pt x="144" y="92"/>
                      <a:pt x="144" y="92"/>
                      <a:pt x="144" y="92"/>
                    </a:cubicBezTo>
                    <a:cubicBezTo>
                      <a:pt x="30" y="92"/>
                      <a:pt x="30" y="92"/>
                      <a:pt x="30" y="92"/>
                    </a:cubicBezTo>
                    <a:cubicBezTo>
                      <a:pt x="30" y="107"/>
                      <a:pt x="34" y="119"/>
                      <a:pt x="42" y="127"/>
                    </a:cubicBezTo>
                    <a:cubicBezTo>
                      <a:pt x="49" y="136"/>
                      <a:pt x="59" y="140"/>
                      <a:pt x="72" y="140"/>
                    </a:cubicBezTo>
                    <a:cubicBezTo>
                      <a:pt x="82" y="140"/>
                      <a:pt x="91" y="138"/>
                      <a:pt x="98" y="134"/>
                    </a:cubicBezTo>
                    <a:cubicBezTo>
                      <a:pt x="104" y="130"/>
                      <a:pt x="109" y="124"/>
                      <a:pt x="113" y="115"/>
                    </a:cubicBezTo>
                    <a:cubicBezTo>
                      <a:pt x="143" y="115"/>
                      <a:pt x="143" y="115"/>
                      <a:pt x="143" y="115"/>
                    </a:cubicBezTo>
                    <a:cubicBezTo>
                      <a:pt x="139" y="132"/>
                      <a:pt x="131" y="145"/>
                      <a:pt x="119" y="153"/>
                    </a:cubicBezTo>
                    <a:cubicBezTo>
                      <a:pt x="107" y="162"/>
                      <a:pt x="92" y="166"/>
                      <a:pt x="74" y="166"/>
                    </a:cubicBezTo>
                    <a:close/>
                    <a:moveTo>
                      <a:pt x="72" y="27"/>
                    </a:moveTo>
                    <a:cubicBezTo>
                      <a:pt x="60" y="27"/>
                      <a:pt x="50" y="30"/>
                      <a:pt x="43" y="37"/>
                    </a:cubicBezTo>
                    <a:cubicBezTo>
                      <a:pt x="36" y="44"/>
                      <a:pt x="32" y="55"/>
                      <a:pt x="30" y="68"/>
                    </a:cubicBezTo>
                    <a:cubicBezTo>
                      <a:pt x="114" y="68"/>
                      <a:pt x="114" y="68"/>
                      <a:pt x="114" y="68"/>
                    </a:cubicBezTo>
                    <a:cubicBezTo>
                      <a:pt x="112" y="40"/>
                      <a:pt x="98" y="27"/>
                      <a:pt x="72" y="2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5" name="Google Shape;255;p11"/>
              <p:cNvSpPr/>
              <p:nvPr/>
            </p:nvSpPr>
            <p:spPr>
              <a:xfrm>
                <a:off x="2502395" y="-749063"/>
                <a:ext cx="114188" cy="127449"/>
              </a:xfrm>
              <a:custGeom>
                <a:rect b="b" l="l" r="r" t="t"/>
                <a:pathLst>
                  <a:path extrusionOk="0" h="163" w="146">
                    <a:moveTo>
                      <a:pt x="0" y="137"/>
                    </a:moveTo>
                    <a:cubicBezTo>
                      <a:pt x="4" y="137"/>
                      <a:pt x="4" y="137"/>
                      <a:pt x="4" y="137"/>
                    </a:cubicBezTo>
                    <a:cubicBezTo>
                      <a:pt x="11" y="137"/>
                      <a:pt x="15" y="135"/>
                      <a:pt x="19" y="131"/>
                    </a:cubicBezTo>
                    <a:cubicBezTo>
                      <a:pt x="23" y="127"/>
                      <a:pt x="25" y="121"/>
                      <a:pt x="27" y="113"/>
                    </a:cubicBezTo>
                    <a:cubicBezTo>
                      <a:pt x="28" y="106"/>
                      <a:pt x="29" y="96"/>
                      <a:pt x="30" y="86"/>
                    </a:cubicBezTo>
                    <a:cubicBezTo>
                      <a:pt x="30" y="75"/>
                      <a:pt x="30" y="63"/>
                      <a:pt x="30" y="5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6" y="0"/>
                      <a:pt x="146" y="0"/>
                      <a:pt x="146" y="0"/>
                    </a:cubicBezTo>
                    <a:cubicBezTo>
                      <a:pt x="146" y="161"/>
                      <a:pt x="146" y="161"/>
                      <a:pt x="146" y="161"/>
                    </a:cubicBezTo>
                    <a:cubicBezTo>
                      <a:pt x="117" y="161"/>
                      <a:pt x="117" y="161"/>
                      <a:pt x="117" y="161"/>
                    </a:cubicBezTo>
                    <a:cubicBezTo>
                      <a:pt x="117" y="26"/>
                      <a:pt x="117" y="26"/>
                      <a:pt x="117" y="26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50"/>
                      <a:pt x="59" y="50"/>
                      <a:pt x="59" y="50"/>
                    </a:cubicBezTo>
                    <a:cubicBezTo>
                      <a:pt x="59" y="64"/>
                      <a:pt x="59" y="79"/>
                      <a:pt x="58" y="92"/>
                    </a:cubicBezTo>
                    <a:cubicBezTo>
                      <a:pt x="57" y="106"/>
                      <a:pt x="55" y="118"/>
                      <a:pt x="52" y="129"/>
                    </a:cubicBezTo>
                    <a:cubicBezTo>
                      <a:pt x="49" y="139"/>
                      <a:pt x="43" y="148"/>
                      <a:pt x="36" y="154"/>
                    </a:cubicBezTo>
                    <a:cubicBezTo>
                      <a:pt x="28" y="160"/>
                      <a:pt x="18" y="163"/>
                      <a:pt x="4" y="163"/>
                    </a:cubicBezTo>
                    <a:cubicBezTo>
                      <a:pt x="0" y="163"/>
                      <a:pt x="0" y="163"/>
                      <a:pt x="0" y="163"/>
                    </a:cubicBezTo>
                    <a:lnTo>
                      <a:pt x="0" y="13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>
                <a:off x="2643104" y="-749063"/>
                <a:ext cx="99454" cy="125976"/>
              </a:xfrm>
              <a:custGeom>
                <a:rect b="b" l="l" r="r" t="t"/>
                <a:pathLst>
                  <a:path extrusionOk="0" h="161" w="128">
                    <a:moveTo>
                      <a:pt x="36" y="99"/>
                    </a:moveTo>
                    <a:cubicBezTo>
                      <a:pt x="25" y="95"/>
                      <a:pt x="18" y="89"/>
                      <a:pt x="13" y="81"/>
                    </a:cubicBezTo>
                    <a:cubicBezTo>
                      <a:pt x="8" y="73"/>
                      <a:pt x="6" y="64"/>
                      <a:pt x="6" y="53"/>
                    </a:cubicBezTo>
                    <a:cubicBezTo>
                      <a:pt x="6" y="36"/>
                      <a:pt x="11" y="23"/>
                      <a:pt x="22" y="14"/>
                    </a:cubicBezTo>
                    <a:cubicBezTo>
                      <a:pt x="32" y="4"/>
                      <a:pt x="49" y="0"/>
                      <a:pt x="74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28" y="161"/>
                      <a:pt x="128" y="161"/>
                      <a:pt x="128" y="161"/>
                    </a:cubicBezTo>
                    <a:cubicBezTo>
                      <a:pt x="99" y="161"/>
                      <a:pt x="99" y="161"/>
                      <a:pt x="99" y="161"/>
                    </a:cubicBezTo>
                    <a:cubicBezTo>
                      <a:pt x="99" y="105"/>
                      <a:pt x="99" y="105"/>
                      <a:pt x="99" y="105"/>
                    </a:cubicBezTo>
                    <a:cubicBezTo>
                      <a:pt x="74" y="105"/>
                      <a:pt x="74" y="105"/>
                      <a:pt x="74" y="105"/>
                    </a:cubicBezTo>
                    <a:cubicBezTo>
                      <a:pt x="72" y="105"/>
                      <a:pt x="70" y="105"/>
                      <a:pt x="68" y="105"/>
                    </a:cubicBezTo>
                    <a:cubicBezTo>
                      <a:pt x="67" y="105"/>
                      <a:pt x="65" y="104"/>
                      <a:pt x="63" y="104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0" y="161"/>
                      <a:pt x="0" y="161"/>
                      <a:pt x="0" y="161"/>
                    </a:cubicBezTo>
                    <a:lnTo>
                      <a:pt x="36" y="99"/>
                    </a:lnTo>
                    <a:close/>
                    <a:moveTo>
                      <a:pt x="36" y="53"/>
                    </a:moveTo>
                    <a:cubicBezTo>
                      <a:pt x="36" y="61"/>
                      <a:pt x="39" y="67"/>
                      <a:pt x="45" y="72"/>
                    </a:cubicBezTo>
                    <a:cubicBezTo>
                      <a:pt x="50" y="76"/>
                      <a:pt x="60" y="78"/>
                      <a:pt x="75" y="78"/>
                    </a:cubicBezTo>
                    <a:cubicBezTo>
                      <a:pt x="99" y="78"/>
                      <a:pt x="99" y="78"/>
                      <a:pt x="99" y="78"/>
                    </a:cubicBezTo>
                    <a:cubicBezTo>
                      <a:pt x="99" y="26"/>
                      <a:pt x="99" y="26"/>
                      <a:pt x="99" y="26"/>
                    </a:cubicBezTo>
                    <a:cubicBezTo>
                      <a:pt x="75" y="26"/>
                      <a:pt x="75" y="26"/>
                      <a:pt x="75" y="26"/>
                    </a:cubicBezTo>
                    <a:cubicBezTo>
                      <a:pt x="60" y="26"/>
                      <a:pt x="50" y="28"/>
                      <a:pt x="44" y="33"/>
                    </a:cubicBezTo>
                    <a:cubicBezTo>
                      <a:pt x="39" y="37"/>
                      <a:pt x="36" y="44"/>
                      <a:pt x="3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Контакты">
  <p:cSld name="2_Контакты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2"/>
          <p:cNvSpPr/>
          <p:nvPr/>
        </p:nvSpPr>
        <p:spPr>
          <a:xfrm>
            <a:off x="-837" y="0"/>
            <a:ext cx="12193674" cy="6142008"/>
          </a:xfrm>
          <a:prstGeom prst="rect">
            <a:avLst/>
          </a:prstGeom>
          <a:solidFill>
            <a:srgbClr val="006E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9" name="Google Shape;259;p12"/>
          <p:cNvSpPr txBox="1"/>
          <p:nvPr>
            <p:ph type="ctrTitle"/>
          </p:nvPr>
        </p:nvSpPr>
        <p:spPr>
          <a:xfrm>
            <a:off x="174205" y="1813056"/>
            <a:ext cx="9144000" cy="101866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Quattrocento Sans"/>
              <a:buNone/>
              <a:defRPr b="0" i="0" sz="6000" u="none" cap="none" strike="noStrike">
                <a:solidFill>
                  <a:schemeClr val="accen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grpSp>
        <p:nvGrpSpPr>
          <p:cNvPr id="260" name="Google Shape;260;p12"/>
          <p:cNvGrpSpPr/>
          <p:nvPr/>
        </p:nvGrpSpPr>
        <p:grpSpPr>
          <a:xfrm>
            <a:off x="285749" y="6205388"/>
            <a:ext cx="11654205" cy="595461"/>
            <a:chOff x="285749" y="6205388"/>
            <a:chExt cx="11654205" cy="595461"/>
          </a:xfrm>
        </p:grpSpPr>
        <p:pic>
          <p:nvPicPr>
            <p:cNvPr id="261" name="Google Shape;261;p1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1078577" y="6285637"/>
              <a:ext cx="861377" cy="45125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2"/>
            <p:cNvSpPr txBox="1"/>
            <p:nvPr/>
          </p:nvSpPr>
          <p:spPr>
            <a:xfrm>
              <a:off x="5388046" y="6328460"/>
              <a:ext cx="5593382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Материалы являются собственностью АО «Корпорация «МСП» </a:t>
              </a:r>
              <a:b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</a:br>
              <a:r>
                <a:rPr lang="ru-RU" sz="1000">
                  <a:solidFill>
                    <a:srgbClr val="006EF3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и могут быть использованы с разрешения правообладателя</a:t>
              </a:r>
              <a:endParaRPr sz="1000">
                <a:solidFill>
                  <a:srgbClr val="006EF3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</p:txBody>
        </p:sp>
        <p:grpSp>
          <p:nvGrpSpPr>
            <p:cNvPr id="263" name="Google Shape;263;p12"/>
            <p:cNvGrpSpPr/>
            <p:nvPr/>
          </p:nvGrpSpPr>
          <p:grpSpPr>
            <a:xfrm>
              <a:off x="285749" y="6205388"/>
              <a:ext cx="2651207" cy="595461"/>
              <a:chOff x="704850" y="-1594057"/>
              <a:chExt cx="4203603" cy="944129"/>
            </a:xfrm>
          </p:grpSpPr>
          <p:sp>
            <p:nvSpPr>
              <p:cNvPr id="264" name="Google Shape;264;p12"/>
              <p:cNvSpPr/>
              <p:nvPr/>
            </p:nvSpPr>
            <p:spPr>
              <a:xfrm>
                <a:off x="3852763" y="-1219813"/>
                <a:ext cx="302046" cy="222483"/>
              </a:xfrm>
              <a:custGeom>
                <a:rect b="b" l="l" r="r" t="t"/>
                <a:pathLst>
                  <a:path extrusionOk="0" h="302" w="410">
                    <a:moveTo>
                      <a:pt x="146" y="0"/>
                    </a:moveTo>
                    <a:lnTo>
                      <a:pt x="0" y="0"/>
                    </a:lnTo>
                    <a:lnTo>
                      <a:pt x="263" y="302"/>
                    </a:lnTo>
                    <a:lnTo>
                      <a:pt x="410" y="302"/>
                    </a:lnTo>
                    <a:lnTo>
                      <a:pt x="14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5" name="Google Shape;265;p12"/>
              <p:cNvSpPr/>
              <p:nvPr/>
            </p:nvSpPr>
            <p:spPr>
              <a:xfrm>
                <a:off x="1450389" y="-1417986"/>
                <a:ext cx="655662" cy="440546"/>
              </a:xfrm>
              <a:custGeom>
                <a:rect b="b" l="l" r="r" t="t"/>
                <a:pathLst>
                  <a:path extrusionOk="0" h="565" w="841">
                    <a:moveTo>
                      <a:pt x="673" y="153"/>
                    </a:moveTo>
                    <a:cubicBezTo>
                      <a:pt x="729" y="112"/>
                      <a:pt x="752" y="59"/>
                      <a:pt x="748" y="0"/>
                    </a:cubicBezTo>
                    <a:cubicBezTo>
                      <a:pt x="642" y="0"/>
                      <a:pt x="642" y="0"/>
                      <a:pt x="642" y="0"/>
                    </a:cubicBezTo>
                    <a:cubicBezTo>
                      <a:pt x="648" y="25"/>
                      <a:pt x="643" y="51"/>
                      <a:pt x="622" y="73"/>
                    </a:cubicBezTo>
                    <a:cubicBezTo>
                      <a:pt x="598" y="97"/>
                      <a:pt x="559" y="113"/>
                      <a:pt x="524" y="117"/>
                    </a:cubicBezTo>
                    <a:cubicBezTo>
                      <a:pt x="467" y="126"/>
                      <a:pt x="249" y="123"/>
                      <a:pt x="197" y="123"/>
                    </a:cubicBezTo>
                    <a:cubicBezTo>
                      <a:pt x="197" y="213"/>
                      <a:pt x="197" y="213"/>
                      <a:pt x="197" y="213"/>
                    </a:cubicBezTo>
                    <a:cubicBezTo>
                      <a:pt x="298" y="213"/>
                      <a:pt x="396" y="213"/>
                      <a:pt x="494" y="213"/>
                    </a:cubicBezTo>
                    <a:cubicBezTo>
                      <a:pt x="661" y="214"/>
                      <a:pt x="684" y="272"/>
                      <a:pt x="681" y="337"/>
                    </a:cubicBezTo>
                    <a:cubicBezTo>
                      <a:pt x="679" y="400"/>
                      <a:pt x="639" y="434"/>
                      <a:pt x="585" y="449"/>
                    </a:cubicBezTo>
                    <a:cubicBezTo>
                      <a:pt x="462" y="480"/>
                      <a:pt x="360" y="486"/>
                      <a:pt x="213" y="445"/>
                    </a:cubicBezTo>
                    <a:cubicBezTo>
                      <a:pt x="117" y="408"/>
                      <a:pt x="102" y="323"/>
                      <a:pt x="102" y="323"/>
                    </a:cubicBezTo>
                    <a:cubicBezTo>
                      <a:pt x="6" y="324"/>
                      <a:pt x="6" y="324"/>
                      <a:pt x="6" y="324"/>
                    </a:cubicBezTo>
                    <a:cubicBezTo>
                      <a:pt x="0" y="421"/>
                      <a:pt x="88" y="516"/>
                      <a:pt x="195" y="542"/>
                    </a:cubicBezTo>
                    <a:cubicBezTo>
                      <a:pt x="288" y="565"/>
                      <a:pt x="344" y="565"/>
                      <a:pt x="440" y="565"/>
                    </a:cubicBezTo>
                    <a:cubicBezTo>
                      <a:pt x="527" y="565"/>
                      <a:pt x="617" y="551"/>
                      <a:pt x="693" y="506"/>
                    </a:cubicBezTo>
                    <a:cubicBezTo>
                      <a:pt x="811" y="436"/>
                      <a:pt x="841" y="219"/>
                      <a:pt x="673" y="1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6" name="Google Shape;266;p12"/>
              <p:cNvSpPr/>
              <p:nvPr/>
            </p:nvSpPr>
            <p:spPr>
              <a:xfrm>
                <a:off x="2793391" y="-1542488"/>
                <a:ext cx="632824" cy="588623"/>
              </a:xfrm>
              <a:custGeom>
                <a:rect b="b" l="l" r="r" t="t"/>
                <a:pathLst>
                  <a:path extrusionOk="0" h="754" w="811">
                    <a:moveTo>
                      <a:pt x="424" y="488"/>
                    </a:moveTo>
                    <a:cubicBezTo>
                      <a:pt x="113" y="0"/>
                      <a:pt x="113" y="0"/>
                      <a:pt x="11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306" y="481"/>
                      <a:pt x="341" y="500"/>
                      <a:pt x="378" y="500"/>
                    </a:cubicBezTo>
                    <a:cubicBezTo>
                      <a:pt x="417" y="500"/>
                      <a:pt x="417" y="500"/>
                      <a:pt x="417" y="500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92" y="543"/>
                      <a:pt x="392" y="543"/>
                      <a:pt x="392" y="543"/>
                    </a:cubicBezTo>
                    <a:cubicBezTo>
                      <a:pt x="356" y="605"/>
                      <a:pt x="306" y="636"/>
                      <a:pt x="249" y="634"/>
                    </a:cubicBezTo>
                    <a:cubicBezTo>
                      <a:pt x="140" y="628"/>
                      <a:pt x="131" y="552"/>
                      <a:pt x="127" y="473"/>
                    </a:cubicBezTo>
                    <a:cubicBezTo>
                      <a:pt x="127" y="262"/>
                      <a:pt x="127" y="262"/>
                      <a:pt x="127" y="262"/>
                    </a:cubicBezTo>
                    <a:cubicBezTo>
                      <a:pt x="30" y="262"/>
                      <a:pt x="30" y="262"/>
                      <a:pt x="30" y="262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30" y="473"/>
                      <a:pt x="30" y="473"/>
                      <a:pt x="30" y="473"/>
                    </a:cubicBezTo>
                    <a:cubicBezTo>
                      <a:pt x="29" y="595"/>
                      <a:pt x="67" y="675"/>
                      <a:pt x="154" y="707"/>
                    </a:cubicBezTo>
                    <a:cubicBezTo>
                      <a:pt x="218" y="731"/>
                      <a:pt x="357" y="754"/>
                      <a:pt x="456" y="615"/>
                    </a:cubicBezTo>
                    <a:cubicBezTo>
                      <a:pt x="497" y="557"/>
                      <a:pt x="811" y="0"/>
                      <a:pt x="811" y="0"/>
                    </a:cubicBezTo>
                    <a:cubicBezTo>
                      <a:pt x="698" y="0"/>
                      <a:pt x="698" y="0"/>
                      <a:pt x="698" y="0"/>
                    </a:cubicBezTo>
                    <a:lnTo>
                      <a:pt x="424" y="48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7" name="Google Shape;267;p12"/>
              <p:cNvSpPr/>
              <p:nvPr/>
            </p:nvSpPr>
            <p:spPr>
              <a:xfrm>
                <a:off x="704850" y="-1542488"/>
                <a:ext cx="728595" cy="544421"/>
              </a:xfrm>
              <a:custGeom>
                <a:rect b="b" l="l" r="r" t="t"/>
                <a:pathLst>
                  <a:path extrusionOk="0" h="698" w="934">
                    <a:moveTo>
                      <a:pt x="467" y="0"/>
                    </a:moveTo>
                    <a:cubicBezTo>
                      <a:pt x="675" y="410"/>
                      <a:pt x="675" y="410"/>
                      <a:pt x="675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54" y="0"/>
                      <a:pt x="354" y="0"/>
                      <a:pt x="354" y="0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46" y="698"/>
                      <a:pt x="46" y="698"/>
                      <a:pt x="46" y="698"/>
                    </a:cubicBezTo>
                    <a:cubicBezTo>
                      <a:pt x="87" y="698"/>
                      <a:pt x="124" y="675"/>
                      <a:pt x="143" y="639"/>
                    </a:cubicBezTo>
                    <a:cubicBezTo>
                      <a:pt x="187" y="551"/>
                      <a:pt x="187" y="551"/>
                      <a:pt x="187" y="551"/>
                    </a:cubicBezTo>
                    <a:cubicBezTo>
                      <a:pt x="200" y="527"/>
                      <a:pt x="224" y="512"/>
                      <a:pt x="251" y="512"/>
                    </a:cubicBezTo>
                    <a:cubicBezTo>
                      <a:pt x="683" y="512"/>
                      <a:pt x="683" y="512"/>
                      <a:pt x="683" y="512"/>
                    </a:cubicBezTo>
                    <a:cubicBezTo>
                      <a:pt x="710" y="512"/>
                      <a:pt x="735" y="527"/>
                      <a:pt x="747" y="551"/>
                    </a:cubicBezTo>
                    <a:cubicBezTo>
                      <a:pt x="791" y="639"/>
                      <a:pt x="791" y="639"/>
                      <a:pt x="791" y="639"/>
                    </a:cubicBezTo>
                    <a:cubicBezTo>
                      <a:pt x="810" y="675"/>
                      <a:pt x="847" y="698"/>
                      <a:pt x="888" y="698"/>
                    </a:cubicBezTo>
                    <a:cubicBezTo>
                      <a:pt x="934" y="698"/>
                      <a:pt x="934" y="698"/>
                      <a:pt x="934" y="698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467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8" name="Google Shape;268;p12"/>
              <p:cNvSpPr/>
              <p:nvPr/>
            </p:nvSpPr>
            <p:spPr>
              <a:xfrm>
                <a:off x="4179121" y="-1542488"/>
                <a:ext cx="729332" cy="544421"/>
              </a:xfrm>
              <a:custGeom>
                <a:rect b="b" l="l" r="r" t="t"/>
                <a:pathLst>
                  <a:path extrusionOk="0" h="698" w="935">
                    <a:moveTo>
                      <a:pt x="467" y="0"/>
                    </a:moveTo>
                    <a:cubicBezTo>
                      <a:pt x="676" y="410"/>
                      <a:pt x="676" y="410"/>
                      <a:pt x="676" y="410"/>
                    </a:cubicBezTo>
                    <a:cubicBezTo>
                      <a:pt x="259" y="410"/>
                      <a:pt x="259" y="410"/>
                      <a:pt x="259" y="410"/>
                    </a:cubicBezTo>
                    <a:cubicBezTo>
                      <a:pt x="467" y="0"/>
                      <a:pt x="467" y="0"/>
                      <a:pt x="467" y="0"/>
                    </a:cubicBezTo>
                    <a:cubicBezTo>
                      <a:pt x="398" y="0"/>
                      <a:pt x="335" y="39"/>
                      <a:pt x="304" y="101"/>
                    </a:cubicBezTo>
                    <a:cubicBezTo>
                      <a:pt x="0" y="698"/>
                      <a:pt x="0" y="698"/>
                      <a:pt x="0" y="698"/>
                    </a:cubicBezTo>
                    <a:cubicBezTo>
                      <a:pt x="113" y="698"/>
                      <a:pt x="113" y="698"/>
                      <a:pt x="113" y="698"/>
                    </a:cubicBezTo>
                    <a:cubicBezTo>
                      <a:pt x="208" y="512"/>
                      <a:pt x="208" y="512"/>
                      <a:pt x="208" y="512"/>
                    </a:cubicBezTo>
                    <a:cubicBezTo>
                      <a:pt x="727" y="512"/>
                      <a:pt x="727" y="512"/>
                      <a:pt x="727" y="512"/>
                    </a:cubicBezTo>
                    <a:cubicBezTo>
                      <a:pt x="822" y="698"/>
                      <a:pt x="822" y="698"/>
                      <a:pt x="822" y="698"/>
                    </a:cubicBezTo>
                    <a:cubicBezTo>
                      <a:pt x="935" y="698"/>
                      <a:pt x="935" y="698"/>
                      <a:pt x="935" y="698"/>
                    </a:cubicBezTo>
                    <a:cubicBezTo>
                      <a:pt x="631" y="101"/>
                      <a:pt x="631" y="101"/>
                      <a:pt x="631" y="101"/>
                    </a:cubicBezTo>
                    <a:cubicBezTo>
                      <a:pt x="600" y="39"/>
                      <a:pt x="537" y="0"/>
                      <a:pt x="4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69" name="Google Shape;269;p12"/>
              <p:cNvSpPr/>
              <p:nvPr/>
            </p:nvSpPr>
            <p:spPr>
              <a:xfrm>
                <a:off x="3488098" y="-1542488"/>
                <a:ext cx="608513" cy="545157"/>
              </a:xfrm>
              <a:custGeom>
                <a:rect b="b" l="l" r="r" t="t"/>
                <a:pathLst>
                  <a:path extrusionOk="0" h="699" w="780">
                    <a:moveTo>
                      <a:pt x="548" y="298"/>
                    </a:moveTo>
                    <a:cubicBezTo>
                      <a:pt x="780" y="0"/>
                      <a:pt x="780" y="0"/>
                      <a:pt x="780" y="0"/>
                    </a:cubicBezTo>
                    <a:cubicBezTo>
                      <a:pt x="657" y="0"/>
                      <a:pt x="657" y="0"/>
                      <a:pt x="657" y="0"/>
                    </a:cubicBezTo>
                    <a:cubicBezTo>
                      <a:pt x="501" y="201"/>
                      <a:pt x="501" y="201"/>
                      <a:pt x="501" y="201"/>
                    </a:cubicBezTo>
                    <a:cubicBezTo>
                      <a:pt x="451" y="265"/>
                      <a:pt x="375" y="302"/>
                      <a:pt x="295" y="302"/>
                    </a:cubicBezTo>
                    <a:cubicBezTo>
                      <a:pt x="95" y="302"/>
                      <a:pt x="95" y="302"/>
                      <a:pt x="95" y="302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94" y="699"/>
                      <a:pt x="94" y="699"/>
                      <a:pt x="94" y="699"/>
                    </a:cubicBezTo>
                    <a:cubicBezTo>
                      <a:pt x="95" y="399"/>
                      <a:pt x="95" y="399"/>
                      <a:pt x="95" y="399"/>
                    </a:cubicBezTo>
                    <a:cubicBezTo>
                      <a:pt x="342" y="399"/>
                      <a:pt x="342" y="399"/>
                      <a:pt x="342" y="399"/>
                    </a:cubicBezTo>
                    <a:cubicBezTo>
                      <a:pt x="423" y="399"/>
                      <a:pt x="499" y="362"/>
                      <a:pt x="548" y="2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0" name="Google Shape;270;p12"/>
              <p:cNvSpPr/>
              <p:nvPr/>
            </p:nvSpPr>
            <p:spPr>
              <a:xfrm>
                <a:off x="2154673" y="-1542488"/>
                <a:ext cx="576098" cy="545157"/>
              </a:xfrm>
              <a:custGeom>
                <a:rect b="b" l="l" r="r" t="t"/>
                <a:pathLst>
                  <a:path extrusionOk="0" h="699" w="739">
                    <a:moveTo>
                      <a:pt x="520" y="276"/>
                    </a:moveTo>
                    <a:cubicBezTo>
                      <a:pt x="482" y="274"/>
                      <a:pt x="104" y="275"/>
                      <a:pt x="104" y="275"/>
                    </a:cubicBezTo>
                    <a:cubicBezTo>
                      <a:pt x="104" y="87"/>
                      <a:pt x="104" y="87"/>
                      <a:pt x="104" y="87"/>
                    </a:cubicBezTo>
                    <a:cubicBezTo>
                      <a:pt x="676" y="87"/>
                      <a:pt x="676" y="87"/>
                      <a:pt x="676" y="87"/>
                    </a:cubicBezTo>
                    <a:cubicBezTo>
                      <a:pt x="676" y="0"/>
                      <a:pt x="676" y="0"/>
                      <a:pt x="676" y="0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10"/>
                      <a:pt x="0" y="610"/>
                      <a:pt x="0" y="610"/>
                    </a:cubicBezTo>
                    <a:cubicBezTo>
                      <a:pt x="58" y="610"/>
                      <a:pt x="104" y="564"/>
                      <a:pt x="104" y="507"/>
                    </a:cubicBezTo>
                    <a:cubicBezTo>
                      <a:pt x="104" y="368"/>
                      <a:pt x="104" y="368"/>
                      <a:pt x="104" y="368"/>
                    </a:cubicBezTo>
                    <a:cubicBezTo>
                      <a:pt x="104" y="368"/>
                      <a:pt x="389" y="367"/>
                      <a:pt x="528" y="370"/>
                    </a:cubicBezTo>
                    <a:cubicBezTo>
                      <a:pt x="597" y="372"/>
                      <a:pt x="626" y="412"/>
                      <a:pt x="626" y="482"/>
                    </a:cubicBezTo>
                    <a:cubicBezTo>
                      <a:pt x="626" y="551"/>
                      <a:pt x="603" y="602"/>
                      <a:pt x="528" y="605"/>
                    </a:cubicBezTo>
                    <a:cubicBezTo>
                      <a:pt x="399" y="611"/>
                      <a:pt x="104" y="610"/>
                      <a:pt x="104" y="610"/>
                    </a:cubicBezTo>
                    <a:cubicBezTo>
                      <a:pt x="104" y="699"/>
                      <a:pt x="104" y="699"/>
                      <a:pt x="104" y="699"/>
                    </a:cubicBezTo>
                    <a:cubicBezTo>
                      <a:pt x="186" y="699"/>
                      <a:pt x="269" y="699"/>
                      <a:pt x="351" y="698"/>
                    </a:cubicBezTo>
                    <a:cubicBezTo>
                      <a:pt x="426" y="697"/>
                      <a:pt x="494" y="695"/>
                      <a:pt x="569" y="691"/>
                    </a:cubicBezTo>
                    <a:cubicBezTo>
                      <a:pt x="668" y="686"/>
                      <a:pt x="739" y="631"/>
                      <a:pt x="739" y="471"/>
                    </a:cubicBezTo>
                    <a:cubicBezTo>
                      <a:pt x="739" y="380"/>
                      <a:pt x="708" y="285"/>
                      <a:pt x="520" y="27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sp>
            <p:nvSpPr>
              <p:cNvPr id="271" name="Google Shape;271;p12"/>
              <p:cNvSpPr/>
              <p:nvPr/>
            </p:nvSpPr>
            <p:spPr>
              <a:xfrm>
                <a:off x="1454809" y="-1594057"/>
                <a:ext cx="496535" cy="236481"/>
              </a:xfrm>
              <a:custGeom>
                <a:rect b="b" l="l" r="r" t="t"/>
                <a:pathLst>
                  <a:path extrusionOk="0" h="303" w="636">
                    <a:moveTo>
                      <a:pt x="99" y="273"/>
                    </a:moveTo>
                    <a:cubicBezTo>
                      <a:pt x="167" y="193"/>
                      <a:pt x="323" y="104"/>
                      <a:pt x="462" y="150"/>
                    </a:cubicBezTo>
                    <a:cubicBezTo>
                      <a:pt x="500" y="163"/>
                      <a:pt x="525" y="193"/>
                      <a:pt x="531" y="224"/>
                    </a:cubicBezTo>
                    <a:cubicBezTo>
                      <a:pt x="636" y="224"/>
                      <a:pt x="636" y="224"/>
                      <a:pt x="636" y="224"/>
                    </a:cubicBezTo>
                    <a:cubicBezTo>
                      <a:pt x="635" y="209"/>
                      <a:pt x="632" y="192"/>
                      <a:pt x="627" y="176"/>
                    </a:cubicBezTo>
                    <a:cubicBezTo>
                      <a:pt x="546" y="0"/>
                      <a:pt x="298" y="43"/>
                      <a:pt x="204" y="82"/>
                    </a:cubicBezTo>
                    <a:cubicBezTo>
                      <a:pt x="120" y="116"/>
                      <a:pt x="59" y="165"/>
                      <a:pt x="0" y="246"/>
                    </a:cubicBezTo>
                    <a:cubicBezTo>
                      <a:pt x="25" y="266"/>
                      <a:pt x="48" y="284"/>
                      <a:pt x="72" y="303"/>
                    </a:cubicBezTo>
                    <a:cubicBezTo>
                      <a:pt x="83" y="291"/>
                      <a:pt x="92" y="282"/>
                      <a:pt x="99" y="27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endParaRPr>
              </a:p>
            </p:txBody>
          </p:sp>
          <p:grpSp>
            <p:nvGrpSpPr>
              <p:cNvPr id="272" name="Google Shape;272;p12"/>
              <p:cNvGrpSpPr/>
              <p:nvPr/>
            </p:nvGrpSpPr>
            <p:grpSpPr>
              <a:xfrm>
                <a:off x="704850" y="-827473"/>
                <a:ext cx="2037708" cy="177545"/>
                <a:chOff x="704850" y="-751273"/>
                <a:chExt cx="2037708" cy="177545"/>
              </a:xfrm>
            </p:grpSpPr>
            <p:sp>
              <p:nvSpPr>
                <p:cNvPr id="273" name="Google Shape;273;p12"/>
                <p:cNvSpPr/>
                <p:nvPr/>
              </p:nvSpPr>
              <p:spPr>
                <a:xfrm>
                  <a:off x="704850" y="-749063"/>
                  <a:ext cx="102401" cy="125976"/>
                </a:xfrm>
                <a:custGeom>
                  <a:rect b="b" l="l" r="r" t="t"/>
                  <a:pathLst>
                    <a:path extrusionOk="0" h="171" w="139">
                      <a:moveTo>
                        <a:pt x="0" y="0"/>
                      </a:moveTo>
                      <a:lnTo>
                        <a:pt x="139" y="0"/>
                      </a:lnTo>
                      <a:lnTo>
                        <a:pt x="139" y="171"/>
                      </a:lnTo>
                      <a:lnTo>
                        <a:pt x="108" y="171"/>
                      </a:lnTo>
                      <a:lnTo>
                        <a:pt x="108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4" name="Google Shape;274;p12"/>
                <p:cNvSpPr/>
                <p:nvPr/>
              </p:nvSpPr>
              <p:spPr>
                <a:xfrm>
                  <a:off x="845559" y="-751273"/>
                  <a:ext cx="111978" cy="177545"/>
                </a:xfrm>
                <a:custGeom>
                  <a:rect b="b" l="l" r="r" t="t"/>
                  <a:pathLst>
                    <a:path extrusionOk="0" h="228" w="144">
                      <a:moveTo>
                        <a:pt x="0" y="3"/>
                      </a:moveTo>
                      <a:cubicBezTo>
                        <a:pt x="22" y="3"/>
                        <a:pt x="22" y="3"/>
                        <a:pt x="22" y="3"/>
                      </a:cubicBezTo>
                      <a:cubicBezTo>
                        <a:pt x="25" y="25"/>
                        <a:pt x="25" y="25"/>
                        <a:pt x="25" y="25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33" y="16"/>
                        <a:pt x="41" y="10"/>
                        <a:pt x="50" y="6"/>
                      </a:cubicBezTo>
                      <a:cubicBezTo>
                        <a:pt x="58" y="2"/>
                        <a:pt x="68" y="0"/>
                        <a:pt x="79" y="0"/>
                      </a:cubicBezTo>
                      <a:cubicBezTo>
                        <a:pt x="89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6" y="20"/>
                      </a:cubicBezTo>
                      <a:cubicBezTo>
                        <a:pt x="132" y="27"/>
                        <a:pt x="137" y="35"/>
                        <a:pt x="140" y="44"/>
                      </a:cubicBezTo>
                      <a:cubicBezTo>
                        <a:pt x="143" y="54"/>
                        <a:pt x="144" y="66"/>
                        <a:pt x="144" y="79"/>
                      </a:cubicBezTo>
                      <a:cubicBezTo>
                        <a:pt x="144" y="88"/>
                        <a:pt x="144" y="88"/>
                        <a:pt x="144" y="88"/>
                      </a:cubicBezTo>
                      <a:cubicBezTo>
                        <a:pt x="144" y="101"/>
                        <a:pt x="143" y="112"/>
                        <a:pt x="139" y="122"/>
                      </a:cubicBezTo>
                      <a:cubicBezTo>
                        <a:pt x="136" y="131"/>
                        <a:pt x="132" y="140"/>
                        <a:pt x="126" y="146"/>
                      </a:cubicBezTo>
                      <a:cubicBezTo>
                        <a:pt x="120" y="153"/>
                        <a:pt x="113" y="158"/>
                        <a:pt x="105" y="161"/>
                      </a:cubicBezTo>
                      <a:cubicBezTo>
                        <a:pt x="97" y="164"/>
                        <a:pt x="89" y="166"/>
                        <a:pt x="79" y="166"/>
                      </a:cubicBezTo>
                      <a:cubicBezTo>
                        <a:pt x="68" y="166"/>
                        <a:pt x="59" y="164"/>
                        <a:pt x="51" y="161"/>
                      </a:cubicBezTo>
                      <a:cubicBezTo>
                        <a:pt x="43" y="158"/>
                        <a:pt x="36" y="152"/>
                        <a:pt x="29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1" y="140"/>
                      </a:moveTo>
                      <a:cubicBezTo>
                        <a:pt x="84" y="140"/>
                        <a:pt x="95" y="136"/>
                        <a:pt x="103" y="127"/>
                      </a:cubicBezTo>
                      <a:cubicBezTo>
                        <a:pt x="110" y="119"/>
                        <a:pt x="114" y="105"/>
                        <a:pt x="114" y="88"/>
                      </a:cubicBezTo>
                      <a:cubicBezTo>
                        <a:pt x="114" y="79"/>
                        <a:pt x="114" y="79"/>
                        <a:pt x="114" y="79"/>
                      </a:cubicBezTo>
                      <a:cubicBezTo>
                        <a:pt x="114" y="61"/>
                        <a:pt x="110" y="48"/>
                        <a:pt x="102" y="40"/>
                      </a:cubicBezTo>
                      <a:cubicBezTo>
                        <a:pt x="95" y="31"/>
                        <a:pt x="84" y="27"/>
                        <a:pt x="71" y="27"/>
                      </a:cubicBezTo>
                      <a:cubicBezTo>
                        <a:pt x="58" y="27"/>
                        <a:pt x="48" y="31"/>
                        <a:pt x="40" y="39"/>
                      </a:cubicBezTo>
                      <a:cubicBezTo>
                        <a:pt x="32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2" y="118"/>
                        <a:pt x="40" y="127"/>
                      </a:cubicBezTo>
                      <a:cubicBezTo>
                        <a:pt x="48" y="135"/>
                        <a:pt x="58" y="140"/>
                        <a:pt x="71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5" name="Google Shape;275;p12"/>
                <p:cNvSpPr/>
                <p:nvPr/>
              </p:nvSpPr>
              <p:spPr>
                <a:xfrm>
                  <a:off x="980375" y="-751273"/>
                  <a:ext cx="112715" cy="129659"/>
                </a:xfrm>
                <a:custGeom>
                  <a:rect b="b" l="l" r="r" t="t"/>
                  <a:pathLst>
                    <a:path extrusionOk="0" h="166" w="145">
                      <a:moveTo>
                        <a:pt x="74" y="166"/>
                      </a:moveTo>
                      <a:cubicBezTo>
                        <a:pt x="63" y="166"/>
                        <a:pt x="53" y="164"/>
                        <a:pt x="43" y="161"/>
                      </a:cubicBezTo>
                      <a:cubicBezTo>
                        <a:pt x="34" y="157"/>
                        <a:pt x="27" y="152"/>
                        <a:pt x="20" y="145"/>
                      </a:cubicBezTo>
                      <a:cubicBezTo>
                        <a:pt x="14" y="139"/>
                        <a:pt x="9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9" y="36"/>
                        <a:pt x="14" y="27"/>
                        <a:pt x="20" y="21"/>
                      </a:cubicBezTo>
                      <a:cubicBezTo>
                        <a:pt x="26" y="14"/>
                        <a:pt x="34" y="9"/>
                        <a:pt x="43" y="6"/>
                      </a:cubicBezTo>
                      <a:cubicBezTo>
                        <a:pt x="52" y="2"/>
                        <a:pt x="62" y="0"/>
                        <a:pt x="73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9" y="14"/>
                        <a:pt x="125" y="21"/>
                      </a:cubicBezTo>
                      <a:cubicBezTo>
                        <a:pt x="131" y="28"/>
                        <a:pt x="136" y="36"/>
                        <a:pt x="140" y="46"/>
                      </a:cubicBezTo>
                      <a:cubicBezTo>
                        <a:pt x="143" y="56"/>
                        <a:pt x="145" y="68"/>
                        <a:pt x="145" y="81"/>
                      </a:cubicBezTo>
                      <a:cubicBezTo>
                        <a:pt x="145" y="92"/>
                        <a:pt x="145" y="92"/>
                        <a:pt x="145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1" y="107"/>
                        <a:pt x="35" y="119"/>
                        <a:pt x="42" y="127"/>
                      </a:cubicBezTo>
                      <a:cubicBezTo>
                        <a:pt x="50" y="136"/>
                        <a:pt x="60" y="140"/>
                        <a:pt x="73" y="140"/>
                      </a:cubicBezTo>
                      <a:cubicBezTo>
                        <a:pt x="83" y="140"/>
                        <a:pt x="91" y="138"/>
                        <a:pt x="98" y="134"/>
                      </a:cubicBezTo>
                      <a:cubicBezTo>
                        <a:pt x="105" y="130"/>
                        <a:pt x="110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2" y="145"/>
                        <a:pt x="120" y="153"/>
                      </a:cubicBezTo>
                      <a:cubicBezTo>
                        <a:pt x="108" y="162"/>
                        <a:pt x="93" y="166"/>
                        <a:pt x="74" y="166"/>
                      </a:cubicBezTo>
                      <a:close/>
                      <a:moveTo>
                        <a:pt x="73" y="27"/>
                      </a:moveTo>
                      <a:cubicBezTo>
                        <a:pt x="60" y="27"/>
                        <a:pt x="51" y="30"/>
                        <a:pt x="44" y="37"/>
                      </a:cubicBezTo>
                      <a:cubicBezTo>
                        <a:pt x="37" y="44"/>
                        <a:pt x="32" y="55"/>
                        <a:pt x="31" y="68"/>
                      </a:cubicBezTo>
                      <a:cubicBezTo>
                        <a:pt x="115" y="68"/>
                        <a:pt x="115" y="68"/>
                        <a:pt x="115" y="68"/>
                      </a:cubicBezTo>
                      <a:cubicBezTo>
                        <a:pt x="112" y="40"/>
                        <a:pt x="98" y="27"/>
                        <a:pt x="73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6" name="Google Shape;276;p12"/>
                <p:cNvSpPr/>
                <p:nvPr/>
              </p:nvSpPr>
              <p:spPr>
                <a:xfrm>
                  <a:off x="1105614" y="-749063"/>
                  <a:ext cx="131869" cy="157654"/>
                </a:xfrm>
                <a:custGeom>
                  <a:rect b="b" l="l" r="r" t="t"/>
                  <a:pathLst>
                    <a:path extrusionOk="0" h="202" w="169">
                      <a:moveTo>
                        <a:pt x="0" y="134"/>
                      </a:moveTo>
                      <a:cubicBezTo>
                        <a:pt x="16" y="134"/>
                        <a:pt x="16" y="134"/>
                        <a:pt x="16" y="134"/>
                      </a:cubicBezTo>
                      <a:cubicBezTo>
                        <a:pt x="19" y="129"/>
                        <a:pt x="22" y="124"/>
                        <a:pt x="25" y="119"/>
                      </a:cubicBezTo>
                      <a:cubicBezTo>
                        <a:pt x="27" y="114"/>
                        <a:pt x="29" y="108"/>
                        <a:pt x="30" y="102"/>
                      </a:cubicBezTo>
                      <a:cubicBezTo>
                        <a:pt x="31" y="95"/>
                        <a:pt x="32" y="87"/>
                        <a:pt x="33" y="79"/>
                      </a:cubicBezTo>
                      <a:cubicBezTo>
                        <a:pt x="33" y="70"/>
                        <a:pt x="34" y="60"/>
                        <a:pt x="34" y="48"/>
                      </a:cubicBezTo>
                      <a:cubicBezTo>
                        <a:pt x="34" y="0"/>
                        <a:pt x="34" y="0"/>
                        <a:pt x="34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134"/>
                        <a:pt x="149" y="134"/>
                        <a:pt x="149" y="134"/>
                      </a:cubicBezTo>
                      <a:cubicBezTo>
                        <a:pt x="169" y="134"/>
                        <a:pt x="169" y="134"/>
                        <a:pt x="169" y="134"/>
                      </a:cubicBezTo>
                      <a:cubicBezTo>
                        <a:pt x="169" y="202"/>
                        <a:pt x="169" y="202"/>
                        <a:pt x="169" y="202"/>
                      </a:cubicBezTo>
                      <a:cubicBezTo>
                        <a:pt x="141" y="202"/>
                        <a:pt x="141" y="202"/>
                        <a:pt x="141" y="202"/>
                      </a:cubicBezTo>
                      <a:cubicBezTo>
                        <a:pt x="141" y="161"/>
                        <a:pt x="141" y="161"/>
                        <a:pt x="141" y="161"/>
                      </a:cubicBezTo>
                      <a:cubicBezTo>
                        <a:pt x="28" y="161"/>
                        <a:pt x="28" y="161"/>
                        <a:pt x="28" y="161"/>
                      </a:cubicBezTo>
                      <a:cubicBezTo>
                        <a:pt x="28" y="202"/>
                        <a:pt x="28" y="202"/>
                        <a:pt x="28" y="202"/>
                      </a:cubicBezTo>
                      <a:cubicBezTo>
                        <a:pt x="0" y="202"/>
                        <a:pt x="0" y="202"/>
                        <a:pt x="0" y="202"/>
                      </a:cubicBezTo>
                      <a:lnTo>
                        <a:pt x="0" y="134"/>
                      </a:lnTo>
                      <a:close/>
                      <a:moveTo>
                        <a:pt x="121" y="134"/>
                      </a:moveTo>
                      <a:cubicBezTo>
                        <a:pt x="121" y="26"/>
                        <a:pt x="121" y="26"/>
                        <a:pt x="121" y="26"/>
                      </a:cubicBezTo>
                      <a:cubicBezTo>
                        <a:pt x="61" y="26"/>
                        <a:pt x="61" y="26"/>
                        <a:pt x="61" y="26"/>
                      </a:cubicBezTo>
                      <a:cubicBezTo>
                        <a:pt x="61" y="48"/>
                        <a:pt x="61" y="48"/>
                        <a:pt x="61" y="48"/>
                      </a:cubicBezTo>
                      <a:cubicBezTo>
                        <a:pt x="61" y="59"/>
                        <a:pt x="61" y="68"/>
                        <a:pt x="61" y="76"/>
                      </a:cubicBezTo>
                      <a:cubicBezTo>
                        <a:pt x="60" y="84"/>
                        <a:pt x="60" y="92"/>
                        <a:pt x="58" y="99"/>
                      </a:cubicBezTo>
                      <a:cubicBezTo>
                        <a:pt x="57" y="105"/>
                        <a:pt x="56" y="112"/>
                        <a:pt x="54" y="117"/>
                      </a:cubicBezTo>
                      <a:cubicBezTo>
                        <a:pt x="53" y="123"/>
                        <a:pt x="51" y="128"/>
                        <a:pt x="48" y="134"/>
                      </a:cubicBezTo>
                      <a:cubicBezTo>
                        <a:pt x="48" y="134"/>
                        <a:pt x="48" y="134"/>
                        <a:pt x="48" y="134"/>
                      </a:cubicBezTo>
                      <a:lnTo>
                        <a:pt x="121" y="134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7" name="Google Shape;277;p12"/>
                <p:cNvSpPr/>
                <p:nvPr/>
              </p:nvSpPr>
              <p:spPr>
                <a:xfrm>
                  <a:off x="1261057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0" y="0"/>
                      </a:moveTo>
                      <a:lnTo>
                        <a:pt x="140" y="0"/>
                      </a:lnTo>
                      <a:lnTo>
                        <a:pt x="140" y="171"/>
                      </a:lnTo>
                      <a:lnTo>
                        <a:pt x="109" y="171"/>
                      </a:lnTo>
                      <a:lnTo>
                        <a:pt x="109" y="28"/>
                      </a:lnTo>
                      <a:lnTo>
                        <a:pt x="31" y="28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8" name="Google Shape;278;p12"/>
                <p:cNvSpPr/>
                <p:nvPr/>
              </p:nvSpPr>
              <p:spPr>
                <a:xfrm>
                  <a:off x="1401030" y="-751273"/>
                  <a:ext cx="113452" cy="177545"/>
                </a:xfrm>
                <a:custGeom>
                  <a:rect b="b" l="l" r="r" t="t"/>
                  <a:pathLst>
                    <a:path extrusionOk="0" h="228" w="145">
                      <a:moveTo>
                        <a:pt x="0" y="3"/>
                      </a:move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6" y="25"/>
                        <a:pt x="26" y="25"/>
                        <a:pt x="26" y="25"/>
                      </a:cubicBezTo>
                      <a:cubicBezTo>
                        <a:pt x="27" y="25"/>
                        <a:pt x="27" y="25"/>
                        <a:pt x="27" y="25"/>
                      </a:cubicBezTo>
                      <a:cubicBezTo>
                        <a:pt x="34" y="16"/>
                        <a:pt x="42" y="10"/>
                        <a:pt x="50" y="6"/>
                      </a:cubicBezTo>
                      <a:cubicBezTo>
                        <a:pt x="59" y="2"/>
                        <a:pt x="68" y="0"/>
                        <a:pt x="80" y="0"/>
                      </a:cubicBezTo>
                      <a:cubicBezTo>
                        <a:pt x="90" y="0"/>
                        <a:pt x="98" y="2"/>
                        <a:pt x="106" y="5"/>
                      </a:cubicBezTo>
                      <a:cubicBezTo>
                        <a:pt x="114" y="9"/>
                        <a:pt x="121" y="13"/>
                        <a:pt x="127" y="20"/>
                      </a:cubicBezTo>
                      <a:cubicBezTo>
                        <a:pt x="133" y="27"/>
                        <a:pt x="137" y="35"/>
                        <a:pt x="140" y="44"/>
                      </a:cubicBezTo>
                      <a:cubicBezTo>
                        <a:pt x="143" y="54"/>
                        <a:pt x="145" y="66"/>
                        <a:pt x="145" y="79"/>
                      </a:cubicBezTo>
                      <a:cubicBezTo>
                        <a:pt x="145" y="88"/>
                        <a:pt x="145" y="88"/>
                        <a:pt x="145" y="88"/>
                      </a:cubicBezTo>
                      <a:cubicBezTo>
                        <a:pt x="145" y="101"/>
                        <a:pt x="143" y="112"/>
                        <a:pt x="140" y="122"/>
                      </a:cubicBezTo>
                      <a:cubicBezTo>
                        <a:pt x="137" y="131"/>
                        <a:pt x="132" y="140"/>
                        <a:pt x="127" y="146"/>
                      </a:cubicBezTo>
                      <a:cubicBezTo>
                        <a:pt x="121" y="153"/>
                        <a:pt x="114" y="158"/>
                        <a:pt x="106" y="161"/>
                      </a:cubicBezTo>
                      <a:cubicBezTo>
                        <a:pt x="98" y="164"/>
                        <a:pt x="89" y="166"/>
                        <a:pt x="80" y="166"/>
                      </a:cubicBezTo>
                      <a:cubicBezTo>
                        <a:pt x="69" y="166"/>
                        <a:pt x="60" y="164"/>
                        <a:pt x="52" y="161"/>
                      </a:cubicBezTo>
                      <a:cubicBezTo>
                        <a:pt x="44" y="158"/>
                        <a:pt x="37" y="152"/>
                        <a:pt x="30" y="144"/>
                      </a:cubicBezTo>
                      <a:cubicBezTo>
                        <a:pt x="29" y="144"/>
                        <a:pt x="29" y="144"/>
                        <a:pt x="29" y="144"/>
                      </a:cubicBezTo>
                      <a:cubicBezTo>
                        <a:pt x="29" y="228"/>
                        <a:pt x="29" y="228"/>
                        <a:pt x="29" y="228"/>
                      </a:cubicBezTo>
                      <a:cubicBezTo>
                        <a:pt x="0" y="228"/>
                        <a:pt x="0" y="228"/>
                        <a:pt x="0" y="228"/>
                      </a:cubicBezTo>
                      <a:lnTo>
                        <a:pt x="0" y="3"/>
                      </a:lnTo>
                      <a:close/>
                      <a:moveTo>
                        <a:pt x="72" y="140"/>
                      </a:moveTo>
                      <a:cubicBezTo>
                        <a:pt x="85" y="140"/>
                        <a:pt x="95" y="136"/>
                        <a:pt x="103" y="127"/>
                      </a:cubicBezTo>
                      <a:cubicBezTo>
                        <a:pt x="111" y="119"/>
                        <a:pt x="115" y="105"/>
                        <a:pt x="115" y="88"/>
                      </a:cubicBezTo>
                      <a:cubicBezTo>
                        <a:pt x="115" y="79"/>
                        <a:pt x="115" y="79"/>
                        <a:pt x="115" y="79"/>
                      </a:cubicBezTo>
                      <a:cubicBezTo>
                        <a:pt x="115" y="61"/>
                        <a:pt x="111" y="48"/>
                        <a:pt x="103" y="40"/>
                      </a:cubicBezTo>
                      <a:cubicBezTo>
                        <a:pt x="95" y="31"/>
                        <a:pt x="85" y="27"/>
                        <a:pt x="72" y="27"/>
                      </a:cubicBezTo>
                      <a:cubicBezTo>
                        <a:pt x="59" y="27"/>
                        <a:pt x="49" y="31"/>
                        <a:pt x="41" y="39"/>
                      </a:cubicBezTo>
                      <a:cubicBezTo>
                        <a:pt x="33" y="48"/>
                        <a:pt x="29" y="61"/>
                        <a:pt x="29" y="79"/>
                      </a:cubicBezTo>
                      <a:cubicBezTo>
                        <a:pt x="29" y="88"/>
                        <a:pt x="29" y="88"/>
                        <a:pt x="29" y="88"/>
                      </a:cubicBezTo>
                      <a:cubicBezTo>
                        <a:pt x="29" y="105"/>
                        <a:pt x="33" y="118"/>
                        <a:pt x="41" y="127"/>
                      </a:cubicBezTo>
                      <a:cubicBezTo>
                        <a:pt x="49" y="135"/>
                        <a:pt x="59" y="140"/>
                        <a:pt x="72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79" name="Google Shape;279;p12"/>
                <p:cNvSpPr/>
                <p:nvPr/>
              </p:nvSpPr>
              <p:spPr>
                <a:xfrm>
                  <a:off x="1544687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0" y="0"/>
                      </a:lnTo>
                      <a:lnTo>
                        <a:pt x="30" y="132"/>
                      </a:lnTo>
                      <a:lnTo>
                        <a:pt x="31" y="132"/>
                      </a:lnTo>
                      <a:lnTo>
                        <a:pt x="10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4" y="37"/>
                      </a:lnTo>
                      <a:lnTo>
                        <a:pt x="40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0" name="Google Shape;280;p12"/>
                <p:cNvSpPr/>
                <p:nvPr/>
              </p:nvSpPr>
              <p:spPr>
                <a:xfrm>
                  <a:off x="1689816" y="-749063"/>
                  <a:ext cx="107558" cy="125976"/>
                </a:xfrm>
                <a:custGeom>
                  <a:rect b="b" l="l" r="r" t="t"/>
                  <a:pathLst>
                    <a:path extrusionOk="0" h="171" w="146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69"/>
                      </a:lnTo>
                      <a:lnTo>
                        <a:pt x="115" y="69"/>
                      </a:lnTo>
                      <a:lnTo>
                        <a:pt x="115" y="0"/>
                      </a:lnTo>
                      <a:lnTo>
                        <a:pt x="146" y="0"/>
                      </a:lnTo>
                      <a:lnTo>
                        <a:pt x="146" y="171"/>
                      </a:lnTo>
                      <a:lnTo>
                        <a:pt x="115" y="171"/>
                      </a:lnTo>
                      <a:lnTo>
                        <a:pt x="115" y="97"/>
                      </a:lnTo>
                      <a:lnTo>
                        <a:pt x="31" y="9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1" name="Google Shape;281;p12"/>
                <p:cNvSpPr/>
                <p:nvPr/>
              </p:nvSpPr>
              <p:spPr>
                <a:xfrm>
                  <a:off x="1834946" y="-749063"/>
                  <a:ext cx="108294" cy="125976"/>
                </a:xfrm>
                <a:custGeom>
                  <a:rect b="b" l="l" r="r" t="t"/>
                  <a:pathLst>
                    <a:path extrusionOk="0" h="171" w="147">
                      <a:moveTo>
                        <a:pt x="0" y="0"/>
                      </a:moveTo>
                      <a:lnTo>
                        <a:pt x="31" y="0"/>
                      </a:lnTo>
                      <a:lnTo>
                        <a:pt x="31" y="132"/>
                      </a:lnTo>
                      <a:lnTo>
                        <a:pt x="32" y="132"/>
                      </a:lnTo>
                      <a:lnTo>
                        <a:pt x="106" y="0"/>
                      </a:lnTo>
                      <a:lnTo>
                        <a:pt x="147" y="0"/>
                      </a:lnTo>
                      <a:lnTo>
                        <a:pt x="147" y="171"/>
                      </a:lnTo>
                      <a:lnTo>
                        <a:pt x="116" y="171"/>
                      </a:lnTo>
                      <a:lnTo>
                        <a:pt x="116" y="37"/>
                      </a:lnTo>
                      <a:lnTo>
                        <a:pt x="115" y="37"/>
                      </a:lnTo>
                      <a:lnTo>
                        <a:pt x="4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2" name="Google Shape;282;p12"/>
                <p:cNvSpPr/>
                <p:nvPr/>
              </p:nvSpPr>
              <p:spPr>
                <a:xfrm>
                  <a:off x="1980812" y="-749063"/>
                  <a:ext cx="132606" cy="125976"/>
                </a:xfrm>
                <a:custGeom>
                  <a:rect b="b" l="l" r="r" t="t"/>
                  <a:pathLst>
                    <a:path extrusionOk="0" h="171" w="180">
                      <a:moveTo>
                        <a:pt x="0" y="0"/>
                      </a:moveTo>
                      <a:lnTo>
                        <a:pt x="45" y="0"/>
                      </a:lnTo>
                      <a:lnTo>
                        <a:pt x="91" y="96"/>
                      </a:lnTo>
                      <a:lnTo>
                        <a:pt x="91" y="96"/>
                      </a:lnTo>
                      <a:lnTo>
                        <a:pt x="136" y="0"/>
                      </a:lnTo>
                      <a:lnTo>
                        <a:pt x="180" y="0"/>
                      </a:lnTo>
                      <a:lnTo>
                        <a:pt x="180" y="171"/>
                      </a:lnTo>
                      <a:lnTo>
                        <a:pt x="149" y="171"/>
                      </a:lnTo>
                      <a:lnTo>
                        <a:pt x="149" y="37"/>
                      </a:lnTo>
                      <a:lnTo>
                        <a:pt x="149" y="37"/>
                      </a:lnTo>
                      <a:lnTo>
                        <a:pt x="106" y="131"/>
                      </a:lnTo>
                      <a:lnTo>
                        <a:pt x="75" y="131"/>
                      </a:lnTo>
                      <a:lnTo>
                        <a:pt x="31" y="37"/>
                      </a:lnTo>
                      <a:lnTo>
                        <a:pt x="31" y="37"/>
                      </a:lnTo>
                      <a:lnTo>
                        <a:pt x="31" y="171"/>
                      </a:lnTo>
                      <a:lnTo>
                        <a:pt x="0" y="17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3" name="Google Shape;283;p12"/>
                <p:cNvSpPr/>
                <p:nvPr/>
              </p:nvSpPr>
              <p:spPr>
                <a:xfrm>
                  <a:off x="2142149" y="-751273"/>
                  <a:ext cx="105348" cy="129659"/>
                </a:xfrm>
                <a:custGeom>
                  <a:rect b="b" l="l" r="r" t="t"/>
                  <a:pathLst>
                    <a:path extrusionOk="0" h="166" w="135">
                      <a:moveTo>
                        <a:pt x="55" y="166"/>
                      </a:moveTo>
                      <a:cubicBezTo>
                        <a:pt x="37" y="166"/>
                        <a:pt x="23" y="162"/>
                        <a:pt x="14" y="153"/>
                      </a:cubicBezTo>
                      <a:cubicBezTo>
                        <a:pt x="5" y="145"/>
                        <a:pt x="0" y="133"/>
                        <a:pt x="0" y="118"/>
                      </a:cubicBezTo>
                      <a:cubicBezTo>
                        <a:pt x="0" y="102"/>
                        <a:pt x="6" y="89"/>
                        <a:pt x="16" y="80"/>
                      </a:cubicBezTo>
                      <a:cubicBezTo>
                        <a:pt x="27" y="71"/>
                        <a:pt x="45" y="66"/>
                        <a:pt x="69" y="66"/>
                      </a:cubicBezTo>
                      <a:cubicBezTo>
                        <a:pt x="106" y="66"/>
                        <a:pt x="106" y="66"/>
                        <a:pt x="106" y="66"/>
                      </a:cubicBezTo>
                      <a:cubicBezTo>
                        <a:pt x="106" y="57"/>
                        <a:pt x="106" y="57"/>
                        <a:pt x="106" y="57"/>
                      </a:cubicBezTo>
                      <a:cubicBezTo>
                        <a:pt x="106" y="47"/>
                        <a:pt x="104" y="39"/>
                        <a:pt x="98" y="34"/>
                      </a:cubicBezTo>
                      <a:cubicBezTo>
                        <a:pt x="93" y="29"/>
                        <a:pt x="84" y="27"/>
                        <a:pt x="71" y="27"/>
                      </a:cubicBezTo>
                      <a:cubicBezTo>
                        <a:pt x="59" y="27"/>
                        <a:pt x="51" y="29"/>
                        <a:pt x="46" y="33"/>
                      </a:cubicBezTo>
                      <a:cubicBezTo>
                        <a:pt x="40" y="37"/>
                        <a:pt x="37" y="42"/>
                        <a:pt x="36" y="48"/>
                      </a:cubicBezTo>
                      <a:cubicBezTo>
                        <a:pt x="7" y="48"/>
                        <a:pt x="7" y="48"/>
                        <a:pt x="7" y="48"/>
                      </a:cubicBezTo>
                      <a:cubicBezTo>
                        <a:pt x="7" y="41"/>
                        <a:pt x="9" y="35"/>
                        <a:pt x="12" y="29"/>
                      </a:cubicBezTo>
                      <a:cubicBezTo>
                        <a:pt x="15" y="23"/>
                        <a:pt x="19" y="18"/>
                        <a:pt x="24" y="14"/>
                      </a:cubicBezTo>
                      <a:cubicBezTo>
                        <a:pt x="29" y="10"/>
                        <a:pt x="36" y="6"/>
                        <a:pt x="44" y="4"/>
                      </a:cubicBezTo>
                      <a:cubicBezTo>
                        <a:pt x="52" y="1"/>
                        <a:pt x="61" y="0"/>
                        <a:pt x="71" y="0"/>
                      </a:cubicBezTo>
                      <a:cubicBezTo>
                        <a:pt x="93" y="0"/>
                        <a:pt x="109" y="5"/>
                        <a:pt x="120" y="15"/>
                      </a:cubicBezTo>
                      <a:cubicBezTo>
                        <a:pt x="130" y="25"/>
                        <a:pt x="135" y="40"/>
                        <a:pt x="135" y="59"/>
                      </a:cubicBezTo>
                      <a:cubicBezTo>
                        <a:pt x="135" y="164"/>
                        <a:pt x="135" y="164"/>
                        <a:pt x="135" y="164"/>
                      </a:cubicBezTo>
                      <a:cubicBezTo>
                        <a:pt x="113" y="164"/>
                        <a:pt x="113" y="164"/>
                        <a:pt x="113" y="164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109" y="139"/>
                        <a:pt x="109" y="139"/>
                        <a:pt x="109" y="139"/>
                      </a:cubicBezTo>
                      <a:cubicBezTo>
                        <a:pt x="95" y="157"/>
                        <a:pt x="78" y="166"/>
                        <a:pt x="55" y="166"/>
                      </a:cubicBezTo>
                      <a:close/>
                      <a:moveTo>
                        <a:pt x="58" y="140"/>
                      </a:moveTo>
                      <a:cubicBezTo>
                        <a:pt x="65" y="140"/>
                        <a:pt x="71" y="139"/>
                        <a:pt x="77" y="136"/>
                      </a:cubicBezTo>
                      <a:cubicBezTo>
                        <a:pt x="83" y="134"/>
                        <a:pt x="88" y="131"/>
                        <a:pt x="92" y="127"/>
                      </a:cubicBezTo>
                      <a:cubicBezTo>
                        <a:pt x="97" y="123"/>
                        <a:pt x="100" y="118"/>
                        <a:pt x="103" y="113"/>
                      </a:cubicBezTo>
                      <a:cubicBezTo>
                        <a:pt x="105" y="108"/>
                        <a:pt x="106" y="102"/>
                        <a:pt x="106" y="96"/>
                      </a:cubicBezTo>
                      <a:cubicBezTo>
                        <a:pt x="106" y="90"/>
                        <a:pt x="106" y="90"/>
                        <a:pt x="106" y="90"/>
                      </a:cubicBezTo>
                      <a:cubicBezTo>
                        <a:pt x="71" y="90"/>
                        <a:pt x="71" y="90"/>
                        <a:pt x="71" y="90"/>
                      </a:cubicBezTo>
                      <a:cubicBezTo>
                        <a:pt x="56" y="90"/>
                        <a:pt x="45" y="93"/>
                        <a:pt x="39" y="98"/>
                      </a:cubicBezTo>
                      <a:cubicBezTo>
                        <a:pt x="33" y="103"/>
                        <a:pt x="30" y="110"/>
                        <a:pt x="30" y="118"/>
                      </a:cubicBezTo>
                      <a:cubicBezTo>
                        <a:pt x="30" y="124"/>
                        <a:pt x="33" y="130"/>
                        <a:pt x="37" y="134"/>
                      </a:cubicBezTo>
                      <a:cubicBezTo>
                        <a:pt x="42" y="138"/>
                        <a:pt x="49" y="140"/>
                        <a:pt x="58" y="14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4" name="Google Shape;284;p12"/>
                <p:cNvSpPr/>
                <p:nvPr/>
              </p:nvSpPr>
              <p:spPr>
                <a:xfrm>
                  <a:off x="2263705" y="-749063"/>
                  <a:ext cx="103138" cy="125976"/>
                </a:xfrm>
                <a:custGeom>
                  <a:rect b="b" l="l" r="r" t="t"/>
                  <a:pathLst>
                    <a:path extrusionOk="0" h="171" w="140">
                      <a:moveTo>
                        <a:pt x="55" y="28"/>
                      </a:moveTo>
                      <a:lnTo>
                        <a:pt x="0" y="28"/>
                      </a:lnTo>
                      <a:lnTo>
                        <a:pt x="0" y="0"/>
                      </a:lnTo>
                      <a:lnTo>
                        <a:pt x="140" y="0"/>
                      </a:lnTo>
                      <a:lnTo>
                        <a:pt x="140" y="28"/>
                      </a:lnTo>
                      <a:lnTo>
                        <a:pt x="86" y="28"/>
                      </a:lnTo>
                      <a:lnTo>
                        <a:pt x="86" y="171"/>
                      </a:lnTo>
                      <a:lnTo>
                        <a:pt x="55" y="171"/>
                      </a:lnTo>
                      <a:lnTo>
                        <a:pt x="55" y="2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5" name="Google Shape;285;p12"/>
                <p:cNvSpPr/>
                <p:nvPr/>
              </p:nvSpPr>
              <p:spPr>
                <a:xfrm>
                  <a:off x="2377156" y="-751273"/>
                  <a:ext cx="111978" cy="129659"/>
                </a:xfrm>
                <a:custGeom>
                  <a:rect b="b" l="l" r="r" t="t"/>
                  <a:pathLst>
                    <a:path extrusionOk="0" h="166" w="144">
                      <a:moveTo>
                        <a:pt x="74" y="166"/>
                      </a:moveTo>
                      <a:cubicBezTo>
                        <a:pt x="62" y="166"/>
                        <a:pt x="52" y="164"/>
                        <a:pt x="43" y="161"/>
                      </a:cubicBezTo>
                      <a:cubicBezTo>
                        <a:pt x="34" y="157"/>
                        <a:pt x="26" y="152"/>
                        <a:pt x="20" y="145"/>
                      </a:cubicBezTo>
                      <a:cubicBezTo>
                        <a:pt x="13" y="139"/>
                        <a:pt x="8" y="130"/>
                        <a:pt x="5" y="121"/>
                      </a:cubicBezTo>
                      <a:cubicBezTo>
                        <a:pt x="2" y="111"/>
                        <a:pt x="0" y="100"/>
                        <a:pt x="0" y="8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0" y="66"/>
                        <a:pt x="2" y="55"/>
                        <a:pt x="5" y="45"/>
                      </a:cubicBezTo>
                      <a:cubicBezTo>
                        <a:pt x="8" y="36"/>
                        <a:pt x="13" y="27"/>
                        <a:pt x="20" y="21"/>
                      </a:cubicBezTo>
                      <a:cubicBezTo>
                        <a:pt x="26" y="14"/>
                        <a:pt x="34" y="9"/>
                        <a:pt x="42" y="6"/>
                      </a:cubicBezTo>
                      <a:cubicBezTo>
                        <a:pt x="51" y="2"/>
                        <a:pt x="61" y="0"/>
                        <a:pt x="72" y="0"/>
                      </a:cubicBezTo>
                      <a:cubicBezTo>
                        <a:pt x="83" y="0"/>
                        <a:pt x="93" y="2"/>
                        <a:pt x="102" y="6"/>
                      </a:cubicBezTo>
                      <a:cubicBezTo>
                        <a:pt x="111" y="9"/>
                        <a:pt x="118" y="14"/>
                        <a:pt x="125" y="21"/>
                      </a:cubicBezTo>
                      <a:cubicBezTo>
                        <a:pt x="131" y="28"/>
                        <a:pt x="136" y="36"/>
                        <a:pt x="139" y="46"/>
                      </a:cubicBezTo>
                      <a:cubicBezTo>
                        <a:pt x="143" y="56"/>
                        <a:pt x="144" y="68"/>
                        <a:pt x="144" y="81"/>
                      </a:cubicBezTo>
                      <a:cubicBezTo>
                        <a:pt x="144" y="92"/>
                        <a:pt x="144" y="92"/>
                        <a:pt x="144" y="92"/>
                      </a:cubicBezTo>
                      <a:cubicBezTo>
                        <a:pt x="30" y="92"/>
                        <a:pt x="30" y="92"/>
                        <a:pt x="30" y="92"/>
                      </a:cubicBezTo>
                      <a:cubicBezTo>
                        <a:pt x="30" y="107"/>
                        <a:pt x="34" y="119"/>
                        <a:pt x="42" y="127"/>
                      </a:cubicBezTo>
                      <a:cubicBezTo>
                        <a:pt x="49" y="136"/>
                        <a:pt x="59" y="140"/>
                        <a:pt x="72" y="140"/>
                      </a:cubicBezTo>
                      <a:cubicBezTo>
                        <a:pt x="82" y="140"/>
                        <a:pt x="91" y="138"/>
                        <a:pt x="98" y="134"/>
                      </a:cubicBezTo>
                      <a:cubicBezTo>
                        <a:pt x="104" y="130"/>
                        <a:pt x="109" y="124"/>
                        <a:pt x="113" y="115"/>
                      </a:cubicBezTo>
                      <a:cubicBezTo>
                        <a:pt x="143" y="115"/>
                        <a:pt x="143" y="115"/>
                        <a:pt x="143" y="115"/>
                      </a:cubicBezTo>
                      <a:cubicBezTo>
                        <a:pt x="139" y="132"/>
                        <a:pt x="131" y="145"/>
                        <a:pt x="119" y="153"/>
                      </a:cubicBezTo>
                      <a:cubicBezTo>
                        <a:pt x="107" y="162"/>
                        <a:pt x="92" y="166"/>
                        <a:pt x="74" y="166"/>
                      </a:cubicBezTo>
                      <a:close/>
                      <a:moveTo>
                        <a:pt x="72" y="27"/>
                      </a:moveTo>
                      <a:cubicBezTo>
                        <a:pt x="60" y="27"/>
                        <a:pt x="50" y="30"/>
                        <a:pt x="43" y="37"/>
                      </a:cubicBezTo>
                      <a:cubicBezTo>
                        <a:pt x="36" y="44"/>
                        <a:pt x="32" y="55"/>
                        <a:pt x="30" y="68"/>
                      </a:cubicBezTo>
                      <a:cubicBezTo>
                        <a:pt x="114" y="68"/>
                        <a:pt x="114" y="68"/>
                        <a:pt x="114" y="68"/>
                      </a:cubicBezTo>
                      <a:cubicBezTo>
                        <a:pt x="112" y="40"/>
                        <a:pt x="98" y="27"/>
                        <a:pt x="72" y="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6" name="Google Shape;286;p12"/>
                <p:cNvSpPr/>
                <p:nvPr/>
              </p:nvSpPr>
              <p:spPr>
                <a:xfrm>
                  <a:off x="2502395" y="-749063"/>
                  <a:ext cx="114188" cy="127449"/>
                </a:xfrm>
                <a:custGeom>
                  <a:rect b="b" l="l" r="r" t="t"/>
                  <a:pathLst>
                    <a:path extrusionOk="0" h="163" w="146">
                      <a:moveTo>
                        <a:pt x="0" y="137"/>
                      </a:moveTo>
                      <a:cubicBezTo>
                        <a:pt x="4" y="137"/>
                        <a:pt x="4" y="137"/>
                        <a:pt x="4" y="137"/>
                      </a:cubicBezTo>
                      <a:cubicBezTo>
                        <a:pt x="11" y="137"/>
                        <a:pt x="15" y="135"/>
                        <a:pt x="19" y="131"/>
                      </a:cubicBezTo>
                      <a:cubicBezTo>
                        <a:pt x="23" y="127"/>
                        <a:pt x="25" y="121"/>
                        <a:pt x="27" y="113"/>
                      </a:cubicBezTo>
                      <a:cubicBezTo>
                        <a:pt x="28" y="106"/>
                        <a:pt x="29" y="96"/>
                        <a:pt x="30" y="86"/>
                      </a:cubicBezTo>
                      <a:cubicBezTo>
                        <a:pt x="30" y="75"/>
                        <a:pt x="30" y="63"/>
                        <a:pt x="30" y="50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6" y="161"/>
                        <a:pt x="146" y="161"/>
                        <a:pt x="146" y="161"/>
                      </a:cubicBezTo>
                      <a:cubicBezTo>
                        <a:pt x="117" y="161"/>
                        <a:pt x="117" y="161"/>
                        <a:pt x="117" y="161"/>
                      </a:cubicBezTo>
                      <a:cubicBezTo>
                        <a:pt x="117" y="26"/>
                        <a:pt x="117" y="26"/>
                        <a:pt x="117" y="26"/>
                      </a:cubicBezTo>
                      <a:cubicBezTo>
                        <a:pt x="59" y="26"/>
                        <a:pt x="59" y="26"/>
                        <a:pt x="59" y="26"/>
                      </a:cubicBezTo>
                      <a:cubicBezTo>
                        <a:pt x="59" y="50"/>
                        <a:pt x="59" y="50"/>
                        <a:pt x="59" y="50"/>
                      </a:cubicBezTo>
                      <a:cubicBezTo>
                        <a:pt x="59" y="64"/>
                        <a:pt x="59" y="79"/>
                        <a:pt x="58" y="92"/>
                      </a:cubicBezTo>
                      <a:cubicBezTo>
                        <a:pt x="57" y="106"/>
                        <a:pt x="55" y="118"/>
                        <a:pt x="52" y="129"/>
                      </a:cubicBezTo>
                      <a:cubicBezTo>
                        <a:pt x="49" y="139"/>
                        <a:pt x="43" y="148"/>
                        <a:pt x="36" y="154"/>
                      </a:cubicBezTo>
                      <a:cubicBezTo>
                        <a:pt x="28" y="160"/>
                        <a:pt x="18" y="163"/>
                        <a:pt x="4" y="163"/>
                      </a:cubicBezTo>
                      <a:cubicBezTo>
                        <a:pt x="0" y="163"/>
                        <a:pt x="0" y="163"/>
                        <a:pt x="0" y="163"/>
                      </a:cubicBezTo>
                      <a:lnTo>
                        <a:pt x="0" y="137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  <p:sp>
              <p:nvSpPr>
                <p:cNvPr id="287" name="Google Shape;287;p12"/>
                <p:cNvSpPr/>
                <p:nvPr/>
              </p:nvSpPr>
              <p:spPr>
                <a:xfrm>
                  <a:off x="2643104" y="-749063"/>
                  <a:ext cx="99454" cy="125976"/>
                </a:xfrm>
                <a:custGeom>
                  <a:rect b="b" l="l" r="r" t="t"/>
                  <a:pathLst>
                    <a:path extrusionOk="0" h="161" w="128">
                      <a:moveTo>
                        <a:pt x="36" y="99"/>
                      </a:moveTo>
                      <a:cubicBezTo>
                        <a:pt x="25" y="95"/>
                        <a:pt x="18" y="89"/>
                        <a:pt x="13" y="81"/>
                      </a:cubicBezTo>
                      <a:cubicBezTo>
                        <a:pt x="8" y="73"/>
                        <a:pt x="6" y="64"/>
                        <a:pt x="6" y="53"/>
                      </a:cubicBezTo>
                      <a:cubicBezTo>
                        <a:pt x="6" y="36"/>
                        <a:pt x="11" y="23"/>
                        <a:pt x="22" y="14"/>
                      </a:cubicBezTo>
                      <a:cubicBezTo>
                        <a:pt x="32" y="4"/>
                        <a:pt x="49" y="0"/>
                        <a:pt x="74" y="0"/>
                      </a:cubicBezTo>
                      <a:cubicBezTo>
                        <a:pt x="128" y="0"/>
                        <a:pt x="128" y="0"/>
                        <a:pt x="128" y="0"/>
                      </a:cubicBezTo>
                      <a:cubicBezTo>
                        <a:pt x="128" y="161"/>
                        <a:pt x="128" y="161"/>
                        <a:pt x="128" y="161"/>
                      </a:cubicBezTo>
                      <a:cubicBezTo>
                        <a:pt x="99" y="161"/>
                        <a:pt x="99" y="161"/>
                        <a:pt x="99" y="161"/>
                      </a:cubicBezTo>
                      <a:cubicBezTo>
                        <a:pt x="99" y="105"/>
                        <a:pt x="99" y="105"/>
                        <a:pt x="99" y="105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72" y="105"/>
                        <a:pt x="70" y="105"/>
                        <a:pt x="68" y="105"/>
                      </a:cubicBezTo>
                      <a:cubicBezTo>
                        <a:pt x="67" y="105"/>
                        <a:pt x="65" y="104"/>
                        <a:pt x="63" y="104"/>
                      </a:cubicBezTo>
                      <a:cubicBezTo>
                        <a:pt x="32" y="161"/>
                        <a:pt x="32" y="161"/>
                        <a:pt x="32" y="161"/>
                      </a:cubicBezTo>
                      <a:cubicBezTo>
                        <a:pt x="0" y="161"/>
                        <a:pt x="0" y="161"/>
                        <a:pt x="0" y="161"/>
                      </a:cubicBezTo>
                      <a:lnTo>
                        <a:pt x="36" y="99"/>
                      </a:lnTo>
                      <a:close/>
                      <a:moveTo>
                        <a:pt x="36" y="53"/>
                      </a:moveTo>
                      <a:cubicBezTo>
                        <a:pt x="36" y="61"/>
                        <a:pt x="39" y="67"/>
                        <a:pt x="45" y="72"/>
                      </a:cubicBezTo>
                      <a:cubicBezTo>
                        <a:pt x="50" y="76"/>
                        <a:pt x="60" y="78"/>
                        <a:pt x="75" y="78"/>
                      </a:cubicBezTo>
                      <a:cubicBezTo>
                        <a:pt x="99" y="78"/>
                        <a:pt x="99" y="78"/>
                        <a:pt x="99" y="78"/>
                      </a:cubicBezTo>
                      <a:cubicBezTo>
                        <a:pt x="99" y="26"/>
                        <a:pt x="99" y="26"/>
                        <a:pt x="99" y="26"/>
                      </a:cubicBezTo>
                      <a:cubicBezTo>
                        <a:pt x="75" y="26"/>
                        <a:pt x="75" y="26"/>
                        <a:pt x="75" y="26"/>
                      </a:cubicBezTo>
                      <a:cubicBezTo>
                        <a:pt x="60" y="26"/>
                        <a:pt x="50" y="28"/>
                        <a:pt x="44" y="33"/>
                      </a:cubicBezTo>
                      <a:cubicBezTo>
                        <a:pt x="39" y="37"/>
                        <a:pt x="36" y="44"/>
                        <a:pt x="36" y="5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1800">
                    <a:solidFill>
                      <a:schemeClr val="dk1"/>
                    </a:solidFill>
                    <a:latin typeface="Quattrocento Sans"/>
                    <a:ea typeface="Quattrocento Sans"/>
                    <a:cs typeface="Quattrocento Sans"/>
                    <a:sym typeface="Quattrocento Sans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"/>
          <p:cNvSpPr/>
          <p:nvPr/>
        </p:nvSpPr>
        <p:spPr>
          <a:xfrm>
            <a:off x="5588948" y="4221862"/>
            <a:ext cx="4065094" cy="3161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23" name="Google Shape;323;p1"/>
          <p:cNvSpPr txBox="1"/>
          <p:nvPr>
            <p:ph type="ctrTitle"/>
          </p:nvPr>
        </p:nvSpPr>
        <p:spPr>
          <a:xfrm>
            <a:off x="5476600" y="2243347"/>
            <a:ext cx="6019200" cy="1626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Quattrocento Sans"/>
              <a:buNone/>
            </a:pPr>
            <a:r>
              <a:rPr lang="ru-RU"/>
              <a:t>Тренинг «Азбука предпринимателя»</a:t>
            </a:r>
            <a:endParaRPr/>
          </a:p>
        </p:txBody>
      </p:sp>
      <p:sp>
        <p:nvSpPr>
          <p:cNvPr id="324" name="Google Shape;324;p1"/>
          <p:cNvSpPr txBox="1"/>
          <p:nvPr>
            <p:ph idx="1" type="subTitle"/>
          </p:nvPr>
        </p:nvSpPr>
        <p:spPr>
          <a:xfrm>
            <a:off x="5550538" y="4221862"/>
            <a:ext cx="5945338" cy="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ru-RU"/>
              <a:t>день 3 – ценностное предложение</a:t>
            </a:r>
            <a:endParaRPr/>
          </a:p>
        </p:txBody>
      </p:sp>
      <p:sp>
        <p:nvSpPr>
          <p:cNvPr id="325" name="Google Shape;325;p1"/>
          <p:cNvSpPr txBox="1"/>
          <p:nvPr>
            <p:ph idx="2" type="body"/>
          </p:nvPr>
        </p:nvSpPr>
        <p:spPr>
          <a:xfrm>
            <a:off x="10077189" y="5443833"/>
            <a:ext cx="1418687" cy="496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ru-RU"/>
              <a:t>дд/мм/гг</a:t>
            </a:r>
            <a:endParaRPr/>
          </a:p>
        </p:txBody>
      </p:sp>
      <p:pic>
        <p:nvPicPr>
          <p:cNvPr id="326" name="Google Shape;326;p1"/>
          <p:cNvPicPr preferRelativeResize="0"/>
          <p:nvPr/>
        </p:nvPicPr>
        <p:blipFill rotWithShape="1">
          <a:blip r:embed="rId3">
            <a:alphaModFix/>
          </a:blip>
          <a:srcRect b="0" l="8815" r="12018" t="0"/>
          <a:stretch/>
        </p:blipFill>
        <p:spPr>
          <a:xfrm>
            <a:off x="252725" y="1655763"/>
            <a:ext cx="5206105" cy="4932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"/>
          <p:cNvSpPr txBox="1"/>
          <p:nvPr>
            <p:ph idx="1" type="subTitle"/>
          </p:nvPr>
        </p:nvSpPr>
        <p:spPr>
          <a:xfrm>
            <a:off x="254001" y="140267"/>
            <a:ext cx="6426926" cy="3349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</a:pPr>
            <a:r>
              <a:rPr lang="ru-RU"/>
              <a:t>день 3                         ценностное предложение</a:t>
            </a:r>
            <a:endParaRPr/>
          </a:p>
        </p:txBody>
      </p:sp>
      <p:cxnSp>
        <p:nvCxnSpPr>
          <p:cNvPr id="332" name="Google Shape;332;p2"/>
          <p:cNvCxnSpPr/>
          <p:nvPr/>
        </p:nvCxnSpPr>
        <p:spPr>
          <a:xfrm>
            <a:off x="1056206" y="304800"/>
            <a:ext cx="1181100" cy="0"/>
          </a:xfrm>
          <a:prstGeom prst="straightConnector1">
            <a:avLst/>
          </a:prstGeom>
          <a:noFill/>
          <a:ln cap="flat" cmpd="sng" w="127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graphicFrame>
        <p:nvGraphicFramePr>
          <p:cNvPr id="333" name="Google Shape;333;p2"/>
          <p:cNvGraphicFramePr/>
          <p:nvPr/>
        </p:nvGraphicFramePr>
        <p:xfrm>
          <a:off x="400051" y="63846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{B083D36A-842F-4549-973C-11D37B65B8B8}</a:tableStyleId>
              </a:tblPr>
              <a:tblGrid>
                <a:gridCol w="1732025"/>
                <a:gridCol w="1502550"/>
                <a:gridCol w="2899425"/>
                <a:gridCol w="5248375"/>
              </a:tblGrid>
              <a:tr h="3859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Quattrocento Sans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Формула</a:t>
                      </a:r>
                      <a:endParaRPr b="0" sz="1100" u="none" cap="none" strike="noStrike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E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Quattrocento Sans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Ценностное предложение</a:t>
                      </a:r>
                      <a:endParaRPr b="0" sz="1100" u="none" cap="none" strike="noStrike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E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Quattrocento Sans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Вопросы для самопроверки</a:t>
                      </a:r>
                      <a:endParaRPr b="0" sz="1100" u="none" cap="none" strike="noStrike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EF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100"/>
                        <a:buFont typeface="Quattrocento Sans"/>
                        <a:buNone/>
                      </a:pPr>
                      <a:r>
                        <a:rPr b="0" lang="ru-RU" sz="1100" u="none" cap="none" strike="noStrik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Пример</a:t>
                      </a:r>
                      <a:endParaRPr b="0" sz="1100" u="none" cap="none" strike="noStrike">
                        <a:solidFill>
                          <a:schemeClr val="lt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6EF0"/>
                    </a:solidFill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EF0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Для (клиент какого типа)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Целевой клиент (Кто он? Какой он?)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Для женщин, без мужа, с 2 и более детьми в возрасте до 10 лет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0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ситуации когда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какой ситуации возникает проблема/задача?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ситуации, когда начальство просит задержаться на работе допоздна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он сталкивается </a:t>
                      </a:r>
                      <a:b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с проблемой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С какой проблемой/задачей приходится справляться?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Она сталкивается с проблемой невозможности лично забрать детей из детского сада, школы, дополнительных занятий, кружков и довести до дома, накормить ужином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и помочь выполнить домашнее задание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и нуждается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Что ему нужно? Какие требования/ожидания у него есть / что должно быть результатом решения его проблемы? 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Тогда ей необходима помощь в этом, с максимальной уверенностью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безопасности и комфорте ее детей, здоровом питании и поддержке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при выполнении домашнего задания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предлагаем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Название и описание продукту/решения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компания «Успешный ребенок», предоставляем услуги по комплексному сопровождению детей от школы до стирки и уборки дома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это позволяет/дает им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Возможности/супер-силы/ценности/выгоды, которые дает решение клиенту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Которая дает возможность родителям заказать услуги Няни полного цикла по дням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и часам, с сопровождением на автомобилях комфорт и бизнес-классов, выбор категорий блюд, школьных предметов для выполнения домашнего задания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отличии от </a:t>
                      </a:r>
                      <a:b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(в сравнении с)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Конкурирующие решения/ альтернативные способы решения проблемы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В отличии от наших конкурентов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b="0" i="0"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который(-е) дает(-ют) им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Какие возможности/выгоды дают решения конкурентов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Которые предлагают классические услуги: посидеть дома с ребенком,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сделать домашнее задание</a:t>
                      </a:r>
                      <a:endParaRPr/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38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предлагаем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Большие / лучшие возможности / какие? Функции/выгоды, которых нет у конкурентов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предлагаем услуги полного цикла с выбором дополнительных опций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и обеспечиваем круглосуточное обслуживание клиентов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7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Чтобы предоставить им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Лучшие выгоды и возможности / что это дает клиентам / почему это преимущество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Чтобы дать нашим клиентам возможность сосредоточиться на целях и задачах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для повышения уровня жизни, сохранять душевное спокойствие, зная,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что дети под присмотром, в безопасности и комфорте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76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5772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950" u="none" cap="none" strike="noStrike">
                          <a:solidFill>
                            <a:srgbClr val="006EF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пользуемся высоким доверием, потому что</a:t>
                      </a:r>
                      <a:endParaRPr sz="950" u="none" cap="none" strike="noStrike">
                        <a:solidFill>
                          <a:srgbClr val="006EF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84400" marL="84400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t/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Чем можем доказать, что можем делать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то, что обещаем? Почему нам можно доверять?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50"/>
                        <a:buFont typeface="Quattrocento Sans"/>
                        <a:buNone/>
                      </a:pP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Мы заботимся о комфорте и здоровье более чем 1500 детей дошкольного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и школьного возраста в 17 регионах страны каждый день в режиме реального времени.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За время работы нашей компании не поступило ни одного негативного обращения, </a:t>
                      </a:r>
                      <a:b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</a:br>
                      <a:r>
                        <a:rPr lang="ru-RU" sz="950" u="none" cap="none" strike="noStrike">
                          <a:solidFill>
                            <a:schemeClr val="dk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дети повысили свои школьные оценки, их внеурочная жизнь наполнилась продуктивными активностями, режим питания восстановлен, а родители стали больше времени уделять себе и своим отношениям друг с другом</a:t>
                      </a:r>
                      <a:endParaRPr sz="950" u="none" cap="none" strike="noStrike">
                        <a:solidFill>
                          <a:schemeClr val="dk1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T="42200" marB="42200" marR="199375" marL="8440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C9E1F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Разделители и титулы">
  <a:themeElements>
    <a:clrScheme name="Азбука предпринимателя">
      <a:dk1>
        <a:srgbClr val="1B1A46"/>
      </a:dk1>
      <a:lt1>
        <a:srgbClr val="FFFFFF"/>
      </a:lt1>
      <a:dk2>
        <a:srgbClr val="006EF0"/>
      </a:dk2>
      <a:lt2>
        <a:srgbClr val="FFFFFF"/>
      </a:lt2>
      <a:accent1>
        <a:srgbClr val="C8F5AF"/>
      </a:accent1>
      <a:accent2>
        <a:srgbClr val="1B1A46"/>
      </a:accent2>
      <a:accent3>
        <a:srgbClr val="006EF0"/>
      </a:accent3>
      <a:accent4>
        <a:srgbClr val="3B94FF"/>
      </a:accent4>
      <a:accent5>
        <a:srgbClr val="79B6FF"/>
      </a:accent5>
      <a:accent6>
        <a:srgbClr val="ABD1FF"/>
      </a:accent6>
      <a:hlink>
        <a:srgbClr val="C8F5AF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2022-03-19T16:20:21Z</dcterms:created>
  <dc:creator>у</dc:creator>
</cp:coreProperties>
</file>