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6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</p:sldIdLst>
  <p:sldSz cy="6858000" cx="12192000"/>
  <p:notesSz cx="6858000" cy="9144000"/>
  <p:embeddedFontLst>
    <p:embeddedFont>
      <p:font typeface="Quattrocento Sans"/>
      <p:regular r:id="rId12"/>
      <p:bold r:id="rId13"/>
      <p:italic r:id="rId14"/>
      <p:boldItalic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2D200454-40CA-4A62-9FC3-DE9A4176ACB9}">
      <p15:notesGuideLst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http://customooxmlschemas.google.com/">
      <go:slidesCustomData xmlns:go="http://customooxmlschemas.google.com/" r:id="rId16" roundtripDataSignature="AMtx7mjeqbfZoaedA1NR1L/3Lfg30vJJH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font" Target="fonts/QuattrocentoSans-bold.fntdata"/><Relationship Id="rId12" Type="http://schemas.openxmlformats.org/officeDocument/2006/relationships/font" Target="fonts/QuattrocentoSans-regular.fntdata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font" Target="fonts/QuattrocentoSans-boldItalic.fntdata"/><Relationship Id="rId14" Type="http://schemas.openxmlformats.org/officeDocument/2006/relationships/font" Target="fonts/QuattrocentoSans-italic.fntdata"/><Relationship Id="rId16" Type="http://customschemas.google.com/relationships/presentationmetadata" Target="meta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8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0" name="Google Shape;710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7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9" name="Google Shape;719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4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6" name="Google Shape;736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5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Google Shape;786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7" name="Google Shape;787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0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Google Shape;811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2" name="Google Shape;812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5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Титульный слайд">
  <p:cSld name="5_Титульный слайд">
    <p:bg>
      <p:bgPr>
        <a:solidFill>
          <a:schemeClr val="lt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7"/>
          <p:cNvSpPr txBox="1"/>
          <p:nvPr>
            <p:ph type="ctrTitle"/>
          </p:nvPr>
        </p:nvSpPr>
        <p:spPr>
          <a:xfrm>
            <a:off x="5476612" y="1371600"/>
            <a:ext cx="6019264" cy="24976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4166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Quattrocento Sans"/>
              <a:buNone/>
              <a:defRPr b="0" i="0" sz="4800" u="none" cap="none" strike="noStrike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862617" y="4677929"/>
            <a:ext cx="1847833" cy="1847833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/>
          <p:nvPr>
            <p:ph idx="1" type="subTitle"/>
          </p:nvPr>
        </p:nvSpPr>
        <p:spPr>
          <a:xfrm>
            <a:off x="5550538" y="4221862"/>
            <a:ext cx="5945338" cy="51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lvl="2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lvl="3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  <p:sp>
        <p:nvSpPr>
          <p:cNvPr id="14" name="Google Shape;14;p7"/>
          <p:cNvSpPr txBox="1"/>
          <p:nvPr>
            <p:ph idx="2" type="body"/>
          </p:nvPr>
        </p:nvSpPr>
        <p:spPr>
          <a:xfrm>
            <a:off x="10077189" y="5503653"/>
            <a:ext cx="1418687" cy="496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accen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  <p:pic>
        <p:nvPicPr>
          <p:cNvPr id="15" name="Google Shape;15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884454" y="454543"/>
            <a:ext cx="947515" cy="496378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7"/>
          <p:cNvSpPr/>
          <p:nvPr>
            <p:ph idx="3" type="pic"/>
          </p:nvPr>
        </p:nvSpPr>
        <p:spPr>
          <a:xfrm>
            <a:off x="247650" y="1655763"/>
            <a:ext cx="5229225" cy="4943475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17" name="Google Shape;17;p7"/>
          <p:cNvGrpSpPr/>
          <p:nvPr/>
        </p:nvGrpSpPr>
        <p:grpSpPr>
          <a:xfrm>
            <a:off x="247650" y="277337"/>
            <a:ext cx="5033536" cy="1130532"/>
            <a:chOff x="704850" y="-1594057"/>
            <a:chExt cx="4203603" cy="944129"/>
          </a:xfrm>
        </p:grpSpPr>
        <p:sp>
          <p:nvSpPr>
            <p:cNvPr id="18" name="Google Shape;18;p7"/>
            <p:cNvSpPr/>
            <p:nvPr/>
          </p:nvSpPr>
          <p:spPr>
            <a:xfrm>
              <a:off x="3852763" y="-1219813"/>
              <a:ext cx="302046" cy="222483"/>
            </a:xfrm>
            <a:custGeom>
              <a:rect b="b" l="l" r="r" t="t"/>
              <a:pathLst>
                <a:path extrusionOk="0" h="302" w="410">
                  <a:moveTo>
                    <a:pt x="146" y="0"/>
                  </a:moveTo>
                  <a:lnTo>
                    <a:pt x="0" y="0"/>
                  </a:lnTo>
                  <a:lnTo>
                    <a:pt x="263" y="302"/>
                  </a:lnTo>
                  <a:lnTo>
                    <a:pt x="410" y="302"/>
                  </a:lnTo>
                  <a:lnTo>
                    <a:pt x="14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9" name="Google Shape;19;p7"/>
            <p:cNvSpPr/>
            <p:nvPr/>
          </p:nvSpPr>
          <p:spPr>
            <a:xfrm>
              <a:off x="1450389" y="-1417986"/>
              <a:ext cx="655662" cy="440546"/>
            </a:xfrm>
            <a:custGeom>
              <a:rect b="b" l="l" r="r" t="t"/>
              <a:pathLst>
                <a:path extrusionOk="0" h="565" w="841">
                  <a:moveTo>
                    <a:pt x="673" y="153"/>
                  </a:moveTo>
                  <a:cubicBezTo>
                    <a:pt x="729" y="112"/>
                    <a:pt x="752" y="59"/>
                    <a:pt x="748" y="0"/>
                  </a:cubicBezTo>
                  <a:cubicBezTo>
                    <a:pt x="642" y="0"/>
                    <a:pt x="642" y="0"/>
                    <a:pt x="642" y="0"/>
                  </a:cubicBezTo>
                  <a:cubicBezTo>
                    <a:pt x="648" y="25"/>
                    <a:pt x="643" y="51"/>
                    <a:pt x="622" y="73"/>
                  </a:cubicBezTo>
                  <a:cubicBezTo>
                    <a:pt x="598" y="97"/>
                    <a:pt x="559" y="113"/>
                    <a:pt x="524" y="117"/>
                  </a:cubicBezTo>
                  <a:cubicBezTo>
                    <a:pt x="467" y="126"/>
                    <a:pt x="249" y="123"/>
                    <a:pt x="197" y="123"/>
                  </a:cubicBezTo>
                  <a:cubicBezTo>
                    <a:pt x="197" y="213"/>
                    <a:pt x="197" y="213"/>
                    <a:pt x="197" y="213"/>
                  </a:cubicBezTo>
                  <a:cubicBezTo>
                    <a:pt x="298" y="213"/>
                    <a:pt x="396" y="213"/>
                    <a:pt x="494" y="213"/>
                  </a:cubicBezTo>
                  <a:cubicBezTo>
                    <a:pt x="661" y="214"/>
                    <a:pt x="684" y="272"/>
                    <a:pt x="681" y="337"/>
                  </a:cubicBezTo>
                  <a:cubicBezTo>
                    <a:pt x="679" y="400"/>
                    <a:pt x="639" y="434"/>
                    <a:pt x="585" y="449"/>
                  </a:cubicBezTo>
                  <a:cubicBezTo>
                    <a:pt x="462" y="480"/>
                    <a:pt x="360" y="486"/>
                    <a:pt x="213" y="445"/>
                  </a:cubicBezTo>
                  <a:cubicBezTo>
                    <a:pt x="117" y="408"/>
                    <a:pt x="102" y="323"/>
                    <a:pt x="102" y="323"/>
                  </a:cubicBezTo>
                  <a:cubicBezTo>
                    <a:pt x="6" y="324"/>
                    <a:pt x="6" y="324"/>
                    <a:pt x="6" y="324"/>
                  </a:cubicBezTo>
                  <a:cubicBezTo>
                    <a:pt x="0" y="421"/>
                    <a:pt x="88" y="516"/>
                    <a:pt x="195" y="542"/>
                  </a:cubicBezTo>
                  <a:cubicBezTo>
                    <a:pt x="288" y="565"/>
                    <a:pt x="344" y="565"/>
                    <a:pt x="440" y="565"/>
                  </a:cubicBezTo>
                  <a:cubicBezTo>
                    <a:pt x="527" y="565"/>
                    <a:pt x="617" y="551"/>
                    <a:pt x="693" y="506"/>
                  </a:cubicBezTo>
                  <a:cubicBezTo>
                    <a:pt x="811" y="436"/>
                    <a:pt x="841" y="219"/>
                    <a:pt x="673" y="15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0" name="Google Shape;20;p7"/>
            <p:cNvSpPr/>
            <p:nvPr/>
          </p:nvSpPr>
          <p:spPr>
            <a:xfrm>
              <a:off x="2793391" y="-1542488"/>
              <a:ext cx="632824" cy="588623"/>
            </a:xfrm>
            <a:custGeom>
              <a:rect b="b" l="l" r="r" t="t"/>
              <a:pathLst>
                <a:path extrusionOk="0" h="754" w="811">
                  <a:moveTo>
                    <a:pt x="424" y="488"/>
                  </a:moveTo>
                  <a:cubicBezTo>
                    <a:pt x="113" y="0"/>
                    <a:pt x="113" y="0"/>
                    <a:pt x="11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6" y="449"/>
                    <a:pt x="286" y="449"/>
                    <a:pt x="286" y="449"/>
                  </a:cubicBezTo>
                  <a:cubicBezTo>
                    <a:pt x="306" y="481"/>
                    <a:pt x="341" y="500"/>
                    <a:pt x="378" y="500"/>
                  </a:cubicBezTo>
                  <a:cubicBezTo>
                    <a:pt x="417" y="500"/>
                    <a:pt x="417" y="500"/>
                    <a:pt x="417" y="500"/>
                  </a:cubicBezTo>
                  <a:cubicBezTo>
                    <a:pt x="392" y="543"/>
                    <a:pt x="392" y="543"/>
                    <a:pt x="392" y="543"/>
                  </a:cubicBezTo>
                  <a:cubicBezTo>
                    <a:pt x="392" y="543"/>
                    <a:pt x="392" y="543"/>
                    <a:pt x="392" y="543"/>
                  </a:cubicBezTo>
                  <a:cubicBezTo>
                    <a:pt x="356" y="605"/>
                    <a:pt x="306" y="636"/>
                    <a:pt x="249" y="634"/>
                  </a:cubicBezTo>
                  <a:cubicBezTo>
                    <a:pt x="140" y="628"/>
                    <a:pt x="131" y="552"/>
                    <a:pt x="127" y="473"/>
                  </a:cubicBezTo>
                  <a:cubicBezTo>
                    <a:pt x="127" y="262"/>
                    <a:pt x="127" y="262"/>
                    <a:pt x="127" y="262"/>
                  </a:cubicBezTo>
                  <a:cubicBezTo>
                    <a:pt x="30" y="262"/>
                    <a:pt x="30" y="262"/>
                    <a:pt x="30" y="262"/>
                  </a:cubicBezTo>
                  <a:cubicBezTo>
                    <a:pt x="30" y="473"/>
                    <a:pt x="30" y="473"/>
                    <a:pt x="30" y="473"/>
                  </a:cubicBezTo>
                  <a:cubicBezTo>
                    <a:pt x="30" y="473"/>
                    <a:pt x="30" y="473"/>
                    <a:pt x="30" y="473"/>
                  </a:cubicBezTo>
                  <a:cubicBezTo>
                    <a:pt x="29" y="595"/>
                    <a:pt x="67" y="675"/>
                    <a:pt x="154" y="707"/>
                  </a:cubicBezTo>
                  <a:cubicBezTo>
                    <a:pt x="218" y="731"/>
                    <a:pt x="357" y="754"/>
                    <a:pt x="456" y="615"/>
                  </a:cubicBezTo>
                  <a:cubicBezTo>
                    <a:pt x="497" y="557"/>
                    <a:pt x="811" y="0"/>
                    <a:pt x="811" y="0"/>
                  </a:cubicBezTo>
                  <a:cubicBezTo>
                    <a:pt x="698" y="0"/>
                    <a:pt x="698" y="0"/>
                    <a:pt x="698" y="0"/>
                  </a:cubicBezTo>
                  <a:lnTo>
                    <a:pt x="424" y="48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1" name="Google Shape;21;p7"/>
            <p:cNvSpPr/>
            <p:nvPr/>
          </p:nvSpPr>
          <p:spPr>
            <a:xfrm>
              <a:off x="704850" y="-1542488"/>
              <a:ext cx="728595" cy="544421"/>
            </a:xfrm>
            <a:custGeom>
              <a:rect b="b" l="l" r="r" t="t"/>
              <a:pathLst>
                <a:path extrusionOk="0" h="698" w="934">
                  <a:moveTo>
                    <a:pt x="467" y="0"/>
                  </a:moveTo>
                  <a:cubicBezTo>
                    <a:pt x="675" y="410"/>
                    <a:pt x="675" y="410"/>
                    <a:pt x="675" y="410"/>
                  </a:cubicBezTo>
                  <a:cubicBezTo>
                    <a:pt x="259" y="410"/>
                    <a:pt x="259" y="410"/>
                    <a:pt x="259" y="410"/>
                  </a:cubicBezTo>
                  <a:cubicBezTo>
                    <a:pt x="467" y="0"/>
                    <a:pt x="467" y="0"/>
                    <a:pt x="467" y="0"/>
                  </a:cubicBezTo>
                  <a:cubicBezTo>
                    <a:pt x="354" y="0"/>
                    <a:pt x="354" y="0"/>
                    <a:pt x="354" y="0"/>
                  </a:cubicBezTo>
                  <a:cubicBezTo>
                    <a:pt x="0" y="698"/>
                    <a:pt x="0" y="698"/>
                    <a:pt x="0" y="698"/>
                  </a:cubicBezTo>
                  <a:cubicBezTo>
                    <a:pt x="46" y="698"/>
                    <a:pt x="46" y="698"/>
                    <a:pt x="46" y="698"/>
                  </a:cubicBezTo>
                  <a:cubicBezTo>
                    <a:pt x="87" y="698"/>
                    <a:pt x="124" y="675"/>
                    <a:pt x="143" y="639"/>
                  </a:cubicBezTo>
                  <a:cubicBezTo>
                    <a:pt x="187" y="551"/>
                    <a:pt x="187" y="551"/>
                    <a:pt x="187" y="551"/>
                  </a:cubicBezTo>
                  <a:cubicBezTo>
                    <a:pt x="200" y="527"/>
                    <a:pt x="224" y="512"/>
                    <a:pt x="251" y="512"/>
                  </a:cubicBezTo>
                  <a:cubicBezTo>
                    <a:pt x="683" y="512"/>
                    <a:pt x="683" y="512"/>
                    <a:pt x="683" y="512"/>
                  </a:cubicBezTo>
                  <a:cubicBezTo>
                    <a:pt x="710" y="512"/>
                    <a:pt x="735" y="527"/>
                    <a:pt x="747" y="551"/>
                  </a:cubicBezTo>
                  <a:cubicBezTo>
                    <a:pt x="791" y="639"/>
                    <a:pt x="791" y="639"/>
                    <a:pt x="791" y="639"/>
                  </a:cubicBezTo>
                  <a:cubicBezTo>
                    <a:pt x="810" y="675"/>
                    <a:pt x="847" y="698"/>
                    <a:pt x="888" y="698"/>
                  </a:cubicBezTo>
                  <a:cubicBezTo>
                    <a:pt x="934" y="698"/>
                    <a:pt x="934" y="698"/>
                    <a:pt x="934" y="698"/>
                  </a:cubicBezTo>
                  <a:cubicBezTo>
                    <a:pt x="580" y="0"/>
                    <a:pt x="580" y="0"/>
                    <a:pt x="580" y="0"/>
                  </a:cubicBezTo>
                  <a:lnTo>
                    <a:pt x="46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2" name="Google Shape;22;p7"/>
            <p:cNvSpPr/>
            <p:nvPr/>
          </p:nvSpPr>
          <p:spPr>
            <a:xfrm>
              <a:off x="4179121" y="-1542488"/>
              <a:ext cx="729332" cy="544421"/>
            </a:xfrm>
            <a:custGeom>
              <a:rect b="b" l="l" r="r" t="t"/>
              <a:pathLst>
                <a:path extrusionOk="0" h="698" w="935">
                  <a:moveTo>
                    <a:pt x="467" y="0"/>
                  </a:moveTo>
                  <a:cubicBezTo>
                    <a:pt x="676" y="410"/>
                    <a:pt x="676" y="410"/>
                    <a:pt x="676" y="410"/>
                  </a:cubicBezTo>
                  <a:cubicBezTo>
                    <a:pt x="259" y="410"/>
                    <a:pt x="259" y="410"/>
                    <a:pt x="259" y="410"/>
                  </a:cubicBezTo>
                  <a:cubicBezTo>
                    <a:pt x="467" y="0"/>
                    <a:pt x="467" y="0"/>
                    <a:pt x="467" y="0"/>
                  </a:cubicBezTo>
                  <a:cubicBezTo>
                    <a:pt x="398" y="0"/>
                    <a:pt x="335" y="39"/>
                    <a:pt x="304" y="101"/>
                  </a:cubicBezTo>
                  <a:cubicBezTo>
                    <a:pt x="0" y="698"/>
                    <a:pt x="0" y="698"/>
                    <a:pt x="0" y="698"/>
                  </a:cubicBezTo>
                  <a:cubicBezTo>
                    <a:pt x="113" y="698"/>
                    <a:pt x="113" y="698"/>
                    <a:pt x="113" y="698"/>
                  </a:cubicBezTo>
                  <a:cubicBezTo>
                    <a:pt x="208" y="512"/>
                    <a:pt x="208" y="512"/>
                    <a:pt x="208" y="512"/>
                  </a:cubicBezTo>
                  <a:cubicBezTo>
                    <a:pt x="727" y="512"/>
                    <a:pt x="727" y="512"/>
                    <a:pt x="727" y="512"/>
                  </a:cubicBezTo>
                  <a:cubicBezTo>
                    <a:pt x="822" y="698"/>
                    <a:pt x="822" y="698"/>
                    <a:pt x="822" y="698"/>
                  </a:cubicBezTo>
                  <a:cubicBezTo>
                    <a:pt x="935" y="698"/>
                    <a:pt x="935" y="698"/>
                    <a:pt x="935" y="698"/>
                  </a:cubicBezTo>
                  <a:cubicBezTo>
                    <a:pt x="631" y="101"/>
                    <a:pt x="631" y="101"/>
                    <a:pt x="631" y="101"/>
                  </a:cubicBezTo>
                  <a:cubicBezTo>
                    <a:pt x="600" y="39"/>
                    <a:pt x="537" y="0"/>
                    <a:pt x="4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3" name="Google Shape;23;p7"/>
            <p:cNvSpPr/>
            <p:nvPr/>
          </p:nvSpPr>
          <p:spPr>
            <a:xfrm>
              <a:off x="3488098" y="-1542488"/>
              <a:ext cx="608513" cy="545157"/>
            </a:xfrm>
            <a:custGeom>
              <a:rect b="b" l="l" r="r" t="t"/>
              <a:pathLst>
                <a:path extrusionOk="0" h="699" w="780">
                  <a:moveTo>
                    <a:pt x="548" y="298"/>
                  </a:moveTo>
                  <a:cubicBezTo>
                    <a:pt x="780" y="0"/>
                    <a:pt x="780" y="0"/>
                    <a:pt x="780" y="0"/>
                  </a:cubicBezTo>
                  <a:cubicBezTo>
                    <a:pt x="657" y="0"/>
                    <a:pt x="657" y="0"/>
                    <a:pt x="657" y="0"/>
                  </a:cubicBezTo>
                  <a:cubicBezTo>
                    <a:pt x="501" y="201"/>
                    <a:pt x="501" y="201"/>
                    <a:pt x="501" y="201"/>
                  </a:cubicBezTo>
                  <a:cubicBezTo>
                    <a:pt x="451" y="265"/>
                    <a:pt x="375" y="302"/>
                    <a:pt x="295" y="302"/>
                  </a:cubicBezTo>
                  <a:cubicBezTo>
                    <a:pt x="95" y="302"/>
                    <a:pt x="95" y="302"/>
                    <a:pt x="95" y="302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99"/>
                    <a:pt x="0" y="699"/>
                    <a:pt x="0" y="699"/>
                  </a:cubicBezTo>
                  <a:cubicBezTo>
                    <a:pt x="94" y="699"/>
                    <a:pt x="94" y="699"/>
                    <a:pt x="94" y="699"/>
                  </a:cubicBezTo>
                  <a:cubicBezTo>
                    <a:pt x="95" y="399"/>
                    <a:pt x="95" y="399"/>
                    <a:pt x="95" y="399"/>
                  </a:cubicBezTo>
                  <a:cubicBezTo>
                    <a:pt x="342" y="399"/>
                    <a:pt x="342" y="399"/>
                    <a:pt x="342" y="399"/>
                  </a:cubicBezTo>
                  <a:cubicBezTo>
                    <a:pt x="423" y="399"/>
                    <a:pt x="499" y="362"/>
                    <a:pt x="548" y="29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4" name="Google Shape;24;p7"/>
            <p:cNvSpPr/>
            <p:nvPr/>
          </p:nvSpPr>
          <p:spPr>
            <a:xfrm>
              <a:off x="2154673" y="-1542488"/>
              <a:ext cx="576098" cy="545157"/>
            </a:xfrm>
            <a:custGeom>
              <a:rect b="b" l="l" r="r" t="t"/>
              <a:pathLst>
                <a:path extrusionOk="0" h="699" w="739">
                  <a:moveTo>
                    <a:pt x="520" y="276"/>
                  </a:moveTo>
                  <a:cubicBezTo>
                    <a:pt x="482" y="274"/>
                    <a:pt x="104" y="275"/>
                    <a:pt x="104" y="275"/>
                  </a:cubicBezTo>
                  <a:cubicBezTo>
                    <a:pt x="104" y="87"/>
                    <a:pt x="104" y="87"/>
                    <a:pt x="104" y="87"/>
                  </a:cubicBezTo>
                  <a:cubicBezTo>
                    <a:pt x="676" y="87"/>
                    <a:pt x="676" y="87"/>
                    <a:pt x="676" y="87"/>
                  </a:cubicBezTo>
                  <a:cubicBezTo>
                    <a:pt x="676" y="0"/>
                    <a:pt x="676" y="0"/>
                    <a:pt x="676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10"/>
                    <a:pt x="0" y="610"/>
                    <a:pt x="0" y="610"/>
                  </a:cubicBezTo>
                  <a:cubicBezTo>
                    <a:pt x="58" y="610"/>
                    <a:pt x="104" y="564"/>
                    <a:pt x="104" y="507"/>
                  </a:cubicBezTo>
                  <a:cubicBezTo>
                    <a:pt x="104" y="368"/>
                    <a:pt x="104" y="368"/>
                    <a:pt x="104" y="368"/>
                  </a:cubicBezTo>
                  <a:cubicBezTo>
                    <a:pt x="104" y="368"/>
                    <a:pt x="389" y="367"/>
                    <a:pt x="528" y="370"/>
                  </a:cubicBezTo>
                  <a:cubicBezTo>
                    <a:pt x="597" y="372"/>
                    <a:pt x="626" y="412"/>
                    <a:pt x="626" y="482"/>
                  </a:cubicBezTo>
                  <a:cubicBezTo>
                    <a:pt x="626" y="551"/>
                    <a:pt x="603" y="602"/>
                    <a:pt x="528" y="605"/>
                  </a:cubicBezTo>
                  <a:cubicBezTo>
                    <a:pt x="399" y="611"/>
                    <a:pt x="104" y="610"/>
                    <a:pt x="104" y="610"/>
                  </a:cubicBezTo>
                  <a:cubicBezTo>
                    <a:pt x="104" y="699"/>
                    <a:pt x="104" y="699"/>
                    <a:pt x="104" y="699"/>
                  </a:cubicBezTo>
                  <a:cubicBezTo>
                    <a:pt x="186" y="699"/>
                    <a:pt x="269" y="699"/>
                    <a:pt x="351" y="698"/>
                  </a:cubicBezTo>
                  <a:cubicBezTo>
                    <a:pt x="426" y="697"/>
                    <a:pt x="494" y="695"/>
                    <a:pt x="569" y="691"/>
                  </a:cubicBezTo>
                  <a:cubicBezTo>
                    <a:pt x="668" y="686"/>
                    <a:pt x="739" y="631"/>
                    <a:pt x="739" y="471"/>
                  </a:cubicBezTo>
                  <a:cubicBezTo>
                    <a:pt x="739" y="380"/>
                    <a:pt x="708" y="285"/>
                    <a:pt x="520" y="27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5" name="Google Shape;25;p7"/>
            <p:cNvSpPr/>
            <p:nvPr/>
          </p:nvSpPr>
          <p:spPr>
            <a:xfrm>
              <a:off x="1454809" y="-1594057"/>
              <a:ext cx="496535" cy="236481"/>
            </a:xfrm>
            <a:custGeom>
              <a:rect b="b" l="l" r="r" t="t"/>
              <a:pathLst>
                <a:path extrusionOk="0" h="303" w="636">
                  <a:moveTo>
                    <a:pt x="99" y="273"/>
                  </a:moveTo>
                  <a:cubicBezTo>
                    <a:pt x="167" y="193"/>
                    <a:pt x="323" y="104"/>
                    <a:pt x="462" y="150"/>
                  </a:cubicBezTo>
                  <a:cubicBezTo>
                    <a:pt x="500" y="163"/>
                    <a:pt x="525" y="193"/>
                    <a:pt x="531" y="224"/>
                  </a:cubicBezTo>
                  <a:cubicBezTo>
                    <a:pt x="636" y="224"/>
                    <a:pt x="636" y="224"/>
                    <a:pt x="636" y="224"/>
                  </a:cubicBezTo>
                  <a:cubicBezTo>
                    <a:pt x="635" y="209"/>
                    <a:pt x="632" y="192"/>
                    <a:pt x="627" y="176"/>
                  </a:cubicBezTo>
                  <a:cubicBezTo>
                    <a:pt x="546" y="0"/>
                    <a:pt x="298" y="43"/>
                    <a:pt x="204" y="82"/>
                  </a:cubicBezTo>
                  <a:cubicBezTo>
                    <a:pt x="120" y="116"/>
                    <a:pt x="59" y="165"/>
                    <a:pt x="0" y="246"/>
                  </a:cubicBezTo>
                  <a:cubicBezTo>
                    <a:pt x="25" y="266"/>
                    <a:pt x="48" y="284"/>
                    <a:pt x="72" y="303"/>
                  </a:cubicBezTo>
                  <a:cubicBezTo>
                    <a:pt x="83" y="291"/>
                    <a:pt x="92" y="282"/>
                    <a:pt x="99" y="27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grpSp>
          <p:nvGrpSpPr>
            <p:cNvPr id="26" name="Google Shape;26;p7"/>
            <p:cNvGrpSpPr/>
            <p:nvPr/>
          </p:nvGrpSpPr>
          <p:grpSpPr>
            <a:xfrm>
              <a:off x="704850" y="-827473"/>
              <a:ext cx="2037708" cy="177545"/>
              <a:chOff x="704850" y="-751273"/>
              <a:chExt cx="2037708" cy="177545"/>
            </a:xfrm>
          </p:grpSpPr>
          <p:sp>
            <p:nvSpPr>
              <p:cNvPr id="27" name="Google Shape;27;p7"/>
              <p:cNvSpPr/>
              <p:nvPr/>
            </p:nvSpPr>
            <p:spPr>
              <a:xfrm>
                <a:off x="704850" y="-749063"/>
                <a:ext cx="102401" cy="125976"/>
              </a:xfrm>
              <a:custGeom>
                <a:rect b="b" l="l" r="r" t="t"/>
                <a:pathLst>
                  <a:path extrusionOk="0" h="171" w="139">
                    <a:moveTo>
                      <a:pt x="0" y="0"/>
                    </a:moveTo>
                    <a:lnTo>
                      <a:pt x="139" y="0"/>
                    </a:lnTo>
                    <a:lnTo>
                      <a:pt x="139" y="171"/>
                    </a:lnTo>
                    <a:lnTo>
                      <a:pt x="108" y="171"/>
                    </a:lnTo>
                    <a:lnTo>
                      <a:pt x="108" y="28"/>
                    </a:lnTo>
                    <a:lnTo>
                      <a:pt x="31" y="28"/>
                    </a:lnTo>
                    <a:lnTo>
                      <a:pt x="31" y="171"/>
                    </a:lnTo>
                    <a:lnTo>
                      <a:pt x="0" y="17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8" name="Google Shape;28;p7"/>
              <p:cNvSpPr/>
              <p:nvPr/>
            </p:nvSpPr>
            <p:spPr>
              <a:xfrm>
                <a:off x="845559" y="-751273"/>
                <a:ext cx="111978" cy="177545"/>
              </a:xfrm>
              <a:custGeom>
                <a:rect b="b" l="l" r="r" t="t"/>
                <a:pathLst>
                  <a:path extrusionOk="0" h="228" w="144">
                    <a:moveTo>
                      <a:pt x="0" y="3"/>
                    </a:moveTo>
                    <a:cubicBezTo>
                      <a:pt x="22" y="3"/>
                      <a:pt x="22" y="3"/>
                      <a:pt x="22" y="3"/>
                    </a:cubicBezTo>
                    <a:cubicBezTo>
                      <a:pt x="25" y="25"/>
                      <a:pt x="25" y="25"/>
                      <a:pt x="25" y="25"/>
                    </a:cubicBezTo>
                    <a:cubicBezTo>
                      <a:pt x="26" y="25"/>
                      <a:pt x="26" y="25"/>
                      <a:pt x="26" y="25"/>
                    </a:cubicBezTo>
                    <a:cubicBezTo>
                      <a:pt x="33" y="16"/>
                      <a:pt x="41" y="10"/>
                      <a:pt x="50" y="6"/>
                    </a:cubicBezTo>
                    <a:cubicBezTo>
                      <a:pt x="58" y="2"/>
                      <a:pt x="68" y="0"/>
                      <a:pt x="79" y="0"/>
                    </a:cubicBezTo>
                    <a:cubicBezTo>
                      <a:pt x="89" y="0"/>
                      <a:pt x="98" y="2"/>
                      <a:pt x="106" y="5"/>
                    </a:cubicBezTo>
                    <a:cubicBezTo>
                      <a:pt x="114" y="9"/>
                      <a:pt x="121" y="13"/>
                      <a:pt x="126" y="20"/>
                    </a:cubicBezTo>
                    <a:cubicBezTo>
                      <a:pt x="132" y="27"/>
                      <a:pt x="137" y="35"/>
                      <a:pt x="140" y="44"/>
                    </a:cubicBezTo>
                    <a:cubicBezTo>
                      <a:pt x="143" y="54"/>
                      <a:pt x="144" y="66"/>
                      <a:pt x="144" y="79"/>
                    </a:cubicBezTo>
                    <a:cubicBezTo>
                      <a:pt x="144" y="88"/>
                      <a:pt x="144" y="88"/>
                      <a:pt x="144" y="88"/>
                    </a:cubicBezTo>
                    <a:cubicBezTo>
                      <a:pt x="144" y="101"/>
                      <a:pt x="143" y="112"/>
                      <a:pt x="139" y="122"/>
                    </a:cubicBezTo>
                    <a:cubicBezTo>
                      <a:pt x="136" y="131"/>
                      <a:pt x="132" y="140"/>
                      <a:pt x="126" y="146"/>
                    </a:cubicBezTo>
                    <a:cubicBezTo>
                      <a:pt x="120" y="153"/>
                      <a:pt x="113" y="158"/>
                      <a:pt x="105" y="161"/>
                    </a:cubicBezTo>
                    <a:cubicBezTo>
                      <a:pt x="97" y="164"/>
                      <a:pt x="89" y="166"/>
                      <a:pt x="79" y="166"/>
                    </a:cubicBezTo>
                    <a:cubicBezTo>
                      <a:pt x="68" y="166"/>
                      <a:pt x="59" y="164"/>
                      <a:pt x="51" y="161"/>
                    </a:cubicBezTo>
                    <a:cubicBezTo>
                      <a:pt x="43" y="158"/>
                      <a:pt x="36" y="152"/>
                      <a:pt x="29" y="144"/>
                    </a:cubicBezTo>
                    <a:cubicBezTo>
                      <a:pt x="29" y="144"/>
                      <a:pt x="29" y="144"/>
                      <a:pt x="29" y="144"/>
                    </a:cubicBezTo>
                    <a:cubicBezTo>
                      <a:pt x="29" y="228"/>
                      <a:pt x="29" y="228"/>
                      <a:pt x="29" y="228"/>
                    </a:cubicBezTo>
                    <a:cubicBezTo>
                      <a:pt x="0" y="228"/>
                      <a:pt x="0" y="228"/>
                      <a:pt x="0" y="228"/>
                    </a:cubicBezTo>
                    <a:lnTo>
                      <a:pt x="0" y="3"/>
                    </a:lnTo>
                    <a:close/>
                    <a:moveTo>
                      <a:pt x="71" y="140"/>
                    </a:moveTo>
                    <a:cubicBezTo>
                      <a:pt x="84" y="140"/>
                      <a:pt x="95" y="136"/>
                      <a:pt x="103" y="127"/>
                    </a:cubicBezTo>
                    <a:cubicBezTo>
                      <a:pt x="110" y="119"/>
                      <a:pt x="114" y="105"/>
                      <a:pt x="114" y="88"/>
                    </a:cubicBezTo>
                    <a:cubicBezTo>
                      <a:pt x="114" y="79"/>
                      <a:pt x="114" y="79"/>
                      <a:pt x="114" y="79"/>
                    </a:cubicBezTo>
                    <a:cubicBezTo>
                      <a:pt x="114" y="61"/>
                      <a:pt x="110" y="48"/>
                      <a:pt x="102" y="40"/>
                    </a:cubicBezTo>
                    <a:cubicBezTo>
                      <a:pt x="95" y="31"/>
                      <a:pt x="84" y="27"/>
                      <a:pt x="71" y="27"/>
                    </a:cubicBezTo>
                    <a:cubicBezTo>
                      <a:pt x="58" y="27"/>
                      <a:pt x="48" y="31"/>
                      <a:pt x="40" y="39"/>
                    </a:cubicBezTo>
                    <a:cubicBezTo>
                      <a:pt x="32" y="48"/>
                      <a:pt x="29" y="61"/>
                      <a:pt x="29" y="79"/>
                    </a:cubicBezTo>
                    <a:cubicBezTo>
                      <a:pt x="29" y="88"/>
                      <a:pt x="29" y="88"/>
                      <a:pt x="29" y="88"/>
                    </a:cubicBezTo>
                    <a:cubicBezTo>
                      <a:pt x="29" y="105"/>
                      <a:pt x="32" y="118"/>
                      <a:pt x="40" y="127"/>
                    </a:cubicBezTo>
                    <a:cubicBezTo>
                      <a:pt x="48" y="135"/>
                      <a:pt x="58" y="140"/>
                      <a:pt x="71" y="14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9" name="Google Shape;29;p7"/>
              <p:cNvSpPr/>
              <p:nvPr/>
            </p:nvSpPr>
            <p:spPr>
              <a:xfrm>
                <a:off x="980375" y="-751273"/>
                <a:ext cx="112715" cy="129659"/>
              </a:xfrm>
              <a:custGeom>
                <a:rect b="b" l="l" r="r" t="t"/>
                <a:pathLst>
                  <a:path extrusionOk="0" h="166" w="145">
                    <a:moveTo>
                      <a:pt x="74" y="166"/>
                    </a:moveTo>
                    <a:cubicBezTo>
                      <a:pt x="63" y="166"/>
                      <a:pt x="53" y="164"/>
                      <a:pt x="43" y="161"/>
                    </a:cubicBezTo>
                    <a:cubicBezTo>
                      <a:pt x="34" y="157"/>
                      <a:pt x="27" y="152"/>
                      <a:pt x="20" y="145"/>
                    </a:cubicBezTo>
                    <a:cubicBezTo>
                      <a:pt x="14" y="139"/>
                      <a:pt x="9" y="130"/>
                      <a:pt x="5" y="121"/>
                    </a:cubicBezTo>
                    <a:cubicBezTo>
                      <a:pt x="2" y="111"/>
                      <a:pt x="0" y="100"/>
                      <a:pt x="0" y="88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66"/>
                      <a:pt x="2" y="55"/>
                      <a:pt x="5" y="45"/>
                    </a:cubicBezTo>
                    <a:cubicBezTo>
                      <a:pt x="9" y="36"/>
                      <a:pt x="14" y="27"/>
                      <a:pt x="20" y="21"/>
                    </a:cubicBezTo>
                    <a:cubicBezTo>
                      <a:pt x="26" y="14"/>
                      <a:pt x="34" y="9"/>
                      <a:pt x="43" y="6"/>
                    </a:cubicBezTo>
                    <a:cubicBezTo>
                      <a:pt x="52" y="2"/>
                      <a:pt x="62" y="0"/>
                      <a:pt x="73" y="0"/>
                    </a:cubicBezTo>
                    <a:cubicBezTo>
                      <a:pt x="83" y="0"/>
                      <a:pt x="93" y="2"/>
                      <a:pt x="102" y="6"/>
                    </a:cubicBezTo>
                    <a:cubicBezTo>
                      <a:pt x="111" y="9"/>
                      <a:pt x="119" y="14"/>
                      <a:pt x="125" y="21"/>
                    </a:cubicBezTo>
                    <a:cubicBezTo>
                      <a:pt x="131" y="28"/>
                      <a:pt x="136" y="36"/>
                      <a:pt x="140" y="46"/>
                    </a:cubicBezTo>
                    <a:cubicBezTo>
                      <a:pt x="143" y="56"/>
                      <a:pt x="145" y="68"/>
                      <a:pt x="145" y="81"/>
                    </a:cubicBezTo>
                    <a:cubicBezTo>
                      <a:pt x="145" y="92"/>
                      <a:pt x="145" y="92"/>
                      <a:pt x="145" y="92"/>
                    </a:cubicBezTo>
                    <a:cubicBezTo>
                      <a:pt x="30" y="92"/>
                      <a:pt x="30" y="92"/>
                      <a:pt x="30" y="92"/>
                    </a:cubicBezTo>
                    <a:cubicBezTo>
                      <a:pt x="31" y="107"/>
                      <a:pt x="35" y="119"/>
                      <a:pt x="42" y="127"/>
                    </a:cubicBezTo>
                    <a:cubicBezTo>
                      <a:pt x="50" y="136"/>
                      <a:pt x="60" y="140"/>
                      <a:pt x="73" y="140"/>
                    </a:cubicBezTo>
                    <a:cubicBezTo>
                      <a:pt x="83" y="140"/>
                      <a:pt x="91" y="138"/>
                      <a:pt x="98" y="134"/>
                    </a:cubicBezTo>
                    <a:cubicBezTo>
                      <a:pt x="105" y="130"/>
                      <a:pt x="110" y="124"/>
                      <a:pt x="113" y="115"/>
                    </a:cubicBezTo>
                    <a:cubicBezTo>
                      <a:pt x="143" y="115"/>
                      <a:pt x="143" y="115"/>
                      <a:pt x="143" y="115"/>
                    </a:cubicBezTo>
                    <a:cubicBezTo>
                      <a:pt x="139" y="132"/>
                      <a:pt x="132" y="145"/>
                      <a:pt x="120" y="153"/>
                    </a:cubicBezTo>
                    <a:cubicBezTo>
                      <a:pt x="108" y="162"/>
                      <a:pt x="93" y="166"/>
                      <a:pt x="74" y="166"/>
                    </a:cubicBezTo>
                    <a:close/>
                    <a:moveTo>
                      <a:pt x="73" y="27"/>
                    </a:moveTo>
                    <a:cubicBezTo>
                      <a:pt x="60" y="27"/>
                      <a:pt x="51" y="30"/>
                      <a:pt x="44" y="37"/>
                    </a:cubicBezTo>
                    <a:cubicBezTo>
                      <a:pt x="37" y="44"/>
                      <a:pt x="32" y="55"/>
                      <a:pt x="31" y="68"/>
                    </a:cubicBezTo>
                    <a:cubicBezTo>
                      <a:pt x="115" y="68"/>
                      <a:pt x="115" y="68"/>
                      <a:pt x="115" y="68"/>
                    </a:cubicBezTo>
                    <a:cubicBezTo>
                      <a:pt x="112" y="40"/>
                      <a:pt x="98" y="27"/>
                      <a:pt x="73" y="2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30" name="Google Shape;30;p7"/>
              <p:cNvSpPr/>
              <p:nvPr/>
            </p:nvSpPr>
            <p:spPr>
              <a:xfrm>
                <a:off x="1105614" y="-749063"/>
                <a:ext cx="131869" cy="157654"/>
              </a:xfrm>
              <a:custGeom>
                <a:rect b="b" l="l" r="r" t="t"/>
                <a:pathLst>
                  <a:path extrusionOk="0" h="202" w="169">
                    <a:moveTo>
                      <a:pt x="0" y="134"/>
                    </a:moveTo>
                    <a:cubicBezTo>
                      <a:pt x="16" y="134"/>
                      <a:pt x="16" y="134"/>
                      <a:pt x="16" y="134"/>
                    </a:cubicBezTo>
                    <a:cubicBezTo>
                      <a:pt x="19" y="129"/>
                      <a:pt x="22" y="124"/>
                      <a:pt x="25" y="119"/>
                    </a:cubicBezTo>
                    <a:cubicBezTo>
                      <a:pt x="27" y="114"/>
                      <a:pt x="29" y="108"/>
                      <a:pt x="30" y="102"/>
                    </a:cubicBezTo>
                    <a:cubicBezTo>
                      <a:pt x="31" y="95"/>
                      <a:pt x="32" y="87"/>
                      <a:pt x="33" y="79"/>
                    </a:cubicBezTo>
                    <a:cubicBezTo>
                      <a:pt x="33" y="70"/>
                      <a:pt x="34" y="60"/>
                      <a:pt x="34" y="48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149" y="0"/>
                      <a:pt x="149" y="0"/>
                      <a:pt x="149" y="0"/>
                    </a:cubicBezTo>
                    <a:cubicBezTo>
                      <a:pt x="149" y="134"/>
                      <a:pt x="149" y="134"/>
                      <a:pt x="149" y="134"/>
                    </a:cubicBezTo>
                    <a:cubicBezTo>
                      <a:pt x="169" y="134"/>
                      <a:pt x="169" y="134"/>
                      <a:pt x="169" y="134"/>
                    </a:cubicBezTo>
                    <a:cubicBezTo>
                      <a:pt x="169" y="202"/>
                      <a:pt x="169" y="202"/>
                      <a:pt x="169" y="202"/>
                    </a:cubicBezTo>
                    <a:cubicBezTo>
                      <a:pt x="141" y="202"/>
                      <a:pt x="141" y="202"/>
                      <a:pt x="141" y="202"/>
                    </a:cubicBezTo>
                    <a:cubicBezTo>
                      <a:pt x="141" y="161"/>
                      <a:pt x="141" y="161"/>
                      <a:pt x="141" y="161"/>
                    </a:cubicBezTo>
                    <a:cubicBezTo>
                      <a:pt x="28" y="161"/>
                      <a:pt x="28" y="161"/>
                      <a:pt x="28" y="161"/>
                    </a:cubicBezTo>
                    <a:cubicBezTo>
                      <a:pt x="28" y="202"/>
                      <a:pt x="28" y="202"/>
                      <a:pt x="28" y="202"/>
                    </a:cubicBezTo>
                    <a:cubicBezTo>
                      <a:pt x="0" y="202"/>
                      <a:pt x="0" y="202"/>
                      <a:pt x="0" y="202"/>
                    </a:cubicBezTo>
                    <a:lnTo>
                      <a:pt x="0" y="134"/>
                    </a:lnTo>
                    <a:close/>
                    <a:moveTo>
                      <a:pt x="121" y="134"/>
                    </a:moveTo>
                    <a:cubicBezTo>
                      <a:pt x="121" y="26"/>
                      <a:pt x="121" y="26"/>
                      <a:pt x="121" y="26"/>
                    </a:cubicBezTo>
                    <a:cubicBezTo>
                      <a:pt x="61" y="26"/>
                      <a:pt x="61" y="26"/>
                      <a:pt x="61" y="26"/>
                    </a:cubicBezTo>
                    <a:cubicBezTo>
                      <a:pt x="61" y="48"/>
                      <a:pt x="61" y="48"/>
                      <a:pt x="61" y="48"/>
                    </a:cubicBezTo>
                    <a:cubicBezTo>
                      <a:pt x="61" y="59"/>
                      <a:pt x="61" y="68"/>
                      <a:pt x="61" y="76"/>
                    </a:cubicBezTo>
                    <a:cubicBezTo>
                      <a:pt x="60" y="84"/>
                      <a:pt x="60" y="92"/>
                      <a:pt x="58" y="99"/>
                    </a:cubicBezTo>
                    <a:cubicBezTo>
                      <a:pt x="57" y="105"/>
                      <a:pt x="56" y="112"/>
                      <a:pt x="54" y="117"/>
                    </a:cubicBezTo>
                    <a:cubicBezTo>
                      <a:pt x="53" y="123"/>
                      <a:pt x="51" y="128"/>
                      <a:pt x="48" y="134"/>
                    </a:cubicBezTo>
                    <a:cubicBezTo>
                      <a:pt x="48" y="134"/>
                      <a:pt x="48" y="134"/>
                      <a:pt x="48" y="134"/>
                    </a:cubicBezTo>
                    <a:lnTo>
                      <a:pt x="121" y="134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31" name="Google Shape;31;p7"/>
              <p:cNvSpPr/>
              <p:nvPr/>
            </p:nvSpPr>
            <p:spPr>
              <a:xfrm>
                <a:off x="1261057" y="-749063"/>
                <a:ext cx="103138" cy="125976"/>
              </a:xfrm>
              <a:custGeom>
                <a:rect b="b" l="l" r="r" t="t"/>
                <a:pathLst>
                  <a:path extrusionOk="0" h="171" w="140">
                    <a:moveTo>
                      <a:pt x="0" y="0"/>
                    </a:moveTo>
                    <a:lnTo>
                      <a:pt x="140" y="0"/>
                    </a:lnTo>
                    <a:lnTo>
                      <a:pt x="140" y="171"/>
                    </a:lnTo>
                    <a:lnTo>
                      <a:pt x="109" y="171"/>
                    </a:lnTo>
                    <a:lnTo>
                      <a:pt x="109" y="28"/>
                    </a:lnTo>
                    <a:lnTo>
                      <a:pt x="31" y="28"/>
                    </a:lnTo>
                    <a:lnTo>
                      <a:pt x="31" y="171"/>
                    </a:lnTo>
                    <a:lnTo>
                      <a:pt x="0" y="17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32" name="Google Shape;32;p7"/>
              <p:cNvSpPr/>
              <p:nvPr/>
            </p:nvSpPr>
            <p:spPr>
              <a:xfrm>
                <a:off x="1401030" y="-751273"/>
                <a:ext cx="113452" cy="177545"/>
              </a:xfrm>
              <a:custGeom>
                <a:rect b="b" l="l" r="r" t="t"/>
                <a:pathLst>
                  <a:path extrusionOk="0" h="228" w="145">
                    <a:moveTo>
                      <a:pt x="0" y="3"/>
                    </a:moveTo>
                    <a:cubicBezTo>
                      <a:pt x="23" y="3"/>
                      <a:pt x="23" y="3"/>
                      <a:pt x="23" y="3"/>
                    </a:cubicBezTo>
                    <a:cubicBezTo>
                      <a:pt x="26" y="25"/>
                      <a:pt x="26" y="25"/>
                      <a:pt x="26" y="25"/>
                    </a:cubicBezTo>
                    <a:cubicBezTo>
                      <a:pt x="27" y="25"/>
                      <a:pt x="27" y="25"/>
                      <a:pt x="27" y="25"/>
                    </a:cubicBezTo>
                    <a:cubicBezTo>
                      <a:pt x="34" y="16"/>
                      <a:pt x="42" y="10"/>
                      <a:pt x="50" y="6"/>
                    </a:cubicBezTo>
                    <a:cubicBezTo>
                      <a:pt x="59" y="2"/>
                      <a:pt x="68" y="0"/>
                      <a:pt x="80" y="0"/>
                    </a:cubicBezTo>
                    <a:cubicBezTo>
                      <a:pt x="90" y="0"/>
                      <a:pt x="98" y="2"/>
                      <a:pt x="106" y="5"/>
                    </a:cubicBezTo>
                    <a:cubicBezTo>
                      <a:pt x="114" y="9"/>
                      <a:pt x="121" y="13"/>
                      <a:pt x="127" y="20"/>
                    </a:cubicBezTo>
                    <a:cubicBezTo>
                      <a:pt x="133" y="27"/>
                      <a:pt x="137" y="35"/>
                      <a:pt x="140" y="44"/>
                    </a:cubicBezTo>
                    <a:cubicBezTo>
                      <a:pt x="143" y="54"/>
                      <a:pt x="145" y="66"/>
                      <a:pt x="145" y="79"/>
                    </a:cubicBezTo>
                    <a:cubicBezTo>
                      <a:pt x="145" y="88"/>
                      <a:pt x="145" y="88"/>
                      <a:pt x="145" y="88"/>
                    </a:cubicBezTo>
                    <a:cubicBezTo>
                      <a:pt x="145" y="101"/>
                      <a:pt x="143" y="112"/>
                      <a:pt x="140" y="122"/>
                    </a:cubicBezTo>
                    <a:cubicBezTo>
                      <a:pt x="137" y="131"/>
                      <a:pt x="132" y="140"/>
                      <a:pt x="127" y="146"/>
                    </a:cubicBezTo>
                    <a:cubicBezTo>
                      <a:pt x="121" y="153"/>
                      <a:pt x="114" y="158"/>
                      <a:pt x="106" y="161"/>
                    </a:cubicBezTo>
                    <a:cubicBezTo>
                      <a:pt x="98" y="164"/>
                      <a:pt x="89" y="166"/>
                      <a:pt x="80" y="166"/>
                    </a:cubicBezTo>
                    <a:cubicBezTo>
                      <a:pt x="69" y="166"/>
                      <a:pt x="60" y="164"/>
                      <a:pt x="52" y="161"/>
                    </a:cubicBezTo>
                    <a:cubicBezTo>
                      <a:pt x="44" y="158"/>
                      <a:pt x="37" y="152"/>
                      <a:pt x="30" y="144"/>
                    </a:cubicBezTo>
                    <a:cubicBezTo>
                      <a:pt x="29" y="144"/>
                      <a:pt x="29" y="144"/>
                      <a:pt x="29" y="144"/>
                    </a:cubicBezTo>
                    <a:cubicBezTo>
                      <a:pt x="29" y="228"/>
                      <a:pt x="29" y="228"/>
                      <a:pt x="29" y="228"/>
                    </a:cubicBezTo>
                    <a:cubicBezTo>
                      <a:pt x="0" y="228"/>
                      <a:pt x="0" y="228"/>
                      <a:pt x="0" y="228"/>
                    </a:cubicBezTo>
                    <a:lnTo>
                      <a:pt x="0" y="3"/>
                    </a:lnTo>
                    <a:close/>
                    <a:moveTo>
                      <a:pt x="72" y="140"/>
                    </a:moveTo>
                    <a:cubicBezTo>
                      <a:pt x="85" y="140"/>
                      <a:pt x="95" y="136"/>
                      <a:pt x="103" y="127"/>
                    </a:cubicBezTo>
                    <a:cubicBezTo>
                      <a:pt x="111" y="119"/>
                      <a:pt x="115" y="105"/>
                      <a:pt x="115" y="88"/>
                    </a:cubicBezTo>
                    <a:cubicBezTo>
                      <a:pt x="115" y="79"/>
                      <a:pt x="115" y="79"/>
                      <a:pt x="115" y="79"/>
                    </a:cubicBezTo>
                    <a:cubicBezTo>
                      <a:pt x="115" y="61"/>
                      <a:pt x="111" y="48"/>
                      <a:pt x="103" y="40"/>
                    </a:cubicBezTo>
                    <a:cubicBezTo>
                      <a:pt x="95" y="31"/>
                      <a:pt x="85" y="27"/>
                      <a:pt x="72" y="27"/>
                    </a:cubicBezTo>
                    <a:cubicBezTo>
                      <a:pt x="59" y="27"/>
                      <a:pt x="49" y="31"/>
                      <a:pt x="41" y="39"/>
                    </a:cubicBezTo>
                    <a:cubicBezTo>
                      <a:pt x="33" y="48"/>
                      <a:pt x="29" y="61"/>
                      <a:pt x="29" y="79"/>
                    </a:cubicBezTo>
                    <a:cubicBezTo>
                      <a:pt x="29" y="88"/>
                      <a:pt x="29" y="88"/>
                      <a:pt x="29" y="88"/>
                    </a:cubicBezTo>
                    <a:cubicBezTo>
                      <a:pt x="29" y="105"/>
                      <a:pt x="33" y="118"/>
                      <a:pt x="41" y="127"/>
                    </a:cubicBezTo>
                    <a:cubicBezTo>
                      <a:pt x="49" y="135"/>
                      <a:pt x="59" y="140"/>
                      <a:pt x="72" y="14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33" name="Google Shape;33;p7"/>
              <p:cNvSpPr/>
              <p:nvPr/>
            </p:nvSpPr>
            <p:spPr>
              <a:xfrm>
                <a:off x="1544687" y="-749063"/>
                <a:ext cx="107558" cy="125976"/>
              </a:xfrm>
              <a:custGeom>
                <a:rect b="b" l="l" r="r" t="t"/>
                <a:pathLst>
                  <a:path extrusionOk="0" h="171" w="146">
                    <a:moveTo>
                      <a:pt x="0" y="0"/>
                    </a:moveTo>
                    <a:lnTo>
                      <a:pt x="30" y="0"/>
                    </a:lnTo>
                    <a:lnTo>
                      <a:pt x="30" y="132"/>
                    </a:lnTo>
                    <a:lnTo>
                      <a:pt x="31" y="132"/>
                    </a:lnTo>
                    <a:lnTo>
                      <a:pt x="105" y="0"/>
                    </a:lnTo>
                    <a:lnTo>
                      <a:pt x="146" y="0"/>
                    </a:lnTo>
                    <a:lnTo>
                      <a:pt x="146" y="171"/>
                    </a:lnTo>
                    <a:lnTo>
                      <a:pt x="116" y="171"/>
                    </a:lnTo>
                    <a:lnTo>
                      <a:pt x="116" y="37"/>
                    </a:lnTo>
                    <a:lnTo>
                      <a:pt x="114" y="37"/>
                    </a:lnTo>
                    <a:lnTo>
                      <a:pt x="40" y="171"/>
                    </a:lnTo>
                    <a:lnTo>
                      <a:pt x="0" y="17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34" name="Google Shape;34;p7"/>
              <p:cNvSpPr/>
              <p:nvPr/>
            </p:nvSpPr>
            <p:spPr>
              <a:xfrm>
                <a:off x="1689816" y="-749063"/>
                <a:ext cx="107558" cy="125976"/>
              </a:xfrm>
              <a:custGeom>
                <a:rect b="b" l="l" r="r" t="t"/>
                <a:pathLst>
                  <a:path extrusionOk="0" h="171" w="146">
                    <a:moveTo>
                      <a:pt x="0" y="0"/>
                    </a:moveTo>
                    <a:lnTo>
                      <a:pt x="31" y="0"/>
                    </a:lnTo>
                    <a:lnTo>
                      <a:pt x="31" y="69"/>
                    </a:lnTo>
                    <a:lnTo>
                      <a:pt x="115" y="69"/>
                    </a:lnTo>
                    <a:lnTo>
                      <a:pt x="115" y="0"/>
                    </a:lnTo>
                    <a:lnTo>
                      <a:pt x="146" y="0"/>
                    </a:lnTo>
                    <a:lnTo>
                      <a:pt x="146" y="171"/>
                    </a:lnTo>
                    <a:lnTo>
                      <a:pt x="115" y="171"/>
                    </a:lnTo>
                    <a:lnTo>
                      <a:pt x="115" y="97"/>
                    </a:lnTo>
                    <a:lnTo>
                      <a:pt x="31" y="97"/>
                    </a:lnTo>
                    <a:lnTo>
                      <a:pt x="31" y="171"/>
                    </a:lnTo>
                    <a:lnTo>
                      <a:pt x="0" y="17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35" name="Google Shape;35;p7"/>
              <p:cNvSpPr/>
              <p:nvPr/>
            </p:nvSpPr>
            <p:spPr>
              <a:xfrm>
                <a:off x="1834946" y="-749063"/>
                <a:ext cx="108294" cy="125976"/>
              </a:xfrm>
              <a:custGeom>
                <a:rect b="b" l="l" r="r" t="t"/>
                <a:pathLst>
                  <a:path extrusionOk="0" h="171" w="147">
                    <a:moveTo>
                      <a:pt x="0" y="0"/>
                    </a:moveTo>
                    <a:lnTo>
                      <a:pt x="31" y="0"/>
                    </a:lnTo>
                    <a:lnTo>
                      <a:pt x="31" y="132"/>
                    </a:lnTo>
                    <a:lnTo>
                      <a:pt x="32" y="132"/>
                    </a:lnTo>
                    <a:lnTo>
                      <a:pt x="106" y="0"/>
                    </a:lnTo>
                    <a:lnTo>
                      <a:pt x="147" y="0"/>
                    </a:lnTo>
                    <a:lnTo>
                      <a:pt x="147" y="171"/>
                    </a:lnTo>
                    <a:lnTo>
                      <a:pt x="116" y="171"/>
                    </a:lnTo>
                    <a:lnTo>
                      <a:pt x="116" y="37"/>
                    </a:lnTo>
                    <a:lnTo>
                      <a:pt x="115" y="37"/>
                    </a:lnTo>
                    <a:lnTo>
                      <a:pt x="41" y="171"/>
                    </a:lnTo>
                    <a:lnTo>
                      <a:pt x="0" y="17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36" name="Google Shape;36;p7"/>
              <p:cNvSpPr/>
              <p:nvPr/>
            </p:nvSpPr>
            <p:spPr>
              <a:xfrm>
                <a:off x="1980812" y="-749063"/>
                <a:ext cx="132606" cy="125976"/>
              </a:xfrm>
              <a:custGeom>
                <a:rect b="b" l="l" r="r" t="t"/>
                <a:pathLst>
                  <a:path extrusionOk="0" h="171" w="180">
                    <a:moveTo>
                      <a:pt x="0" y="0"/>
                    </a:moveTo>
                    <a:lnTo>
                      <a:pt x="45" y="0"/>
                    </a:lnTo>
                    <a:lnTo>
                      <a:pt x="91" y="96"/>
                    </a:lnTo>
                    <a:lnTo>
                      <a:pt x="91" y="96"/>
                    </a:lnTo>
                    <a:lnTo>
                      <a:pt x="136" y="0"/>
                    </a:lnTo>
                    <a:lnTo>
                      <a:pt x="180" y="0"/>
                    </a:lnTo>
                    <a:lnTo>
                      <a:pt x="180" y="171"/>
                    </a:lnTo>
                    <a:lnTo>
                      <a:pt x="149" y="171"/>
                    </a:lnTo>
                    <a:lnTo>
                      <a:pt x="149" y="37"/>
                    </a:lnTo>
                    <a:lnTo>
                      <a:pt x="149" y="37"/>
                    </a:lnTo>
                    <a:lnTo>
                      <a:pt x="106" y="131"/>
                    </a:lnTo>
                    <a:lnTo>
                      <a:pt x="75" y="131"/>
                    </a:lnTo>
                    <a:lnTo>
                      <a:pt x="31" y="37"/>
                    </a:lnTo>
                    <a:lnTo>
                      <a:pt x="31" y="37"/>
                    </a:lnTo>
                    <a:lnTo>
                      <a:pt x="31" y="171"/>
                    </a:lnTo>
                    <a:lnTo>
                      <a:pt x="0" y="17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37" name="Google Shape;37;p7"/>
              <p:cNvSpPr/>
              <p:nvPr/>
            </p:nvSpPr>
            <p:spPr>
              <a:xfrm>
                <a:off x="2142149" y="-751273"/>
                <a:ext cx="105348" cy="129659"/>
              </a:xfrm>
              <a:custGeom>
                <a:rect b="b" l="l" r="r" t="t"/>
                <a:pathLst>
                  <a:path extrusionOk="0" h="166" w="135">
                    <a:moveTo>
                      <a:pt x="55" y="166"/>
                    </a:moveTo>
                    <a:cubicBezTo>
                      <a:pt x="37" y="166"/>
                      <a:pt x="23" y="162"/>
                      <a:pt x="14" y="153"/>
                    </a:cubicBezTo>
                    <a:cubicBezTo>
                      <a:pt x="5" y="145"/>
                      <a:pt x="0" y="133"/>
                      <a:pt x="0" y="118"/>
                    </a:cubicBezTo>
                    <a:cubicBezTo>
                      <a:pt x="0" y="102"/>
                      <a:pt x="6" y="89"/>
                      <a:pt x="16" y="80"/>
                    </a:cubicBezTo>
                    <a:cubicBezTo>
                      <a:pt x="27" y="71"/>
                      <a:pt x="45" y="66"/>
                      <a:pt x="69" y="66"/>
                    </a:cubicBezTo>
                    <a:cubicBezTo>
                      <a:pt x="106" y="66"/>
                      <a:pt x="106" y="66"/>
                      <a:pt x="106" y="66"/>
                    </a:cubicBezTo>
                    <a:cubicBezTo>
                      <a:pt x="106" y="57"/>
                      <a:pt x="106" y="57"/>
                      <a:pt x="106" y="57"/>
                    </a:cubicBezTo>
                    <a:cubicBezTo>
                      <a:pt x="106" y="47"/>
                      <a:pt x="104" y="39"/>
                      <a:pt x="98" y="34"/>
                    </a:cubicBezTo>
                    <a:cubicBezTo>
                      <a:pt x="93" y="29"/>
                      <a:pt x="84" y="27"/>
                      <a:pt x="71" y="27"/>
                    </a:cubicBezTo>
                    <a:cubicBezTo>
                      <a:pt x="59" y="27"/>
                      <a:pt x="51" y="29"/>
                      <a:pt x="46" y="33"/>
                    </a:cubicBezTo>
                    <a:cubicBezTo>
                      <a:pt x="40" y="37"/>
                      <a:pt x="37" y="42"/>
                      <a:pt x="36" y="48"/>
                    </a:cubicBezTo>
                    <a:cubicBezTo>
                      <a:pt x="7" y="48"/>
                      <a:pt x="7" y="48"/>
                      <a:pt x="7" y="48"/>
                    </a:cubicBezTo>
                    <a:cubicBezTo>
                      <a:pt x="7" y="41"/>
                      <a:pt x="9" y="35"/>
                      <a:pt x="12" y="29"/>
                    </a:cubicBezTo>
                    <a:cubicBezTo>
                      <a:pt x="15" y="23"/>
                      <a:pt x="19" y="18"/>
                      <a:pt x="24" y="14"/>
                    </a:cubicBezTo>
                    <a:cubicBezTo>
                      <a:pt x="29" y="10"/>
                      <a:pt x="36" y="6"/>
                      <a:pt x="44" y="4"/>
                    </a:cubicBezTo>
                    <a:cubicBezTo>
                      <a:pt x="52" y="1"/>
                      <a:pt x="61" y="0"/>
                      <a:pt x="71" y="0"/>
                    </a:cubicBezTo>
                    <a:cubicBezTo>
                      <a:pt x="93" y="0"/>
                      <a:pt x="109" y="5"/>
                      <a:pt x="120" y="15"/>
                    </a:cubicBezTo>
                    <a:cubicBezTo>
                      <a:pt x="130" y="25"/>
                      <a:pt x="135" y="40"/>
                      <a:pt x="135" y="59"/>
                    </a:cubicBezTo>
                    <a:cubicBezTo>
                      <a:pt x="135" y="164"/>
                      <a:pt x="135" y="164"/>
                      <a:pt x="135" y="164"/>
                    </a:cubicBezTo>
                    <a:cubicBezTo>
                      <a:pt x="113" y="164"/>
                      <a:pt x="113" y="164"/>
                      <a:pt x="113" y="164"/>
                    </a:cubicBezTo>
                    <a:cubicBezTo>
                      <a:pt x="109" y="139"/>
                      <a:pt x="109" y="139"/>
                      <a:pt x="109" y="139"/>
                    </a:cubicBezTo>
                    <a:cubicBezTo>
                      <a:pt x="109" y="139"/>
                      <a:pt x="109" y="139"/>
                      <a:pt x="109" y="139"/>
                    </a:cubicBezTo>
                    <a:cubicBezTo>
                      <a:pt x="95" y="157"/>
                      <a:pt x="78" y="166"/>
                      <a:pt x="55" y="166"/>
                    </a:cubicBezTo>
                    <a:close/>
                    <a:moveTo>
                      <a:pt x="58" y="140"/>
                    </a:moveTo>
                    <a:cubicBezTo>
                      <a:pt x="65" y="140"/>
                      <a:pt x="71" y="139"/>
                      <a:pt x="77" y="136"/>
                    </a:cubicBezTo>
                    <a:cubicBezTo>
                      <a:pt x="83" y="134"/>
                      <a:pt x="88" y="131"/>
                      <a:pt x="92" y="127"/>
                    </a:cubicBezTo>
                    <a:cubicBezTo>
                      <a:pt x="97" y="123"/>
                      <a:pt x="100" y="118"/>
                      <a:pt x="103" y="113"/>
                    </a:cubicBezTo>
                    <a:cubicBezTo>
                      <a:pt x="105" y="108"/>
                      <a:pt x="106" y="102"/>
                      <a:pt x="106" y="96"/>
                    </a:cubicBezTo>
                    <a:cubicBezTo>
                      <a:pt x="106" y="90"/>
                      <a:pt x="106" y="90"/>
                      <a:pt x="106" y="90"/>
                    </a:cubicBezTo>
                    <a:cubicBezTo>
                      <a:pt x="71" y="90"/>
                      <a:pt x="71" y="90"/>
                      <a:pt x="71" y="90"/>
                    </a:cubicBezTo>
                    <a:cubicBezTo>
                      <a:pt x="56" y="90"/>
                      <a:pt x="45" y="93"/>
                      <a:pt x="39" y="98"/>
                    </a:cubicBezTo>
                    <a:cubicBezTo>
                      <a:pt x="33" y="103"/>
                      <a:pt x="30" y="110"/>
                      <a:pt x="30" y="118"/>
                    </a:cubicBezTo>
                    <a:cubicBezTo>
                      <a:pt x="30" y="124"/>
                      <a:pt x="33" y="130"/>
                      <a:pt x="37" y="134"/>
                    </a:cubicBezTo>
                    <a:cubicBezTo>
                      <a:pt x="42" y="138"/>
                      <a:pt x="49" y="140"/>
                      <a:pt x="58" y="14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38" name="Google Shape;38;p7"/>
              <p:cNvSpPr/>
              <p:nvPr/>
            </p:nvSpPr>
            <p:spPr>
              <a:xfrm>
                <a:off x="2263705" y="-749063"/>
                <a:ext cx="103138" cy="125976"/>
              </a:xfrm>
              <a:custGeom>
                <a:rect b="b" l="l" r="r" t="t"/>
                <a:pathLst>
                  <a:path extrusionOk="0" h="171" w="140">
                    <a:moveTo>
                      <a:pt x="55" y="28"/>
                    </a:moveTo>
                    <a:lnTo>
                      <a:pt x="0" y="28"/>
                    </a:lnTo>
                    <a:lnTo>
                      <a:pt x="0" y="0"/>
                    </a:lnTo>
                    <a:lnTo>
                      <a:pt x="140" y="0"/>
                    </a:lnTo>
                    <a:lnTo>
                      <a:pt x="140" y="28"/>
                    </a:lnTo>
                    <a:lnTo>
                      <a:pt x="86" y="28"/>
                    </a:lnTo>
                    <a:lnTo>
                      <a:pt x="86" y="171"/>
                    </a:lnTo>
                    <a:lnTo>
                      <a:pt x="55" y="171"/>
                    </a:lnTo>
                    <a:lnTo>
                      <a:pt x="55" y="28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39" name="Google Shape;39;p7"/>
              <p:cNvSpPr/>
              <p:nvPr/>
            </p:nvSpPr>
            <p:spPr>
              <a:xfrm>
                <a:off x="2377156" y="-751273"/>
                <a:ext cx="111978" cy="129659"/>
              </a:xfrm>
              <a:custGeom>
                <a:rect b="b" l="l" r="r" t="t"/>
                <a:pathLst>
                  <a:path extrusionOk="0" h="166" w="144">
                    <a:moveTo>
                      <a:pt x="74" y="166"/>
                    </a:moveTo>
                    <a:cubicBezTo>
                      <a:pt x="62" y="166"/>
                      <a:pt x="52" y="164"/>
                      <a:pt x="43" y="161"/>
                    </a:cubicBezTo>
                    <a:cubicBezTo>
                      <a:pt x="34" y="157"/>
                      <a:pt x="26" y="152"/>
                      <a:pt x="20" y="145"/>
                    </a:cubicBezTo>
                    <a:cubicBezTo>
                      <a:pt x="13" y="139"/>
                      <a:pt x="8" y="130"/>
                      <a:pt x="5" y="121"/>
                    </a:cubicBezTo>
                    <a:cubicBezTo>
                      <a:pt x="2" y="111"/>
                      <a:pt x="0" y="100"/>
                      <a:pt x="0" y="88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66"/>
                      <a:pt x="2" y="55"/>
                      <a:pt x="5" y="45"/>
                    </a:cubicBezTo>
                    <a:cubicBezTo>
                      <a:pt x="8" y="36"/>
                      <a:pt x="13" y="27"/>
                      <a:pt x="20" y="21"/>
                    </a:cubicBezTo>
                    <a:cubicBezTo>
                      <a:pt x="26" y="14"/>
                      <a:pt x="34" y="9"/>
                      <a:pt x="42" y="6"/>
                    </a:cubicBezTo>
                    <a:cubicBezTo>
                      <a:pt x="51" y="2"/>
                      <a:pt x="61" y="0"/>
                      <a:pt x="72" y="0"/>
                    </a:cubicBezTo>
                    <a:cubicBezTo>
                      <a:pt x="83" y="0"/>
                      <a:pt x="93" y="2"/>
                      <a:pt x="102" y="6"/>
                    </a:cubicBezTo>
                    <a:cubicBezTo>
                      <a:pt x="111" y="9"/>
                      <a:pt x="118" y="14"/>
                      <a:pt x="125" y="21"/>
                    </a:cubicBezTo>
                    <a:cubicBezTo>
                      <a:pt x="131" y="28"/>
                      <a:pt x="136" y="36"/>
                      <a:pt x="139" y="46"/>
                    </a:cubicBezTo>
                    <a:cubicBezTo>
                      <a:pt x="143" y="56"/>
                      <a:pt x="144" y="68"/>
                      <a:pt x="144" y="81"/>
                    </a:cubicBezTo>
                    <a:cubicBezTo>
                      <a:pt x="144" y="92"/>
                      <a:pt x="144" y="92"/>
                      <a:pt x="144" y="92"/>
                    </a:cubicBezTo>
                    <a:cubicBezTo>
                      <a:pt x="30" y="92"/>
                      <a:pt x="30" y="92"/>
                      <a:pt x="30" y="92"/>
                    </a:cubicBezTo>
                    <a:cubicBezTo>
                      <a:pt x="30" y="107"/>
                      <a:pt x="34" y="119"/>
                      <a:pt x="42" y="127"/>
                    </a:cubicBezTo>
                    <a:cubicBezTo>
                      <a:pt x="49" y="136"/>
                      <a:pt x="59" y="140"/>
                      <a:pt x="72" y="140"/>
                    </a:cubicBezTo>
                    <a:cubicBezTo>
                      <a:pt x="82" y="140"/>
                      <a:pt x="91" y="138"/>
                      <a:pt x="98" y="134"/>
                    </a:cubicBezTo>
                    <a:cubicBezTo>
                      <a:pt x="104" y="130"/>
                      <a:pt x="109" y="124"/>
                      <a:pt x="113" y="115"/>
                    </a:cubicBezTo>
                    <a:cubicBezTo>
                      <a:pt x="143" y="115"/>
                      <a:pt x="143" y="115"/>
                      <a:pt x="143" y="115"/>
                    </a:cubicBezTo>
                    <a:cubicBezTo>
                      <a:pt x="139" y="132"/>
                      <a:pt x="131" y="145"/>
                      <a:pt x="119" y="153"/>
                    </a:cubicBezTo>
                    <a:cubicBezTo>
                      <a:pt x="107" y="162"/>
                      <a:pt x="92" y="166"/>
                      <a:pt x="74" y="166"/>
                    </a:cubicBezTo>
                    <a:close/>
                    <a:moveTo>
                      <a:pt x="72" y="27"/>
                    </a:moveTo>
                    <a:cubicBezTo>
                      <a:pt x="60" y="27"/>
                      <a:pt x="50" y="30"/>
                      <a:pt x="43" y="37"/>
                    </a:cubicBezTo>
                    <a:cubicBezTo>
                      <a:pt x="36" y="44"/>
                      <a:pt x="32" y="55"/>
                      <a:pt x="30" y="68"/>
                    </a:cubicBezTo>
                    <a:cubicBezTo>
                      <a:pt x="114" y="68"/>
                      <a:pt x="114" y="68"/>
                      <a:pt x="114" y="68"/>
                    </a:cubicBezTo>
                    <a:cubicBezTo>
                      <a:pt x="112" y="40"/>
                      <a:pt x="98" y="27"/>
                      <a:pt x="72" y="2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40" name="Google Shape;40;p7"/>
              <p:cNvSpPr/>
              <p:nvPr/>
            </p:nvSpPr>
            <p:spPr>
              <a:xfrm>
                <a:off x="2502395" y="-749063"/>
                <a:ext cx="114188" cy="127449"/>
              </a:xfrm>
              <a:custGeom>
                <a:rect b="b" l="l" r="r" t="t"/>
                <a:pathLst>
                  <a:path extrusionOk="0" h="163" w="146">
                    <a:moveTo>
                      <a:pt x="0" y="137"/>
                    </a:moveTo>
                    <a:cubicBezTo>
                      <a:pt x="4" y="137"/>
                      <a:pt x="4" y="137"/>
                      <a:pt x="4" y="137"/>
                    </a:cubicBezTo>
                    <a:cubicBezTo>
                      <a:pt x="11" y="137"/>
                      <a:pt x="15" y="135"/>
                      <a:pt x="19" y="131"/>
                    </a:cubicBezTo>
                    <a:cubicBezTo>
                      <a:pt x="23" y="127"/>
                      <a:pt x="25" y="121"/>
                      <a:pt x="27" y="113"/>
                    </a:cubicBezTo>
                    <a:cubicBezTo>
                      <a:pt x="28" y="106"/>
                      <a:pt x="29" y="96"/>
                      <a:pt x="30" y="86"/>
                    </a:cubicBezTo>
                    <a:cubicBezTo>
                      <a:pt x="30" y="75"/>
                      <a:pt x="30" y="63"/>
                      <a:pt x="30" y="5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146" y="0"/>
                      <a:pt x="146" y="0"/>
                      <a:pt x="146" y="0"/>
                    </a:cubicBezTo>
                    <a:cubicBezTo>
                      <a:pt x="146" y="161"/>
                      <a:pt x="146" y="161"/>
                      <a:pt x="146" y="161"/>
                    </a:cubicBezTo>
                    <a:cubicBezTo>
                      <a:pt x="117" y="161"/>
                      <a:pt x="117" y="161"/>
                      <a:pt x="117" y="161"/>
                    </a:cubicBezTo>
                    <a:cubicBezTo>
                      <a:pt x="117" y="26"/>
                      <a:pt x="117" y="26"/>
                      <a:pt x="117" y="26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59" y="50"/>
                      <a:pt x="59" y="50"/>
                      <a:pt x="59" y="50"/>
                    </a:cubicBezTo>
                    <a:cubicBezTo>
                      <a:pt x="59" y="64"/>
                      <a:pt x="59" y="79"/>
                      <a:pt x="58" y="92"/>
                    </a:cubicBezTo>
                    <a:cubicBezTo>
                      <a:pt x="57" y="106"/>
                      <a:pt x="55" y="118"/>
                      <a:pt x="52" y="129"/>
                    </a:cubicBezTo>
                    <a:cubicBezTo>
                      <a:pt x="49" y="139"/>
                      <a:pt x="43" y="148"/>
                      <a:pt x="36" y="154"/>
                    </a:cubicBezTo>
                    <a:cubicBezTo>
                      <a:pt x="28" y="160"/>
                      <a:pt x="18" y="163"/>
                      <a:pt x="4" y="163"/>
                    </a:cubicBezTo>
                    <a:cubicBezTo>
                      <a:pt x="0" y="163"/>
                      <a:pt x="0" y="163"/>
                      <a:pt x="0" y="163"/>
                    </a:cubicBezTo>
                    <a:lnTo>
                      <a:pt x="0" y="137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41" name="Google Shape;41;p7"/>
              <p:cNvSpPr/>
              <p:nvPr/>
            </p:nvSpPr>
            <p:spPr>
              <a:xfrm>
                <a:off x="2643104" y="-749063"/>
                <a:ext cx="99454" cy="125976"/>
              </a:xfrm>
              <a:custGeom>
                <a:rect b="b" l="l" r="r" t="t"/>
                <a:pathLst>
                  <a:path extrusionOk="0" h="161" w="128">
                    <a:moveTo>
                      <a:pt x="36" y="99"/>
                    </a:moveTo>
                    <a:cubicBezTo>
                      <a:pt x="25" y="95"/>
                      <a:pt x="18" y="89"/>
                      <a:pt x="13" y="81"/>
                    </a:cubicBezTo>
                    <a:cubicBezTo>
                      <a:pt x="8" y="73"/>
                      <a:pt x="6" y="64"/>
                      <a:pt x="6" y="53"/>
                    </a:cubicBezTo>
                    <a:cubicBezTo>
                      <a:pt x="6" y="36"/>
                      <a:pt x="11" y="23"/>
                      <a:pt x="22" y="14"/>
                    </a:cubicBezTo>
                    <a:cubicBezTo>
                      <a:pt x="32" y="4"/>
                      <a:pt x="49" y="0"/>
                      <a:pt x="74" y="0"/>
                    </a:cubicBezTo>
                    <a:cubicBezTo>
                      <a:pt x="128" y="0"/>
                      <a:pt x="128" y="0"/>
                      <a:pt x="128" y="0"/>
                    </a:cubicBezTo>
                    <a:cubicBezTo>
                      <a:pt x="128" y="161"/>
                      <a:pt x="128" y="161"/>
                      <a:pt x="128" y="161"/>
                    </a:cubicBezTo>
                    <a:cubicBezTo>
                      <a:pt x="99" y="161"/>
                      <a:pt x="99" y="161"/>
                      <a:pt x="99" y="161"/>
                    </a:cubicBezTo>
                    <a:cubicBezTo>
                      <a:pt x="99" y="105"/>
                      <a:pt x="99" y="105"/>
                      <a:pt x="99" y="105"/>
                    </a:cubicBezTo>
                    <a:cubicBezTo>
                      <a:pt x="74" y="105"/>
                      <a:pt x="74" y="105"/>
                      <a:pt x="74" y="105"/>
                    </a:cubicBezTo>
                    <a:cubicBezTo>
                      <a:pt x="72" y="105"/>
                      <a:pt x="70" y="105"/>
                      <a:pt x="68" y="105"/>
                    </a:cubicBezTo>
                    <a:cubicBezTo>
                      <a:pt x="67" y="105"/>
                      <a:pt x="65" y="104"/>
                      <a:pt x="63" y="104"/>
                    </a:cubicBezTo>
                    <a:cubicBezTo>
                      <a:pt x="32" y="161"/>
                      <a:pt x="32" y="161"/>
                      <a:pt x="32" y="161"/>
                    </a:cubicBezTo>
                    <a:cubicBezTo>
                      <a:pt x="0" y="161"/>
                      <a:pt x="0" y="161"/>
                      <a:pt x="0" y="161"/>
                    </a:cubicBezTo>
                    <a:lnTo>
                      <a:pt x="36" y="99"/>
                    </a:lnTo>
                    <a:close/>
                    <a:moveTo>
                      <a:pt x="36" y="53"/>
                    </a:moveTo>
                    <a:cubicBezTo>
                      <a:pt x="36" y="61"/>
                      <a:pt x="39" y="67"/>
                      <a:pt x="45" y="72"/>
                    </a:cubicBezTo>
                    <a:cubicBezTo>
                      <a:pt x="50" y="76"/>
                      <a:pt x="60" y="78"/>
                      <a:pt x="75" y="78"/>
                    </a:cubicBezTo>
                    <a:cubicBezTo>
                      <a:pt x="99" y="78"/>
                      <a:pt x="99" y="78"/>
                      <a:pt x="99" y="78"/>
                    </a:cubicBezTo>
                    <a:cubicBezTo>
                      <a:pt x="99" y="26"/>
                      <a:pt x="99" y="26"/>
                      <a:pt x="99" y="26"/>
                    </a:cubicBezTo>
                    <a:cubicBezTo>
                      <a:pt x="75" y="26"/>
                      <a:pt x="75" y="26"/>
                      <a:pt x="75" y="26"/>
                    </a:cubicBezTo>
                    <a:cubicBezTo>
                      <a:pt x="60" y="26"/>
                      <a:pt x="50" y="28"/>
                      <a:pt x="44" y="33"/>
                    </a:cubicBezTo>
                    <a:cubicBezTo>
                      <a:pt x="39" y="37"/>
                      <a:pt x="36" y="44"/>
                      <a:pt x="36" y="5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Фотофон">
  <p:cSld name="Фотофон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>
  <p:cSld name="Пустой слайд">
    <p:bg>
      <p:bgPr>
        <a:solidFill>
          <a:schemeClr val="lt1"/>
        </a:solidFill>
      </p:bgPr>
    </p:bg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Слайд с фото">
  <p:cSld name="7_Слайд с фото"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9"/>
          <p:cNvSpPr txBox="1"/>
          <p:nvPr>
            <p:ph type="title"/>
          </p:nvPr>
        </p:nvSpPr>
        <p:spPr>
          <a:xfrm>
            <a:off x="254001" y="475192"/>
            <a:ext cx="11099800" cy="6762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1" name="Google Shape;291;p9"/>
          <p:cNvSpPr txBox="1"/>
          <p:nvPr>
            <p:ph idx="1" type="subTitle"/>
          </p:nvPr>
        </p:nvSpPr>
        <p:spPr>
          <a:xfrm>
            <a:off x="254001" y="140267"/>
            <a:ext cx="6426926" cy="334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lvl="2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lvl="3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  <p:sp>
        <p:nvSpPr>
          <p:cNvPr id="292" name="Google Shape;292;p9"/>
          <p:cNvSpPr/>
          <p:nvPr>
            <p:ph idx="2" type="pic"/>
          </p:nvPr>
        </p:nvSpPr>
        <p:spPr>
          <a:xfrm>
            <a:off x="6007693" y="0"/>
            <a:ext cx="6184307" cy="6030646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293" name="Google Shape;293;p9"/>
          <p:cNvGrpSpPr/>
          <p:nvPr/>
        </p:nvGrpSpPr>
        <p:grpSpPr>
          <a:xfrm>
            <a:off x="285749" y="6205388"/>
            <a:ext cx="11654205" cy="595461"/>
            <a:chOff x="285749" y="6205388"/>
            <a:chExt cx="11654205" cy="595461"/>
          </a:xfrm>
        </p:grpSpPr>
        <p:pic>
          <p:nvPicPr>
            <p:cNvPr id="294" name="Google Shape;294;p9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11078577" y="6285637"/>
              <a:ext cx="861377" cy="45125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5" name="Google Shape;295;p9"/>
            <p:cNvSpPr txBox="1"/>
            <p:nvPr/>
          </p:nvSpPr>
          <p:spPr>
            <a:xfrm>
              <a:off x="5388046" y="6328460"/>
              <a:ext cx="5593382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000">
                  <a:solidFill>
                    <a:srgbClr val="006EF3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Материалы являются собственностью АО «Корпорация «МСП»</a:t>
              </a:r>
              <a:br>
                <a:rPr lang="ru-RU" sz="1000">
                  <a:solidFill>
                    <a:srgbClr val="006EF3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</a:br>
              <a:r>
                <a:rPr lang="ru-RU" sz="1000">
                  <a:solidFill>
                    <a:srgbClr val="006EF3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и могут быть использованы с разрешения правообладателя</a:t>
              </a:r>
              <a:endParaRPr sz="1000">
                <a:solidFill>
                  <a:srgbClr val="006EF3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grpSp>
          <p:nvGrpSpPr>
            <p:cNvPr id="296" name="Google Shape;296;p9"/>
            <p:cNvGrpSpPr/>
            <p:nvPr/>
          </p:nvGrpSpPr>
          <p:grpSpPr>
            <a:xfrm>
              <a:off x="285749" y="6205388"/>
              <a:ext cx="2651207" cy="595461"/>
              <a:chOff x="704850" y="-1594057"/>
              <a:chExt cx="4203603" cy="944129"/>
            </a:xfrm>
          </p:grpSpPr>
          <p:sp>
            <p:nvSpPr>
              <p:cNvPr id="297" name="Google Shape;297;p9"/>
              <p:cNvSpPr/>
              <p:nvPr/>
            </p:nvSpPr>
            <p:spPr>
              <a:xfrm>
                <a:off x="3852763" y="-1219813"/>
                <a:ext cx="302046" cy="222483"/>
              </a:xfrm>
              <a:custGeom>
                <a:rect b="b" l="l" r="r" t="t"/>
                <a:pathLst>
                  <a:path extrusionOk="0" h="302" w="410">
                    <a:moveTo>
                      <a:pt x="146" y="0"/>
                    </a:moveTo>
                    <a:lnTo>
                      <a:pt x="0" y="0"/>
                    </a:lnTo>
                    <a:lnTo>
                      <a:pt x="263" y="302"/>
                    </a:lnTo>
                    <a:lnTo>
                      <a:pt x="410" y="302"/>
                    </a:lnTo>
                    <a:lnTo>
                      <a:pt x="14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98" name="Google Shape;298;p9"/>
              <p:cNvSpPr/>
              <p:nvPr/>
            </p:nvSpPr>
            <p:spPr>
              <a:xfrm>
                <a:off x="1450389" y="-1417986"/>
                <a:ext cx="655662" cy="440546"/>
              </a:xfrm>
              <a:custGeom>
                <a:rect b="b" l="l" r="r" t="t"/>
                <a:pathLst>
                  <a:path extrusionOk="0" h="565" w="841">
                    <a:moveTo>
                      <a:pt x="673" y="153"/>
                    </a:moveTo>
                    <a:cubicBezTo>
                      <a:pt x="729" y="112"/>
                      <a:pt x="752" y="59"/>
                      <a:pt x="748" y="0"/>
                    </a:cubicBezTo>
                    <a:cubicBezTo>
                      <a:pt x="642" y="0"/>
                      <a:pt x="642" y="0"/>
                      <a:pt x="642" y="0"/>
                    </a:cubicBezTo>
                    <a:cubicBezTo>
                      <a:pt x="648" y="25"/>
                      <a:pt x="643" y="51"/>
                      <a:pt x="622" y="73"/>
                    </a:cubicBezTo>
                    <a:cubicBezTo>
                      <a:pt x="598" y="97"/>
                      <a:pt x="559" y="113"/>
                      <a:pt x="524" y="117"/>
                    </a:cubicBezTo>
                    <a:cubicBezTo>
                      <a:pt x="467" y="126"/>
                      <a:pt x="249" y="123"/>
                      <a:pt x="197" y="123"/>
                    </a:cubicBezTo>
                    <a:cubicBezTo>
                      <a:pt x="197" y="213"/>
                      <a:pt x="197" y="213"/>
                      <a:pt x="197" y="213"/>
                    </a:cubicBezTo>
                    <a:cubicBezTo>
                      <a:pt x="298" y="213"/>
                      <a:pt x="396" y="213"/>
                      <a:pt x="494" y="213"/>
                    </a:cubicBezTo>
                    <a:cubicBezTo>
                      <a:pt x="661" y="214"/>
                      <a:pt x="684" y="272"/>
                      <a:pt x="681" y="337"/>
                    </a:cubicBezTo>
                    <a:cubicBezTo>
                      <a:pt x="679" y="400"/>
                      <a:pt x="639" y="434"/>
                      <a:pt x="585" y="449"/>
                    </a:cubicBezTo>
                    <a:cubicBezTo>
                      <a:pt x="462" y="480"/>
                      <a:pt x="360" y="486"/>
                      <a:pt x="213" y="445"/>
                    </a:cubicBezTo>
                    <a:cubicBezTo>
                      <a:pt x="117" y="408"/>
                      <a:pt x="102" y="323"/>
                      <a:pt x="102" y="323"/>
                    </a:cubicBezTo>
                    <a:cubicBezTo>
                      <a:pt x="6" y="324"/>
                      <a:pt x="6" y="324"/>
                      <a:pt x="6" y="324"/>
                    </a:cubicBezTo>
                    <a:cubicBezTo>
                      <a:pt x="0" y="421"/>
                      <a:pt x="88" y="516"/>
                      <a:pt x="195" y="542"/>
                    </a:cubicBezTo>
                    <a:cubicBezTo>
                      <a:pt x="288" y="565"/>
                      <a:pt x="344" y="565"/>
                      <a:pt x="440" y="565"/>
                    </a:cubicBezTo>
                    <a:cubicBezTo>
                      <a:pt x="527" y="565"/>
                      <a:pt x="617" y="551"/>
                      <a:pt x="693" y="506"/>
                    </a:cubicBezTo>
                    <a:cubicBezTo>
                      <a:pt x="811" y="436"/>
                      <a:pt x="841" y="219"/>
                      <a:pt x="673" y="15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99" name="Google Shape;299;p9"/>
              <p:cNvSpPr/>
              <p:nvPr/>
            </p:nvSpPr>
            <p:spPr>
              <a:xfrm>
                <a:off x="2793391" y="-1542488"/>
                <a:ext cx="632824" cy="588623"/>
              </a:xfrm>
              <a:custGeom>
                <a:rect b="b" l="l" r="r" t="t"/>
                <a:pathLst>
                  <a:path extrusionOk="0" h="754" w="811">
                    <a:moveTo>
                      <a:pt x="424" y="488"/>
                    </a:moveTo>
                    <a:cubicBezTo>
                      <a:pt x="113" y="0"/>
                      <a:pt x="113" y="0"/>
                      <a:pt x="11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86" y="449"/>
                      <a:pt x="286" y="449"/>
                      <a:pt x="286" y="449"/>
                    </a:cubicBezTo>
                    <a:cubicBezTo>
                      <a:pt x="306" y="481"/>
                      <a:pt x="341" y="500"/>
                      <a:pt x="378" y="500"/>
                    </a:cubicBezTo>
                    <a:cubicBezTo>
                      <a:pt x="417" y="500"/>
                      <a:pt x="417" y="500"/>
                      <a:pt x="417" y="500"/>
                    </a:cubicBezTo>
                    <a:cubicBezTo>
                      <a:pt x="392" y="543"/>
                      <a:pt x="392" y="543"/>
                      <a:pt x="392" y="543"/>
                    </a:cubicBezTo>
                    <a:cubicBezTo>
                      <a:pt x="392" y="543"/>
                      <a:pt x="392" y="543"/>
                      <a:pt x="392" y="543"/>
                    </a:cubicBezTo>
                    <a:cubicBezTo>
                      <a:pt x="356" y="605"/>
                      <a:pt x="306" y="636"/>
                      <a:pt x="249" y="634"/>
                    </a:cubicBezTo>
                    <a:cubicBezTo>
                      <a:pt x="140" y="628"/>
                      <a:pt x="131" y="552"/>
                      <a:pt x="127" y="473"/>
                    </a:cubicBezTo>
                    <a:cubicBezTo>
                      <a:pt x="127" y="262"/>
                      <a:pt x="127" y="262"/>
                      <a:pt x="127" y="262"/>
                    </a:cubicBezTo>
                    <a:cubicBezTo>
                      <a:pt x="30" y="262"/>
                      <a:pt x="30" y="262"/>
                      <a:pt x="30" y="262"/>
                    </a:cubicBezTo>
                    <a:cubicBezTo>
                      <a:pt x="30" y="473"/>
                      <a:pt x="30" y="473"/>
                      <a:pt x="30" y="473"/>
                    </a:cubicBezTo>
                    <a:cubicBezTo>
                      <a:pt x="30" y="473"/>
                      <a:pt x="30" y="473"/>
                      <a:pt x="30" y="473"/>
                    </a:cubicBezTo>
                    <a:cubicBezTo>
                      <a:pt x="29" y="595"/>
                      <a:pt x="67" y="675"/>
                      <a:pt x="154" y="707"/>
                    </a:cubicBezTo>
                    <a:cubicBezTo>
                      <a:pt x="218" y="731"/>
                      <a:pt x="357" y="754"/>
                      <a:pt x="456" y="615"/>
                    </a:cubicBezTo>
                    <a:cubicBezTo>
                      <a:pt x="497" y="557"/>
                      <a:pt x="811" y="0"/>
                      <a:pt x="811" y="0"/>
                    </a:cubicBezTo>
                    <a:cubicBezTo>
                      <a:pt x="698" y="0"/>
                      <a:pt x="698" y="0"/>
                      <a:pt x="698" y="0"/>
                    </a:cubicBezTo>
                    <a:lnTo>
                      <a:pt x="424" y="488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300" name="Google Shape;300;p9"/>
              <p:cNvSpPr/>
              <p:nvPr/>
            </p:nvSpPr>
            <p:spPr>
              <a:xfrm>
                <a:off x="704850" y="-1542488"/>
                <a:ext cx="728595" cy="544421"/>
              </a:xfrm>
              <a:custGeom>
                <a:rect b="b" l="l" r="r" t="t"/>
                <a:pathLst>
                  <a:path extrusionOk="0" h="698" w="934">
                    <a:moveTo>
                      <a:pt x="467" y="0"/>
                    </a:moveTo>
                    <a:cubicBezTo>
                      <a:pt x="675" y="410"/>
                      <a:pt x="675" y="410"/>
                      <a:pt x="675" y="410"/>
                    </a:cubicBezTo>
                    <a:cubicBezTo>
                      <a:pt x="259" y="410"/>
                      <a:pt x="259" y="410"/>
                      <a:pt x="259" y="410"/>
                    </a:cubicBezTo>
                    <a:cubicBezTo>
                      <a:pt x="467" y="0"/>
                      <a:pt x="467" y="0"/>
                      <a:pt x="467" y="0"/>
                    </a:cubicBezTo>
                    <a:cubicBezTo>
                      <a:pt x="354" y="0"/>
                      <a:pt x="354" y="0"/>
                      <a:pt x="354" y="0"/>
                    </a:cubicBezTo>
                    <a:cubicBezTo>
                      <a:pt x="0" y="698"/>
                      <a:pt x="0" y="698"/>
                      <a:pt x="0" y="698"/>
                    </a:cubicBezTo>
                    <a:cubicBezTo>
                      <a:pt x="46" y="698"/>
                      <a:pt x="46" y="698"/>
                      <a:pt x="46" y="698"/>
                    </a:cubicBezTo>
                    <a:cubicBezTo>
                      <a:pt x="87" y="698"/>
                      <a:pt x="124" y="675"/>
                      <a:pt x="143" y="639"/>
                    </a:cubicBezTo>
                    <a:cubicBezTo>
                      <a:pt x="187" y="551"/>
                      <a:pt x="187" y="551"/>
                      <a:pt x="187" y="551"/>
                    </a:cubicBezTo>
                    <a:cubicBezTo>
                      <a:pt x="200" y="527"/>
                      <a:pt x="224" y="512"/>
                      <a:pt x="251" y="512"/>
                    </a:cubicBezTo>
                    <a:cubicBezTo>
                      <a:pt x="683" y="512"/>
                      <a:pt x="683" y="512"/>
                      <a:pt x="683" y="512"/>
                    </a:cubicBezTo>
                    <a:cubicBezTo>
                      <a:pt x="710" y="512"/>
                      <a:pt x="735" y="527"/>
                      <a:pt x="747" y="551"/>
                    </a:cubicBezTo>
                    <a:cubicBezTo>
                      <a:pt x="791" y="639"/>
                      <a:pt x="791" y="639"/>
                      <a:pt x="791" y="639"/>
                    </a:cubicBezTo>
                    <a:cubicBezTo>
                      <a:pt x="810" y="675"/>
                      <a:pt x="847" y="698"/>
                      <a:pt x="888" y="698"/>
                    </a:cubicBezTo>
                    <a:cubicBezTo>
                      <a:pt x="934" y="698"/>
                      <a:pt x="934" y="698"/>
                      <a:pt x="934" y="698"/>
                    </a:cubicBezTo>
                    <a:cubicBezTo>
                      <a:pt x="580" y="0"/>
                      <a:pt x="580" y="0"/>
                      <a:pt x="580" y="0"/>
                    </a:cubicBezTo>
                    <a:lnTo>
                      <a:pt x="46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301" name="Google Shape;301;p9"/>
              <p:cNvSpPr/>
              <p:nvPr/>
            </p:nvSpPr>
            <p:spPr>
              <a:xfrm>
                <a:off x="4179121" y="-1542488"/>
                <a:ext cx="729332" cy="544421"/>
              </a:xfrm>
              <a:custGeom>
                <a:rect b="b" l="l" r="r" t="t"/>
                <a:pathLst>
                  <a:path extrusionOk="0" h="698" w="935">
                    <a:moveTo>
                      <a:pt x="467" y="0"/>
                    </a:moveTo>
                    <a:cubicBezTo>
                      <a:pt x="676" y="410"/>
                      <a:pt x="676" y="410"/>
                      <a:pt x="676" y="410"/>
                    </a:cubicBezTo>
                    <a:cubicBezTo>
                      <a:pt x="259" y="410"/>
                      <a:pt x="259" y="410"/>
                      <a:pt x="259" y="410"/>
                    </a:cubicBezTo>
                    <a:cubicBezTo>
                      <a:pt x="467" y="0"/>
                      <a:pt x="467" y="0"/>
                      <a:pt x="467" y="0"/>
                    </a:cubicBezTo>
                    <a:cubicBezTo>
                      <a:pt x="398" y="0"/>
                      <a:pt x="335" y="39"/>
                      <a:pt x="304" y="101"/>
                    </a:cubicBezTo>
                    <a:cubicBezTo>
                      <a:pt x="0" y="698"/>
                      <a:pt x="0" y="698"/>
                      <a:pt x="0" y="698"/>
                    </a:cubicBezTo>
                    <a:cubicBezTo>
                      <a:pt x="113" y="698"/>
                      <a:pt x="113" y="698"/>
                      <a:pt x="113" y="698"/>
                    </a:cubicBezTo>
                    <a:cubicBezTo>
                      <a:pt x="208" y="512"/>
                      <a:pt x="208" y="512"/>
                      <a:pt x="208" y="512"/>
                    </a:cubicBezTo>
                    <a:cubicBezTo>
                      <a:pt x="727" y="512"/>
                      <a:pt x="727" y="512"/>
                      <a:pt x="727" y="512"/>
                    </a:cubicBezTo>
                    <a:cubicBezTo>
                      <a:pt x="822" y="698"/>
                      <a:pt x="822" y="698"/>
                      <a:pt x="822" y="698"/>
                    </a:cubicBezTo>
                    <a:cubicBezTo>
                      <a:pt x="935" y="698"/>
                      <a:pt x="935" y="698"/>
                      <a:pt x="935" y="698"/>
                    </a:cubicBezTo>
                    <a:cubicBezTo>
                      <a:pt x="631" y="101"/>
                      <a:pt x="631" y="101"/>
                      <a:pt x="631" y="101"/>
                    </a:cubicBezTo>
                    <a:cubicBezTo>
                      <a:pt x="600" y="39"/>
                      <a:pt x="537" y="0"/>
                      <a:pt x="46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302" name="Google Shape;302;p9"/>
              <p:cNvSpPr/>
              <p:nvPr/>
            </p:nvSpPr>
            <p:spPr>
              <a:xfrm>
                <a:off x="3488098" y="-1542488"/>
                <a:ext cx="608513" cy="545157"/>
              </a:xfrm>
              <a:custGeom>
                <a:rect b="b" l="l" r="r" t="t"/>
                <a:pathLst>
                  <a:path extrusionOk="0" h="699" w="780">
                    <a:moveTo>
                      <a:pt x="548" y="298"/>
                    </a:moveTo>
                    <a:cubicBezTo>
                      <a:pt x="780" y="0"/>
                      <a:pt x="780" y="0"/>
                      <a:pt x="780" y="0"/>
                    </a:cubicBezTo>
                    <a:cubicBezTo>
                      <a:pt x="657" y="0"/>
                      <a:pt x="657" y="0"/>
                      <a:pt x="657" y="0"/>
                    </a:cubicBezTo>
                    <a:cubicBezTo>
                      <a:pt x="501" y="201"/>
                      <a:pt x="501" y="201"/>
                      <a:pt x="501" y="201"/>
                    </a:cubicBezTo>
                    <a:cubicBezTo>
                      <a:pt x="451" y="265"/>
                      <a:pt x="375" y="302"/>
                      <a:pt x="295" y="302"/>
                    </a:cubicBezTo>
                    <a:cubicBezTo>
                      <a:pt x="95" y="302"/>
                      <a:pt x="95" y="302"/>
                      <a:pt x="95" y="302"/>
                    </a:cubicBezTo>
                    <a:cubicBezTo>
                      <a:pt x="96" y="0"/>
                      <a:pt x="96" y="0"/>
                      <a:pt x="9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699"/>
                      <a:pt x="0" y="699"/>
                      <a:pt x="0" y="699"/>
                    </a:cubicBezTo>
                    <a:cubicBezTo>
                      <a:pt x="94" y="699"/>
                      <a:pt x="94" y="699"/>
                      <a:pt x="94" y="699"/>
                    </a:cubicBezTo>
                    <a:cubicBezTo>
                      <a:pt x="95" y="399"/>
                      <a:pt x="95" y="399"/>
                      <a:pt x="95" y="399"/>
                    </a:cubicBezTo>
                    <a:cubicBezTo>
                      <a:pt x="342" y="399"/>
                      <a:pt x="342" y="399"/>
                      <a:pt x="342" y="399"/>
                    </a:cubicBezTo>
                    <a:cubicBezTo>
                      <a:pt x="423" y="399"/>
                      <a:pt x="499" y="362"/>
                      <a:pt x="548" y="29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303" name="Google Shape;303;p9"/>
              <p:cNvSpPr/>
              <p:nvPr/>
            </p:nvSpPr>
            <p:spPr>
              <a:xfrm>
                <a:off x="2154673" y="-1542488"/>
                <a:ext cx="576098" cy="545157"/>
              </a:xfrm>
              <a:custGeom>
                <a:rect b="b" l="l" r="r" t="t"/>
                <a:pathLst>
                  <a:path extrusionOk="0" h="699" w="739">
                    <a:moveTo>
                      <a:pt x="520" y="276"/>
                    </a:moveTo>
                    <a:cubicBezTo>
                      <a:pt x="482" y="274"/>
                      <a:pt x="104" y="275"/>
                      <a:pt x="104" y="275"/>
                    </a:cubicBezTo>
                    <a:cubicBezTo>
                      <a:pt x="104" y="87"/>
                      <a:pt x="104" y="87"/>
                      <a:pt x="104" y="87"/>
                    </a:cubicBezTo>
                    <a:cubicBezTo>
                      <a:pt x="676" y="87"/>
                      <a:pt x="676" y="87"/>
                      <a:pt x="676" y="87"/>
                    </a:cubicBezTo>
                    <a:cubicBezTo>
                      <a:pt x="676" y="0"/>
                      <a:pt x="676" y="0"/>
                      <a:pt x="676" y="0"/>
                    </a:cubicBezTo>
                    <a:cubicBezTo>
                      <a:pt x="104" y="0"/>
                      <a:pt x="104" y="0"/>
                      <a:pt x="104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610"/>
                      <a:pt x="0" y="610"/>
                      <a:pt x="0" y="610"/>
                    </a:cubicBezTo>
                    <a:cubicBezTo>
                      <a:pt x="58" y="610"/>
                      <a:pt x="104" y="564"/>
                      <a:pt x="104" y="507"/>
                    </a:cubicBezTo>
                    <a:cubicBezTo>
                      <a:pt x="104" y="368"/>
                      <a:pt x="104" y="368"/>
                      <a:pt x="104" y="368"/>
                    </a:cubicBezTo>
                    <a:cubicBezTo>
                      <a:pt x="104" y="368"/>
                      <a:pt x="389" y="367"/>
                      <a:pt x="528" y="370"/>
                    </a:cubicBezTo>
                    <a:cubicBezTo>
                      <a:pt x="597" y="372"/>
                      <a:pt x="626" y="412"/>
                      <a:pt x="626" y="482"/>
                    </a:cubicBezTo>
                    <a:cubicBezTo>
                      <a:pt x="626" y="551"/>
                      <a:pt x="603" y="602"/>
                      <a:pt x="528" y="605"/>
                    </a:cubicBezTo>
                    <a:cubicBezTo>
                      <a:pt x="399" y="611"/>
                      <a:pt x="104" y="610"/>
                      <a:pt x="104" y="610"/>
                    </a:cubicBezTo>
                    <a:cubicBezTo>
                      <a:pt x="104" y="699"/>
                      <a:pt x="104" y="699"/>
                      <a:pt x="104" y="699"/>
                    </a:cubicBezTo>
                    <a:cubicBezTo>
                      <a:pt x="186" y="699"/>
                      <a:pt x="269" y="699"/>
                      <a:pt x="351" y="698"/>
                    </a:cubicBezTo>
                    <a:cubicBezTo>
                      <a:pt x="426" y="697"/>
                      <a:pt x="494" y="695"/>
                      <a:pt x="569" y="691"/>
                    </a:cubicBezTo>
                    <a:cubicBezTo>
                      <a:pt x="668" y="686"/>
                      <a:pt x="739" y="631"/>
                      <a:pt x="739" y="471"/>
                    </a:cubicBezTo>
                    <a:cubicBezTo>
                      <a:pt x="739" y="380"/>
                      <a:pt x="708" y="285"/>
                      <a:pt x="520" y="27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304" name="Google Shape;304;p9"/>
              <p:cNvSpPr/>
              <p:nvPr/>
            </p:nvSpPr>
            <p:spPr>
              <a:xfrm>
                <a:off x="1454809" y="-1594057"/>
                <a:ext cx="496535" cy="236481"/>
              </a:xfrm>
              <a:custGeom>
                <a:rect b="b" l="l" r="r" t="t"/>
                <a:pathLst>
                  <a:path extrusionOk="0" h="303" w="636">
                    <a:moveTo>
                      <a:pt x="99" y="273"/>
                    </a:moveTo>
                    <a:cubicBezTo>
                      <a:pt x="167" y="193"/>
                      <a:pt x="323" y="104"/>
                      <a:pt x="462" y="150"/>
                    </a:cubicBezTo>
                    <a:cubicBezTo>
                      <a:pt x="500" y="163"/>
                      <a:pt x="525" y="193"/>
                      <a:pt x="531" y="224"/>
                    </a:cubicBezTo>
                    <a:cubicBezTo>
                      <a:pt x="636" y="224"/>
                      <a:pt x="636" y="224"/>
                      <a:pt x="636" y="224"/>
                    </a:cubicBezTo>
                    <a:cubicBezTo>
                      <a:pt x="635" y="209"/>
                      <a:pt x="632" y="192"/>
                      <a:pt x="627" y="176"/>
                    </a:cubicBezTo>
                    <a:cubicBezTo>
                      <a:pt x="546" y="0"/>
                      <a:pt x="298" y="43"/>
                      <a:pt x="204" y="82"/>
                    </a:cubicBezTo>
                    <a:cubicBezTo>
                      <a:pt x="120" y="116"/>
                      <a:pt x="59" y="165"/>
                      <a:pt x="0" y="246"/>
                    </a:cubicBezTo>
                    <a:cubicBezTo>
                      <a:pt x="25" y="266"/>
                      <a:pt x="48" y="284"/>
                      <a:pt x="72" y="303"/>
                    </a:cubicBezTo>
                    <a:cubicBezTo>
                      <a:pt x="83" y="291"/>
                      <a:pt x="92" y="282"/>
                      <a:pt x="99" y="27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grpSp>
            <p:nvGrpSpPr>
              <p:cNvPr id="305" name="Google Shape;305;p9"/>
              <p:cNvGrpSpPr/>
              <p:nvPr/>
            </p:nvGrpSpPr>
            <p:grpSpPr>
              <a:xfrm>
                <a:off x="704850" y="-827473"/>
                <a:ext cx="2037708" cy="177545"/>
                <a:chOff x="704850" y="-751273"/>
                <a:chExt cx="2037708" cy="177545"/>
              </a:xfrm>
            </p:grpSpPr>
            <p:sp>
              <p:nvSpPr>
                <p:cNvPr id="306" name="Google Shape;306;p9"/>
                <p:cNvSpPr/>
                <p:nvPr/>
              </p:nvSpPr>
              <p:spPr>
                <a:xfrm>
                  <a:off x="704850" y="-749063"/>
                  <a:ext cx="102401" cy="125976"/>
                </a:xfrm>
                <a:custGeom>
                  <a:rect b="b" l="l" r="r" t="t"/>
                  <a:pathLst>
                    <a:path extrusionOk="0" h="171" w="139">
                      <a:moveTo>
                        <a:pt x="0" y="0"/>
                      </a:moveTo>
                      <a:lnTo>
                        <a:pt x="139" y="0"/>
                      </a:lnTo>
                      <a:lnTo>
                        <a:pt x="139" y="171"/>
                      </a:lnTo>
                      <a:lnTo>
                        <a:pt x="108" y="171"/>
                      </a:lnTo>
                      <a:lnTo>
                        <a:pt x="108" y="28"/>
                      </a:lnTo>
                      <a:lnTo>
                        <a:pt x="31" y="28"/>
                      </a:lnTo>
                      <a:lnTo>
                        <a:pt x="31" y="171"/>
                      </a:lnTo>
                      <a:lnTo>
                        <a:pt x="0" y="17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307" name="Google Shape;307;p9"/>
                <p:cNvSpPr/>
                <p:nvPr/>
              </p:nvSpPr>
              <p:spPr>
                <a:xfrm>
                  <a:off x="845559" y="-751273"/>
                  <a:ext cx="111978" cy="177545"/>
                </a:xfrm>
                <a:custGeom>
                  <a:rect b="b" l="l" r="r" t="t"/>
                  <a:pathLst>
                    <a:path extrusionOk="0" h="228" w="144">
                      <a:moveTo>
                        <a:pt x="0" y="3"/>
                      </a:moveTo>
                      <a:cubicBezTo>
                        <a:pt x="22" y="3"/>
                        <a:pt x="22" y="3"/>
                        <a:pt x="22" y="3"/>
                      </a:cubicBezTo>
                      <a:cubicBezTo>
                        <a:pt x="25" y="25"/>
                        <a:pt x="25" y="25"/>
                        <a:pt x="25" y="25"/>
                      </a:cubicBezTo>
                      <a:cubicBezTo>
                        <a:pt x="26" y="25"/>
                        <a:pt x="26" y="25"/>
                        <a:pt x="26" y="25"/>
                      </a:cubicBezTo>
                      <a:cubicBezTo>
                        <a:pt x="33" y="16"/>
                        <a:pt x="41" y="10"/>
                        <a:pt x="50" y="6"/>
                      </a:cubicBezTo>
                      <a:cubicBezTo>
                        <a:pt x="58" y="2"/>
                        <a:pt x="68" y="0"/>
                        <a:pt x="79" y="0"/>
                      </a:cubicBezTo>
                      <a:cubicBezTo>
                        <a:pt x="89" y="0"/>
                        <a:pt x="98" y="2"/>
                        <a:pt x="106" y="5"/>
                      </a:cubicBezTo>
                      <a:cubicBezTo>
                        <a:pt x="114" y="9"/>
                        <a:pt x="121" y="13"/>
                        <a:pt x="126" y="20"/>
                      </a:cubicBezTo>
                      <a:cubicBezTo>
                        <a:pt x="132" y="27"/>
                        <a:pt x="137" y="35"/>
                        <a:pt x="140" y="44"/>
                      </a:cubicBezTo>
                      <a:cubicBezTo>
                        <a:pt x="143" y="54"/>
                        <a:pt x="144" y="66"/>
                        <a:pt x="144" y="79"/>
                      </a:cubicBezTo>
                      <a:cubicBezTo>
                        <a:pt x="144" y="88"/>
                        <a:pt x="144" y="88"/>
                        <a:pt x="144" y="88"/>
                      </a:cubicBezTo>
                      <a:cubicBezTo>
                        <a:pt x="144" y="101"/>
                        <a:pt x="143" y="112"/>
                        <a:pt x="139" y="122"/>
                      </a:cubicBezTo>
                      <a:cubicBezTo>
                        <a:pt x="136" y="131"/>
                        <a:pt x="132" y="140"/>
                        <a:pt x="126" y="146"/>
                      </a:cubicBezTo>
                      <a:cubicBezTo>
                        <a:pt x="120" y="153"/>
                        <a:pt x="113" y="158"/>
                        <a:pt x="105" y="161"/>
                      </a:cubicBezTo>
                      <a:cubicBezTo>
                        <a:pt x="97" y="164"/>
                        <a:pt x="89" y="166"/>
                        <a:pt x="79" y="166"/>
                      </a:cubicBezTo>
                      <a:cubicBezTo>
                        <a:pt x="68" y="166"/>
                        <a:pt x="59" y="164"/>
                        <a:pt x="51" y="161"/>
                      </a:cubicBezTo>
                      <a:cubicBezTo>
                        <a:pt x="43" y="158"/>
                        <a:pt x="36" y="152"/>
                        <a:pt x="29" y="144"/>
                      </a:cubicBezTo>
                      <a:cubicBezTo>
                        <a:pt x="29" y="144"/>
                        <a:pt x="29" y="144"/>
                        <a:pt x="29" y="144"/>
                      </a:cubicBezTo>
                      <a:cubicBezTo>
                        <a:pt x="29" y="228"/>
                        <a:pt x="29" y="228"/>
                        <a:pt x="29" y="228"/>
                      </a:cubicBezTo>
                      <a:cubicBezTo>
                        <a:pt x="0" y="228"/>
                        <a:pt x="0" y="228"/>
                        <a:pt x="0" y="228"/>
                      </a:cubicBezTo>
                      <a:lnTo>
                        <a:pt x="0" y="3"/>
                      </a:lnTo>
                      <a:close/>
                      <a:moveTo>
                        <a:pt x="71" y="140"/>
                      </a:moveTo>
                      <a:cubicBezTo>
                        <a:pt x="84" y="140"/>
                        <a:pt x="95" y="136"/>
                        <a:pt x="103" y="127"/>
                      </a:cubicBezTo>
                      <a:cubicBezTo>
                        <a:pt x="110" y="119"/>
                        <a:pt x="114" y="105"/>
                        <a:pt x="114" y="88"/>
                      </a:cubicBezTo>
                      <a:cubicBezTo>
                        <a:pt x="114" y="79"/>
                        <a:pt x="114" y="79"/>
                        <a:pt x="114" y="79"/>
                      </a:cubicBezTo>
                      <a:cubicBezTo>
                        <a:pt x="114" y="61"/>
                        <a:pt x="110" y="48"/>
                        <a:pt x="102" y="40"/>
                      </a:cubicBezTo>
                      <a:cubicBezTo>
                        <a:pt x="95" y="31"/>
                        <a:pt x="84" y="27"/>
                        <a:pt x="71" y="27"/>
                      </a:cubicBezTo>
                      <a:cubicBezTo>
                        <a:pt x="58" y="27"/>
                        <a:pt x="48" y="31"/>
                        <a:pt x="40" y="39"/>
                      </a:cubicBezTo>
                      <a:cubicBezTo>
                        <a:pt x="32" y="48"/>
                        <a:pt x="29" y="61"/>
                        <a:pt x="29" y="79"/>
                      </a:cubicBezTo>
                      <a:cubicBezTo>
                        <a:pt x="29" y="88"/>
                        <a:pt x="29" y="88"/>
                        <a:pt x="29" y="88"/>
                      </a:cubicBezTo>
                      <a:cubicBezTo>
                        <a:pt x="29" y="105"/>
                        <a:pt x="32" y="118"/>
                        <a:pt x="40" y="127"/>
                      </a:cubicBezTo>
                      <a:cubicBezTo>
                        <a:pt x="48" y="135"/>
                        <a:pt x="58" y="140"/>
                        <a:pt x="71" y="14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308" name="Google Shape;308;p9"/>
                <p:cNvSpPr/>
                <p:nvPr/>
              </p:nvSpPr>
              <p:spPr>
                <a:xfrm>
                  <a:off x="980375" y="-751273"/>
                  <a:ext cx="112715" cy="129659"/>
                </a:xfrm>
                <a:custGeom>
                  <a:rect b="b" l="l" r="r" t="t"/>
                  <a:pathLst>
                    <a:path extrusionOk="0" h="166" w="145">
                      <a:moveTo>
                        <a:pt x="74" y="166"/>
                      </a:moveTo>
                      <a:cubicBezTo>
                        <a:pt x="63" y="166"/>
                        <a:pt x="53" y="164"/>
                        <a:pt x="43" y="161"/>
                      </a:cubicBezTo>
                      <a:cubicBezTo>
                        <a:pt x="34" y="157"/>
                        <a:pt x="27" y="152"/>
                        <a:pt x="20" y="145"/>
                      </a:cubicBezTo>
                      <a:cubicBezTo>
                        <a:pt x="14" y="139"/>
                        <a:pt x="9" y="130"/>
                        <a:pt x="5" y="121"/>
                      </a:cubicBezTo>
                      <a:cubicBezTo>
                        <a:pt x="2" y="111"/>
                        <a:pt x="0" y="100"/>
                        <a:pt x="0" y="88"/>
                      </a:cubicBezTo>
                      <a:cubicBezTo>
                        <a:pt x="0" y="79"/>
                        <a:pt x="0" y="79"/>
                        <a:pt x="0" y="79"/>
                      </a:cubicBezTo>
                      <a:cubicBezTo>
                        <a:pt x="0" y="66"/>
                        <a:pt x="2" y="55"/>
                        <a:pt x="5" y="45"/>
                      </a:cubicBezTo>
                      <a:cubicBezTo>
                        <a:pt x="9" y="36"/>
                        <a:pt x="14" y="27"/>
                        <a:pt x="20" y="21"/>
                      </a:cubicBezTo>
                      <a:cubicBezTo>
                        <a:pt x="26" y="14"/>
                        <a:pt x="34" y="9"/>
                        <a:pt x="43" y="6"/>
                      </a:cubicBezTo>
                      <a:cubicBezTo>
                        <a:pt x="52" y="2"/>
                        <a:pt x="62" y="0"/>
                        <a:pt x="73" y="0"/>
                      </a:cubicBezTo>
                      <a:cubicBezTo>
                        <a:pt x="83" y="0"/>
                        <a:pt x="93" y="2"/>
                        <a:pt x="102" y="6"/>
                      </a:cubicBezTo>
                      <a:cubicBezTo>
                        <a:pt x="111" y="9"/>
                        <a:pt x="119" y="14"/>
                        <a:pt x="125" y="21"/>
                      </a:cubicBezTo>
                      <a:cubicBezTo>
                        <a:pt x="131" y="28"/>
                        <a:pt x="136" y="36"/>
                        <a:pt x="140" y="46"/>
                      </a:cubicBezTo>
                      <a:cubicBezTo>
                        <a:pt x="143" y="56"/>
                        <a:pt x="145" y="68"/>
                        <a:pt x="145" y="81"/>
                      </a:cubicBezTo>
                      <a:cubicBezTo>
                        <a:pt x="145" y="92"/>
                        <a:pt x="145" y="92"/>
                        <a:pt x="145" y="92"/>
                      </a:cubicBezTo>
                      <a:cubicBezTo>
                        <a:pt x="30" y="92"/>
                        <a:pt x="30" y="92"/>
                        <a:pt x="30" y="92"/>
                      </a:cubicBezTo>
                      <a:cubicBezTo>
                        <a:pt x="31" y="107"/>
                        <a:pt x="35" y="119"/>
                        <a:pt x="42" y="127"/>
                      </a:cubicBezTo>
                      <a:cubicBezTo>
                        <a:pt x="50" y="136"/>
                        <a:pt x="60" y="140"/>
                        <a:pt x="73" y="140"/>
                      </a:cubicBezTo>
                      <a:cubicBezTo>
                        <a:pt x="83" y="140"/>
                        <a:pt x="91" y="138"/>
                        <a:pt x="98" y="134"/>
                      </a:cubicBezTo>
                      <a:cubicBezTo>
                        <a:pt x="105" y="130"/>
                        <a:pt x="110" y="124"/>
                        <a:pt x="113" y="115"/>
                      </a:cubicBezTo>
                      <a:cubicBezTo>
                        <a:pt x="143" y="115"/>
                        <a:pt x="143" y="115"/>
                        <a:pt x="143" y="115"/>
                      </a:cubicBezTo>
                      <a:cubicBezTo>
                        <a:pt x="139" y="132"/>
                        <a:pt x="132" y="145"/>
                        <a:pt x="120" y="153"/>
                      </a:cubicBezTo>
                      <a:cubicBezTo>
                        <a:pt x="108" y="162"/>
                        <a:pt x="93" y="166"/>
                        <a:pt x="74" y="166"/>
                      </a:cubicBezTo>
                      <a:close/>
                      <a:moveTo>
                        <a:pt x="73" y="27"/>
                      </a:moveTo>
                      <a:cubicBezTo>
                        <a:pt x="60" y="27"/>
                        <a:pt x="51" y="30"/>
                        <a:pt x="44" y="37"/>
                      </a:cubicBezTo>
                      <a:cubicBezTo>
                        <a:pt x="37" y="44"/>
                        <a:pt x="32" y="55"/>
                        <a:pt x="31" y="68"/>
                      </a:cubicBezTo>
                      <a:cubicBezTo>
                        <a:pt x="115" y="68"/>
                        <a:pt x="115" y="68"/>
                        <a:pt x="115" y="68"/>
                      </a:cubicBezTo>
                      <a:cubicBezTo>
                        <a:pt x="112" y="40"/>
                        <a:pt x="98" y="27"/>
                        <a:pt x="73" y="2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309" name="Google Shape;309;p9"/>
                <p:cNvSpPr/>
                <p:nvPr/>
              </p:nvSpPr>
              <p:spPr>
                <a:xfrm>
                  <a:off x="1105614" y="-749063"/>
                  <a:ext cx="131869" cy="157654"/>
                </a:xfrm>
                <a:custGeom>
                  <a:rect b="b" l="l" r="r" t="t"/>
                  <a:pathLst>
                    <a:path extrusionOk="0" h="202" w="169">
                      <a:moveTo>
                        <a:pt x="0" y="134"/>
                      </a:moveTo>
                      <a:cubicBezTo>
                        <a:pt x="16" y="134"/>
                        <a:pt x="16" y="134"/>
                        <a:pt x="16" y="134"/>
                      </a:cubicBezTo>
                      <a:cubicBezTo>
                        <a:pt x="19" y="129"/>
                        <a:pt x="22" y="124"/>
                        <a:pt x="25" y="119"/>
                      </a:cubicBezTo>
                      <a:cubicBezTo>
                        <a:pt x="27" y="114"/>
                        <a:pt x="29" y="108"/>
                        <a:pt x="30" y="102"/>
                      </a:cubicBezTo>
                      <a:cubicBezTo>
                        <a:pt x="31" y="95"/>
                        <a:pt x="32" y="87"/>
                        <a:pt x="33" y="79"/>
                      </a:cubicBezTo>
                      <a:cubicBezTo>
                        <a:pt x="33" y="70"/>
                        <a:pt x="34" y="60"/>
                        <a:pt x="34" y="48"/>
                      </a:cubicBezTo>
                      <a:cubicBezTo>
                        <a:pt x="34" y="0"/>
                        <a:pt x="34" y="0"/>
                        <a:pt x="34" y="0"/>
                      </a:cubicBezTo>
                      <a:cubicBezTo>
                        <a:pt x="149" y="0"/>
                        <a:pt x="149" y="0"/>
                        <a:pt x="149" y="0"/>
                      </a:cubicBezTo>
                      <a:cubicBezTo>
                        <a:pt x="149" y="134"/>
                        <a:pt x="149" y="134"/>
                        <a:pt x="149" y="134"/>
                      </a:cubicBezTo>
                      <a:cubicBezTo>
                        <a:pt x="169" y="134"/>
                        <a:pt x="169" y="134"/>
                        <a:pt x="169" y="134"/>
                      </a:cubicBezTo>
                      <a:cubicBezTo>
                        <a:pt x="169" y="202"/>
                        <a:pt x="169" y="202"/>
                        <a:pt x="169" y="202"/>
                      </a:cubicBezTo>
                      <a:cubicBezTo>
                        <a:pt x="141" y="202"/>
                        <a:pt x="141" y="202"/>
                        <a:pt x="141" y="202"/>
                      </a:cubicBezTo>
                      <a:cubicBezTo>
                        <a:pt x="141" y="161"/>
                        <a:pt x="141" y="161"/>
                        <a:pt x="141" y="161"/>
                      </a:cubicBezTo>
                      <a:cubicBezTo>
                        <a:pt x="28" y="161"/>
                        <a:pt x="28" y="161"/>
                        <a:pt x="28" y="161"/>
                      </a:cubicBezTo>
                      <a:cubicBezTo>
                        <a:pt x="28" y="202"/>
                        <a:pt x="28" y="202"/>
                        <a:pt x="28" y="202"/>
                      </a:cubicBezTo>
                      <a:cubicBezTo>
                        <a:pt x="0" y="202"/>
                        <a:pt x="0" y="202"/>
                        <a:pt x="0" y="202"/>
                      </a:cubicBezTo>
                      <a:lnTo>
                        <a:pt x="0" y="134"/>
                      </a:lnTo>
                      <a:close/>
                      <a:moveTo>
                        <a:pt x="121" y="134"/>
                      </a:moveTo>
                      <a:cubicBezTo>
                        <a:pt x="121" y="26"/>
                        <a:pt x="121" y="26"/>
                        <a:pt x="121" y="26"/>
                      </a:cubicBezTo>
                      <a:cubicBezTo>
                        <a:pt x="61" y="26"/>
                        <a:pt x="61" y="26"/>
                        <a:pt x="61" y="26"/>
                      </a:cubicBezTo>
                      <a:cubicBezTo>
                        <a:pt x="61" y="48"/>
                        <a:pt x="61" y="48"/>
                        <a:pt x="61" y="48"/>
                      </a:cubicBezTo>
                      <a:cubicBezTo>
                        <a:pt x="61" y="59"/>
                        <a:pt x="61" y="68"/>
                        <a:pt x="61" y="76"/>
                      </a:cubicBezTo>
                      <a:cubicBezTo>
                        <a:pt x="60" y="84"/>
                        <a:pt x="60" y="92"/>
                        <a:pt x="58" y="99"/>
                      </a:cubicBezTo>
                      <a:cubicBezTo>
                        <a:pt x="57" y="105"/>
                        <a:pt x="56" y="112"/>
                        <a:pt x="54" y="117"/>
                      </a:cubicBezTo>
                      <a:cubicBezTo>
                        <a:pt x="53" y="123"/>
                        <a:pt x="51" y="128"/>
                        <a:pt x="48" y="134"/>
                      </a:cubicBezTo>
                      <a:cubicBezTo>
                        <a:pt x="48" y="134"/>
                        <a:pt x="48" y="134"/>
                        <a:pt x="48" y="134"/>
                      </a:cubicBezTo>
                      <a:lnTo>
                        <a:pt x="121" y="134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310" name="Google Shape;310;p9"/>
                <p:cNvSpPr/>
                <p:nvPr/>
              </p:nvSpPr>
              <p:spPr>
                <a:xfrm>
                  <a:off x="1261057" y="-749063"/>
                  <a:ext cx="103138" cy="125976"/>
                </a:xfrm>
                <a:custGeom>
                  <a:rect b="b" l="l" r="r" t="t"/>
                  <a:pathLst>
                    <a:path extrusionOk="0" h="171" w="140">
                      <a:moveTo>
                        <a:pt x="0" y="0"/>
                      </a:moveTo>
                      <a:lnTo>
                        <a:pt x="140" y="0"/>
                      </a:lnTo>
                      <a:lnTo>
                        <a:pt x="140" y="171"/>
                      </a:lnTo>
                      <a:lnTo>
                        <a:pt x="109" y="171"/>
                      </a:lnTo>
                      <a:lnTo>
                        <a:pt x="109" y="28"/>
                      </a:lnTo>
                      <a:lnTo>
                        <a:pt x="31" y="28"/>
                      </a:lnTo>
                      <a:lnTo>
                        <a:pt x="31" y="171"/>
                      </a:lnTo>
                      <a:lnTo>
                        <a:pt x="0" y="17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311" name="Google Shape;311;p9"/>
                <p:cNvSpPr/>
                <p:nvPr/>
              </p:nvSpPr>
              <p:spPr>
                <a:xfrm>
                  <a:off x="1401030" y="-751273"/>
                  <a:ext cx="113452" cy="177545"/>
                </a:xfrm>
                <a:custGeom>
                  <a:rect b="b" l="l" r="r" t="t"/>
                  <a:pathLst>
                    <a:path extrusionOk="0" h="228" w="145">
                      <a:moveTo>
                        <a:pt x="0" y="3"/>
                      </a:moveTo>
                      <a:cubicBezTo>
                        <a:pt x="23" y="3"/>
                        <a:pt x="23" y="3"/>
                        <a:pt x="23" y="3"/>
                      </a:cubicBezTo>
                      <a:cubicBezTo>
                        <a:pt x="26" y="25"/>
                        <a:pt x="26" y="25"/>
                        <a:pt x="26" y="25"/>
                      </a:cubicBezTo>
                      <a:cubicBezTo>
                        <a:pt x="27" y="25"/>
                        <a:pt x="27" y="25"/>
                        <a:pt x="27" y="25"/>
                      </a:cubicBezTo>
                      <a:cubicBezTo>
                        <a:pt x="34" y="16"/>
                        <a:pt x="42" y="10"/>
                        <a:pt x="50" y="6"/>
                      </a:cubicBezTo>
                      <a:cubicBezTo>
                        <a:pt x="59" y="2"/>
                        <a:pt x="68" y="0"/>
                        <a:pt x="80" y="0"/>
                      </a:cubicBezTo>
                      <a:cubicBezTo>
                        <a:pt x="90" y="0"/>
                        <a:pt x="98" y="2"/>
                        <a:pt x="106" y="5"/>
                      </a:cubicBezTo>
                      <a:cubicBezTo>
                        <a:pt x="114" y="9"/>
                        <a:pt x="121" y="13"/>
                        <a:pt x="127" y="20"/>
                      </a:cubicBezTo>
                      <a:cubicBezTo>
                        <a:pt x="133" y="27"/>
                        <a:pt x="137" y="35"/>
                        <a:pt x="140" y="44"/>
                      </a:cubicBezTo>
                      <a:cubicBezTo>
                        <a:pt x="143" y="54"/>
                        <a:pt x="145" y="66"/>
                        <a:pt x="145" y="79"/>
                      </a:cubicBezTo>
                      <a:cubicBezTo>
                        <a:pt x="145" y="88"/>
                        <a:pt x="145" y="88"/>
                        <a:pt x="145" y="88"/>
                      </a:cubicBezTo>
                      <a:cubicBezTo>
                        <a:pt x="145" y="101"/>
                        <a:pt x="143" y="112"/>
                        <a:pt x="140" y="122"/>
                      </a:cubicBezTo>
                      <a:cubicBezTo>
                        <a:pt x="137" y="131"/>
                        <a:pt x="132" y="140"/>
                        <a:pt x="127" y="146"/>
                      </a:cubicBezTo>
                      <a:cubicBezTo>
                        <a:pt x="121" y="153"/>
                        <a:pt x="114" y="158"/>
                        <a:pt x="106" y="161"/>
                      </a:cubicBezTo>
                      <a:cubicBezTo>
                        <a:pt x="98" y="164"/>
                        <a:pt x="89" y="166"/>
                        <a:pt x="80" y="166"/>
                      </a:cubicBezTo>
                      <a:cubicBezTo>
                        <a:pt x="69" y="166"/>
                        <a:pt x="60" y="164"/>
                        <a:pt x="52" y="161"/>
                      </a:cubicBezTo>
                      <a:cubicBezTo>
                        <a:pt x="44" y="158"/>
                        <a:pt x="37" y="152"/>
                        <a:pt x="30" y="144"/>
                      </a:cubicBezTo>
                      <a:cubicBezTo>
                        <a:pt x="29" y="144"/>
                        <a:pt x="29" y="144"/>
                        <a:pt x="29" y="144"/>
                      </a:cubicBezTo>
                      <a:cubicBezTo>
                        <a:pt x="29" y="228"/>
                        <a:pt x="29" y="228"/>
                        <a:pt x="29" y="228"/>
                      </a:cubicBezTo>
                      <a:cubicBezTo>
                        <a:pt x="0" y="228"/>
                        <a:pt x="0" y="228"/>
                        <a:pt x="0" y="228"/>
                      </a:cubicBezTo>
                      <a:lnTo>
                        <a:pt x="0" y="3"/>
                      </a:lnTo>
                      <a:close/>
                      <a:moveTo>
                        <a:pt x="72" y="140"/>
                      </a:moveTo>
                      <a:cubicBezTo>
                        <a:pt x="85" y="140"/>
                        <a:pt x="95" y="136"/>
                        <a:pt x="103" y="127"/>
                      </a:cubicBezTo>
                      <a:cubicBezTo>
                        <a:pt x="111" y="119"/>
                        <a:pt x="115" y="105"/>
                        <a:pt x="115" y="88"/>
                      </a:cubicBezTo>
                      <a:cubicBezTo>
                        <a:pt x="115" y="79"/>
                        <a:pt x="115" y="79"/>
                        <a:pt x="115" y="79"/>
                      </a:cubicBezTo>
                      <a:cubicBezTo>
                        <a:pt x="115" y="61"/>
                        <a:pt x="111" y="48"/>
                        <a:pt x="103" y="40"/>
                      </a:cubicBezTo>
                      <a:cubicBezTo>
                        <a:pt x="95" y="31"/>
                        <a:pt x="85" y="27"/>
                        <a:pt x="72" y="27"/>
                      </a:cubicBezTo>
                      <a:cubicBezTo>
                        <a:pt x="59" y="27"/>
                        <a:pt x="49" y="31"/>
                        <a:pt x="41" y="39"/>
                      </a:cubicBezTo>
                      <a:cubicBezTo>
                        <a:pt x="33" y="48"/>
                        <a:pt x="29" y="61"/>
                        <a:pt x="29" y="79"/>
                      </a:cubicBezTo>
                      <a:cubicBezTo>
                        <a:pt x="29" y="88"/>
                        <a:pt x="29" y="88"/>
                        <a:pt x="29" y="88"/>
                      </a:cubicBezTo>
                      <a:cubicBezTo>
                        <a:pt x="29" y="105"/>
                        <a:pt x="33" y="118"/>
                        <a:pt x="41" y="127"/>
                      </a:cubicBezTo>
                      <a:cubicBezTo>
                        <a:pt x="49" y="135"/>
                        <a:pt x="59" y="140"/>
                        <a:pt x="72" y="14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312" name="Google Shape;312;p9"/>
                <p:cNvSpPr/>
                <p:nvPr/>
              </p:nvSpPr>
              <p:spPr>
                <a:xfrm>
                  <a:off x="1544687" y="-749063"/>
                  <a:ext cx="107558" cy="125976"/>
                </a:xfrm>
                <a:custGeom>
                  <a:rect b="b" l="l" r="r" t="t"/>
                  <a:pathLst>
                    <a:path extrusionOk="0" h="171" w="146">
                      <a:moveTo>
                        <a:pt x="0" y="0"/>
                      </a:moveTo>
                      <a:lnTo>
                        <a:pt x="30" y="0"/>
                      </a:lnTo>
                      <a:lnTo>
                        <a:pt x="30" y="132"/>
                      </a:lnTo>
                      <a:lnTo>
                        <a:pt x="31" y="132"/>
                      </a:lnTo>
                      <a:lnTo>
                        <a:pt x="105" y="0"/>
                      </a:lnTo>
                      <a:lnTo>
                        <a:pt x="146" y="0"/>
                      </a:lnTo>
                      <a:lnTo>
                        <a:pt x="146" y="171"/>
                      </a:lnTo>
                      <a:lnTo>
                        <a:pt x="116" y="171"/>
                      </a:lnTo>
                      <a:lnTo>
                        <a:pt x="116" y="37"/>
                      </a:lnTo>
                      <a:lnTo>
                        <a:pt x="114" y="37"/>
                      </a:lnTo>
                      <a:lnTo>
                        <a:pt x="40" y="171"/>
                      </a:lnTo>
                      <a:lnTo>
                        <a:pt x="0" y="17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313" name="Google Shape;313;p9"/>
                <p:cNvSpPr/>
                <p:nvPr/>
              </p:nvSpPr>
              <p:spPr>
                <a:xfrm>
                  <a:off x="1689816" y="-749063"/>
                  <a:ext cx="107558" cy="125976"/>
                </a:xfrm>
                <a:custGeom>
                  <a:rect b="b" l="l" r="r" t="t"/>
                  <a:pathLst>
                    <a:path extrusionOk="0" h="171" w="146">
                      <a:moveTo>
                        <a:pt x="0" y="0"/>
                      </a:moveTo>
                      <a:lnTo>
                        <a:pt x="31" y="0"/>
                      </a:lnTo>
                      <a:lnTo>
                        <a:pt x="31" y="69"/>
                      </a:lnTo>
                      <a:lnTo>
                        <a:pt x="115" y="69"/>
                      </a:lnTo>
                      <a:lnTo>
                        <a:pt x="115" y="0"/>
                      </a:lnTo>
                      <a:lnTo>
                        <a:pt x="146" y="0"/>
                      </a:lnTo>
                      <a:lnTo>
                        <a:pt x="146" y="171"/>
                      </a:lnTo>
                      <a:lnTo>
                        <a:pt x="115" y="171"/>
                      </a:lnTo>
                      <a:lnTo>
                        <a:pt x="115" y="97"/>
                      </a:lnTo>
                      <a:lnTo>
                        <a:pt x="31" y="97"/>
                      </a:lnTo>
                      <a:lnTo>
                        <a:pt x="31" y="171"/>
                      </a:lnTo>
                      <a:lnTo>
                        <a:pt x="0" y="17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314" name="Google Shape;314;p9"/>
                <p:cNvSpPr/>
                <p:nvPr/>
              </p:nvSpPr>
              <p:spPr>
                <a:xfrm>
                  <a:off x="1834946" y="-749063"/>
                  <a:ext cx="108294" cy="125976"/>
                </a:xfrm>
                <a:custGeom>
                  <a:rect b="b" l="l" r="r" t="t"/>
                  <a:pathLst>
                    <a:path extrusionOk="0" h="171" w="147">
                      <a:moveTo>
                        <a:pt x="0" y="0"/>
                      </a:moveTo>
                      <a:lnTo>
                        <a:pt x="31" y="0"/>
                      </a:lnTo>
                      <a:lnTo>
                        <a:pt x="31" y="132"/>
                      </a:lnTo>
                      <a:lnTo>
                        <a:pt x="32" y="132"/>
                      </a:lnTo>
                      <a:lnTo>
                        <a:pt x="106" y="0"/>
                      </a:lnTo>
                      <a:lnTo>
                        <a:pt x="147" y="0"/>
                      </a:lnTo>
                      <a:lnTo>
                        <a:pt x="147" y="171"/>
                      </a:lnTo>
                      <a:lnTo>
                        <a:pt x="116" y="171"/>
                      </a:lnTo>
                      <a:lnTo>
                        <a:pt x="116" y="37"/>
                      </a:lnTo>
                      <a:lnTo>
                        <a:pt x="115" y="37"/>
                      </a:lnTo>
                      <a:lnTo>
                        <a:pt x="41" y="171"/>
                      </a:lnTo>
                      <a:lnTo>
                        <a:pt x="0" y="17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315" name="Google Shape;315;p9"/>
                <p:cNvSpPr/>
                <p:nvPr/>
              </p:nvSpPr>
              <p:spPr>
                <a:xfrm>
                  <a:off x="1980812" y="-749063"/>
                  <a:ext cx="132606" cy="125976"/>
                </a:xfrm>
                <a:custGeom>
                  <a:rect b="b" l="l" r="r" t="t"/>
                  <a:pathLst>
                    <a:path extrusionOk="0" h="171" w="180">
                      <a:moveTo>
                        <a:pt x="0" y="0"/>
                      </a:moveTo>
                      <a:lnTo>
                        <a:pt x="45" y="0"/>
                      </a:lnTo>
                      <a:lnTo>
                        <a:pt x="91" y="96"/>
                      </a:lnTo>
                      <a:lnTo>
                        <a:pt x="91" y="96"/>
                      </a:lnTo>
                      <a:lnTo>
                        <a:pt x="136" y="0"/>
                      </a:lnTo>
                      <a:lnTo>
                        <a:pt x="180" y="0"/>
                      </a:lnTo>
                      <a:lnTo>
                        <a:pt x="180" y="171"/>
                      </a:lnTo>
                      <a:lnTo>
                        <a:pt x="149" y="171"/>
                      </a:lnTo>
                      <a:lnTo>
                        <a:pt x="149" y="37"/>
                      </a:lnTo>
                      <a:lnTo>
                        <a:pt x="149" y="37"/>
                      </a:lnTo>
                      <a:lnTo>
                        <a:pt x="106" y="131"/>
                      </a:lnTo>
                      <a:lnTo>
                        <a:pt x="75" y="131"/>
                      </a:lnTo>
                      <a:lnTo>
                        <a:pt x="31" y="37"/>
                      </a:lnTo>
                      <a:lnTo>
                        <a:pt x="31" y="37"/>
                      </a:lnTo>
                      <a:lnTo>
                        <a:pt x="31" y="171"/>
                      </a:lnTo>
                      <a:lnTo>
                        <a:pt x="0" y="17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316" name="Google Shape;316;p9"/>
                <p:cNvSpPr/>
                <p:nvPr/>
              </p:nvSpPr>
              <p:spPr>
                <a:xfrm>
                  <a:off x="2142149" y="-751273"/>
                  <a:ext cx="105348" cy="129659"/>
                </a:xfrm>
                <a:custGeom>
                  <a:rect b="b" l="l" r="r" t="t"/>
                  <a:pathLst>
                    <a:path extrusionOk="0" h="166" w="135">
                      <a:moveTo>
                        <a:pt x="55" y="166"/>
                      </a:moveTo>
                      <a:cubicBezTo>
                        <a:pt x="37" y="166"/>
                        <a:pt x="23" y="162"/>
                        <a:pt x="14" y="153"/>
                      </a:cubicBezTo>
                      <a:cubicBezTo>
                        <a:pt x="5" y="145"/>
                        <a:pt x="0" y="133"/>
                        <a:pt x="0" y="118"/>
                      </a:cubicBezTo>
                      <a:cubicBezTo>
                        <a:pt x="0" y="102"/>
                        <a:pt x="6" y="89"/>
                        <a:pt x="16" y="80"/>
                      </a:cubicBezTo>
                      <a:cubicBezTo>
                        <a:pt x="27" y="71"/>
                        <a:pt x="45" y="66"/>
                        <a:pt x="69" y="66"/>
                      </a:cubicBezTo>
                      <a:cubicBezTo>
                        <a:pt x="106" y="66"/>
                        <a:pt x="106" y="66"/>
                        <a:pt x="106" y="66"/>
                      </a:cubicBezTo>
                      <a:cubicBezTo>
                        <a:pt x="106" y="57"/>
                        <a:pt x="106" y="57"/>
                        <a:pt x="106" y="57"/>
                      </a:cubicBezTo>
                      <a:cubicBezTo>
                        <a:pt x="106" y="47"/>
                        <a:pt x="104" y="39"/>
                        <a:pt x="98" y="34"/>
                      </a:cubicBezTo>
                      <a:cubicBezTo>
                        <a:pt x="93" y="29"/>
                        <a:pt x="84" y="27"/>
                        <a:pt x="71" y="27"/>
                      </a:cubicBezTo>
                      <a:cubicBezTo>
                        <a:pt x="59" y="27"/>
                        <a:pt x="51" y="29"/>
                        <a:pt x="46" y="33"/>
                      </a:cubicBezTo>
                      <a:cubicBezTo>
                        <a:pt x="40" y="37"/>
                        <a:pt x="37" y="42"/>
                        <a:pt x="36" y="48"/>
                      </a:cubicBezTo>
                      <a:cubicBezTo>
                        <a:pt x="7" y="48"/>
                        <a:pt x="7" y="48"/>
                        <a:pt x="7" y="48"/>
                      </a:cubicBezTo>
                      <a:cubicBezTo>
                        <a:pt x="7" y="41"/>
                        <a:pt x="9" y="35"/>
                        <a:pt x="12" y="29"/>
                      </a:cubicBezTo>
                      <a:cubicBezTo>
                        <a:pt x="15" y="23"/>
                        <a:pt x="19" y="18"/>
                        <a:pt x="24" y="14"/>
                      </a:cubicBezTo>
                      <a:cubicBezTo>
                        <a:pt x="29" y="10"/>
                        <a:pt x="36" y="6"/>
                        <a:pt x="44" y="4"/>
                      </a:cubicBezTo>
                      <a:cubicBezTo>
                        <a:pt x="52" y="1"/>
                        <a:pt x="61" y="0"/>
                        <a:pt x="71" y="0"/>
                      </a:cubicBezTo>
                      <a:cubicBezTo>
                        <a:pt x="93" y="0"/>
                        <a:pt x="109" y="5"/>
                        <a:pt x="120" y="15"/>
                      </a:cubicBezTo>
                      <a:cubicBezTo>
                        <a:pt x="130" y="25"/>
                        <a:pt x="135" y="40"/>
                        <a:pt x="135" y="59"/>
                      </a:cubicBezTo>
                      <a:cubicBezTo>
                        <a:pt x="135" y="164"/>
                        <a:pt x="135" y="164"/>
                        <a:pt x="135" y="164"/>
                      </a:cubicBezTo>
                      <a:cubicBezTo>
                        <a:pt x="113" y="164"/>
                        <a:pt x="113" y="164"/>
                        <a:pt x="113" y="164"/>
                      </a:cubicBezTo>
                      <a:cubicBezTo>
                        <a:pt x="109" y="139"/>
                        <a:pt x="109" y="139"/>
                        <a:pt x="109" y="139"/>
                      </a:cubicBezTo>
                      <a:cubicBezTo>
                        <a:pt x="109" y="139"/>
                        <a:pt x="109" y="139"/>
                        <a:pt x="109" y="139"/>
                      </a:cubicBezTo>
                      <a:cubicBezTo>
                        <a:pt x="95" y="157"/>
                        <a:pt x="78" y="166"/>
                        <a:pt x="55" y="166"/>
                      </a:cubicBezTo>
                      <a:close/>
                      <a:moveTo>
                        <a:pt x="58" y="140"/>
                      </a:moveTo>
                      <a:cubicBezTo>
                        <a:pt x="65" y="140"/>
                        <a:pt x="71" y="139"/>
                        <a:pt x="77" y="136"/>
                      </a:cubicBezTo>
                      <a:cubicBezTo>
                        <a:pt x="83" y="134"/>
                        <a:pt x="88" y="131"/>
                        <a:pt x="92" y="127"/>
                      </a:cubicBezTo>
                      <a:cubicBezTo>
                        <a:pt x="97" y="123"/>
                        <a:pt x="100" y="118"/>
                        <a:pt x="103" y="113"/>
                      </a:cubicBezTo>
                      <a:cubicBezTo>
                        <a:pt x="105" y="108"/>
                        <a:pt x="106" y="102"/>
                        <a:pt x="106" y="96"/>
                      </a:cubicBezTo>
                      <a:cubicBezTo>
                        <a:pt x="106" y="90"/>
                        <a:pt x="106" y="90"/>
                        <a:pt x="106" y="90"/>
                      </a:cubicBezTo>
                      <a:cubicBezTo>
                        <a:pt x="71" y="90"/>
                        <a:pt x="71" y="90"/>
                        <a:pt x="71" y="90"/>
                      </a:cubicBezTo>
                      <a:cubicBezTo>
                        <a:pt x="56" y="90"/>
                        <a:pt x="45" y="93"/>
                        <a:pt x="39" y="98"/>
                      </a:cubicBezTo>
                      <a:cubicBezTo>
                        <a:pt x="33" y="103"/>
                        <a:pt x="30" y="110"/>
                        <a:pt x="30" y="118"/>
                      </a:cubicBezTo>
                      <a:cubicBezTo>
                        <a:pt x="30" y="124"/>
                        <a:pt x="33" y="130"/>
                        <a:pt x="37" y="134"/>
                      </a:cubicBezTo>
                      <a:cubicBezTo>
                        <a:pt x="42" y="138"/>
                        <a:pt x="49" y="140"/>
                        <a:pt x="58" y="14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317" name="Google Shape;317;p9"/>
                <p:cNvSpPr/>
                <p:nvPr/>
              </p:nvSpPr>
              <p:spPr>
                <a:xfrm>
                  <a:off x="2263705" y="-749063"/>
                  <a:ext cx="103138" cy="125976"/>
                </a:xfrm>
                <a:custGeom>
                  <a:rect b="b" l="l" r="r" t="t"/>
                  <a:pathLst>
                    <a:path extrusionOk="0" h="171" w="140">
                      <a:moveTo>
                        <a:pt x="55" y="28"/>
                      </a:moveTo>
                      <a:lnTo>
                        <a:pt x="0" y="28"/>
                      </a:lnTo>
                      <a:lnTo>
                        <a:pt x="0" y="0"/>
                      </a:lnTo>
                      <a:lnTo>
                        <a:pt x="140" y="0"/>
                      </a:lnTo>
                      <a:lnTo>
                        <a:pt x="140" y="28"/>
                      </a:lnTo>
                      <a:lnTo>
                        <a:pt x="86" y="28"/>
                      </a:lnTo>
                      <a:lnTo>
                        <a:pt x="86" y="171"/>
                      </a:lnTo>
                      <a:lnTo>
                        <a:pt x="55" y="171"/>
                      </a:lnTo>
                      <a:lnTo>
                        <a:pt x="55" y="28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318" name="Google Shape;318;p9"/>
                <p:cNvSpPr/>
                <p:nvPr/>
              </p:nvSpPr>
              <p:spPr>
                <a:xfrm>
                  <a:off x="2377156" y="-751273"/>
                  <a:ext cx="111978" cy="129659"/>
                </a:xfrm>
                <a:custGeom>
                  <a:rect b="b" l="l" r="r" t="t"/>
                  <a:pathLst>
                    <a:path extrusionOk="0" h="166" w="144">
                      <a:moveTo>
                        <a:pt x="74" y="166"/>
                      </a:moveTo>
                      <a:cubicBezTo>
                        <a:pt x="62" y="166"/>
                        <a:pt x="52" y="164"/>
                        <a:pt x="43" y="161"/>
                      </a:cubicBezTo>
                      <a:cubicBezTo>
                        <a:pt x="34" y="157"/>
                        <a:pt x="26" y="152"/>
                        <a:pt x="20" y="145"/>
                      </a:cubicBezTo>
                      <a:cubicBezTo>
                        <a:pt x="13" y="139"/>
                        <a:pt x="8" y="130"/>
                        <a:pt x="5" y="121"/>
                      </a:cubicBezTo>
                      <a:cubicBezTo>
                        <a:pt x="2" y="111"/>
                        <a:pt x="0" y="100"/>
                        <a:pt x="0" y="88"/>
                      </a:cubicBezTo>
                      <a:cubicBezTo>
                        <a:pt x="0" y="79"/>
                        <a:pt x="0" y="79"/>
                        <a:pt x="0" y="79"/>
                      </a:cubicBezTo>
                      <a:cubicBezTo>
                        <a:pt x="0" y="66"/>
                        <a:pt x="2" y="55"/>
                        <a:pt x="5" y="45"/>
                      </a:cubicBezTo>
                      <a:cubicBezTo>
                        <a:pt x="8" y="36"/>
                        <a:pt x="13" y="27"/>
                        <a:pt x="20" y="21"/>
                      </a:cubicBezTo>
                      <a:cubicBezTo>
                        <a:pt x="26" y="14"/>
                        <a:pt x="34" y="9"/>
                        <a:pt x="42" y="6"/>
                      </a:cubicBezTo>
                      <a:cubicBezTo>
                        <a:pt x="51" y="2"/>
                        <a:pt x="61" y="0"/>
                        <a:pt x="72" y="0"/>
                      </a:cubicBezTo>
                      <a:cubicBezTo>
                        <a:pt x="83" y="0"/>
                        <a:pt x="93" y="2"/>
                        <a:pt x="102" y="6"/>
                      </a:cubicBezTo>
                      <a:cubicBezTo>
                        <a:pt x="111" y="9"/>
                        <a:pt x="118" y="14"/>
                        <a:pt x="125" y="21"/>
                      </a:cubicBezTo>
                      <a:cubicBezTo>
                        <a:pt x="131" y="28"/>
                        <a:pt x="136" y="36"/>
                        <a:pt x="139" y="46"/>
                      </a:cubicBezTo>
                      <a:cubicBezTo>
                        <a:pt x="143" y="56"/>
                        <a:pt x="144" y="68"/>
                        <a:pt x="144" y="81"/>
                      </a:cubicBezTo>
                      <a:cubicBezTo>
                        <a:pt x="144" y="92"/>
                        <a:pt x="144" y="92"/>
                        <a:pt x="144" y="92"/>
                      </a:cubicBezTo>
                      <a:cubicBezTo>
                        <a:pt x="30" y="92"/>
                        <a:pt x="30" y="92"/>
                        <a:pt x="30" y="92"/>
                      </a:cubicBezTo>
                      <a:cubicBezTo>
                        <a:pt x="30" y="107"/>
                        <a:pt x="34" y="119"/>
                        <a:pt x="42" y="127"/>
                      </a:cubicBezTo>
                      <a:cubicBezTo>
                        <a:pt x="49" y="136"/>
                        <a:pt x="59" y="140"/>
                        <a:pt x="72" y="140"/>
                      </a:cubicBezTo>
                      <a:cubicBezTo>
                        <a:pt x="82" y="140"/>
                        <a:pt x="91" y="138"/>
                        <a:pt x="98" y="134"/>
                      </a:cubicBezTo>
                      <a:cubicBezTo>
                        <a:pt x="104" y="130"/>
                        <a:pt x="109" y="124"/>
                        <a:pt x="113" y="115"/>
                      </a:cubicBezTo>
                      <a:cubicBezTo>
                        <a:pt x="143" y="115"/>
                        <a:pt x="143" y="115"/>
                        <a:pt x="143" y="115"/>
                      </a:cubicBezTo>
                      <a:cubicBezTo>
                        <a:pt x="139" y="132"/>
                        <a:pt x="131" y="145"/>
                        <a:pt x="119" y="153"/>
                      </a:cubicBezTo>
                      <a:cubicBezTo>
                        <a:pt x="107" y="162"/>
                        <a:pt x="92" y="166"/>
                        <a:pt x="74" y="166"/>
                      </a:cubicBezTo>
                      <a:close/>
                      <a:moveTo>
                        <a:pt x="72" y="27"/>
                      </a:moveTo>
                      <a:cubicBezTo>
                        <a:pt x="60" y="27"/>
                        <a:pt x="50" y="30"/>
                        <a:pt x="43" y="37"/>
                      </a:cubicBezTo>
                      <a:cubicBezTo>
                        <a:pt x="36" y="44"/>
                        <a:pt x="32" y="55"/>
                        <a:pt x="30" y="68"/>
                      </a:cubicBezTo>
                      <a:cubicBezTo>
                        <a:pt x="114" y="68"/>
                        <a:pt x="114" y="68"/>
                        <a:pt x="114" y="68"/>
                      </a:cubicBezTo>
                      <a:cubicBezTo>
                        <a:pt x="112" y="40"/>
                        <a:pt x="98" y="27"/>
                        <a:pt x="72" y="2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319" name="Google Shape;319;p9"/>
                <p:cNvSpPr/>
                <p:nvPr/>
              </p:nvSpPr>
              <p:spPr>
                <a:xfrm>
                  <a:off x="2502395" y="-749063"/>
                  <a:ext cx="114188" cy="127449"/>
                </a:xfrm>
                <a:custGeom>
                  <a:rect b="b" l="l" r="r" t="t"/>
                  <a:pathLst>
                    <a:path extrusionOk="0" h="163" w="146">
                      <a:moveTo>
                        <a:pt x="0" y="137"/>
                      </a:moveTo>
                      <a:cubicBezTo>
                        <a:pt x="4" y="137"/>
                        <a:pt x="4" y="137"/>
                        <a:pt x="4" y="137"/>
                      </a:cubicBezTo>
                      <a:cubicBezTo>
                        <a:pt x="11" y="137"/>
                        <a:pt x="15" y="135"/>
                        <a:pt x="19" y="131"/>
                      </a:cubicBezTo>
                      <a:cubicBezTo>
                        <a:pt x="23" y="127"/>
                        <a:pt x="25" y="121"/>
                        <a:pt x="27" y="113"/>
                      </a:cubicBezTo>
                      <a:cubicBezTo>
                        <a:pt x="28" y="106"/>
                        <a:pt x="29" y="96"/>
                        <a:pt x="30" y="86"/>
                      </a:cubicBezTo>
                      <a:cubicBezTo>
                        <a:pt x="30" y="75"/>
                        <a:pt x="30" y="63"/>
                        <a:pt x="30" y="50"/>
                      </a:cubicBezTo>
                      <a:cubicBezTo>
                        <a:pt x="30" y="0"/>
                        <a:pt x="30" y="0"/>
                        <a:pt x="30" y="0"/>
                      </a:cubicBezTo>
                      <a:cubicBezTo>
                        <a:pt x="146" y="0"/>
                        <a:pt x="146" y="0"/>
                        <a:pt x="146" y="0"/>
                      </a:cubicBezTo>
                      <a:cubicBezTo>
                        <a:pt x="146" y="161"/>
                        <a:pt x="146" y="161"/>
                        <a:pt x="146" y="161"/>
                      </a:cubicBezTo>
                      <a:cubicBezTo>
                        <a:pt x="117" y="161"/>
                        <a:pt x="117" y="161"/>
                        <a:pt x="117" y="161"/>
                      </a:cubicBezTo>
                      <a:cubicBezTo>
                        <a:pt x="117" y="26"/>
                        <a:pt x="117" y="26"/>
                        <a:pt x="117" y="26"/>
                      </a:cubicBezTo>
                      <a:cubicBezTo>
                        <a:pt x="59" y="26"/>
                        <a:pt x="59" y="26"/>
                        <a:pt x="59" y="26"/>
                      </a:cubicBezTo>
                      <a:cubicBezTo>
                        <a:pt x="59" y="50"/>
                        <a:pt x="59" y="50"/>
                        <a:pt x="59" y="50"/>
                      </a:cubicBezTo>
                      <a:cubicBezTo>
                        <a:pt x="59" y="64"/>
                        <a:pt x="59" y="79"/>
                        <a:pt x="58" y="92"/>
                      </a:cubicBezTo>
                      <a:cubicBezTo>
                        <a:pt x="57" y="106"/>
                        <a:pt x="55" y="118"/>
                        <a:pt x="52" y="129"/>
                      </a:cubicBezTo>
                      <a:cubicBezTo>
                        <a:pt x="49" y="139"/>
                        <a:pt x="43" y="148"/>
                        <a:pt x="36" y="154"/>
                      </a:cubicBezTo>
                      <a:cubicBezTo>
                        <a:pt x="28" y="160"/>
                        <a:pt x="18" y="163"/>
                        <a:pt x="4" y="163"/>
                      </a:cubicBezTo>
                      <a:cubicBezTo>
                        <a:pt x="0" y="163"/>
                        <a:pt x="0" y="163"/>
                        <a:pt x="0" y="163"/>
                      </a:cubicBezTo>
                      <a:lnTo>
                        <a:pt x="0" y="137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320" name="Google Shape;320;p9"/>
                <p:cNvSpPr/>
                <p:nvPr/>
              </p:nvSpPr>
              <p:spPr>
                <a:xfrm>
                  <a:off x="2643104" y="-749063"/>
                  <a:ext cx="99454" cy="125976"/>
                </a:xfrm>
                <a:custGeom>
                  <a:rect b="b" l="l" r="r" t="t"/>
                  <a:pathLst>
                    <a:path extrusionOk="0" h="161" w="128">
                      <a:moveTo>
                        <a:pt x="36" y="99"/>
                      </a:moveTo>
                      <a:cubicBezTo>
                        <a:pt x="25" y="95"/>
                        <a:pt x="18" y="89"/>
                        <a:pt x="13" y="81"/>
                      </a:cubicBezTo>
                      <a:cubicBezTo>
                        <a:pt x="8" y="73"/>
                        <a:pt x="6" y="64"/>
                        <a:pt x="6" y="53"/>
                      </a:cubicBezTo>
                      <a:cubicBezTo>
                        <a:pt x="6" y="36"/>
                        <a:pt x="11" y="23"/>
                        <a:pt x="22" y="14"/>
                      </a:cubicBezTo>
                      <a:cubicBezTo>
                        <a:pt x="32" y="4"/>
                        <a:pt x="49" y="0"/>
                        <a:pt x="74" y="0"/>
                      </a:cubicBezTo>
                      <a:cubicBezTo>
                        <a:pt x="128" y="0"/>
                        <a:pt x="128" y="0"/>
                        <a:pt x="128" y="0"/>
                      </a:cubicBezTo>
                      <a:cubicBezTo>
                        <a:pt x="128" y="161"/>
                        <a:pt x="128" y="161"/>
                        <a:pt x="128" y="161"/>
                      </a:cubicBezTo>
                      <a:cubicBezTo>
                        <a:pt x="99" y="161"/>
                        <a:pt x="99" y="161"/>
                        <a:pt x="99" y="161"/>
                      </a:cubicBezTo>
                      <a:cubicBezTo>
                        <a:pt x="99" y="105"/>
                        <a:pt x="99" y="105"/>
                        <a:pt x="99" y="105"/>
                      </a:cubicBezTo>
                      <a:cubicBezTo>
                        <a:pt x="74" y="105"/>
                        <a:pt x="74" y="105"/>
                        <a:pt x="74" y="105"/>
                      </a:cubicBezTo>
                      <a:cubicBezTo>
                        <a:pt x="72" y="105"/>
                        <a:pt x="70" y="105"/>
                        <a:pt x="68" y="105"/>
                      </a:cubicBezTo>
                      <a:cubicBezTo>
                        <a:pt x="67" y="105"/>
                        <a:pt x="65" y="104"/>
                        <a:pt x="63" y="104"/>
                      </a:cubicBezTo>
                      <a:cubicBezTo>
                        <a:pt x="32" y="161"/>
                        <a:pt x="32" y="161"/>
                        <a:pt x="32" y="161"/>
                      </a:cubicBezTo>
                      <a:cubicBezTo>
                        <a:pt x="0" y="161"/>
                        <a:pt x="0" y="161"/>
                        <a:pt x="0" y="161"/>
                      </a:cubicBezTo>
                      <a:lnTo>
                        <a:pt x="36" y="99"/>
                      </a:lnTo>
                      <a:close/>
                      <a:moveTo>
                        <a:pt x="36" y="53"/>
                      </a:moveTo>
                      <a:cubicBezTo>
                        <a:pt x="36" y="61"/>
                        <a:pt x="39" y="67"/>
                        <a:pt x="45" y="72"/>
                      </a:cubicBezTo>
                      <a:cubicBezTo>
                        <a:pt x="50" y="76"/>
                        <a:pt x="60" y="78"/>
                        <a:pt x="75" y="78"/>
                      </a:cubicBezTo>
                      <a:cubicBezTo>
                        <a:pt x="99" y="78"/>
                        <a:pt x="99" y="78"/>
                        <a:pt x="99" y="78"/>
                      </a:cubicBezTo>
                      <a:cubicBezTo>
                        <a:pt x="99" y="26"/>
                        <a:pt x="99" y="26"/>
                        <a:pt x="99" y="26"/>
                      </a:cubicBezTo>
                      <a:cubicBezTo>
                        <a:pt x="75" y="26"/>
                        <a:pt x="75" y="26"/>
                        <a:pt x="75" y="26"/>
                      </a:cubicBezTo>
                      <a:cubicBezTo>
                        <a:pt x="60" y="26"/>
                        <a:pt x="50" y="28"/>
                        <a:pt x="44" y="33"/>
                      </a:cubicBezTo>
                      <a:cubicBezTo>
                        <a:pt x="39" y="37"/>
                        <a:pt x="36" y="44"/>
                        <a:pt x="36" y="53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</p:grpSp>
        </p:grp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лайд с заголовком и названием раздела">
  <p:cSld name="Слайд с заголовком и названием раздела"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0"/>
          <p:cNvSpPr txBox="1"/>
          <p:nvPr>
            <p:ph type="title"/>
          </p:nvPr>
        </p:nvSpPr>
        <p:spPr>
          <a:xfrm>
            <a:off x="254001" y="475192"/>
            <a:ext cx="11099800" cy="6762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3" name="Google Shape;323;p10"/>
          <p:cNvSpPr txBox="1"/>
          <p:nvPr>
            <p:ph idx="1" type="subTitle"/>
          </p:nvPr>
        </p:nvSpPr>
        <p:spPr>
          <a:xfrm>
            <a:off x="254001" y="140267"/>
            <a:ext cx="6426926" cy="334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lvl="2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lvl="3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  <p:grpSp>
        <p:nvGrpSpPr>
          <p:cNvPr id="324" name="Google Shape;324;p10"/>
          <p:cNvGrpSpPr/>
          <p:nvPr/>
        </p:nvGrpSpPr>
        <p:grpSpPr>
          <a:xfrm>
            <a:off x="285749" y="6205388"/>
            <a:ext cx="11654205" cy="595461"/>
            <a:chOff x="285749" y="6205388"/>
            <a:chExt cx="11654205" cy="595461"/>
          </a:xfrm>
        </p:grpSpPr>
        <p:pic>
          <p:nvPicPr>
            <p:cNvPr id="325" name="Google Shape;325;p10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11078577" y="6285637"/>
              <a:ext cx="861377" cy="45125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6" name="Google Shape;326;p10"/>
            <p:cNvSpPr txBox="1"/>
            <p:nvPr/>
          </p:nvSpPr>
          <p:spPr>
            <a:xfrm>
              <a:off x="5388046" y="6328460"/>
              <a:ext cx="5593382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000">
                  <a:solidFill>
                    <a:srgbClr val="006EF3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Материалы являются собственностью АО «Корпорация «МСП»</a:t>
              </a:r>
              <a:br>
                <a:rPr lang="ru-RU" sz="1000">
                  <a:solidFill>
                    <a:srgbClr val="006EF3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</a:br>
              <a:r>
                <a:rPr lang="ru-RU" sz="1000">
                  <a:solidFill>
                    <a:srgbClr val="006EF3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и могут быть использованы с разрешения правообладателя</a:t>
              </a:r>
              <a:endParaRPr sz="1000">
                <a:solidFill>
                  <a:srgbClr val="006EF3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grpSp>
          <p:nvGrpSpPr>
            <p:cNvPr id="327" name="Google Shape;327;p10"/>
            <p:cNvGrpSpPr/>
            <p:nvPr/>
          </p:nvGrpSpPr>
          <p:grpSpPr>
            <a:xfrm>
              <a:off x="285749" y="6205388"/>
              <a:ext cx="2651207" cy="595461"/>
              <a:chOff x="704850" y="-1594057"/>
              <a:chExt cx="4203603" cy="944129"/>
            </a:xfrm>
          </p:grpSpPr>
          <p:sp>
            <p:nvSpPr>
              <p:cNvPr id="328" name="Google Shape;328;p10"/>
              <p:cNvSpPr/>
              <p:nvPr/>
            </p:nvSpPr>
            <p:spPr>
              <a:xfrm>
                <a:off x="3852763" y="-1219813"/>
                <a:ext cx="302046" cy="222483"/>
              </a:xfrm>
              <a:custGeom>
                <a:rect b="b" l="l" r="r" t="t"/>
                <a:pathLst>
                  <a:path extrusionOk="0" h="302" w="410">
                    <a:moveTo>
                      <a:pt x="146" y="0"/>
                    </a:moveTo>
                    <a:lnTo>
                      <a:pt x="0" y="0"/>
                    </a:lnTo>
                    <a:lnTo>
                      <a:pt x="263" y="302"/>
                    </a:lnTo>
                    <a:lnTo>
                      <a:pt x="410" y="302"/>
                    </a:lnTo>
                    <a:lnTo>
                      <a:pt x="14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329" name="Google Shape;329;p10"/>
              <p:cNvSpPr/>
              <p:nvPr/>
            </p:nvSpPr>
            <p:spPr>
              <a:xfrm>
                <a:off x="1450389" y="-1417986"/>
                <a:ext cx="655662" cy="440546"/>
              </a:xfrm>
              <a:custGeom>
                <a:rect b="b" l="l" r="r" t="t"/>
                <a:pathLst>
                  <a:path extrusionOk="0" h="565" w="841">
                    <a:moveTo>
                      <a:pt x="673" y="153"/>
                    </a:moveTo>
                    <a:cubicBezTo>
                      <a:pt x="729" y="112"/>
                      <a:pt x="752" y="59"/>
                      <a:pt x="748" y="0"/>
                    </a:cubicBezTo>
                    <a:cubicBezTo>
                      <a:pt x="642" y="0"/>
                      <a:pt x="642" y="0"/>
                      <a:pt x="642" y="0"/>
                    </a:cubicBezTo>
                    <a:cubicBezTo>
                      <a:pt x="648" y="25"/>
                      <a:pt x="643" y="51"/>
                      <a:pt x="622" y="73"/>
                    </a:cubicBezTo>
                    <a:cubicBezTo>
                      <a:pt x="598" y="97"/>
                      <a:pt x="559" y="113"/>
                      <a:pt x="524" y="117"/>
                    </a:cubicBezTo>
                    <a:cubicBezTo>
                      <a:pt x="467" y="126"/>
                      <a:pt x="249" y="123"/>
                      <a:pt x="197" y="123"/>
                    </a:cubicBezTo>
                    <a:cubicBezTo>
                      <a:pt x="197" y="213"/>
                      <a:pt x="197" y="213"/>
                      <a:pt x="197" y="213"/>
                    </a:cubicBezTo>
                    <a:cubicBezTo>
                      <a:pt x="298" y="213"/>
                      <a:pt x="396" y="213"/>
                      <a:pt x="494" y="213"/>
                    </a:cubicBezTo>
                    <a:cubicBezTo>
                      <a:pt x="661" y="214"/>
                      <a:pt x="684" y="272"/>
                      <a:pt x="681" y="337"/>
                    </a:cubicBezTo>
                    <a:cubicBezTo>
                      <a:pt x="679" y="400"/>
                      <a:pt x="639" y="434"/>
                      <a:pt x="585" y="449"/>
                    </a:cubicBezTo>
                    <a:cubicBezTo>
                      <a:pt x="462" y="480"/>
                      <a:pt x="360" y="486"/>
                      <a:pt x="213" y="445"/>
                    </a:cubicBezTo>
                    <a:cubicBezTo>
                      <a:pt x="117" y="408"/>
                      <a:pt x="102" y="323"/>
                      <a:pt x="102" y="323"/>
                    </a:cubicBezTo>
                    <a:cubicBezTo>
                      <a:pt x="6" y="324"/>
                      <a:pt x="6" y="324"/>
                      <a:pt x="6" y="324"/>
                    </a:cubicBezTo>
                    <a:cubicBezTo>
                      <a:pt x="0" y="421"/>
                      <a:pt x="88" y="516"/>
                      <a:pt x="195" y="542"/>
                    </a:cubicBezTo>
                    <a:cubicBezTo>
                      <a:pt x="288" y="565"/>
                      <a:pt x="344" y="565"/>
                      <a:pt x="440" y="565"/>
                    </a:cubicBezTo>
                    <a:cubicBezTo>
                      <a:pt x="527" y="565"/>
                      <a:pt x="617" y="551"/>
                      <a:pt x="693" y="506"/>
                    </a:cubicBezTo>
                    <a:cubicBezTo>
                      <a:pt x="811" y="436"/>
                      <a:pt x="841" y="219"/>
                      <a:pt x="673" y="15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330" name="Google Shape;330;p10"/>
              <p:cNvSpPr/>
              <p:nvPr/>
            </p:nvSpPr>
            <p:spPr>
              <a:xfrm>
                <a:off x="2793391" y="-1542488"/>
                <a:ext cx="632824" cy="588623"/>
              </a:xfrm>
              <a:custGeom>
                <a:rect b="b" l="l" r="r" t="t"/>
                <a:pathLst>
                  <a:path extrusionOk="0" h="754" w="811">
                    <a:moveTo>
                      <a:pt x="424" y="488"/>
                    </a:moveTo>
                    <a:cubicBezTo>
                      <a:pt x="113" y="0"/>
                      <a:pt x="113" y="0"/>
                      <a:pt x="11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86" y="449"/>
                      <a:pt x="286" y="449"/>
                      <a:pt x="286" y="449"/>
                    </a:cubicBezTo>
                    <a:cubicBezTo>
                      <a:pt x="306" y="481"/>
                      <a:pt x="341" y="500"/>
                      <a:pt x="378" y="500"/>
                    </a:cubicBezTo>
                    <a:cubicBezTo>
                      <a:pt x="417" y="500"/>
                      <a:pt x="417" y="500"/>
                      <a:pt x="417" y="500"/>
                    </a:cubicBezTo>
                    <a:cubicBezTo>
                      <a:pt x="392" y="543"/>
                      <a:pt x="392" y="543"/>
                      <a:pt x="392" y="543"/>
                    </a:cubicBezTo>
                    <a:cubicBezTo>
                      <a:pt x="392" y="543"/>
                      <a:pt x="392" y="543"/>
                      <a:pt x="392" y="543"/>
                    </a:cubicBezTo>
                    <a:cubicBezTo>
                      <a:pt x="356" y="605"/>
                      <a:pt x="306" y="636"/>
                      <a:pt x="249" y="634"/>
                    </a:cubicBezTo>
                    <a:cubicBezTo>
                      <a:pt x="140" y="628"/>
                      <a:pt x="131" y="552"/>
                      <a:pt x="127" y="473"/>
                    </a:cubicBezTo>
                    <a:cubicBezTo>
                      <a:pt x="127" y="262"/>
                      <a:pt x="127" y="262"/>
                      <a:pt x="127" y="262"/>
                    </a:cubicBezTo>
                    <a:cubicBezTo>
                      <a:pt x="30" y="262"/>
                      <a:pt x="30" y="262"/>
                      <a:pt x="30" y="262"/>
                    </a:cubicBezTo>
                    <a:cubicBezTo>
                      <a:pt x="30" y="473"/>
                      <a:pt x="30" y="473"/>
                      <a:pt x="30" y="473"/>
                    </a:cubicBezTo>
                    <a:cubicBezTo>
                      <a:pt x="30" y="473"/>
                      <a:pt x="30" y="473"/>
                      <a:pt x="30" y="473"/>
                    </a:cubicBezTo>
                    <a:cubicBezTo>
                      <a:pt x="29" y="595"/>
                      <a:pt x="67" y="675"/>
                      <a:pt x="154" y="707"/>
                    </a:cubicBezTo>
                    <a:cubicBezTo>
                      <a:pt x="218" y="731"/>
                      <a:pt x="357" y="754"/>
                      <a:pt x="456" y="615"/>
                    </a:cubicBezTo>
                    <a:cubicBezTo>
                      <a:pt x="497" y="557"/>
                      <a:pt x="811" y="0"/>
                      <a:pt x="811" y="0"/>
                    </a:cubicBezTo>
                    <a:cubicBezTo>
                      <a:pt x="698" y="0"/>
                      <a:pt x="698" y="0"/>
                      <a:pt x="698" y="0"/>
                    </a:cubicBezTo>
                    <a:lnTo>
                      <a:pt x="424" y="488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331" name="Google Shape;331;p10"/>
              <p:cNvSpPr/>
              <p:nvPr/>
            </p:nvSpPr>
            <p:spPr>
              <a:xfrm>
                <a:off x="704850" y="-1542488"/>
                <a:ext cx="728595" cy="544421"/>
              </a:xfrm>
              <a:custGeom>
                <a:rect b="b" l="l" r="r" t="t"/>
                <a:pathLst>
                  <a:path extrusionOk="0" h="698" w="934">
                    <a:moveTo>
                      <a:pt x="467" y="0"/>
                    </a:moveTo>
                    <a:cubicBezTo>
                      <a:pt x="675" y="410"/>
                      <a:pt x="675" y="410"/>
                      <a:pt x="675" y="410"/>
                    </a:cubicBezTo>
                    <a:cubicBezTo>
                      <a:pt x="259" y="410"/>
                      <a:pt x="259" y="410"/>
                      <a:pt x="259" y="410"/>
                    </a:cubicBezTo>
                    <a:cubicBezTo>
                      <a:pt x="467" y="0"/>
                      <a:pt x="467" y="0"/>
                      <a:pt x="467" y="0"/>
                    </a:cubicBezTo>
                    <a:cubicBezTo>
                      <a:pt x="354" y="0"/>
                      <a:pt x="354" y="0"/>
                      <a:pt x="354" y="0"/>
                    </a:cubicBezTo>
                    <a:cubicBezTo>
                      <a:pt x="0" y="698"/>
                      <a:pt x="0" y="698"/>
                      <a:pt x="0" y="698"/>
                    </a:cubicBezTo>
                    <a:cubicBezTo>
                      <a:pt x="46" y="698"/>
                      <a:pt x="46" y="698"/>
                      <a:pt x="46" y="698"/>
                    </a:cubicBezTo>
                    <a:cubicBezTo>
                      <a:pt x="87" y="698"/>
                      <a:pt x="124" y="675"/>
                      <a:pt x="143" y="639"/>
                    </a:cubicBezTo>
                    <a:cubicBezTo>
                      <a:pt x="187" y="551"/>
                      <a:pt x="187" y="551"/>
                      <a:pt x="187" y="551"/>
                    </a:cubicBezTo>
                    <a:cubicBezTo>
                      <a:pt x="200" y="527"/>
                      <a:pt x="224" y="512"/>
                      <a:pt x="251" y="512"/>
                    </a:cubicBezTo>
                    <a:cubicBezTo>
                      <a:pt x="683" y="512"/>
                      <a:pt x="683" y="512"/>
                      <a:pt x="683" y="512"/>
                    </a:cubicBezTo>
                    <a:cubicBezTo>
                      <a:pt x="710" y="512"/>
                      <a:pt x="735" y="527"/>
                      <a:pt x="747" y="551"/>
                    </a:cubicBezTo>
                    <a:cubicBezTo>
                      <a:pt x="791" y="639"/>
                      <a:pt x="791" y="639"/>
                      <a:pt x="791" y="639"/>
                    </a:cubicBezTo>
                    <a:cubicBezTo>
                      <a:pt x="810" y="675"/>
                      <a:pt x="847" y="698"/>
                      <a:pt x="888" y="698"/>
                    </a:cubicBezTo>
                    <a:cubicBezTo>
                      <a:pt x="934" y="698"/>
                      <a:pt x="934" y="698"/>
                      <a:pt x="934" y="698"/>
                    </a:cubicBezTo>
                    <a:cubicBezTo>
                      <a:pt x="580" y="0"/>
                      <a:pt x="580" y="0"/>
                      <a:pt x="580" y="0"/>
                    </a:cubicBezTo>
                    <a:lnTo>
                      <a:pt x="46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332" name="Google Shape;332;p10"/>
              <p:cNvSpPr/>
              <p:nvPr/>
            </p:nvSpPr>
            <p:spPr>
              <a:xfrm>
                <a:off x="4179121" y="-1542488"/>
                <a:ext cx="729332" cy="544421"/>
              </a:xfrm>
              <a:custGeom>
                <a:rect b="b" l="l" r="r" t="t"/>
                <a:pathLst>
                  <a:path extrusionOk="0" h="698" w="935">
                    <a:moveTo>
                      <a:pt x="467" y="0"/>
                    </a:moveTo>
                    <a:cubicBezTo>
                      <a:pt x="676" y="410"/>
                      <a:pt x="676" y="410"/>
                      <a:pt x="676" y="410"/>
                    </a:cubicBezTo>
                    <a:cubicBezTo>
                      <a:pt x="259" y="410"/>
                      <a:pt x="259" y="410"/>
                      <a:pt x="259" y="410"/>
                    </a:cubicBezTo>
                    <a:cubicBezTo>
                      <a:pt x="467" y="0"/>
                      <a:pt x="467" y="0"/>
                      <a:pt x="467" y="0"/>
                    </a:cubicBezTo>
                    <a:cubicBezTo>
                      <a:pt x="398" y="0"/>
                      <a:pt x="335" y="39"/>
                      <a:pt x="304" y="101"/>
                    </a:cubicBezTo>
                    <a:cubicBezTo>
                      <a:pt x="0" y="698"/>
                      <a:pt x="0" y="698"/>
                      <a:pt x="0" y="698"/>
                    </a:cubicBezTo>
                    <a:cubicBezTo>
                      <a:pt x="113" y="698"/>
                      <a:pt x="113" y="698"/>
                      <a:pt x="113" y="698"/>
                    </a:cubicBezTo>
                    <a:cubicBezTo>
                      <a:pt x="208" y="512"/>
                      <a:pt x="208" y="512"/>
                      <a:pt x="208" y="512"/>
                    </a:cubicBezTo>
                    <a:cubicBezTo>
                      <a:pt x="727" y="512"/>
                      <a:pt x="727" y="512"/>
                      <a:pt x="727" y="512"/>
                    </a:cubicBezTo>
                    <a:cubicBezTo>
                      <a:pt x="822" y="698"/>
                      <a:pt x="822" y="698"/>
                      <a:pt x="822" y="698"/>
                    </a:cubicBezTo>
                    <a:cubicBezTo>
                      <a:pt x="935" y="698"/>
                      <a:pt x="935" y="698"/>
                      <a:pt x="935" y="698"/>
                    </a:cubicBezTo>
                    <a:cubicBezTo>
                      <a:pt x="631" y="101"/>
                      <a:pt x="631" y="101"/>
                      <a:pt x="631" y="101"/>
                    </a:cubicBezTo>
                    <a:cubicBezTo>
                      <a:pt x="600" y="39"/>
                      <a:pt x="537" y="0"/>
                      <a:pt x="46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333" name="Google Shape;333;p10"/>
              <p:cNvSpPr/>
              <p:nvPr/>
            </p:nvSpPr>
            <p:spPr>
              <a:xfrm>
                <a:off x="3488098" y="-1542488"/>
                <a:ext cx="608513" cy="545157"/>
              </a:xfrm>
              <a:custGeom>
                <a:rect b="b" l="l" r="r" t="t"/>
                <a:pathLst>
                  <a:path extrusionOk="0" h="699" w="780">
                    <a:moveTo>
                      <a:pt x="548" y="298"/>
                    </a:moveTo>
                    <a:cubicBezTo>
                      <a:pt x="780" y="0"/>
                      <a:pt x="780" y="0"/>
                      <a:pt x="780" y="0"/>
                    </a:cubicBezTo>
                    <a:cubicBezTo>
                      <a:pt x="657" y="0"/>
                      <a:pt x="657" y="0"/>
                      <a:pt x="657" y="0"/>
                    </a:cubicBezTo>
                    <a:cubicBezTo>
                      <a:pt x="501" y="201"/>
                      <a:pt x="501" y="201"/>
                      <a:pt x="501" y="201"/>
                    </a:cubicBezTo>
                    <a:cubicBezTo>
                      <a:pt x="451" y="265"/>
                      <a:pt x="375" y="302"/>
                      <a:pt x="295" y="302"/>
                    </a:cubicBezTo>
                    <a:cubicBezTo>
                      <a:pt x="95" y="302"/>
                      <a:pt x="95" y="302"/>
                      <a:pt x="95" y="302"/>
                    </a:cubicBezTo>
                    <a:cubicBezTo>
                      <a:pt x="96" y="0"/>
                      <a:pt x="96" y="0"/>
                      <a:pt x="9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699"/>
                      <a:pt x="0" y="699"/>
                      <a:pt x="0" y="699"/>
                    </a:cubicBezTo>
                    <a:cubicBezTo>
                      <a:pt x="94" y="699"/>
                      <a:pt x="94" y="699"/>
                      <a:pt x="94" y="699"/>
                    </a:cubicBezTo>
                    <a:cubicBezTo>
                      <a:pt x="95" y="399"/>
                      <a:pt x="95" y="399"/>
                      <a:pt x="95" y="399"/>
                    </a:cubicBezTo>
                    <a:cubicBezTo>
                      <a:pt x="342" y="399"/>
                      <a:pt x="342" y="399"/>
                      <a:pt x="342" y="399"/>
                    </a:cubicBezTo>
                    <a:cubicBezTo>
                      <a:pt x="423" y="399"/>
                      <a:pt x="499" y="362"/>
                      <a:pt x="548" y="29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334" name="Google Shape;334;p10"/>
              <p:cNvSpPr/>
              <p:nvPr/>
            </p:nvSpPr>
            <p:spPr>
              <a:xfrm>
                <a:off x="2154673" y="-1542488"/>
                <a:ext cx="576098" cy="545157"/>
              </a:xfrm>
              <a:custGeom>
                <a:rect b="b" l="l" r="r" t="t"/>
                <a:pathLst>
                  <a:path extrusionOk="0" h="699" w="739">
                    <a:moveTo>
                      <a:pt x="520" y="276"/>
                    </a:moveTo>
                    <a:cubicBezTo>
                      <a:pt x="482" y="274"/>
                      <a:pt x="104" y="275"/>
                      <a:pt x="104" y="275"/>
                    </a:cubicBezTo>
                    <a:cubicBezTo>
                      <a:pt x="104" y="87"/>
                      <a:pt x="104" y="87"/>
                      <a:pt x="104" y="87"/>
                    </a:cubicBezTo>
                    <a:cubicBezTo>
                      <a:pt x="676" y="87"/>
                      <a:pt x="676" y="87"/>
                      <a:pt x="676" y="87"/>
                    </a:cubicBezTo>
                    <a:cubicBezTo>
                      <a:pt x="676" y="0"/>
                      <a:pt x="676" y="0"/>
                      <a:pt x="676" y="0"/>
                    </a:cubicBezTo>
                    <a:cubicBezTo>
                      <a:pt x="104" y="0"/>
                      <a:pt x="104" y="0"/>
                      <a:pt x="104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610"/>
                      <a:pt x="0" y="610"/>
                      <a:pt x="0" y="610"/>
                    </a:cubicBezTo>
                    <a:cubicBezTo>
                      <a:pt x="58" y="610"/>
                      <a:pt x="104" y="564"/>
                      <a:pt x="104" y="507"/>
                    </a:cubicBezTo>
                    <a:cubicBezTo>
                      <a:pt x="104" y="368"/>
                      <a:pt x="104" y="368"/>
                      <a:pt x="104" y="368"/>
                    </a:cubicBezTo>
                    <a:cubicBezTo>
                      <a:pt x="104" y="368"/>
                      <a:pt x="389" y="367"/>
                      <a:pt x="528" y="370"/>
                    </a:cubicBezTo>
                    <a:cubicBezTo>
                      <a:pt x="597" y="372"/>
                      <a:pt x="626" y="412"/>
                      <a:pt x="626" y="482"/>
                    </a:cubicBezTo>
                    <a:cubicBezTo>
                      <a:pt x="626" y="551"/>
                      <a:pt x="603" y="602"/>
                      <a:pt x="528" y="605"/>
                    </a:cubicBezTo>
                    <a:cubicBezTo>
                      <a:pt x="399" y="611"/>
                      <a:pt x="104" y="610"/>
                      <a:pt x="104" y="610"/>
                    </a:cubicBezTo>
                    <a:cubicBezTo>
                      <a:pt x="104" y="699"/>
                      <a:pt x="104" y="699"/>
                      <a:pt x="104" y="699"/>
                    </a:cubicBezTo>
                    <a:cubicBezTo>
                      <a:pt x="186" y="699"/>
                      <a:pt x="269" y="699"/>
                      <a:pt x="351" y="698"/>
                    </a:cubicBezTo>
                    <a:cubicBezTo>
                      <a:pt x="426" y="697"/>
                      <a:pt x="494" y="695"/>
                      <a:pt x="569" y="691"/>
                    </a:cubicBezTo>
                    <a:cubicBezTo>
                      <a:pt x="668" y="686"/>
                      <a:pt x="739" y="631"/>
                      <a:pt x="739" y="471"/>
                    </a:cubicBezTo>
                    <a:cubicBezTo>
                      <a:pt x="739" y="380"/>
                      <a:pt x="708" y="285"/>
                      <a:pt x="520" y="27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335" name="Google Shape;335;p10"/>
              <p:cNvSpPr/>
              <p:nvPr/>
            </p:nvSpPr>
            <p:spPr>
              <a:xfrm>
                <a:off x="1454809" y="-1594057"/>
                <a:ext cx="496535" cy="236481"/>
              </a:xfrm>
              <a:custGeom>
                <a:rect b="b" l="l" r="r" t="t"/>
                <a:pathLst>
                  <a:path extrusionOk="0" h="303" w="636">
                    <a:moveTo>
                      <a:pt x="99" y="273"/>
                    </a:moveTo>
                    <a:cubicBezTo>
                      <a:pt x="167" y="193"/>
                      <a:pt x="323" y="104"/>
                      <a:pt x="462" y="150"/>
                    </a:cubicBezTo>
                    <a:cubicBezTo>
                      <a:pt x="500" y="163"/>
                      <a:pt x="525" y="193"/>
                      <a:pt x="531" y="224"/>
                    </a:cubicBezTo>
                    <a:cubicBezTo>
                      <a:pt x="636" y="224"/>
                      <a:pt x="636" y="224"/>
                      <a:pt x="636" y="224"/>
                    </a:cubicBezTo>
                    <a:cubicBezTo>
                      <a:pt x="635" y="209"/>
                      <a:pt x="632" y="192"/>
                      <a:pt x="627" y="176"/>
                    </a:cubicBezTo>
                    <a:cubicBezTo>
                      <a:pt x="546" y="0"/>
                      <a:pt x="298" y="43"/>
                      <a:pt x="204" y="82"/>
                    </a:cubicBezTo>
                    <a:cubicBezTo>
                      <a:pt x="120" y="116"/>
                      <a:pt x="59" y="165"/>
                      <a:pt x="0" y="246"/>
                    </a:cubicBezTo>
                    <a:cubicBezTo>
                      <a:pt x="25" y="266"/>
                      <a:pt x="48" y="284"/>
                      <a:pt x="72" y="303"/>
                    </a:cubicBezTo>
                    <a:cubicBezTo>
                      <a:pt x="83" y="291"/>
                      <a:pt x="92" y="282"/>
                      <a:pt x="99" y="27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grpSp>
            <p:nvGrpSpPr>
              <p:cNvPr id="336" name="Google Shape;336;p10"/>
              <p:cNvGrpSpPr/>
              <p:nvPr/>
            </p:nvGrpSpPr>
            <p:grpSpPr>
              <a:xfrm>
                <a:off x="704850" y="-827473"/>
                <a:ext cx="2037708" cy="177545"/>
                <a:chOff x="704850" y="-751273"/>
                <a:chExt cx="2037708" cy="177545"/>
              </a:xfrm>
            </p:grpSpPr>
            <p:sp>
              <p:nvSpPr>
                <p:cNvPr id="337" name="Google Shape;337;p10"/>
                <p:cNvSpPr/>
                <p:nvPr/>
              </p:nvSpPr>
              <p:spPr>
                <a:xfrm>
                  <a:off x="704850" y="-749063"/>
                  <a:ext cx="102401" cy="125976"/>
                </a:xfrm>
                <a:custGeom>
                  <a:rect b="b" l="l" r="r" t="t"/>
                  <a:pathLst>
                    <a:path extrusionOk="0" h="171" w="139">
                      <a:moveTo>
                        <a:pt x="0" y="0"/>
                      </a:moveTo>
                      <a:lnTo>
                        <a:pt x="139" y="0"/>
                      </a:lnTo>
                      <a:lnTo>
                        <a:pt x="139" y="171"/>
                      </a:lnTo>
                      <a:lnTo>
                        <a:pt x="108" y="171"/>
                      </a:lnTo>
                      <a:lnTo>
                        <a:pt x="108" y="28"/>
                      </a:lnTo>
                      <a:lnTo>
                        <a:pt x="31" y="28"/>
                      </a:lnTo>
                      <a:lnTo>
                        <a:pt x="31" y="171"/>
                      </a:lnTo>
                      <a:lnTo>
                        <a:pt x="0" y="17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338" name="Google Shape;338;p10"/>
                <p:cNvSpPr/>
                <p:nvPr/>
              </p:nvSpPr>
              <p:spPr>
                <a:xfrm>
                  <a:off x="845559" y="-751273"/>
                  <a:ext cx="111978" cy="177545"/>
                </a:xfrm>
                <a:custGeom>
                  <a:rect b="b" l="l" r="r" t="t"/>
                  <a:pathLst>
                    <a:path extrusionOk="0" h="228" w="144">
                      <a:moveTo>
                        <a:pt x="0" y="3"/>
                      </a:moveTo>
                      <a:cubicBezTo>
                        <a:pt x="22" y="3"/>
                        <a:pt x="22" y="3"/>
                        <a:pt x="22" y="3"/>
                      </a:cubicBezTo>
                      <a:cubicBezTo>
                        <a:pt x="25" y="25"/>
                        <a:pt x="25" y="25"/>
                        <a:pt x="25" y="25"/>
                      </a:cubicBezTo>
                      <a:cubicBezTo>
                        <a:pt x="26" y="25"/>
                        <a:pt x="26" y="25"/>
                        <a:pt x="26" y="25"/>
                      </a:cubicBezTo>
                      <a:cubicBezTo>
                        <a:pt x="33" y="16"/>
                        <a:pt x="41" y="10"/>
                        <a:pt x="50" y="6"/>
                      </a:cubicBezTo>
                      <a:cubicBezTo>
                        <a:pt x="58" y="2"/>
                        <a:pt x="68" y="0"/>
                        <a:pt x="79" y="0"/>
                      </a:cubicBezTo>
                      <a:cubicBezTo>
                        <a:pt x="89" y="0"/>
                        <a:pt x="98" y="2"/>
                        <a:pt x="106" y="5"/>
                      </a:cubicBezTo>
                      <a:cubicBezTo>
                        <a:pt x="114" y="9"/>
                        <a:pt x="121" y="13"/>
                        <a:pt x="126" y="20"/>
                      </a:cubicBezTo>
                      <a:cubicBezTo>
                        <a:pt x="132" y="27"/>
                        <a:pt x="137" y="35"/>
                        <a:pt x="140" y="44"/>
                      </a:cubicBezTo>
                      <a:cubicBezTo>
                        <a:pt x="143" y="54"/>
                        <a:pt x="144" y="66"/>
                        <a:pt x="144" y="79"/>
                      </a:cubicBezTo>
                      <a:cubicBezTo>
                        <a:pt x="144" y="88"/>
                        <a:pt x="144" y="88"/>
                        <a:pt x="144" y="88"/>
                      </a:cubicBezTo>
                      <a:cubicBezTo>
                        <a:pt x="144" y="101"/>
                        <a:pt x="143" y="112"/>
                        <a:pt x="139" y="122"/>
                      </a:cubicBezTo>
                      <a:cubicBezTo>
                        <a:pt x="136" y="131"/>
                        <a:pt x="132" y="140"/>
                        <a:pt x="126" y="146"/>
                      </a:cubicBezTo>
                      <a:cubicBezTo>
                        <a:pt x="120" y="153"/>
                        <a:pt x="113" y="158"/>
                        <a:pt x="105" y="161"/>
                      </a:cubicBezTo>
                      <a:cubicBezTo>
                        <a:pt x="97" y="164"/>
                        <a:pt x="89" y="166"/>
                        <a:pt x="79" y="166"/>
                      </a:cubicBezTo>
                      <a:cubicBezTo>
                        <a:pt x="68" y="166"/>
                        <a:pt x="59" y="164"/>
                        <a:pt x="51" y="161"/>
                      </a:cubicBezTo>
                      <a:cubicBezTo>
                        <a:pt x="43" y="158"/>
                        <a:pt x="36" y="152"/>
                        <a:pt x="29" y="144"/>
                      </a:cubicBezTo>
                      <a:cubicBezTo>
                        <a:pt x="29" y="144"/>
                        <a:pt x="29" y="144"/>
                        <a:pt x="29" y="144"/>
                      </a:cubicBezTo>
                      <a:cubicBezTo>
                        <a:pt x="29" y="228"/>
                        <a:pt x="29" y="228"/>
                        <a:pt x="29" y="228"/>
                      </a:cubicBezTo>
                      <a:cubicBezTo>
                        <a:pt x="0" y="228"/>
                        <a:pt x="0" y="228"/>
                        <a:pt x="0" y="228"/>
                      </a:cubicBezTo>
                      <a:lnTo>
                        <a:pt x="0" y="3"/>
                      </a:lnTo>
                      <a:close/>
                      <a:moveTo>
                        <a:pt x="71" y="140"/>
                      </a:moveTo>
                      <a:cubicBezTo>
                        <a:pt x="84" y="140"/>
                        <a:pt x="95" y="136"/>
                        <a:pt x="103" y="127"/>
                      </a:cubicBezTo>
                      <a:cubicBezTo>
                        <a:pt x="110" y="119"/>
                        <a:pt x="114" y="105"/>
                        <a:pt x="114" y="88"/>
                      </a:cubicBezTo>
                      <a:cubicBezTo>
                        <a:pt x="114" y="79"/>
                        <a:pt x="114" y="79"/>
                        <a:pt x="114" y="79"/>
                      </a:cubicBezTo>
                      <a:cubicBezTo>
                        <a:pt x="114" y="61"/>
                        <a:pt x="110" y="48"/>
                        <a:pt x="102" y="40"/>
                      </a:cubicBezTo>
                      <a:cubicBezTo>
                        <a:pt x="95" y="31"/>
                        <a:pt x="84" y="27"/>
                        <a:pt x="71" y="27"/>
                      </a:cubicBezTo>
                      <a:cubicBezTo>
                        <a:pt x="58" y="27"/>
                        <a:pt x="48" y="31"/>
                        <a:pt x="40" y="39"/>
                      </a:cubicBezTo>
                      <a:cubicBezTo>
                        <a:pt x="32" y="48"/>
                        <a:pt x="29" y="61"/>
                        <a:pt x="29" y="79"/>
                      </a:cubicBezTo>
                      <a:cubicBezTo>
                        <a:pt x="29" y="88"/>
                        <a:pt x="29" y="88"/>
                        <a:pt x="29" y="88"/>
                      </a:cubicBezTo>
                      <a:cubicBezTo>
                        <a:pt x="29" y="105"/>
                        <a:pt x="32" y="118"/>
                        <a:pt x="40" y="127"/>
                      </a:cubicBezTo>
                      <a:cubicBezTo>
                        <a:pt x="48" y="135"/>
                        <a:pt x="58" y="140"/>
                        <a:pt x="71" y="14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339" name="Google Shape;339;p10"/>
                <p:cNvSpPr/>
                <p:nvPr/>
              </p:nvSpPr>
              <p:spPr>
                <a:xfrm>
                  <a:off x="980375" y="-751273"/>
                  <a:ext cx="112715" cy="129659"/>
                </a:xfrm>
                <a:custGeom>
                  <a:rect b="b" l="l" r="r" t="t"/>
                  <a:pathLst>
                    <a:path extrusionOk="0" h="166" w="145">
                      <a:moveTo>
                        <a:pt x="74" y="166"/>
                      </a:moveTo>
                      <a:cubicBezTo>
                        <a:pt x="63" y="166"/>
                        <a:pt x="53" y="164"/>
                        <a:pt x="43" y="161"/>
                      </a:cubicBezTo>
                      <a:cubicBezTo>
                        <a:pt x="34" y="157"/>
                        <a:pt x="27" y="152"/>
                        <a:pt x="20" y="145"/>
                      </a:cubicBezTo>
                      <a:cubicBezTo>
                        <a:pt x="14" y="139"/>
                        <a:pt x="9" y="130"/>
                        <a:pt x="5" y="121"/>
                      </a:cubicBezTo>
                      <a:cubicBezTo>
                        <a:pt x="2" y="111"/>
                        <a:pt x="0" y="100"/>
                        <a:pt x="0" y="88"/>
                      </a:cubicBezTo>
                      <a:cubicBezTo>
                        <a:pt x="0" y="79"/>
                        <a:pt x="0" y="79"/>
                        <a:pt x="0" y="79"/>
                      </a:cubicBezTo>
                      <a:cubicBezTo>
                        <a:pt x="0" y="66"/>
                        <a:pt x="2" y="55"/>
                        <a:pt x="5" y="45"/>
                      </a:cubicBezTo>
                      <a:cubicBezTo>
                        <a:pt x="9" y="36"/>
                        <a:pt x="14" y="27"/>
                        <a:pt x="20" y="21"/>
                      </a:cubicBezTo>
                      <a:cubicBezTo>
                        <a:pt x="26" y="14"/>
                        <a:pt x="34" y="9"/>
                        <a:pt x="43" y="6"/>
                      </a:cubicBezTo>
                      <a:cubicBezTo>
                        <a:pt x="52" y="2"/>
                        <a:pt x="62" y="0"/>
                        <a:pt x="73" y="0"/>
                      </a:cubicBezTo>
                      <a:cubicBezTo>
                        <a:pt x="83" y="0"/>
                        <a:pt x="93" y="2"/>
                        <a:pt x="102" y="6"/>
                      </a:cubicBezTo>
                      <a:cubicBezTo>
                        <a:pt x="111" y="9"/>
                        <a:pt x="119" y="14"/>
                        <a:pt x="125" y="21"/>
                      </a:cubicBezTo>
                      <a:cubicBezTo>
                        <a:pt x="131" y="28"/>
                        <a:pt x="136" y="36"/>
                        <a:pt x="140" y="46"/>
                      </a:cubicBezTo>
                      <a:cubicBezTo>
                        <a:pt x="143" y="56"/>
                        <a:pt x="145" y="68"/>
                        <a:pt x="145" y="81"/>
                      </a:cubicBezTo>
                      <a:cubicBezTo>
                        <a:pt x="145" y="92"/>
                        <a:pt x="145" y="92"/>
                        <a:pt x="145" y="92"/>
                      </a:cubicBezTo>
                      <a:cubicBezTo>
                        <a:pt x="30" y="92"/>
                        <a:pt x="30" y="92"/>
                        <a:pt x="30" y="92"/>
                      </a:cubicBezTo>
                      <a:cubicBezTo>
                        <a:pt x="31" y="107"/>
                        <a:pt x="35" y="119"/>
                        <a:pt x="42" y="127"/>
                      </a:cubicBezTo>
                      <a:cubicBezTo>
                        <a:pt x="50" y="136"/>
                        <a:pt x="60" y="140"/>
                        <a:pt x="73" y="140"/>
                      </a:cubicBezTo>
                      <a:cubicBezTo>
                        <a:pt x="83" y="140"/>
                        <a:pt x="91" y="138"/>
                        <a:pt x="98" y="134"/>
                      </a:cubicBezTo>
                      <a:cubicBezTo>
                        <a:pt x="105" y="130"/>
                        <a:pt x="110" y="124"/>
                        <a:pt x="113" y="115"/>
                      </a:cubicBezTo>
                      <a:cubicBezTo>
                        <a:pt x="143" y="115"/>
                        <a:pt x="143" y="115"/>
                        <a:pt x="143" y="115"/>
                      </a:cubicBezTo>
                      <a:cubicBezTo>
                        <a:pt x="139" y="132"/>
                        <a:pt x="132" y="145"/>
                        <a:pt x="120" y="153"/>
                      </a:cubicBezTo>
                      <a:cubicBezTo>
                        <a:pt x="108" y="162"/>
                        <a:pt x="93" y="166"/>
                        <a:pt x="74" y="166"/>
                      </a:cubicBezTo>
                      <a:close/>
                      <a:moveTo>
                        <a:pt x="73" y="27"/>
                      </a:moveTo>
                      <a:cubicBezTo>
                        <a:pt x="60" y="27"/>
                        <a:pt x="51" y="30"/>
                        <a:pt x="44" y="37"/>
                      </a:cubicBezTo>
                      <a:cubicBezTo>
                        <a:pt x="37" y="44"/>
                        <a:pt x="32" y="55"/>
                        <a:pt x="31" y="68"/>
                      </a:cubicBezTo>
                      <a:cubicBezTo>
                        <a:pt x="115" y="68"/>
                        <a:pt x="115" y="68"/>
                        <a:pt x="115" y="68"/>
                      </a:cubicBezTo>
                      <a:cubicBezTo>
                        <a:pt x="112" y="40"/>
                        <a:pt x="98" y="27"/>
                        <a:pt x="73" y="2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340" name="Google Shape;340;p10"/>
                <p:cNvSpPr/>
                <p:nvPr/>
              </p:nvSpPr>
              <p:spPr>
                <a:xfrm>
                  <a:off x="1105614" y="-749063"/>
                  <a:ext cx="131869" cy="157654"/>
                </a:xfrm>
                <a:custGeom>
                  <a:rect b="b" l="l" r="r" t="t"/>
                  <a:pathLst>
                    <a:path extrusionOk="0" h="202" w="169">
                      <a:moveTo>
                        <a:pt x="0" y="134"/>
                      </a:moveTo>
                      <a:cubicBezTo>
                        <a:pt x="16" y="134"/>
                        <a:pt x="16" y="134"/>
                        <a:pt x="16" y="134"/>
                      </a:cubicBezTo>
                      <a:cubicBezTo>
                        <a:pt x="19" y="129"/>
                        <a:pt x="22" y="124"/>
                        <a:pt x="25" y="119"/>
                      </a:cubicBezTo>
                      <a:cubicBezTo>
                        <a:pt x="27" y="114"/>
                        <a:pt x="29" y="108"/>
                        <a:pt x="30" y="102"/>
                      </a:cubicBezTo>
                      <a:cubicBezTo>
                        <a:pt x="31" y="95"/>
                        <a:pt x="32" y="87"/>
                        <a:pt x="33" y="79"/>
                      </a:cubicBezTo>
                      <a:cubicBezTo>
                        <a:pt x="33" y="70"/>
                        <a:pt x="34" y="60"/>
                        <a:pt x="34" y="48"/>
                      </a:cubicBezTo>
                      <a:cubicBezTo>
                        <a:pt x="34" y="0"/>
                        <a:pt x="34" y="0"/>
                        <a:pt x="34" y="0"/>
                      </a:cubicBezTo>
                      <a:cubicBezTo>
                        <a:pt x="149" y="0"/>
                        <a:pt x="149" y="0"/>
                        <a:pt x="149" y="0"/>
                      </a:cubicBezTo>
                      <a:cubicBezTo>
                        <a:pt x="149" y="134"/>
                        <a:pt x="149" y="134"/>
                        <a:pt x="149" y="134"/>
                      </a:cubicBezTo>
                      <a:cubicBezTo>
                        <a:pt x="169" y="134"/>
                        <a:pt x="169" y="134"/>
                        <a:pt x="169" y="134"/>
                      </a:cubicBezTo>
                      <a:cubicBezTo>
                        <a:pt x="169" y="202"/>
                        <a:pt x="169" y="202"/>
                        <a:pt x="169" y="202"/>
                      </a:cubicBezTo>
                      <a:cubicBezTo>
                        <a:pt x="141" y="202"/>
                        <a:pt x="141" y="202"/>
                        <a:pt x="141" y="202"/>
                      </a:cubicBezTo>
                      <a:cubicBezTo>
                        <a:pt x="141" y="161"/>
                        <a:pt x="141" y="161"/>
                        <a:pt x="141" y="161"/>
                      </a:cubicBezTo>
                      <a:cubicBezTo>
                        <a:pt x="28" y="161"/>
                        <a:pt x="28" y="161"/>
                        <a:pt x="28" y="161"/>
                      </a:cubicBezTo>
                      <a:cubicBezTo>
                        <a:pt x="28" y="202"/>
                        <a:pt x="28" y="202"/>
                        <a:pt x="28" y="202"/>
                      </a:cubicBezTo>
                      <a:cubicBezTo>
                        <a:pt x="0" y="202"/>
                        <a:pt x="0" y="202"/>
                        <a:pt x="0" y="202"/>
                      </a:cubicBezTo>
                      <a:lnTo>
                        <a:pt x="0" y="134"/>
                      </a:lnTo>
                      <a:close/>
                      <a:moveTo>
                        <a:pt x="121" y="134"/>
                      </a:moveTo>
                      <a:cubicBezTo>
                        <a:pt x="121" y="26"/>
                        <a:pt x="121" y="26"/>
                        <a:pt x="121" y="26"/>
                      </a:cubicBezTo>
                      <a:cubicBezTo>
                        <a:pt x="61" y="26"/>
                        <a:pt x="61" y="26"/>
                        <a:pt x="61" y="26"/>
                      </a:cubicBezTo>
                      <a:cubicBezTo>
                        <a:pt x="61" y="48"/>
                        <a:pt x="61" y="48"/>
                        <a:pt x="61" y="48"/>
                      </a:cubicBezTo>
                      <a:cubicBezTo>
                        <a:pt x="61" y="59"/>
                        <a:pt x="61" y="68"/>
                        <a:pt x="61" y="76"/>
                      </a:cubicBezTo>
                      <a:cubicBezTo>
                        <a:pt x="60" y="84"/>
                        <a:pt x="60" y="92"/>
                        <a:pt x="58" y="99"/>
                      </a:cubicBezTo>
                      <a:cubicBezTo>
                        <a:pt x="57" y="105"/>
                        <a:pt x="56" y="112"/>
                        <a:pt x="54" y="117"/>
                      </a:cubicBezTo>
                      <a:cubicBezTo>
                        <a:pt x="53" y="123"/>
                        <a:pt x="51" y="128"/>
                        <a:pt x="48" y="134"/>
                      </a:cubicBezTo>
                      <a:cubicBezTo>
                        <a:pt x="48" y="134"/>
                        <a:pt x="48" y="134"/>
                        <a:pt x="48" y="134"/>
                      </a:cubicBezTo>
                      <a:lnTo>
                        <a:pt x="121" y="134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341" name="Google Shape;341;p10"/>
                <p:cNvSpPr/>
                <p:nvPr/>
              </p:nvSpPr>
              <p:spPr>
                <a:xfrm>
                  <a:off x="1261057" y="-749063"/>
                  <a:ext cx="103138" cy="125976"/>
                </a:xfrm>
                <a:custGeom>
                  <a:rect b="b" l="l" r="r" t="t"/>
                  <a:pathLst>
                    <a:path extrusionOk="0" h="171" w="140">
                      <a:moveTo>
                        <a:pt x="0" y="0"/>
                      </a:moveTo>
                      <a:lnTo>
                        <a:pt x="140" y="0"/>
                      </a:lnTo>
                      <a:lnTo>
                        <a:pt x="140" y="171"/>
                      </a:lnTo>
                      <a:lnTo>
                        <a:pt x="109" y="171"/>
                      </a:lnTo>
                      <a:lnTo>
                        <a:pt x="109" y="28"/>
                      </a:lnTo>
                      <a:lnTo>
                        <a:pt x="31" y="28"/>
                      </a:lnTo>
                      <a:lnTo>
                        <a:pt x="31" y="171"/>
                      </a:lnTo>
                      <a:lnTo>
                        <a:pt x="0" y="17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342" name="Google Shape;342;p10"/>
                <p:cNvSpPr/>
                <p:nvPr/>
              </p:nvSpPr>
              <p:spPr>
                <a:xfrm>
                  <a:off x="1401030" y="-751273"/>
                  <a:ext cx="113452" cy="177545"/>
                </a:xfrm>
                <a:custGeom>
                  <a:rect b="b" l="l" r="r" t="t"/>
                  <a:pathLst>
                    <a:path extrusionOk="0" h="228" w="145">
                      <a:moveTo>
                        <a:pt x="0" y="3"/>
                      </a:moveTo>
                      <a:cubicBezTo>
                        <a:pt x="23" y="3"/>
                        <a:pt x="23" y="3"/>
                        <a:pt x="23" y="3"/>
                      </a:cubicBezTo>
                      <a:cubicBezTo>
                        <a:pt x="26" y="25"/>
                        <a:pt x="26" y="25"/>
                        <a:pt x="26" y="25"/>
                      </a:cubicBezTo>
                      <a:cubicBezTo>
                        <a:pt x="27" y="25"/>
                        <a:pt x="27" y="25"/>
                        <a:pt x="27" y="25"/>
                      </a:cubicBezTo>
                      <a:cubicBezTo>
                        <a:pt x="34" y="16"/>
                        <a:pt x="42" y="10"/>
                        <a:pt x="50" y="6"/>
                      </a:cubicBezTo>
                      <a:cubicBezTo>
                        <a:pt x="59" y="2"/>
                        <a:pt x="68" y="0"/>
                        <a:pt x="80" y="0"/>
                      </a:cubicBezTo>
                      <a:cubicBezTo>
                        <a:pt x="90" y="0"/>
                        <a:pt x="98" y="2"/>
                        <a:pt x="106" y="5"/>
                      </a:cubicBezTo>
                      <a:cubicBezTo>
                        <a:pt x="114" y="9"/>
                        <a:pt x="121" y="13"/>
                        <a:pt x="127" y="20"/>
                      </a:cubicBezTo>
                      <a:cubicBezTo>
                        <a:pt x="133" y="27"/>
                        <a:pt x="137" y="35"/>
                        <a:pt x="140" y="44"/>
                      </a:cubicBezTo>
                      <a:cubicBezTo>
                        <a:pt x="143" y="54"/>
                        <a:pt x="145" y="66"/>
                        <a:pt x="145" y="79"/>
                      </a:cubicBezTo>
                      <a:cubicBezTo>
                        <a:pt x="145" y="88"/>
                        <a:pt x="145" y="88"/>
                        <a:pt x="145" y="88"/>
                      </a:cubicBezTo>
                      <a:cubicBezTo>
                        <a:pt x="145" y="101"/>
                        <a:pt x="143" y="112"/>
                        <a:pt x="140" y="122"/>
                      </a:cubicBezTo>
                      <a:cubicBezTo>
                        <a:pt x="137" y="131"/>
                        <a:pt x="132" y="140"/>
                        <a:pt x="127" y="146"/>
                      </a:cubicBezTo>
                      <a:cubicBezTo>
                        <a:pt x="121" y="153"/>
                        <a:pt x="114" y="158"/>
                        <a:pt x="106" y="161"/>
                      </a:cubicBezTo>
                      <a:cubicBezTo>
                        <a:pt x="98" y="164"/>
                        <a:pt x="89" y="166"/>
                        <a:pt x="80" y="166"/>
                      </a:cubicBezTo>
                      <a:cubicBezTo>
                        <a:pt x="69" y="166"/>
                        <a:pt x="60" y="164"/>
                        <a:pt x="52" y="161"/>
                      </a:cubicBezTo>
                      <a:cubicBezTo>
                        <a:pt x="44" y="158"/>
                        <a:pt x="37" y="152"/>
                        <a:pt x="30" y="144"/>
                      </a:cubicBezTo>
                      <a:cubicBezTo>
                        <a:pt x="29" y="144"/>
                        <a:pt x="29" y="144"/>
                        <a:pt x="29" y="144"/>
                      </a:cubicBezTo>
                      <a:cubicBezTo>
                        <a:pt x="29" y="228"/>
                        <a:pt x="29" y="228"/>
                        <a:pt x="29" y="228"/>
                      </a:cubicBezTo>
                      <a:cubicBezTo>
                        <a:pt x="0" y="228"/>
                        <a:pt x="0" y="228"/>
                        <a:pt x="0" y="228"/>
                      </a:cubicBezTo>
                      <a:lnTo>
                        <a:pt x="0" y="3"/>
                      </a:lnTo>
                      <a:close/>
                      <a:moveTo>
                        <a:pt x="72" y="140"/>
                      </a:moveTo>
                      <a:cubicBezTo>
                        <a:pt x="85" y="140"/>
                        <a:pt x="95" y="136"/>
                        <a:pt x="103" y="127"/>
                      </a:cubicBezTo>
                      <a:cubicBezTo>
                        <a:pt x="111" y="119"/>
                        <a:pt x="115" y="105"/>
                        <a:pt x="115" y="88"/>
                      </a:cubicBezTo>
                      <a:cubicBezTo>
                        <a:pt x="115" y="79"/>
                        <a:pt x="115" y="79"/>
                        <a:pt x="115" y="79"/>
                      </a:cubicBezTo>
                      <a:cubicBezTo>
                        <a:pt x="115" y="61"/>
                        <a:pt x="111" y="48"/>
                        <a:pt x="103" y="40"/>
                      </a:cubicBezTo>
                      <a:cubicBezTo>
                        <a:pt x="95" y="31"/>
                        <a:pt x="85" y="27"/>
                        <a:pt x="72" y="27"/>
                      </a:cubicBezTo>
                      <a:cubicBezTo>
                        <a:pt x="59" y="27"/>
                        <a:pt x="49" y="31"/>
                        <a:pt x="41" y="39"/>
                      </a:cubicBezTo>
                      <a:cubicBezTo>
                        <a:pt x="33" y="48"/>
                        <a:pt x="29" y="61"/>
                        <a:pt x="29" y="79"/>
                      </a:cubicBezTo>
                      <a:cubicBezTo>
                        <a:pt x="29" y="88"/>
                        <a:pt x="29" y="88"/>
                        <a:pt x="29" y="88"/>
                      </a:cubicBezTo>
                      <a:cubicBezTo>
                        <a:pt x="29" y="105"/>
                        <a:pt x="33" y="118"/>
                        <a:pt x="41" y="127"/>
                      </a:cubicBezTo>
                      <a:cubicBezTo>
                        <a:pt x="49" y="135"/>
                        <a:pt x="59" y="140"/>
                        <a:pt x="72" y="14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343" name="Google Shape;343;p10"/>
                <p:cNvSpPr/>
                <p:nvPr/>
              </p:nvSpPr>
              <p:spPr>
                <a:xfrm>
                  <a:off x="1544687" y="-749063"/>
                  <a:ext cx="107558" cy="125976"/>
                </a:xfrm>
                <a:custGeom>
                  <a:rect b="b" l="l" r="r" t="t"/>
                  <a:pathLst>
                    <a:path extrusionOk="0" h="171" w="146">
                      <a:moveTo>
                        <a:pt x="0" y="0"/>
                      </a:moveTo>
                      <a:lnTo>
                        <a:pt x="30" y="0"/>
                      </a:lnTo>
                      <a:lnTo>
                        <a:pt x="30" y="132"/>
                      </a:lnTo>
                      <a:lnTo>
                        <a:pt x="31" y="132"/>
                      </a:lnTo>
                      <a:lnTo>
                        <a:pt x="105" y="0"/>
                      </a:lnTo>
                      <a:lnTo>
                        <a:pt x="146" y="0"/>
                      </a:lnTo>
                      <a:lnTo>
                        <a:pt x="146" y="171"/>
                      </a:lnTo>
                      <a:lnTo>
                        <a:pt x="116" y="171"/>
                      </a:lnTo>
                      <a:lnTo>
                        <a:pt x="116" y="37"/>
                      </a:lnTo>
                      <a:lnTo>
                        <a:pt x="114" y="37"/>
                      </a:lnTo>
                      <a:lnTo>
                        <a:pt x="40" y="171"/>
                      </a:lnTo>
                      <a:lnTo>
                        <a:pt x="0" y="17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344" name="Google Shape;344;p10"/>
                <p:cNvSpPr/>
                <p:nvPr/>
              </p:nvSpPr>
              <p:spPr>
                <a:xfrm>
                  <a:off x="1689816" y="-749063"/>
                  <a:ext cx="107558" cy="125976"/>
                </a:xfrm>
                <a:custGeom>
                  <a:rect b="b" l="l" r="r" t="t"/>
                  <a:pathLst>
                    <a:path extrusionOk="0" h="171" w="146">
                      <a:moveTo>
                        <a:pt x="0" y="0"/>
                      </a:moveTo>
                      <a:lnTo>
                        <a:pt x="31" y="0"/>
                      </a:lnTo>
                      <a:lnTo>
                        <a:pt x="31" y="69"/>
                      </a:lnTo>
                      <a:lnTo>
                        <a:pt x="115" y="69"/>
                      </a:lnTo>
                      <a:lnTo>
                        <a:pt x="115" y="0"/>
                      </a:lnTo>
                      <a:lnTo>
                        <a:pt x="146" y="0"/>
                      </a:lnTo>
                      <a:lnTo>
                        <a:pt x="146" y="171"/>
                      </a:lnTo>
                      <a:lnTo>
                        <a:pt x="115" y="171"/>
                      </a:lnTo>
                      <a:lnTo>
                        <a:pt x="115" y="97"/>
                      </a:lnTo>
                      <a:lnTo>
                        <a:pt x="31" y="97"/>
                      </a:lnTo>
                      <a:lnTo>
                        <a:pt x="31" y="171"/>
                      </a:lnTo>
                      <a:lnTo>
                        <a:pt x="0" y="17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345" name="Google Shape;345;p10"/>
                <p:cNvSpPr/>
                <p:nvPr/>
              </p:nvSpPr>
              <p:spPr>
                <a:xfrm>
                  <a:off x="1834946" y="-749063"/>
                  <a:ext cx="108294" cy="125976"/>
                </a:xfrm>
                <a:custGeom>
                  <a:rect b="b" l="l" r="r" t="t"/>
                  <a:pathLst>
                    <a:path extrusionOk="0" h="171" w="147">
                      <a:moveTo>
                        <a:pt x="0" y="0"/>
                      </a:moveTo>
                      <a:lnTo>
                        <a:pt x="31" y="0"/>
                      </a:lnTo>
                      <a:lnTo>
                        <a:pt x="31" y="132"/>
                      </a:lnTo>
                      <a:lnTo>
                        <a:pt x="32" y="132"/>
                      </a:lnTo>
                      <a:lnTo>
                        <a:pt x="106" y="0"/>
                      </a:lnTo>
                      <a:lnTo>
                        <a:pt x="147" y="0"/>
                      </a:lnTo>
                      <a:lnTo>
                        <a:pt x="147" y="171"/>
                      </a:lnTo>
                      <a:lnTo>
                        <a:pt x="116" y="171"/>
                      </a:lnTo>
                      <a:lnTo>
                        <a:pt x="116" y="37"/>
                      </a:lnTo>
                      <a:lnTo>
                        <a:pt x="115" y="37"/>
                      </a:lnTo>
                      <a:lnTo>
                        <a:pt x="41" y="171"/>
                      </a:lnTo>
                      <a:lnTo>
                        <a:pt x="0" y="17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346" name="Google Shape;346;p10"/>
                <p:cNvSpPr/>
                <p:nvPr/>
              </p:nvSpPr>
              <p:spPr>
                <a:xfrm>
                  <a:off x="1980812" y="-749063"/>
                  <a:ext cx="132606" cy="125976"/>
                </a:xfrm>
                <a:custGeom>
                  <a:rect b="b" l="l" r="r" t="t"/>
                  <a:pathLst>
                    <a:path extrusionOk="0" h="171" w="180">
                      <a:moveTo>
                        <a:pt x="0" y="0"/>
                      </a:moveTo>
                      <a:lnTo>
                        <a:pt x="45" y="0"/>
                      </a:lnTo>
                      <a:lnTo>
                        <a:pt x="91" y="96"/>
                      </a:lnTo>
                      <a:lnTo>
                        <a:pt x="91" y="96"/>
                      </a:lnTo>
                      <a:lnTo>
                        <a:pt x="136" y="0"/>
                      </a:lnTo>
                      <a:lnTo>
                        <a:pt x="180" y="0"/>
                      </a:lnTo>
                      <a:lnTo>
                        <a:pt x="180" y="171"/>
                      </a:lnTo>
                      <a:lnTo>
                        <a:pt x="149" y="171"/>
                      </a:lnTo>
                      <a:lnTo>
                        <a:pt x="149" y="37"/>
                      </a:lnTo>
                      <a:lnTo>
                        <a:pt x="149" y="37"/>
                      </a:lnTo>
                      <a:lnTo>
                        <a:pt x="106" y="131"/>
                      </a:lnTo>
                      <a:lnTo>
                        <a:pt x="75" y="131"/>
                      </a:lnTo>
                      <a:lnTo>
                        <a:pt x="31" y="37"/>
                      </a:lnTo>
                      <a:lnTo>
                        <a:pt x="31" y="37"/>
                      </a:lnTo>
                      <a:lnTo>
                        <a:pt x="31" y="171"/>
                      </a:lnTo>
                      <a:lnTo>
                        <a:pt x="0" y="17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347" name="Google Shape;347;p10"/>
                <p:cNvSpPr/>
                <p:nvPr/>
              </p:nvSpPr>
              <p:spPr>
                <a:xfrm>
                  <a:off x="2142149" y="-751273"/>
                  <a:ext cx="105348" cy="129659"/>
                </a:xfrm>
                <a:custGeom>
                  <a:rect b="b" l="l" r="r" t="t"/>
                  <a:pathLst>
                    <a:path extrusionOk="0" h="166" w="135">
                      <a:moveTo>
                        <a:pt x="55" y="166"/>
                      </a:moveTo>
                      <a:cubicBezTo>
                        <a:pt x="37" y="166"/>
                        <a:pt x="23" y="162"/>
                        <a:pt x="14" y="153"/>
                      </a:cubicBezTo>
                      <a:cubicBezTo>
                        <a:pt x="5" y="145"/>
                        <a:pt x="0" y="133"/>
                        <a:pt x="0" y="118"/>
                      </a:cubicBezTo>
                      <a:cubicBezTo>
                        <a:pt x="0" y="102"/>
                        <a:pt x="6" y="89"/>
                        <a:pt x="16" y="80"/>
                      </a:cubicBezTo>
                      <a:cubicBezTo>
                        <a:pt x="27" y="71"/>
                        <a:pt x="45" y="66"/>
                        <a:pt x="69" y="66"/>
                      </a:cubicBezTo>
                      <a:cubicBezTo>
                        <a:pt x="106" y="66"/>
                        <a:pt x="106" y="66"/>
                        <a:pt x="106" y="66"/>
                      </a:cubicBezTo>
                      <a:cubicBezTo>
                        <a:pt x="106" y="57"/>
                        <a:pt x="106" y="57"/>
                        <a:pt x="106" y="57"/>
                      </a:cubicBezTo>
                      <a:cubicBezTo>
                        <a:pt x="106" y="47"/>
                        <a:pt x="104" y="39"/>
                        <a:pt x="98" y="34"/>
                      </a:cubicBezTo>
                      <a:cubicBezTo>
                        <a:pt x="93" y="29"/>
                        <a:pt x="84" y="27"/>
                        <a:pt x="71" y="27"/>
                      </a:cubicBezTo>
                      <a:cubicBezTo>
                        <a:pt x="59" y="27"/>
                        <a:pt x="51" y="29"/>
                        <a:pt x="46" y="33"/>
                      </a:cubicBezTo>
                      <a:cubicBezTo>
                        <a:pt x="40" y="37"/>
                        <a:pt x="37" y="42"/>
                        <a:pt x="36" y="48"/>
                      </a:cubicBezTo>
                      <a:cubicBezTo>
                        <a:pt x="7" y="48"/>
                        <a:pt x="7" y="48"/>
                        <a:pt x="7" y="48"/>
                      </a:cubicBezTo>
                      <a:cubicBezTo>
                        <a:pt x="7" y="41"/>
                        <a:pt x="9" y="35"/>
                        <a:pt x="12" y="29"/>
                      </a:cubicBezTo>
                      <a:cubicBezTo>
                        <a:pt x="15" y="23"/>
                        <a:pt x="19" y="18"/>
                        <a:pt x="24" y="14"/>
                      </a:cubicBezTo>
                      <a:cubicBezTo>
                        <a:pt x="29" y="10"/>
                        <a:pt x="36" y="6"/>
                        <a:pt x="44" y="4"/>
                      </a:cubicBezTo>
                      <a:cubicBezTo>
                        <a:pt x="52" y="1"/>
                        <a:pt x="61" y="0"/>
                        <a:pt x="71" y="0"/>
                      </a:cubicBezTo>
                      <a:cubicBezTo>
                        <a:pt x="93" y="0"/>
                        <a:pt x="109" y="5"/>
                        <a:pt x="120" y="15"/>
                      </a:cubicBezTo>
                      <a:cubicBezTo>
                        <a:pt x="130" y="25"/>
                        <a:pt x="135" y="40"/>
                        <a:pt x="135" y="59"/>
                      </a:cubicBezTo>
                      <a:cubicBezTo>
                        <a:pt x="135" y="164"/>
                        <a:pt x="135" y="164"/>
                        <a:pt x="135" y="164"/>
                      </a:cubicBezTo>
                      <a:cubicBezTo>
                        <a:pt x="113" y="164"/>
                        <a:pt x="113" y="164"/>
                        <a:pt x="113" y="164"/>
                      </a:cubicBezTo>
                      <a:cubicBezTo>
                        <a:pt x="109" y="139"/>
                        <a:pt x="109" y="139"/>
                        <a:pt x="109" y="139"/>
                      </a:cubicBezTo>
                      <a:cubicBezTo>
                        <a:pt x="109" y="139"/>
                        <a:pt x="109" y="139"/>
                        <a:pt x="109" y="139"/>
                      </a:cubicBezTo>
                      <a:cubicBezTo>
                        <a:pt x="95" y="157"/>
                        <a:pt x="78" y="166"/>
                        <a:pt x="55" y="166"/>
                      </a:cubicBezTo>
                      <a:close/>
                      <a:moveTo>
                        <a:pt x="58" y="140"/>
                      </a:moveTo>
                      <a:cubicBezTo>
                        <a:pt x="65" y="140"/>
                        <a:pt x="71" y="139"/>
                        <a:pt x="77" y="136"/>
                      </a:cubicBezTo>
                      <a:cubicBezTo>
                        <a:pt x="83" y="134"/>
                        <a:pt x="88" y="131"/>
                        <a:pt x="92" y="127"/>
                      </a:cubicBezTo>
                      <a:cubicBezTo>
                        <a:pt x="97" y="123"/>
                        <a:pt x="100" y="118"/>
                        <a:pt x="103" y="113"/>
                      </a:cubicBezTo>
                      <a:cubicBezTo>
                        <a:pt x="105" y="108"/>
                        <a:pt x="106" y="102"/>
                        <a:pt x="106" y="96"/>
                      </a:cubicBezTo>
                      <a:cubicBezTo>
                        <a:pt x="106" y="90"/>
                        <a:pt x="106" y="90"/>
                        <a:pt x="106" y="90"/>
                      </a:cubicBezTo>
                      <a:cubicBezTo>
                        <a:pt x="71" y="90"/>
                        <a:pt x="71" y="90"/>
                        <a:pt x="71" y="90"/>
                      </a:cubicBezTo>
                      <a:cubicBezTo>
                        <a:pt x="56" y="90"/>
                        <a:pt x="45" y="93"/>
                        <a:pt x="39" y="98"/>
                      </a:cubicBezTo>
                      <a:cubicBezTo>
                        <a:pt x="33" y="103"/>
                        <a:pt x="30" y="110"/>
                        <a:pt x="30" y="118"/>
                      </a:cubicBezTo>
                      <a:cubicBezTo>
                        <a:pt x="30" y="124"/>
                        <a:pt x="33" y="130"/>
                        <a:pt x="37" y="134"/>
                      </a:cubicBezTo>
                      <a:cubicBezTo>
                        <a:pt x="42" y="138"/>
                        <a:pt x="49" y="140"/>
                        <a:pt x="58" y="14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348" name="Google Shape;348;p10"/>
                <p:cNvSpPr/>
                <p:nvPr/>
              </p:nvSpPr>
              <p:spPr>
                <a:xfrm>
                  <a:off x="2263705" y="-749063"/>
                  <a:ext cx="103138" cy="125976"/>
                </a:xfrm>
                <a:custGeom>
                  <a:rect b="b" l="l" r="r" t="t"/>
                  <a:pathLst>
                    <a:path extrusionOk="0" h="171" w="140">
                      <a:moveTo>
                        <a:pt x="55" y="28"/>
                      </a:moveTo>
                      <a:lnTo>
                        <a:pt x="0" y="28"/>
                      </a:lnTo>
                      <a:lnTo>
                        <a:pt x="0" y="0"/>
                      </a:lnTo>
                      <a:lnTo>
                        <a:pt x="140" y="0"/>
                      </a:lnTo>
                      <a:lnTo>
                        <a:pt x="140" y="28"/>
                      </a:lnTo>
                      <a:lnTo>
                        <a:pt x="86" y="28"/>
                      </a:lnTo>
                      <a:lnTo>
                        <a:pt x="86" y="171"/>
                      </a:lnTo>
                      <a:lnTo>
                        <a:pt x="55" y="171"/>
                      </a:lnTo>
                      <a:lnTo>
                        <a:pt x="55" y="28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349" name="Google Shape;349;p10"/>
                <p:cNvSpPr/>
                <p:nvPr/>
              </p:nvSpPr>
              <p:spPr>
                <a:xfrm>
                  <a:off x="2377156" y="-751273"/>
                  <a:ext cx="111978" cy="129659"/>
                </a:xfrm>
                <a:custGeom>
                  <a:rect b="b" l="l" r="r" t="t"/>
                  <a:pathLst>
                    <a:path extrusionOk="0" h="166" w="144">
                      <a:moveTo>
                        <a:pt x="74" y="166"/>
                      </a:moveTo>
                      <a:cubicBezTo>
                        <a:pt x="62" y="166"/>
                        <a:pt x="52" y="164"/>
                        <a:pt x="43" y="161"/>
                      </a:cubicBezTo>
                      <a:cubicBezTo>
                        <a:pt x="34" y="157"/>
                        <a:pt x="26" y="152"/>
                        <a:pt x="20" y="145"/>
                      </a:cubicBezTo>
                      <a:cubicBezTo>
                        <a:pt x="13" y="139"/>
                        <a:pt x="8" y="130"/>
                        <a:pt x="5" y="121"/>
                      </a:cubicBezTo>
                      <a:cubicBezTo>
                        <a:pt x="2" y="111"/>
                        <a:pt x="0" y="100"/>
                        <a:pt x="0" y="88"/>
                      </a:cubicBezTo>
                      <a:cubicBezTo>
                        <a:pt x="0" y="79"/>
                        <a:pt x="0" y="79"/>
                        <a:pt x="0" y="79"/>
                      </a:cubicBezTo>
                      <a:cubicBezTo>
                        <a:pt x="0" y="66"/>
                        <a:pt x="2" y="55"/>
                        <a:pt x="5" y="45"/>
                      </a:cubicBezTo>
                      <a:cubicBezTo>
                        <a:pt x="8" y="36"/>
                        <a:pt x="13" y="27"/>
                        <a:pt x="20" y="21"/>
                      </a:cubicBezTo>
                      <a:cubicBezTo>
                        <a:pt x="26" y="14"/>
                        <a:pt x="34" y="9"/>
                        <a:pt x="42" y="6"/>
                      </a:cubicBezTo>
                      <a:cubicBezTo>
                        <a:pt x="51" y="2"/>
                        <a:pt x="61" y="0"/>
                        <a:pt x="72" y="0"/>
                      </a:cubicBezTo>
                      <a:cubicBezTo>
                        <a:pt x="83" y="0"/>
                        <a:pt x="93" y="2"/>
                        <a:pt x="102" y="6"/>
                      </a:cubicBezTo>
                      <a:cubicBezTo>
                        <a:pt x="111" y="9"/>
                        <a:pt x="118" y="14"/>
                        <a:pt x="125" y="21"/>
                      </a:cubicBezTo>
                      <a:cubicBezTo>
                        <a:pt x="131" y="28"/>
                        <a:pt x="136" y="36"/>
                        <a:pt x="139" y="46"/>
                      </a:cubicBezTo>
                      <a:cubicBezTo>
                        <a:pt x="143" y="56"/>
                        <a:pt x="144" y="68"/>
                        <a:pt x="144" y="81"/>
                      </a:cubicBezTo>
                      <a:cubicBezTo>
                        <a:pt x="144" y="92"/>
                        <a:pt x="144" y="92"/>
                        <a:pt x="144" y="92"/>
                      </a:cubicBezTo>
                      <a:cubicBezTo>
                        <a:pt x="30" y="92"/>
                        <a:pt x="30" y="92"/>
                        <a:pt x="30" y="92"/>
                      </a:cubicBezTo>
                      <a:cubicBezTo>
                        <a:pt x="30" y="107"/>
                        <a:pt x="34" y="119"/>
                        <a:pt x="42" y="127"/>
                      </a:cubicBezTo>
                      <a:cubicBezTo>
                        <a:pt x="49" y="136"/>
                        <a:pt x="59" y="140"/>
                        <a:pt x="72" y="140"/>
                      </a:cubicBezTo>
                      <a:cubicBezTo>
                        <a:pt x="82" y="140"/>
                        <a:pt x="91" y="138"/>
                        <a:pt x="98" y="134"/>
                      </a:cubicBezTo>
                      <a:cubicBezTo>
                        <a:pt x="104" y="130"/>
                        <a:pt x="109" y="124"/>
                        <a:pt x="113" y="115"/>
                      </a:cubicBezTo>
                      <a:cubicBezTo>
                        <a:pt x="143" y="115"/>
                        <a:pt x="143" y="115"/>
                        <a:pt x="143" y="115"/>
                      </a:cubicBezTo>
                      <a:cubicBezTo>
                        <a:pt x="139" y="132"/>
                        <a:pt x="131" y="145"/>
                        <a:pt x="119" y="153"/>
                      </a:cubicBezTo>
                      <a:cubicBezTo>
                        <a:pt x="107" y="162"/>
                        <a:pt x="92" y="166"/>
                        <a:pt x="74" y="166"/>
                      </a:cubicBezTo>
                      <a:close/>
                      <a:moveTo>
                        <a:pt x="72" y="27"/>
                      </a:moveTo>
                      <a:cubicBezTo>
                        <a:pt x="60" y="27"/>
                        <a:pt x="50" y="30"/>
                        <a:pt x="43" y="37"/>
                      </a:cubicBezTo>
                      <a:cubicBezTo>
                        <a:pt x="36" y="44"/>
                        <a:pt x="32" y="55"/>
                        <a:pt x="30" y="68"/>
                      </a:cubicBezTo>
                      <a:cubicBezTo>
                        <a:pt x="114" y="68"/>
                        <a:pt x="114" y="68"/>
                        <a:pt x="114" y="68"/>
                      </a:cubicBezTo>
                      <a:cubicBezTo>
                        <a:pt x="112" y="40"/>
                        <a:pt x="98" y="27"/>
                        <a:pt x="72" y="2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350" name="Google Shape;350;p10"/>
                <p:cNvSpPr/>
                <p:nvPr/>
              </p:nvSpPr>
              <p:spPr>
                <a:xfrm>
                  <a:off x="2502395" y="-749063"/>
                  <a:ext cx="114188" cy="127449"/>
                </a:xfrm>
                <a:custGeom>
                  <a:rect b="b" l="l" r="r" t="t"/>
                  <a:pathLst>
                    <a:path extrusionOk="0" h="163" w="146">
                      <a:moveTo>
                        <a:pt x="0" y="137"/>
                      </a:moveTo>
                      <a:cubicBezTo>
                        <a:pt x="4" y="137"/>
                        <a:pt x="4" y="137"/>
                        <a:pt x="4" y="137"/>
                      </a:cubicBezTo>
                      <a:cubicBezTo>
                        <a:pt x="11" y="137"/>
                        <a:pt x="15" y="135"/>
                        <a:pt x="19" y="131"/>
                      </a:cubicBezTo>
                      <a:cubicBezTo>
                        <a:pt x="23" y="127"/>
                        <a:pt x="25" y="121"/>
                        <a:pt x="27" y="113"/>
                      </a:cubicBezTo>
                      <a:cubicBezTo>
                        <a:pt x="28" y="106"/>
                        <a:pt x="29" y="96"/>
                        <a:pt x="30" y="86"/>
                      </a:cubicBezTo>
                      <a:cubicBezTo>
                        <a:pt x="30" y="75"/>
                        <a:pt x="30" y="63"/>
                        <a:pt x="30" y="50"/>
                      </a:cubicBezTo>
                      <a:cubicBezTo>
                        <a:pt x="30" y="0"/>
                        <a:pt x="30" y="0"/>
                        <a:pt x="30" y="0"/>
                      </a:cubicBezTo>
                      <a:cubicBezTo>
                        <a:pt x="146" y="0"/>
                        <a:pt x="146" y="0"/>
                        <a:pt x="146" y="0"/>
                      </a:cubicBezTo>
                      <a:cubicBezTo>
                        <a:pt x="146" y="161"/>
                        <a:pt x="146" y="161"/>
                        <a:pt x="146" y="161"/>
                      </a:cubicBezTo>
                      <a:cubicBezTo>
                        <a:pt x="117" y="161"/>
                        <a:pt x="117" y="161"/>
                        <a:pt x="117" y="161"/>
                      </a:cubicBezTo>
                      <a:cubicBezTo>
                        <a:pt x="117" y="26"/>
                        <a:pt x="117" y="26"/>
                        <a:pt x="117" y="26"/>
                      </a:cubicBezTo>
                      <a:cubicBezTo>
                        <a:pt x="59" y="26"/>
                        <a:pt x="59" y="26"/>
                        <a:pt x="59" y="26"/>
                      </a:cubicBezTo>
                      <a:cubicBezTo>
                        <a:pt x="59" y="50"/>
                        <a:pt x="59" y="50"/>
                        <a:pt x="59" y="50"/>
                      </a:cubicBezTo>
                      <a:cubicBezTo>
                        <a:pt x="59" y="64"/>
                        <a:pt x="59" y="79"/>
                        <a:pt x="58" y="92"/>
                      </a:cubicBezTo>
                      <a:cubicBezTo>
                        <a:pt x="57" y="106"/>
                        <a:pt x="55" y="118"/>
                        <a:pt x="52" y="129"/>
                      </a:cubicBezTo>
                      <a:cubicBezTo>
                        <a:pt x="49" y="139"/>
                        <a:pt x="43" y="148"/>
                        <a:pt x="36" y="154"/>
                      </a:cubicBezTo>
                      <a:cubicBezTo>
                        <a:pt x="28" y="160"/>
                        <a:pt x="18" y="163"/>
                        <a:pt x="4" y="163"/>
                      </a:cubicBezTo>
                      <a:cubicBezTo>
                        <a:pt x="0" y="163"/>
                        <a:pt x="0" y="163"/>
                        <a:pt x="0" y="163"/>
                      </a:cubicBezTo>
                      <a:lnTo>
                        <a:pt x="0" y="137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351" name="Google Shape;351;p10"/>
                <p:cNvSpPr/>
                <p:nvPr/>
              </p:nvSpPr>
              <p:spPr>
                <a:xfrm>
                  <a:off x="2643104" y="-749063"/>
                  <a:ext cx="99454" cy="125976"/>
                </a:xfrm>
                <a:custGeom>
                  <a:rect b="b" l="l" r="r" t="t"/>
                  <a:pathLst>
                    <a:path extrusionOk="0" h="161" w="128">
                      <a:moveTo>
                        <a:pt x="36" y="99"/>
                      </a:moveTo>
                      <a:cubicBezTo>
                        <a:pt x="25" y="95"/>
                        <a:pt x="18" y="89"/>
                        <a:pt x="13" y="81"/>
                      </a:cubicBezTo>
                      <a:cubicBezTo>
                        <a:pt x="8" y="73"/>
                        <a:pt x="6" y="64"/>
                        <a:pt x="6" y="53"/>
                      </a:cubicBezTo>
                      <a:cubicBezTo>
                        <a:pt x="6" y="36"/>
                        <a:pt x="11" y="23"/>
                        <a:pt x="22" y="14"/>
                      </a:cubicBezTo>
                      <a:cubicBezTo>
                        <a:pt x="32" y="4"/>
                        <a:pt x="49" y="0"/>
                        <a:pt x="74" y="0"/>
                      </a:cubicBezTo>
                      <a:cubicBezTo>
                        <a:pt x="128" y="0"/>
                        <a:pt x="128" y="0"/>
                        <a:pt x="128" y="0"/>
                      </a:cubicBezTo>
                      <a:cubicBezTo>
                        <a:pt x="128" y="161"/>
                        <a:pt x="128" y="161"/>
                        <a:pt x="128" y="161"/>
                      </a:cubicBezTo>
                      <a:cubicBezTo>
                        <a:pt x="99" y="161"/>
                        <a:pt x="99" y="161"/>
                        <a:pt x="99" y="161"/>
                      </a:cubicBezTo>
                      <a:cubicBezTo>
                        <a:pt x="99" y="105"/>
                        <a:pt x="99" y="105"/>
                        <a:pt x="99" y="105"/>
                      </a:cubicBezTo>
                      <a:cubicBezTo>
                        <a:pt x="74" y="105"/>
                        <a:pt x="74" y="105"/>
                        <a:pt x="74" y="105"/>
                      </a:cubicBezTo>
                      <a:cubicBezTo>
                        <a:pt x="72" y="105"/>
                        <a:pt x="70" y="105"/>
                        <a:pt x="68" y="105"/>
                      </a:cubicBezTo>
                      <a:cubicBezTo>
                        <a:pt x="67" y="105"/>
                        <a:pt x="65" y="104"/>
                        <a:pt x="63" y="104"/>
                      </a:cubicBezTo>
                      <a:cubicBezTo>
                        <a:pt x="32" y="161"/>
                        <a:pt x="32" y="161"/>
                        <a:pt x="32" y="161"/>
                      </a:cubicBezTo>
                      <a:cubicBezTo>
                        <a:pt x="0" y="161"/>
                        <a:pt x="0" y="161"/>
                        <a:pt x="0" y="161"/>
                      </a:cubicBezTo>
                      <a:lnTo>
                        <a:pt x="36" y="99"/>
                      </a:lnTo>
                      <a:close/>
                      <a:moveTo>
                        <a:pt x="36" y="53"/>
                      </a:moveTo>
                      <a:cubicBezTo>
                        <a:pt x="36" y="61"/>
                        <a:pt x="39" y="67"/>
                        <a:pt x="45" y="72"/>
                      </a:cubicBezTo>
                      <a:cubicBezTo>
                        <a:pt x="50" y="76"/>
                        <a:pt x="60" y="78"/>
                        <a:pt x="75" y="78"/>
                      </a:cubicBezTo>
                      <a:cubicBezTo>
                        <a:pt x="99" y="78"/>
                        <a:pt x="99" y="78"/>
                        <a:pt x="99" y="78"/>
                      </a:cubicBezTo>
                      <a:cubicBezTo>
                        <a:pt x="99" y="26"/>
                        <a:pt x="99" y="26"/>
                        <a:pt x="99" y="26"/>
                      </a:cubicBezTo>
                      <a:cubicBezTo>
                        <a:pt x="75" y="26"/>
                        <a:pt x="75" y="26"/>
                        <a:pt x="75" y="26"/>
                      </a:cubicBezTo>
                      <a:cubicBezTo>
                        <a:pt x="60" y="26"/>
                        <a:pt x="50" y="28"/>
                        <a:pt x="44" y="33"/>
                      </a:cubicBezTo>
                      <a:cubicBezTo>
                        <a:pt x="39" y="37"/>
                        <a:pt x="36" y="44"/>
                        <a:pt x="36" y="53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</p:grpSp>
        </p:grp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Слайд с фото">
  <p:cSld name="1_Слайд с фото"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21"/>
          <p:cNvSpPr txBox="1"/>
          <p:nvPr>
            <p:ph type="title"/>
          </p:nvPr>
        </p:nvSpPr>
        <p:spPr>
          <a:xfrm>
            <a:off x="254001" y="475192"/>
            <a:ext cx="11099800" cy="6762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4" name="Google Shape;354;p21"/>
          <p:cNvSpPr txBox="1"/>
          <p:nvPr>
            <p:ph idx="1" type="subTitle"/>
          </p:nvPr>
        </p:nvSpPr>
        <p:spPr>
          <a:xfrm>
            <a:off x="254001" y="140267"/>
            <a:ext cx="6426926" cy="334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lvl="2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lvl="3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  <p:sp>
        <p:nvSpPr>
          <p:cNvPr id="355" name="Google Shape;355;p21"/>
          <p:cNvSpPr/>
          <p:nvPr>
            <p:ph idx="2" type="pic"/>
          </p:nvPr>
        </p:nvSpPr>
        <p:spPr>
          <a:xfrm>
            <a:off x="6007693" y="1236396"/>
            <a:ext cx="5793857" cy="479425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356" name="Google Shape;356;p21"/>
          <p:cNvGrpSpPr/>
          <p:nvPr/>
        </p:nvGrpSpPr>
        <p:grpSpPr>
          <a:xfrm>
            <a:off x="285749" y="6205388"/>
            <a:ext cx="11654205" cy="595461"/>
            <a:chOff x="285749" y="6205388"/>
            <a:chExt cx="11654205" cy="595461"/>
          </a:xfrm>
        </p:grpSpPr>
        <p:pic>
          <p:nvPicPr>
            <p:cNvPr id="357" name="Google Shape;357;p21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11078577" y="6285637"/>
              <a:ext cx="861377" cy="45125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58" name="Google Shape;358;p21"/>
            <p:cNvSpPr txBox="1"/>
            <p:nvPr/>
          </p:nvSpPr>
          <p:spPr>
            <a:xfrm>
              <a:off x="5388046" y="6328460"/>
              <a:ext cx="5593382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000">
                  <a:solidFill>
                    <a:srgbClr val="006EF3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Материалы являются собственностью АО «Корпорация «МСП»</a:t>
              </a:r>
              <a:br>
                <a:rPr lang="ru-RU" sz="1000">
                  <a:solidFill>
                    <a:srgbClr val="006EF3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</a:br>
              <a:r>
                <a:rPr lang="ru-RU" sz="1000">
                  <a:solidFill>
                    <a:srgbClr val="006EF3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и могут быть использованы с разрешения правообладателя</a:t>
              </a:r>
              <a:endParaRPr sz="1000">
                <a:solidFill>
                  <a:srgbClr val="006EF3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grpSp>
          <p:nvGrpSpPr>
            <p:cNvPr id="359" name="Google Shape;359;p21"/>
            <p:cNvGrpSpPr/>
            <p:nvPr/>
          </p:nvGrpSpPr>
          <p:grpSpPr>
            <a:xfrm>
              <a:off x="285749" y="6205388"/>
              <a:ext cx="2651207" cy="595461"/>
              <a:chOff x="704850" y="-1594057"/>
              <a:chExt cx="4203603" cy="944129"/>
            </a:xfrm>
          </p:grpSpPr>
          <p:sp>
            <p:nvSpPr>
              <p:cNvPr id="360" name="Google Shape;360;p21"/>
              <p:cNvSpPr/>
              <p:nvPr/>
            </p:nvSpPr>
            <p:spPr>
              <a:xfrm>
                <a:off x="3852763" y="-1219813"/>
                <a:ext cx="302046" cy="222483"/>
              </a:xfrm>
              <a:custGeom>
                <a:rect b="b" l="l" r="r" t="t"/>
                <a:pathLst>
                  <a:path extrusionOk="0" h="302" w="410">
                    <a:moveTo>
                      <a:pt x="146" y="0"/>
                    </a:moveTo>
                    <a:lnTo>
                      <a:pt x="0" y="0"/>
                    </a:lnTo>
                    <a:lnTo>
                      <a:pt x="263" y="302"/>
                    </a:lnTo>
                    <a:lnTo>
                      <a:pt x="410" y="302"/>
                    </a:lnTo>
                    <a:lnTo>
                      <a:pt x="14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361" name="Google Shape;361;p21"/>
              <p:cNvSpPr/>
              <p:nvPr/>
            </p:nvSpPr>
            <p:spPr>
              <a:xfrm>
                <a:off x="1450389" y="-1417986"/>
                <a:ext cx="655662" cy="440546"/>
              </a:xfrm>
              <a:custGeom>
                <a:rect b="b" l="l" r="r" t="t"/>
                <a:pathLst>
                  <a:path extrusionOk="0" h="565" w="841">
                    <a:moveTo>
                      <a:pt x="673" y="153"/>
                    </a:moveTo>
                    <a:cubicBezTo>
                      <a:pt x="729" y="112"/>
                      <a:pt x="752" y="59"/>
                      <a:pt x="748" y="0"/>
                    </a:cubicBezTo>
                    <a:cubicBezTo>
                      <a:pt x="642" y="0"/>
                      <a:pt x="642" y="0"/>
                      <a:pt x="642" y="0"/>
                    </a:cubicBezTo>
                    <a:cubicBezTo>
                      <a:pt x="648" y="25"/>
                      <a:pt x="643" y="51"/>
                      <a:pt x="622" y="73"/>
                    </a:cubicBezTo>
                    <a:cubicBezTo>
                      <a:pt x="598" y="97"/>
                      <a:pt x="559" y="113"/>
                      <a:pt x="524" y="117"/>
                    </a:cubicBezTo>
                    <a:cubicBezTo>
                      <a:pt x="467" y="126"/>
                      <a:pt x="249" y="123"/>
                      <a:pt x="197" y="123"/>
                    </a:cubicBezTo>
                    <a:cubicBezTo>
                      <a:pt x="197" y="213"/>
                      <a:pt x="197" y="213"/>
                      <a:pt x="197" y="213"/>
                    </a:cubicBezTo>
                    <a:cubicBezTo>
                      <a:pt x="298" y="213"/>
                      <a:pt x="396" y="213"/>
                      <a:pt x="494" y="213"/>
                    </a:cubicBezTo>
                    <a:cubicBezTo>
                      <a:pt x="661" y="214"/>
                      <a:pt x="684" y="272"/>
                      <a:pt x="681" y="337"/>
                    </a:cubicBezTo>
                    <a:cubicBezTo>
                      <a:pt x="679" y="400"/>
                      <a:pt x="639" y="434"/>
                      <a:pt x="585" y="449"/>
                    </a:cubicBezTo>
                    <a:cubicBezTo>
                      <a:pt x="462" y="480"/>
                      <a:pt x="360" y="486"/>
                      <a:pt x="213" y="445"/>
                    </a:cubicBezTo>
                    <a:cubicBezTo>
                      <a:pt x="117" y="408"/>
                      <a:pt x="102" y="323"/>
                      <a:pt x="102" y="323"/>
                    </a:cubicBezTo>
                    <a:cubicBezTo>
                      <a:pt x="6" y="324"/>
                      <a:pt x="6" y="324"/>
                      <a:pt x="6" y="324"/>
                    </a:cubicBezTo>
                    <a:cubicBezTo>
                      <a:pt x="0" y="421"/>
                      <a:pt x="88" y="516"/>
                      <a:pt x="195" y="542"/>
                    </a:cubicBezTo>
                    <a:cubicBezTo>
                      <a:pt x="288" y="565"/>
                      <a:pt x="344" y="565"/>
                      <a:pt x="440" y="565"/>
                    </a:cubicBezTo>
                    <a:cubicBezTo>
                      <a:pt x="527" y="565"/>
                      <a:pt x="617" y="551"/>
                      <a:pt x="693" y="506"/>
                    </a:cubicBezTo>
                    <a:cubicBezTo>
                      <a:pt x="811" y="436"/>
                      <a:pt x="841" y="219"/>
                      <a:pt x="673" y="15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362" name="Google Shape;362;p21"/>
              <p:cNvSpPr/>
              <p:nvPr/>
            </p:nvSpPr>
            <p:spPr>
              <a:xfrm>
                <a:off x="2793391" y="-1542488"/>
                <a:ext cx="632824" cy="588623"/>
              </a:xfrm>
              <a:custGeom>
                <a:rect b="b" l="l" r="r" t="t"/>
                <a:pathLst>
                  <a:path extrusionOk="0" h="754" w="811">
                    <a:moveTo>
                      <a:pt x="424" y="488"/>
                    </a:moveTo>
                    <a:cubicBezTo>
                      <a:pt x="113" y="0"/>
                      <a:pt x="113" y="0"/>
                      <a:pt x="11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86" y="449"/>
                      <a:pt x="286" y="449"/>
                      <a:pt x="286" y="449"/>
                    </a:cubicBezTo>
                    <a:cubicBezTo>
                      <a:pt x="306" y="481"/>
                      <a:pt x="341" y="500"/>
                      <a:pt x="378" y="500"/>
                    </a:cubicBezTo>
                    <a:cubicBezTo>
                      <a:pt x="417" y="500"/>
                      <a:pt x="417" y="500"/>
                      <a:pt x="417" y="500"/>
                    </a:cubicBezTo>
                    <a:cubicBezTo>
                      <a:pt x="392" y="543"/>
                      <a:pt x="392" y="543"/>
                      <a:pt x="392" y="543"/>
                    </a:cubicBezTo>
                    <a:cubicBezTo>
                      <a:pt x="392" y="543"/>
                      <a:pt x="392" y="543"/>
                      <a:pt x="392" y="543"/>
                    </a:cubicBezTo>
                    <a:cubicBezTo>
                      <a:pt x="356" y="605"/>
                      <a:pt x="306" y="636"/>
                      <a:pt x="249" y="634"/>
                    </a:cubicBezTo>
                    <a:cubicBezTo>
                      <a:pt x="140" y="628"/>
                      <a:pt x="131" y="552"/>
                      <a:pt x="127" y="473"/>
                    </a:cubicBezTo>
                    <a:cubicBezTo>
                      <a:pt x="127" y="262"/>
                      <a:pt x="127" y="262"/>
                      <a:pt x="127" y="262"/>
                    </a:cubicBezTo>
                    <a:cubicBezTo>
                      <a:pt x="30" y="262"/>
                      <a:pt x="30" y="262"/>
                      <a:pt x="30" y="262"/>
                    </a:cubicBezTo>
                    <a:cubicBezTo>
                      <a:pt x="30" y="473"/>
                      <a:pt x="30" y="473"/>
                      <a:pt x="30" y="473"/>
                    </a:cubicBezTo>
                    <a:cubicBezTo>
                      <a:pt x="30" y="473"/>
                      <a:pt x="30" y="473"/>
                      <a:pt x="30" y="473"/>
                    </a:cubicBezTo>
                    <a:cubicBezTo>
                      <a:pt x="29" y="595"/>
                      <a:pt x="67" y="675"/>
                      <a:pt x="154" y="707"/>
                    </a:cubicBezTo>
                    <a:cubicBezTo>
                      <a:pt x="218" y="731"/>
                      <a:pt x="357" y="754"/>
                      <a:pt x="456" y="615"/>
                    </a:cubicBezTo>
                    <a:cubicBezTo>
                      <a:pt x="497" y="557"/>
                      <a:pt x="811" y="0"/>
                      <a:pt x="811" y="0"/>
                    </a:cubicBezTo>
                    <a:cubicBezTo>
                      <a:pt x="698" y="0"/>
                      <a:pt x="698" y="0"/>
                      <a:pt x="698" y="0"/>
                    </a:cubicBezTo>
                    <a:lnTo>
                      <a:pt x="424" y="488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363" name="Google Shape;363;p21"/>
              <p:cNvSpPr/>
              <p:nvPr/>
            </p:nvSpPr>
            <p:spPr>
              <a:xfrm>
                <a:off x="704850" y="-1542488"/>
                <a:ext cx="728595" cy="544421"/>
              </a:xfrm>
              <a:custGeom>
                <a:rect b="b" l="l" r="r" t="t"/>
                <a:pathLst>
                  <a:path extrusionOk="0" h="698" w="934">
                    <a:moveTo>
                      <a:pt x="467" y="0"/>
                    </a:moveTo>
                    <a:cubicBezTo>
                      <a:pt x="675" y="410"/>
                      <a:pt x="675" y="410"/>
                      <a:pt x="675" y="410"/>
                    </a:cubicBezTo>
                    <a:cubicBezTo>
                      <a:pt x="259" y="410"/>
                      <a:pt x="259" y="410"/>
                      <a:pt x="259" y="410"/>
                    </a:cubicBezTo>
                    <a:cubicBezTo>
                      <a:pt x="467" y="0"/>
                      <a:pt x="467" y="0"/>
                      <a:pt x="467" y="0"/>
                    </a:cubicBezTo>
                    <a:cubicBezTo>
                      <a:pt x="354" y="0"/>
                      <a:pt x="354" y="0"/>
                      <a:pt x="354" y="0"/>
                    </a:cubicBezTo>
                    <a:cubicBezTo>
                      <a:pt x="0" y="698"/>
                      <a:pt x="0" y="698"/>
                      <a:pt x="0" y="698"/>
                    </a:cubicBezTo>
                    <a:cubicBezTo>
                      <a:pt x="46" y="698"/>
                      <a:pt x="46" y="698"/>
                      <a:pt x="46" y="698"/>
                    </a:cubicBezTo>
                    <a:cubicBezTo>
                      <a:pt x="87" y="698"/>
                      <a:pt x="124" y="675"/>
                      <a:pt x="143" y="639"/>
                    </a:cubicBezTo>
                    <a:cubicBezTo>
                      <a:pt x="187" y="551"/>
                      <a:pt x="187" y="551"/>
                      <a:pt x="187" y="551"/>
                    </a:cubicBezTo>
                    <a:cubicBezTo>
                      <a:pt x="200" y="527"/>
                      <a:pt x="224" y="512"/>
                      <a:pt x="251" y="512"/>
                    </a:cubicBezTo>
                    <a:cubicBezTo>
                      <a:pt x="683" y="512"/>
                      <a:pt x="683" y="512"/>
                      <a:pt x="683" y="512"/>
                    </a:cubicBezTo>
                    <a:cubicBezTo>
                      <a:pt x="710" y="512"/>
                      <a:pt x="735" y="527"/>
                      <a:pt x="747" y="551"/>
                    </a:cubicBezTo>
                    <a:cubicBezTo>
                      <a:pt x="791" y="639"/>
                      <a:pt x="791" y="639"/>
                      <a:pt x="791" y="639"/>
                    </a:cubicBezTo>
                    <a:cubicBezTo>
                      <a:pt x="810" y="675"/>
                      <a:pt x="847" y="698"/>
                      <a:pt x="888" y="698"/>
                    </a:cubicBezTo>
                    <a:cubicBezTo>
                      <a:pt x="934" y="698"/>
                      <a:pt x="934" y="698"/>
                      <a:pt x="934" y="698"/>
                    </a:cubicBezTo>
                    <a:cubicBezTo>
                      <a:pt x="580" y="0"/>
                      <a:pt x="580" y="0"/>
                      <a:pt x="580" y="0"/>
                    </a:cubicBezTo>
                    <a:lnTo>
                      <a:pt x="46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364" name="Google Shape;364;p21"/>
              <p:cNvSpPr/>
              <p:nvPr/>
            </p:nvSpPr>
            <p:spPr>
              <a:xfrm>
                <a:off x="4179121" y="-1542488"/>
                <a:ext cx="729332" cy="544421"/>
              </a:xfrm>
              <a:custGeom>
                <a:rect b="b" l="l" r="r" t="t"/>
                <a:pathLst>
                  <a:path extrusionOk="0" h="698" w="935">
                    <a:moveTo>
                      <a:pt x="467" y="0"/>
                    </a:moveTo>
                    <a:cubicBezTo>
                      <a:pt x="676" y="410"/>
                      <a:pt x="676" y="410"/>
                      <a:pt x="676" y="410"/>
                    </a:cubicBezTo>
                    <a:cubicBezTo>
                      <a:pt x="259" y="410"/>
                      <a:pt x="259" y="410"/>
                      <a:pt x="259" y="410"/>
                    </a:cubicBezTo>
                    <a:cubicBezTo>
                      <a:pt x="467" y="0"/>
                      <a:pt x="467" y="0"/>
                      <a:pt x="467" y="0"/>
                    </a:cubicBezTo>
                    <a:cubicBezTo>
                      <a:pt x="398" y="0"/>
                      <a:pt x="335" y="39"/>
                      <a:pt x="304" y="101"/>
                    </a:cubicBezTo>
                    <a:cubicBezTo>
                      <a:pt x="0" y="698"/>
                      <a:pt x="0" y="698"/>
                      <a:pt x="0" y="698"/>
                    </a:cubicBezTo>
                    <a:cubicBezTo>
                      <a:pt x="113" y="698"/>
                      <a:pt x="113" y="698"/>
                      <a:pt x="113" y="698"/>
                    </a:cubicBezTo>
                    <a:cubicBezTo>
                      <a:pt x="208" y="512"/>
                      <a:pt x="208" y="512"/>
                      <a:pt x="208" y="512"/>
                    </a:cubicBezTo>
                    <a:cubicBezTo>
                      <a:pt x="727" y="512"/>
                      <a:pt x="727" y="512"/>
                      <a:pt x="727" y="512"/>
                    </a:cubicBezTo>
                    <a:cubicBezTo>
                      <a:pt x="822" y="698"/>
                      <a:pt x="822" y="698"/>
                      <a:pt x="822" y="698"/>
                    </a:cubicBezTo>
                    <a:cubicBezTo>
                      <a:pt x="935" y="698"/>
                      <a:pt x="935" y="698"/>
                      <a:pt x="935" y="698"/>
                    </a:cubicBezTo>
                    <a:cubicBezTo>
                      <a:pt x="631" y="101"/>
                      <a:pt x="631" y="101"/>
                      <a:pt x="631" y="101"/>
                    </a:cubicBezTo>
                    <a:cubicBezTo>
                      <a:pt x="600" y="39"/>
                      <a:pt x="537" y="0"/>
                      <a:pt x="46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365" name="Google Shape;365;p21"/>
              <p:cNvSpPr/>
              <p:nvPr/>
            </p:nvSpPr>
            <p:spPr>
              <a:xfrm>
                <a:off x="3488098" y="-1542488"/>
                <a:ext cx="608513" cy="545157"/>
              </a:xfrm>
              <a:custGeom>
                <a:rect b="b" l="l" r="r" t="t"/>
                <a:pathLst>
                  <a:path extrusionOk="0" h="699" w="780">
                    <a:moveTo>
                      <a:pt x="548" y="298"/>
                    </a:moveTo>
                    <a:cubicBezTo>
                      <a:pt x="780" y="0"/>
                      <a:pt x="780" y="0"/>
                      <a:pt x="780" y="0"/>
                    </a:cubicBezTo>
                    <a:cubicBezTo>
                      <a:pt x="657" y="0"/>
                      <a:pt x="657" y="0"/>
                      <a:pt x="657" y="0"/>
                    </a:cubicBezTo>
                    <a:cubicBezTo>
                      <a:pt x="501" y="201"/>
                      <a:pt x="501" y="201"/>
                      <a:pt x="501" y="201"/>
                    </a:cubicBezTo>
                    <a:cubicBezTo>
                      <a:pt x="451" y="265"/>
                      <a:pt x="375" y="302"/>
                      <a:pt x="295" y="302"/>
                    </a:cubicBezTo>
                    <a:cubicBezTo>
                      <a:pt x="95" y="302"/>
                      <a:pt x="95" y="302"/>
                      <a:pt x="95" y="302"/>
                    </a:cubicBezTo>
                    <a:cubicBezTo>
                      <a:pt x="96" y="0"/>
                      <a:pt x="96" y="0"/>
                      <a:pt x="9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699"/>
                      <a:pt x="0" y="699"/>
                      <a:pt x="0" y="699"/>
                    </a:cubicBezTo>
                    <a:cubicBezTo>
                      <a:pt x="94" y="699"/>
                      <a:pt x="94" y="699"/>
                      <a:pt x="94" y="699"/>
                    </a:cubicBezTo>
                    <a:cubicBezTo>
                      <a:pt x="95" y="399"/>
                      <a:pt x="95" y="399"/>
                      <a:pt x="95" y="399"/>
                    </a:cubicBezTo>
                    <a:cubicBezTo>
                      <a:pt x="342" y="399"/>
                      <a:pt x="342" y="399"/>
                      <a:pt x="342" y="399"/>
                    </a:cubicBezTo>
                    <a:cubicBezTo>
                      <a:pt x="423" y="399"/>
                      <a:pt x="499" y="362"/>
                      <a:pt x="548" y="29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366" name="Google Shape;366;p21"/>
              <p:cNvSpPr/>
              <p:nvPr/>
            </p:nvSpPr>
            <p:spPr>
              <a:xfrm>
                <a:off x="2154673" y="-1542488"/>
                <a:ext cx="576098" cy="545157"/>
              </a:xfrm>
              <a:custGeom>
                <a:rect b="b" l="l" r="r" t="t"/>
                <a:pathLst>
                  <a:path extrusionOk="0" h="699" w="739">
                    <a:moveTo>
                      <a:pt x="520" y="276"/>
                    </a:moveTo>
                    <a:cubicBezTo>
                      <a:pt x="482" y="274"/>
                      <a:pt x="104" y="275"/>
                      <a:pt x="104" y="275"/>
                    </a:cubicBezTo>
                    <a:cubicBezTo>
                      <a:pt x="104" y="87"/>
                      <a:pt x="104" y="87"/>
                      <a:pt x="104" y="87"/>
                    </a:cubicBezTo>
                    <a:cubicBezTo>
                      <a:pt x="676" y="87"/>
                      <a:pt x="676" y="87"/>
                      <a:pt x="676" y="87"/>
                    </a:cubicBezTo>
                    <a:cubicBezTo>
                      <a:pt x="676" y="0"/>
                      <a:pt x="676" y="0"/>
                      <a:pt x="676" y="0"/>
                    </a:cubicBezTo>
                    <a:cubicBezTo>
                      <a:pt x="104" y="0"/>
                      <a:pt x="104" y="0"/>
                      <a:pt x="104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610"/>
                      <a:pt x="0" y="610"/>
                      <a:pt x="0" y="610"/>
                    </a:cubicBezTo>
                    <a:cubicBezTo>
                      <a:pt x="58" y="610"/>
                      <a:pt x="104" y="564"/>
                      <a:pt x="104" y="507"/>
                    </a:cubicBezTo>
                    <a:cubicBezTo>
                      <a:pt x="104" y="368"/>
                      <a:pt x="104" y="368"/>
                      <a:pt x="104" y="368"/>
                    </a:cubicBezTo>
                    <a:cubicBezTo>
                      <a:pt x="104" y="368"/>
                      <a:pt x="389" y="367"/>
                      <a:pt x="528" y="370"/>
                    </a:cubicBezTo>
                    <a:cubicBezTo>
                      <a:pt x="597" y="372"/>
                      <a:pt x="626" y="412"/>
                      <a:pt x="626" y="482"/>
                    </a:cubicBezTo>
                    <a:cubicBezTo>
                      <a:pt x="626" y="551"/>
                      <a:pt x="603" y="602"/>
                      <a:pt x="528" y="605"/>
                    </a:cubicBezTo>
                    <a:cubicBezTo>
                      <a:pt x="399" y="611"/>
                      <a:pt x="104" y="610"/>
                      <a:pt x="104" y="610"/>
                    </a:cubicBezTo>
                    <a:cubicBezTo>
                      <a:pt x="104" y="699"/>
                      <a:pt x="104" y="699"/>
                      <a:pt x="104" y="699"/>
                    </a:cubicBezTo>
                    <a:cubicBezTo>
                      <a:pt x="186" y="699"/>
                      <a:pt x="269" y="699"/>
                      <a:pt x="351" y="698"/>
                    </a:cubicBezTo>
                    <a:cubicBezTo>
                      <a:pt x="426" y="697"/>
                      <a:pt x="494" y="695"/>
                      <a:pt x="569" y="691"/>
                    </a:cubicBezTo>
                    <a:cubicBezTo>
                      <a:pt x="668" y="686"/>
                      <a:pt x="739" y="631"/>
                      <a:pt x="739" y="471"/>
                    </a:cubicBezTo>
                    <a:cubicBezTo>
                      <a:pt x="739" y="380"/>
                      <a:pt x="708" y="285"/>
                      <a:pt x="520" y="27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367" name="Google Shape;367;p21"/>
              <p:cNvSpPr/>
              <p:nvPr/>
            </p:nvSpPr>
            <p:spPr>
              <a:xfrm>
                <a:off x="1454809" y="-1594057"/>
                <a:ext cx="496535" cy="236481"/>
              </a:xfrm>
              <a:custGeom>
                <a:rect b="b" l="l" r="r" t="t"/>
                <a:pathLst>
                  <a:path extrusionOk="0" h="303" w="636">
                    <a:moveTo>
                      <a:pt x="99" y="273"/>
                    </a:moveTo>
                    <a:cubicBezTo>
                      <a:pt x="167" y="193"/>
                      <a:pt x="323" y="104"/>
                      <a:pt x="462" y="150"/>
                    </a:cubicBezTo>
                    <a:cubicBezTo>
                      <a:pt x="500" y="163"/>
                      <a:pt x="525" y="193"/>
                      <a:pt x="531" y="224"/>
                    </a:cubicBezTo>
                    <a:cubicBezTo>
                      <a:pt x="636" y="224"/>
                      <a:pt x="636" y="224"/>
                      <a:pt x="636" y="224"/>
                    </a:cubicBezTo>
                    <a:cubicBezTo>
                      <a:pt x="635" y="209"/>
                      <a:pt x="632" y="192"/>
                      <a:pt x="627" y="176"/>
                    </a:cubicBezTo>
                    <a:cubicBezTo>
                      <a:pt x="546" y="0"/>
                      <a:pt x="298" y="43"/>
                      <a:pt x="204" y="82"/>
                    </a:cubicBezTo>
                    <a:cubicBezTo>
                      <a:pt x="120" y="116"/>
                      <a:pt x="59" y="165"/>
                      <a:pt x="0" y="246"/>
                    </a:cubicBezTo>
                    <a:cubicBezTo>
                      <a:pt x="25" y="266"/>
                      <a:pt x="48" y="284"/>
                      <a:pt x="72" y="303"/>
                    </a:cubicBezTo>
                    <a:cubicBezTo>
                      <a:pt x="83" y="291"/>
                      <a:pt x="92" y="282"/>
                      <a:pt x="99" y="27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grpSp>
            <p:nvGrpSpPr>
              <p:cNvPr id="368" name="Google Shape;368;p21"/>
              <p:cNvGrpSpPr/>
              <p:nvPr/>
            </p:nvGrpSpPr>
            <p:grpSpPr>
              <a:xfrm>
                <a:off x="704850" y="-827473"/>
                <a:ext cx="2037708" cy="177545"/>
                <a:chOff x="704850" y="-751273"/>
                <a:chExt cx="2037708" cy="177545"/>
              </a:xfrm>
            </p:grpSpPr>
            <p:sp>
              <p:nvSpPr>
                <p:cNvPr id="369" name="Google Shape;369;p21"/>
                <p:cNvSpPr/>
                <p:nvPr/>
              </p:nvSpPr>
              <p:spPr>
                <a:xfrm>
                  <a:off x="704850" y="-749063"/>
                  <a:ext cx="102401" cy="125976"/>
                </a:xfrm>
                <a:custGeom>
                  <a:rect b="b" l="l" r="r" t="t"/>
                  <a:pathLst>
                    <a:path extrusionOk="0" h="171" w="139">
                      <a:moveTo>
                        <a:pt x="0" y="0"/>
                      </a:moveTo>
                      <a:lnTo>
                        <a:pt x="139" y="0"/>
                      </a:lnTo>
                      <a:lnTo>
                        <a:pt x="139" y="171"/>
                      </a:lnTo>
                      <a:lnTo>
                        <a:pt x="108" y="171"/>
                      </a:lnTo>
                      <a:lnTo>
                        <a:pt x="108" y="28"/>
                      </a:lnTo>
                      <a:lnTo>
                        <a:pt x="31" y="28"/>
                      </a:lnTo>
                      <a:lnTo>
                        <a:pt x="31" y="171"/>
                      </a:lnTo>
                      <a:lnTo>
                        <a:pt x="0" y="17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370" name="Google Shape;370;p21"/>
                <p:cNvSpPr/>
                <p:nvPr/>
              </p:nvSpPr>
              <p:spPr>
                <a:xfrm>
                  <a:off x="845559" y="-751273"/>
                  <a:ext cx="111978" cy="177545"/>
                </a:xfrm>
                <a:custGeom>
                  <a:rect b="b" l="l" r="r" t="t"/>
                  <a:pathLst>
                    <a:path extrusionOk="0" h="228" w="144">
                      <a:moveTo>
                        <a:pt x="0" y="3"/>
                      </a:moveTo>
                      <a:cubicBezTo>
                        <a:pt x="22" y="3"/>
                        <a:pt x="22" y="3"/>
                        <a:pt x="22" y="3"/>
                      </a:cubicBezTo>
                      <a:cubicBezTo>
                        <a:pt x="25" y="25"/>
                        <a:pt x="25" y="25"/>
                        <a:pt x="25" y="25"/>
                      </a:cubicBezTo>
                      <a:cubicBezTo>
                        <a:pt x="26" y="25"/>
                        <a:pt x="26" y="25"/>
                        <a:pt x="26" y="25"/>
                      </a:cubicBezTo>
                      <a:cubicBezTo>
                        <a:pt x="33" y="16"/>
                        <a:pt x="41" y="10"/>
                        <a:pt x="50" y="6"/>
                      </a:cubicBezTo>
                      <a:cubicBezTo>
                        <a:pt x="58" y="2"/>
                        <a:pt x="68" y="0"/>
                        <a:pt x="79" y="0"/>
                      </a:cubicBezTo>
                      <a:cubicBezTo>
                        <a:pt x="89" y="0"/>
                        <a:pt x="98" y="2"/>
                        <a:pt x="106" y="5"/>
                      </a:cubicBezTo>
                      <a:cubicBezTo>
                        <a:pt x="114" y="9"/>
                        <a:pt x="121" y="13"/>
                        <a:pt x="126" y="20"/>
                      </a:cubicBezTo>
                      <a:cubicBezTo>
                        <a:pt x="132" y="27"/>
                        <a:pt x="137" y="35"/>
                        <a:pt x="140" y="44"/>
                      </a:cubicBezTo>
                      <a:cubicBezTo>
                        <a:pt x="143" y="54"/>
                        <a:pt x="144" y="66"/>
                        <a:pt x="144" y="79"/>
                      </a:cubicBezTo>
                      <a:cubicBezTo>
                        <a:pt x="144" y="88"/>
                        <a:pt x="144" y="88"/>
                        <a:pt x="144" y="88"/>
                      </a:cubicBezTo>
                      <a:cubicBezTo>
                        <a:pt x="144" y="101"/>
                        <a:pt x="143" y="112"/>
                        <a:pt x="139" y="122"/>
                      </a:cubicBezTo>
                      <a:cubicBezTo>
                        <a:pt x="136" y="131"/>
                        <a:pt x="132" y="140"/>
                        <a:pt x="126" y="146"/>
                      </a:cubicBezTo>
                      <a:cubicBezTo>
                        <a:pt x="120" y="153"/>
                        <a:pt x="113" y="158"/>
                        <a:pt x="105" y="161"/>
                      </a:cubicBezTo>
                      <a:cubicBezTo>
                        <a:pt x="97" y="164"/>
                        <a:pt x="89" y="166"/>
                        <a:pt x="79" y="166"/>
                      </a:cubicBezTo>
                      <a:cubicBezTo>
                        <a:pt x="68" y="166"/>
                        <a:pt x="59" y="164"/>
                        <a:pt x="51" y="161"/>
                      </a:cubicBezTo>
                      <a:cubicBezTo>
                        <a:pt x="43" y="158"/>
                        <a:pt x="36" y="152"/>
                        <a:pt x="29" y="144"/>
                      </a:cubicBezTo>
                      <a:cubicBezTo>
                        <a:pt x="29" y="144"/>
                        <a:pt x="29" y="144"/>
                        <a:pt x="29" y="144"/>
                      </a:cubicBezTo>
                      <a:cubicBezTo>
                        <a:pt x="29" y="228"/>
                        <a:pt x="29" y="228"/>
                        <a:pt x="29" y="228"/>
                      </a:cubicBezTo>
                      <a:cubicBezTo>
                        <a:pt x="0" y="228"/>
                        <a:pt x="0" y="228"/>
                        <a:pt x="0" y="228"/>
                      </a:cubicBezTo>
                      <a:lnTo>
                        <a:pt x="0" y="3"/>
                      </a:lnTo>
                      <a:close/>
                      <a:moveTo>
                        <a:pt x="71" y="140"/>
                      </a:moveTo>
                      <a:cubicBezTo>
                        <a:pt x="84" y="140"/>
                        <a:pt x="95" y="136"/>
                        <a:pt x="103" y="127"/>
                      </a:cubicBezTo>
                      <a:cubicBezTo>
                        <a:pt x="110" y="119"/>
                        <a:pt x="114" y="105"/>
                        <a:pt x="114" y="88"/>
                      </a:cubicBezTo>
                      <a:cubicBezTo>
                        <a:pt x="114" y="79"/>
                        <a:pt x="114" y="79"/>
                        <a:pt x="114" y="79"/>
                      </a:cubicBezTo>
                      <a:cubicBezTo>
                        <a:pt x="114" y="61"/>
                        <a:pt x="110" y="48"/>
                        <a:pt x="102" y="40"/>
                      </a:cubicBezTo>
                      <a:cubicBezTo>
                        <a:pt x="95" y="31"/>
                        <a:pt x="84" y="27"/>
                        <a:pt x="71" y="27"/>
                      </a:cubicBezTo>
                      <a:cubicBezTo>
                        <a:pt x="58" y="27"/>
                        <a:pt x="48" y="31"/>
                        <a:pt x="40" y="39"/>
                      </a:cubicBezTo>
                      <a:cubicBezTo>
                        <a:pt x="32" y="48"/>
                        <a:pt x="29" y="61"/>
                        <a:pt x="29" y="79"/>
                      </a:cubicBezTo>
                      <a:cubicBezTo>
                        <a:pt x="29" y="88"/>
                        <a:pt x="29" y="88"/>
                        <a:pt x="29" y="88"/>
                      </a:cubicBezTo>
                      <a:cubicBezTo>
                        <a:pt x="29" y="105"/>
                        <a:pt x="32" y="118"/>
                        <a:pt x="40" y="127"/>
                      </a:cubicBezTo>
                      <a:cubicBezTo>
                        <a:pt x="48" y="135"/>
                        <a:pt x="58" y="140"/>
                        <a:pt x="71" y="14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371" name="Google Shape;371;p21"/>
                <p:cNvSpPr/>
                <p:nvPr/>
              </p:nvSpPr>
              <p:spPr>
                <a:xfrm>
                  <a:off x="980375" y="-751273"/>
                  <a:ext cx="112715" cy="129659"/>
                </a:xfrm>
                <a:custGeom>
                  <a:rect b="b" l="l" r="r" t="t"/>
                  <a:pathLst>
                    <a:path extrusionOk="0" h="166" w="145">
                      <a:moveTo>
                        <a:pt x="74" y="166"/>
                      </a:moveTo>
                      <a:cubicBezTo>
                        <a:pt x="63" y="166"/>
                        <a:pt x="53" y="164"/>
                        <a:pt x="43" y="161"/>
                      </a:cubicBezTo>
                      <a:cubicBezTo>
                        <a:pt x="34" y="157"/>
                        <a:pt x="27" y="152"/>
                        <a:pt x="20" y="145"/>
                      </a:cubicBezTo>
                      <a:cubicBezTo>
                        <a:pt x="14" y="139"/>
                        <a:pt x="9" y="130"/>
                        <a:pt x="5" y="121"/>
                      </a:cubicBezTo>
                      <a:cubicBezTo>
                        <a:pt x="2" y="111"/>
                        <a:pt x="0" y="100"/>
                        <a:pt x="0" y="88"/>
                      </a:cubicBezTo>
                      <a:cubicBezTo>
                        <a:pt x="0" y="79"/>
                        <a:pt x="0" y="79"/>
                        <a:pt x="0" y="79"/>
                      </a:cubicBezTo>
                      <a:cubicBezTo>
                        <a:pt x="0" y="66"/>
                        <a:pt x="2" y="55"/>
                        <a:pt x="5" y="45"/>
                      </a:cubicBezTo>
                      <a:cubicBezTo>
                        <a:pt x="9" y="36"/>
                        <a:pt x="14" y="27"/>
                        <a:pt x="20" y="21"/>
                      </a:cubicBezTo>
                      <a:cubicBezTo>
                        <a:pt x="26" y="14"/>
                        <a:pt x="34" y="9"/>
                        <a:pt x="43" y="6"/>
                      </a:cubicBezTo>
                      <a:cubicBezTo>
                        <a:pt x="52" y="2"/>
                        <a:pt x="62" y="0"/>
                        <a:pt x="73" y="0"/>
                      </a:cubicBezTo>
                      <a:cubicBezTo>
                        <a:pt x="83" y="0"/>
                        <a:pt x="93" y="2"/>
                        <a:pt x="102" y="6"/>
                      </a:cubicBezTo>
                      <a:cubicBezTo>
                        <a:pt x="111" y="9"/>
                        <a:pt x="119" y="14"/>
                        <a:pt x="125" y="21"/>
                      </a:cubicBezTo>
                      <a:cubicBezTo>
                        <a:pt x="131" y="28"/>
                        <a:pt x="136" y="36"/>
                        <a:pt x="140" y="46"/>
                      </a:cubicBezTo>
                      <a:cubicBezTo>
                        <a:pt x="143" y="56"/>
                        <a:pt x="145" y="68"/>
                        <a:pt x="145" y="81"/>
                      </a:cubicBezTo>
                      <a:cubicBezTo>
                        <a:pt x="145" y="92"/>
                        <a:pt x="145" y="92"/>
                        <a:pt x="145" y="92"/>
                      </a:cubicBezTo>
                      <a:cubicBezTo>
                        <a:pt x="30" y="92"/>
                        <a:pt x="30" y="92"/>
                        <a:pt x="30" y="92"/>
                      </a:cubicBezTo>
                      <a:cubicBezTo>
                        <a:pt x="31" y="107"/>
                        <a:pt x="35" y="119"/>
                        <a:pt x="42" y="127"/>
                      </a:cubicBezTo>
                      <a:cubicBezTo>
                        <a:pt x="50" y="136"/>
                        <a:pt x="60" y="140"/>
                        <a:pt x="73" y="140"/>
                      </a:cubicBezTo>
                      <a:cubicBezTo>
                        <a:pt x="83" y="140"/>
                        <a:pt x="91" y="138"/>
                        <a:pt x="98" y="134"/>
                      </a:cubicBezTo>
                      <a:cubicBezTo>
                        <a:pt x="105" y="130"/>
                        <a:pt x="110" y="124"/>
                        <a:pt x="113" y="115"/>
                      </a:cubicBezTo>
                      <a:cubicBezTo>
                        <a:pt x="143" y="115"/>
                        <a:pt x="143" y="115"/>
                        <a:pt x="143" y="115"/>
                      </a:cubicBezTo>
                      <a:cubicBezTo>
                        <a:pt x="139" y="132"/>
                        <a:pt x="132" y="145"/>
                        <a:pt x="120" y="153"/>
                      </a:cubicBezTo>
                      <a:cubicBezTo>
                        <a:pt x="108" y="162"/>
                        <a:pt x="93" y="166"/>
                        <a:pt x="74" y="166"/>
                      </a:cubicBezTo>
                      <a:close/>
                      <a:moveTo>
                        <a:pt x="73" y="27"/>
                      </a:moveTo>
                      <a:cubicBezTo>
                        <a:pt x="60" y="27"/>
                        <a:pt x="51" y="30"/>
                        <a:pt x="44" y="37"/>
                      </a:cubicBezTo>
                      <a:cubicBezTo>
                        <a:pt x="37" y="44"/>
                        <a:pt x="32" y="55"/>
                        <a:pt x="31" y="68"/>
                      </a:cubicBezTo>
                      <a:cubicBezTo>
                        <a:pt x="115" y="68"/>
                        <a:pt x="115" y="68"/>
                        <a:pt x="115" y="68"/>
                      </a:cubicBezTo>
                      <a:cubicBezTo>
                        <a:pt x="112" y="40"/>
                        <a:pt x="98" y="27"/>
                        <a:pt x="73" y="2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372" name="Google Shape;372;p21"/>
                <p:cNvSpPr/>
                <p:nvPr/>
              </p:nvSpPr>
              <p:spPr>
                <a:xfrm>
                  <a:off x="1105614" y="-749063"/>
                  <a:ext cx="131869" cy="157654"/>
                </a:xfrm>
                <a:custGeom>
                  <a:rect b="b" l="l" r="r" t="t"/>
                  <a:pathLst>
                    <a:path extrusionOk="0" h="202" w="169">
                      <a:moveTo>
                        <a:pt x="0" y="134"/>
                      </a:moveTo>
                      <a:cubicBezTo>
                        <a:pt x="16" y="134"/>
                        <a:pt x="16" y="134"/>
                        <a:pt x="16" y="134"/>
                      </a:cubicBezTo>
                      <a:cubicBezTo>
                        <a:pt x="19" y="129"/>
                        <a:pt x="22" y="124"/>
                        <a:pt x="25" y="119"/>
                      </a:cubicBezTo>
                      <a:cubicBezTo>
                        <a:pt x="27" y="114"/>
                        <a:pt x="29" y="108"/>
                        <a:pt x="30" y="102"/>
                      </a:cubicBezTo>
                      <a:cubicBezTo>
                        <a:pt x="31" y="95"/>
                        <a:pt x="32" y="87"/>
                        <a:pt x="33" y="79"/>
                      </a:cubicBezTo>
                      <a:cubicBezTo>
                        <a:pt x="33" y="70"/>
                        <a:pt x="34" y="60"/>
                        <a:pt x="34" y="48"/>
                      </a:cubicBezTo>
                      <a:cubicBezTo>
                        <a:pt x="34" y="0"/>
                        <a:pt x="34" y="0"/>
                        <a:pt x="34" y="0"/>
                      </a:cubicBezTo>
                      <a:cubicBezTo>
                        <a:pt x="149" y="0"/>
                        <a:pt x="149" y="0"/>
                        <a:pt x="149" y="0"/>
                      </a:cubicBezTo>
                      <a:cubicBezTo>
                        <a:pt x="149" y="134"/>
                        <a:pt x="149" y="134"/>
                        <a:pt x="149" y="134"/>
                      </a:cubicBezTo>
                      <a:cubicBezTo>
                        <a:pt x="169" y="134"/>
                        <a:pt x="169" y="134"/>
                        <a:pt x="169" y="134"/>
                      </a:cubicBezTo>
                      <a:cubicBezTo>
                        <a:pt x="169" y="202"/>
                        <a:pt x="169" y="202"/>
                        <a:pt x="169" y="202"/>
                      </a:cubicBezTo>
                      <a:cubicBezTo>
                        <a:pt x="141" y="202"/>
                        <a:pt x="141" y="202"/>
                        <a:pt x="141" y="202"/>
                      </a:cubicBezTo>
                      <a:cubicBezTo>
                        <a:pt x="141" y="161"/>
                        <a:pt x="141" y="161"/>
                        <a:pt x="141" y="161"/>
                      </a:cubicBezTo>
                      <a:cubicBezTo>
                        <a:pt x="28" y="161"/>
                        <a:pt x="28" y="161"/>
                        <a:pt x="28" y="161"/>
                      </a:cubicBezTo>
                      <a:cubicBezTo>
                        <a:pt x="28" y="202"/>
                        <a:pt x="28" y="202"/>
                        <a:pt x="28" y="202"/>
                      </a:cubicBezTo>
                      <a:cubicBezTo>
                        <a:pt x="0" y="202"/>
                        <a:pt x="0" y="202"/>
                        <a:pt x="0" y="202"/>
                      </a:cubicBezTo>
                      <a:lnTo>
                        <a:pt x="0" y="134"/>
                      </a:lnTo>
                      <a:close/>
                      <a:moveTo>
                        <a:pt x="121" y="134"/>
                      </a:moveTo>
                      <a:cubicBezTo>
                        <a:pt x="121" y="26"/>
                        <a:pt x="121" y="26"/>
                        <a:pt x="121" y="26"/>
                      </a:cubicBezTo>
                      <a:cubicBezTo>
                        <a:pt x="61" y="26"/>
                        <a:pt x="61" y="26"/>
                        <a:pt x="61" y="26"/>
                      </a:cubicBezTo>
                      <a:cubicBezTo>
                        <a:pt x="61" y="48"/>
                        <a:pt x="61" y="48"/>
                        <a:pt x="61" y="48"/>
                      </a:cubicBezTo>
                      <a:cubicBezTo>
                        <a:pt x="61" y="59"/>
                        <a:pt x="61" y="68"/>
                        <a:pt x="61" y="76"/>
                      </a:cubicBezTo>
                      <a:cubicBezTo>
                        <a:pt x="60" y="84"/>
                        <a:pt x="60" y="92"/>
                        <a:pt x="58" y="99"/>
                      </a:cubicBezTo>
                      <a:cubicBezTo>
                        <a:pt x="57" y="105"/>
                        <a:pt x="56" y="112"/>
                        <a:pt x="54" y="117"/>
                      </a:cubicBezTo>
                      <a:cubicBezTo>
                        <a:pt x="53" y="123"/>
                        <a:pt x="51" y="128"/>
                        <a:pt x="48" y="134"/>
                      </a:cubicBezTo>
                      <a:cubicBezTo>
                        <a:pt x="48" y="134"/>
                        <a:pt x="48" y="134"/>
                        <a:pt x="48" y="134"/>
                      </a:cubicBezTo>
                      <a:lnTo>
                        <a:pt x="121" y="134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373" name="Google Shape;373;p21"/>
                <p:cNvSpPr/>
                <p:nvPr/>
              </p:nvSpPr>
              <p:spPr>
                <a:xfrm>
                  <a:off x="1261057" y="-749063"/>
                  <a:ext cx="103138" cy="125976"/>
                </a:xfrm>
                <a:custGeom>
                  <a:rect b="b" l="l" r="r" t="t"/>
                  <a:pathLst>
                    <a:path extrusionOk="0" h="171" w="140">
                      <a:moveTo>
                        <a:pt x="0" y="0"/>
                      </a:moveTo>
                      <a:lnTo>
                        <a:pt x="140" y="0"/>
                      </a:lnTo>
                      <a:lnTo>
                        <a:pt x="140" y="171"/>
                      </a:lnTo>
                      <a:lnTo>
                        <a:pt x="109" y="171"/>
                      </a:lnTo>
                      <a:lnTo>
                        <a:pt x="109" y="28"/>
                      </a:lnTo>
                      <a:lnTo>
                        <a:pt x="31" y="28"/>
                      </a:lnTo>
                      <a:lnTo>
                        <a:pt x="31" y="171"/>
                      </a:lnTo>
                      <a:lnTo>
                        <a:pt x="0" y="17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374" name="Google Shape;374;p21"/>
                <p:cNvSpPr/>
                <p:nvPr/>
              </p:nvSpPr>
              <p:spPr>
                <a:xfrm>
                  <a:off x="1401030" y="-751273"/>
                  <a:ext cx="113452" cy="177545"/>
                </a:xfrm>
                <a:custGeom>
                  <a:rect b="b" l="l" r="r" t="t"/>
                  <a:pathLst>
                    <a:path extrusionOk="0" h="228" w="145">
                      <a:moveTo>
                        <a:pt x="0" y="3"/>
                      </a:moveTo>
                      <a:cubicBezTo>
                        <a:pt x="23" y="3"/>
                        <a:pt x="23" y="3"/>
                        <a:pt x="23" y="3"/>
                      </a:cubicBezTo>
                      <a:cubicBezTo>
                        <a:pt x="26" y="25"/>
                        <a:pt x="26" y="25"/>
                        <a:pt x="26" y="25"/>
                      </a:cubicBezTo>
                      <a:cubicBezTo>
                        <a:pt x="27" y="25"/>
                        <a:pt x="27" y="25"/>
                        <a:pt x="27" y="25"/>
                      </a:cubicBezTo>
                      <a:cubicBezTo>
                        <a:pt x="34" y="16"/>
                        <a:pt x="42" y="10"/>
                        <a:pt x="50" y="6"/>
                      </a:cubicBezTo>
                      <a:cubicBezTo>
                        <a:pt x="59" y="2"/>
                        <a:pt x="68" y="0"/>
                        <a:pt x="80" y="0"/>
                      </a:cubicBezTo>
                      <a:cubicBezTo>
                        <a:pt x="90" y="0"/>
                        <a:pt x="98" y="2"/>
                        <a:pt x="106" y="5"/>
                      </a:cubicBezTo>
                      <a:cubicBezTo>
                        <a:pt x="114" y="9"/>
                        <a:pt x="121" y="13"/>
                        <a:pt x="127" y="20"/>
                      </a:cubicBezTo>
                      <a:cubicBezTo>
                        <a:pt x="133" y="27"/>
                        <a:pt x="137" y="35"/>
                        <a:pt x="140" y="44"/>
                      </a:cubicBezTo>
                      <a:cubicBezTo>
                        <a:pt x="143" y="54"/>
                        <a:pt x="145" y="66"/>
                        <a:pt x="145" y="79"/>
                      </a:cubicBezTo>
                      <a:cubicBezTo>
                        <a:pt x="145" y="88"/>
                        <a:pt x="145" y="88"/>
                        <a:pt x="145" y="88"/>
                      </a:cubicBezTo>
                      <a:cubicBezTo>
                        <a:pt x="145" y="101"/>
                        <a:pt x="143" y="112"/>
                        <a:pt x="140" y="122"/>
                      </a:cubicBezTo>
                      <a:cubicBezTo>
                        <a:pt x="137" y="131"/>
                        <a:pt x="132" y="140"/>
                        <a:pt x="127" y="146"/>
                      </a:cubicBezTo>
                      <a:cubicBezTo>
                        <a:pt x="121" y="153"/>
                        <a:pt x="114" y="158"/>
                        <a:pt x="106" y="161"/>
                      </a:cubicBezTo>
                      <a:cubicBezTo>
                        <a:pt x="98" y="164"/>
                        <a:pt x="89" y="166"/>
                        <a:pt x="80" y="166"/>
                      </a:cubicBezTo>
                      <a:cubicBezTo>
                        <a:pt x="69" y="166"/>
                        <a:pt x="60" y="164"/>
                        <a:pt x="52" y="161"/>
                      </a:cubicBezTo>
                      <a:cubicBezTo>
                        <a:pt x="44" y="158"/>
                        <a:pt x="37" y="152"/>
                        <a:pt x="30" y="144"/>
                      </a:cubicBezTo>
                      <a:cubicBezTo>
                        <a:pt x="29" y="144"/>
                        <a:pt x="29" y="144"/>
                        <a:pt x="29" y="144"/>
                      </a:cubicBezTo>
                      <a:cubicBezTo>
                        <a:pt x="29" y="228"/>
                        <a:pt x="29" y="228"/>
                        <a:pt x="29" y="228"/>
                      </a:cubicBezTo>
                      <a:cubicBezTo>
                        <a:pt x="0" y="228"/>
                        <a:pt x="0" y="228"/>
                        <a:pt x="0" y="228"/>
                      </a:cubicBezTo>
                      <a:lnTo>
                        <a:pt x="0" y="3"/>
                      </a:lnTo>
                      <a:close/>
                      <a:moveTo>
                        <a:pt x="72" y="140"/>
                      </a:moveTo>
                      <a:cubicBezTo>
                        <a:pt x="85" y="140"/>
                        <a:pt x="95" y="136"/>
                        <a:pt x="103" y="127"/>
                      </a:cubicBezTo>
                      <a:cubicBezTo>
                        <a:pt x="111" y="119"/>
                        <a:pt x="115" y="105"/>
                        <a:pt x="115" y="88"/>
                      </a:cubicBezTo>
                      <a:cubicBezTo>
                        <a:pt x="115" y="79"/>
                        <a:pt x="115" y="79"/>
                        <a:pt x="115" y="79"/>
                      </a:cubicBezTo>
                      <a:cubicBezTo>
                        <a:pt x="115" y="61"/>
                        <a:pt x="111" y="48"/>
                        <a:pt x="103" y="40"/>
                      </a:cubicBezTo>
                      <a:cubicBezTo>
                        <a:pt x="95" y="31"/>
                        <a:pt x="85" y="27"/>
                        <a:pt x="72" y="27"/>
                      </a:cubicBezTo>
                      <a:cubicBezTo>
                        <a:pt x="59" y="27"/>
                        <a:pt x="49" y="31"/>
                        <a:pt x="41" y="39"/>
                      </a:cubicBezTo>
                      <a:cubicBezTo>
                        <a:pt x="33" y="48"/>
                        <a:pt x="29" y="61"/>
                        <a:pt x="29" y="79"/>
                      </a:cubicBezTo>
                      <a:cubicBezTo>
                        <a:pt x="29" y="88"/>
                        <a:pt x="29" y="88"/>
                        <a:pt x="29" y="88"/>
                      </a:cubicBezTo>
                      <a:cubicBezTo>
                        <a:pt x="29" y="105"/>
                        <a:pt x="33" y="118"/>
                        <a:pt x="41" y="127"/>
                      </a:cubicBezTo>
                      <a:cubicBezTo>
                        <a:pt x="49" y="135"/>
                        <a:pt x="59" y="140"/>
                        <a:pt x="72" y="14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375" name="Google Shape;375;p21"/>
                <p:cNvSpPr/>
                <p:nvPr/>
              </p:nvSpPr>
              <p:spPr>
                <a:xfrm>
                  <a:off x="1544687" y="-749063"/>
                  <a:ext cx="107558" cy="125976"/>
                </a:xfrm>
                <a:custGeom>
                  <a:rect b="b" l="l" r="r" t="t"/>
                  <a:pathLst>
                    <a:path extrusionOk="0" h="171" w="146">
                      <a:moveTo>
                        <a:pt x="0" y="0"/>
                      </a:moveTo>
                      <a:lnTo>
                        <a:pt x="30" y="0"/>
                      </a:lnTo>
                      <a:lnTo>
                        <a:pt x="30" y="132"/>
                      </a:lnTo>
                      <a:lnTo>
                        <a:pt x="31" y="132"/>
                      </a:lnTo>
                      <a:lnTo>
                        <a:pt x="105" y="0"/>
                      </a:lnTo>
                      <a:lnTo>
                        <a:pt x="146" y="0"/>
                      </a:lnTo>
                      <a:lnTo>
                        <a:pt x="146" y="171"/>
                      </a:lnTo>
                      <a:lnTo>
                        <a:pt x="116" y="171"/>
                      </a:lnTo>
                      <a:lnTo>
                        <a:pt x="116" y="37"/>
                      </a:lnTo>
                      <a:lnTo>
                        <a:pt x="114" y="37"/>
                      </a:lnTo>
                      <a:lnTo>
                        <a:pt x="40" y="171"/>
                      </a:lnTo>
                      <a:lnTo>
                        <a:pt x="0" y="17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376" name="Google Shape;376;p21"/>
                <p:cNvSpPr/>
                <p:nvPr/>
              </p:nvSpPr>
              <p:spPr>
                <a:xfrm>
                  <a:off x="1689816" y="-749063"/>
                  <a:ext cx="107558" cy="125976"/>
                </a:xfrm>
                <a:custGeom>
                  <a:rect b="b" l="l" r="r" t="t"/>
                  <a:pathLst>
                    <a:path extrusionOk="0" h="171" w="146">
                      <a:moveTo>
                        <a:pt x="0" y="0"/>
                      </a:moveTo>
                      <a:lnTo>
                        <a:pt x="31" y="0"/>
                      </a:lnTo>
                      <a:lnTo>
                        <a:pt x="31" y="69"/>
                      </a:lnTo>
                      <a:lnTo>
                        <a:pt x="115" y="69"/>
                      </a:lnTo>
                      <a:lnTo>
                        <a:pt x="115" y="0"/>
                      </a:lnTo>
                      <a:lnTo>
                        <a:pt x="146" y="0"/>
                      </a:lnTo>
                      <a:lnTo>
                        <a:pt x="146" y="171"/>
                      </a:lnTo>
                      <a:lnTo>
                        <a:pt x="115" y="171"/>
                      </a:lnTo>
                      <a:lnTo>
                        <a:pt x="115" y="97"/>
                      </a:lnTo>
                      <a:lnTo>
                        <a:pt x="31" y="97"/>
                      </a:lnTo>
                      <a:lnTo>
                        <a:pt x="31" y="171"/>
                      </a:lnTo>
                      <a:lnTo>
                        <a:pt x="0" y="17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377" name="Google Shape;377;p21"/>
                <p:cNvSpPr/>
                <p:nvPr/>
              </p:nvSpPr>
              <p:spPr>
                <a:xfrm>
                  <a:off x="1834946" y="-749063"/>
                  <a:ext cx="108294" cy="125976"/>
                </a:xfrm>
                <a:custGeom>
                  <a:rect b="b" l="l" r="r" t="t"/>
                  <a:pathLst>
                    <a:path extrusionOk="0" h="171" w="147">
                      <a:moveTo>
                        <a:pt x="0" y="0"/>
                      </a:moveTo>
                      <a:lnTo>
                        <a:pt x="31" y="0"/>
                      </a:lnTo>
                      <a:lnTo>
                        <a:pt x="31" y="132"/>
                      </a:lnTo>
                      <a:lnTo>
                        <a:pt x="32" y="132"/>
                      </a:lnTo>
                      <a:lnTo>
                        <a:pt x="106" y="0"/>
                      </a:lnTo>
                      <a:lnTo>
                        <a:pt x="147" y="0"/>
                      </a:lnTo>
                      <a:lnTo>
                        <a:pt x="147" y="171"/>
                      </a:lnTo>
                      <a:lnTo>
                        <a:pt x="116" y="171"/>
                      </a:lnTo>
                      <a:lnTo>
                        <a:pt x="116" y="37"/>
                      </a:lnTo>
                      <a:lnTo>
                        <a:pt x="115" y="37"/>
                      </a:lnTo>
                      <a:lnTo>
                        <a:pt x="41" y="171"/>
                      </a:lnTo>
                      <a:lnTo>
                        <a:pt x="0" y="17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378" name="Google Shape;378;p21"/>
                <p:cNvSpPr/>
                <p:nvPr/>
              </p:nvSpPr>
              <p:spPr>
                <a:xfrm>
                  <a:off x="1980812" y="-749063"/>
                  <a:ext cx="132606" cy="125976"/>
                </a:xfrm>
                <a:custGeom>
                  <a:rect b="b" l="l" r="r" t="t"/>
                  <a:pathLst>
                    <a:path extrusionOk="0" h="171" w="180">
                      <a:moveTo>
                        <a:pt x="0" y="0"/>
                      </a:moveTo>
                      <a:lnTo>
                        <a:pt x="45" y="0"/>
                      </a:lnTo>
                      <a:lnTo>
                        <a:pt x="91" y="96"/>
                      </a:lnTo>
                      <a:lnTo>
                        <a:pt x="91" y="96"/>
                      </a:lnTo>
                      <a:lnTo>
                        <a:pt x="136" y="0"/>
                      </a:lnTo>
                      <a:lnTo>
                        <a:pt x="180" y="0"/>
                      </a:lnTo>
                      <a:lnTo>
                        <a:pt x="180" y="171"/>
                      </a:lnTo>
                      <a:lnTo>
                        <a:pt x="149" y="171"/>
                      </a:lnTo>
                      <a:lnTo>
                        <a:pt x="149" y="37"/>
                      </a:lnTo>
                      <a:lnTo>
                        <a:pt x="149" y="37"/>
                      </a:lnTo>
                      <a:lnTo>
                        <a:pt x="106" y="131"/>
                      </a:lnTo>
                      <a:lnTo>
                        <a:pt x="75" y="131"/>
                      </a:lnTo>
                      <a:lnTo>
                        <a:pt x="31" y="37"/>
                      </a:lnTo>
                      <a:lnTo>
                        <a:pt x="31" y="37"/>
                      </a:lnTo>
                      <a:lnTo>
                        <a:pt x="31" y="171"/>
                      </a:lnTo>
                      <a:lnTo>
                        <a:pt x="0" y="17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379" name="Google Shape;379;p21"/>
                <p:cNvSpPr/>
                <p:nvPr/>
              </p:nvSpPr>
              <p:spPr>
                <a:xfrm>
                  <a:off x="2142149" y="-751273"/>
                  <a:ext cx="105348" cy="129659"/>
                </a:xfrm>
                <a:custGeom>
                  <a:rect b="b" l="l" r="r" t="t"/>
                  <a:pathLst>
                    <a:path extrusionOk="0" h="166" w="135">
                      <a:moveTo>
                        <a:pt x="55" y="166"/>
                      </a:moveTo>
                      <a:cubicBezTo>
                        <a:pt x="37" y="166"/>
                        <a:pt x="23" y="162"/>
                        <a:pt x="14" y="153"/>
                      </a:cubicBezTo>
                      <a:cubicBezTo>
                        <a:pt x="5" y="145"/>
                        <a:pt x="0" y="133"/>
                        <a:pt x="0" y="118"/>
                      </a:cubicBezTo>
                      <a:cubicBezTo>
                        <a:pt x="0" y="102"/>
                        <a:pt x="6" y="89"/>
                        <a:pt x="16" y="80"/>
                      </a:cubicBezTo>
                      <a:cubicBezTo>
                        <a:pt x="27" y="71"/>
                        <a:pt x="45" y="66"/>
                        <a:pt x="69" y="66"/>
                      </a:cubicBezTo>
                      <a:cubicBezTo>
                        <a:pt x="106" y="66"/>
                        <a:pt x="106" y="66"/>
                        <a:pt x="106" y="66"/>
                      </a:cubicBezTo>
                      <a:cubicBezTo>
                        <a:pt x="106" y="57"/>
                        <a:pt x="106" y="57"/>
                        <a:pt x="106" y="57"/>
                      </a:cubicBezTo>
                      <a:cubicBezTo>
                        <a:pt x="106" y="47"/>
                        <a:pt x="104" y="39"/>
                        <a:pt x="98" y="34"/>
                      </a:cubicBezTo>
                      <a:cubicBezTo>
                        <a:pt x="93" y="29"/>
                        <a:pt x="84" y="27"/>
                        <a:pt x="71" y="27"/>
                      </a:cubicBezTo>
                      <a:cubicBezTo>
                        <a:pt x="59" y="27"/>
                        <a:pt x="51" y="29"/>
                        <a:pt x="46" y="33"/>
                      </a:cubicBezTo>
                      <a:cubicBezTo>
                        <a:pt x="40" y="37"/>
                        <a:pt x="37" y="42"/>
                        <a:pt x="36" y="48"/>
                      </a:cubicBezTo>
                      <a:cubicBezTo>
                        <a:pt x="7" y="48"/>
                        <a:pt x="7" y="48"/>
                        <a:pt x="7" y="48"/>
                      </a:cubicBezTo>
                      <a:cubicBezTo>
                        <a:pt x="7" y="41"/>
                        <a:pt x="9" y="35"/>
                        <a:pt x="12" y="29"/>
                      </a:cubicBezTo>
                      <a:cubicBezTo>
                        <a:pt x="15" y="23"/>
                        <a:pt x="19" y="18"/>
                        <a:pt x="24" y="14"/>
                      </a:cubicBezTo>
                      <a:cubicBezTo>
                        <a:pt x="29" y="10"/>
                        <a:pt x="36" y="6"/>
                        <a:pt x="44" y="4"/>
                      </a:cubicBezTo>
                      <a:cubicBezTo>
                        <a:pt x="52" y="1"/>
                        <a:pt x="61" y="0"/>
                        <a:pt x="71" y="0"/>
                      </a:cubicBezTo>
                      <a:cubicBezTo>
                        <a:pt x="93" y="0"/>
                        <a:pt x="109" y="5"/>
                        <a:pt x="120" y="15"/>
                      </a:cubicBezTo>
                      <a:cubicBezTo>
                        <a:pt x="130" y="25"/>
                        <a:pt x="135" y="40"/>
                        <a:pt x="135" y="59"/>
                      </a:cubicBezTo>
                      <a:cubicBezTo>
                        <a:pt x="135" y="164"/>
                        <a:pt x="135" y="164"/>
                        <a:pt x="135" y="164"/>
                      </a:cubicBezTo>
                      <a:cubicBezTo>
                        <a:pt x="113" y="164"/>
                        <a:pt x="113" y="164"/>
                        <a:pt x="113" y="164"/>
                      </a:cubicBezTo>
                      <a:cubicBezTo>
                        <a:pt x="109" y="139"/>
                        <a:pt x="109" y="139"/>
                        <a:pt x="109" y="139"/>
                      </a:cubicBezTo>
                      <a:cubicBezTo>
                        <a:pt x="109" y="139"/>
                        <a:pt x="109" y="139"/>
                        <a:pt x="109" y="139"/>
                      </a:cubicBezTo>
                      <a:cubicBezTo>
                        <a:pt x="95" y="157"/>
                        <a:pt x="78" y="166"/>
                        <a:pt x="55" y="166"/>
                      </a:cubicBezTo>
                      <a:close/>
                      <a:moveTo>
                        <a:pt x="58" y="140"/>
                      </a:moveTo>
                      <a:cubicBezTo>
                        <a:pt x="65" y="140"/>
                        <a:pt x="71" y="139"/>
                        <a:pt x="77" y="136"/>
                      </a:cubicBezTo>
                      <a:cubicBezTo>
                        <a:pt x="83" y="134"/>
                        <a:pt x="88" y="131"/>
                        <a:pt x="92" y="127"/>
                      </a:cubicBezTo>
                      <a:cubicBezTo>
                        <a:pt x="97" y="123"/>
                        <a:pt x="100" y="118"/>
                        <a:pt x="103" y="113"/>
                      </a:cubicBezTo>
                      <a:cubicBezTo>
                        <a:pt x="105" y="108"/>
                        <a:pt x="106" y="102"/>
                        <a:pt x="106" y="96"/>
                      </a:cubicBezTo>
                      <a:cubicBezTo>
                        <a:pt x="106" y="90"/>
                        <a:pt x="106" y="90"/>
                        <a:pt x="106" y="90"/>
                      </a:cubicBezTo>
                      <a:cubicBezTo>
                        <a:pt x="71" y="90"/>
                        <a:pt x="71" y="90"/>
                        <a:pt x="71" y="90"/>
                      </a:cubicBezTo>
                      <a:cubicBezTo>
                        <a:pt x="56" y="90"/>
                        <a:pt x="45" y="93"/>
                        <a:pt x="39" y="98"/>
                      </a:cubicBezTo>
                      <a:cubicBezTo>
                        <a:pt x="33" y="103"/>
                        <a:pt x="30" y="110"/>
                        <a:pt x="30" y="118"/>
                      </a:cubicBezTo>
                      <a:cubicBezTo>
                        <a:pt x="30" y="124"/>
                        <a:pt x="33" y="130"/>
                        <a:pt x="37" y="134"/>
                      </a:cubicBezTo>
                      <a:cubicBezTo>
                        <a:pt x="42" y="138"/>
                        <a:pt x="49" y="140"/>
                        <a:pt x="58" y="14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380" name="Google Shape;380;p21"/>
                <p:cNvSpPr/>
                <p:nvPr/>
              </p:nvSpPr>
              <p:spPr>
                <a:xfrm>
                  <a:off x="2263705" y="-749063"/>
                  <a:ext cx="103138" cy="125976"/>
                </a:xfrm>
                <a:custGeom>
                  <a:rect b="b" l="l" r="r" t="t"/>
                  <a:pathLst>
                    <a:path extrusionOk="0" h="171" w="140">
                      <a:moveTo>
                        <a:pt x="55" y="28"/>
                      </a:moveTo>
                      <a:lnTo>
                        <a:pt x="0" y="28"/>
                      </a:lnTo>
                      <a:lnTo>
                        <a:pt x="0" y="0"/>
                      </a:lnTo>
                      <a:lnTo>
                        <a:pt x="140" y="0"/>
                      </a:lnTo>
                      <a:lnTo>
                        <a:pt x="140" y="28"/>
                      </a:lnTo>
                      <a:lnTo>
                        <a:pt x="86" y="28"/>
                      </a:lnTo>
                      <a:lnTo>
                        <a:pt x="86" y="171"/>
                      </a:lnTo>
                      <a:lnTo>
                        <a:pt x="55" y="171"/>
                      </a:lnTo>
                      <a:lnTo>
                        <a:pt x="55" y="28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381" name="Google Shape;381;p21"/>
                <p:cNvSpPr/>
                <p:nvPr/>
              </p:nvSpPr>
              <p:spPr>
                <a:xfrm>
                  <a:off x="2377156" y="-751273"/>
                  <a:ext cx="111978" cy="129659"/>
                </a:xfrm>
                <a:custGeom>
                  <a:rect b="b" l="l" r="r" t="t"/>
                  <a:pathLst>
                    <a:path extrusionOk="0" h="166" w="144">
                      <a:moveTo>
                        <a:pt x="74" y="166"/>
                      </a:moveTo>
                      <a:cubicBezTo>
                        <a:pt x="62" y="166"/>
                        <a:pt x="52" y="164"/>
                        <a:pt x="43" y="161"/>
                      </a:cubicBezTo>
                      <a:cubicBezTo>
                        <a:pt x="34" y="157"/>
                        <a:pt x="26" y="152"/>
                        <a:pt x="20" y="145"/>
                      </a:cubicBezTo>
                      <a:cubicBezTo>
                        <a:pt x="13" y="139"/>
                        <a:pt x="8" y="130"/>
                        <a:pt x="5" y="121"/>
                      </a:cubicBezTo>
                      <a:cubicBezTo>
                        <a:pt x="2" y="111"/>
                        <a:pt x="0" y="100"/>
                        <a:pt x="0" y="88"/>
                      </a:cubicBezTo>
                      <a:cubicBezTo>
                        <a:pt x="0" y="79"/>
                        <a:pt x="0" y="79"/>
                        <a:pt x="0" y="79"/>
                      </a:cubicBezTo>
                      <a:cubicBezTo>
                        <a:pt x="0" y="66"/>
                        <a:pt x="2" y="55"/>
                        <a:pt x="5" y="45"/>
                      </a:cubicBezTo>
                      <a:cubicBezTo>
                        <a:pt x="8" y="36"/>
                        <a:pt x="13" y="27"/>
                        <a:pt x="20" y="21"/>
                      </a:cubicBezTo>
                      <a:cubicBezTo>
                        <a:pt x="26" y="14"/>
                        <a:pt x="34" y="9"/>
                        <a:pt x="42" y="6"/>
                      </a:cubicBezTo>
                      <a:cubicBezTo>
                        <a:pt x="51" y="2"/>
                        <a:pt x="61" y="0"/>
                        <a:pt x="72" y="0"/>
                      </a:cubicBezTo>
                      <a:cubicBezTo>
                        <a:pt x="83" y="0"/>
                        <a:pt x="93" y="2"/>
                        <a:pt x="102" y="6"/>
                      </a:cubicBezTo>
                      <a:cubicBezTo>
                        <a:pt x="111" y="9"/>
                        <a:pt x="118" y="14"/>
                        <a:pt x="125" y="21"/>
                      </a:cubicBezTo>
                      <a:cubicBezTo>
                        <a:pt x="131" y="28"/>
                        <a:pt x="136" y="36"/>
                        <a:pt x="139" y="46"/>
                      </a:cubicBezTo>
                      <a:cubicBezTo>
                        <a:pt x="143" y="56"/>
                        <a:pt x="144" y="68"/>
                        <a:pt x="144" y="81"/>
                      </a:cubicBezTo>
                      <a:cubicBezTo>
                        <a:pt x="144" y="92"/>
                        <a:pt x="144" y="92"/>
                        <a:pt x="144" y="92"/>
                      </a:cubicBezTo>
                      <a:cubicBezTo>
                        <a:pt x="30" y="92"/>
                        <a:pt x="30" y="92"/>
                        <a:pt x="30" y="92"/>
                      </a:cubicBezTo>
                      <a:cubicBezTo>
                        <a:pt x="30" y="107"/>
                        <a:pt x="34" y="119"/>
                        <a:pt x="42" y="127"/>
                      </a:cubicBezTo>
                      <a:cubicBezTo>
                        <a:pt x="49" y="136"/>
                        <a:pt x="59" y="140"/>
                        <a:pt x="72" y="140"/>
                      </a:cubicBezTo>
                      <a:cubicBezTo>
                        <a:pt x="82" y="140"/>
                        <a:pt x="91" y="138"/>
                        <a:pt x="98" y="134"/>
                      </a:cubicBezTo>
                      <a:cubicBezTo>
                        <a:pt x="104" y="130"/>
                        <a:pt x="109" y="124"/>
                        <a:pt x="113" y="115"/>
                      </a:cubicBezTo>
                      <a:cubicBezTo>
                        <a:pt x="143" y="115"/>
                        <a:pt x="143" y="115"/>
                        <a:pt x="143" y="115"/>
                      </a:cubicBezTo>
                      <a:cubicBezTo>
                        <a:pt x="139" y="132"/>
                        <a:pt x="131" y="145"/>
                        <a:pt x="119" y="153"/>
                      </a:cubicBezTo>
                      <a:cubicBezTo>
                        <a:pt x="107" y="162"/>
                        <a:pt x="92" y="166"/>
                        <a:pt x="74" y="166"/>
                      </a:cubicBezTo>
                      <a:close/>
                      <a:moveTo>
                        <a:pt x="72" y="27"/>
                      </a:moveTo>
                      <a:cubicBezTo>
                        <a:pt x="60" y="27"/>
                        <a:pt x="50" y="30"/>
                        <a:pt x="43" y="37"/>
                      </a:cubicBezTo>
                      <a:cubicBezTo>
                        <a:pt x="36" y="44"/>
                        <a:pt x="32" y="55"/>
                        <a:pt x="30" y="68"/>
                      </a:cubicBezTo>
                      <a:cubicBezTo>
                        <a:pt x="114" y="68"/>
                        <a:pt x="114" y="68"/>
                        <a:pt x="114" y="68"/>
                      </a:cubicBezTo>
                      <a:cubicBezTo>
                        <a:pt x="112" y="40"/>
                        <a:pt x="98" y="27"/>
                        <a:pt x="72" y="2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382" name="Google Shape;382;p21"/>
                <p:cNvSpPr/>
                <p:nvPr/>
              </p:nvSpPr>
              <p:spPr>
                <a:xfrm>
                  <a:off x="2502395" y="-749063"/>
                  <a:ext cx="114188" cy="127449"/>
                </a:xfrm>
                <a:custGeom>
                  <a:rect b="b" l="l" r="r" t="t"/>
                  <a:pathLst>
                    <a:path extrusionOk="0" h="163" w="146">
                      <a:moveTo>
                        <a:pt x="0" y="137"/>
                      </a:moveTo>
                      <a:cubicBezTo>
                        <a:pt x="4" y="137"/>
                        <a:pt x="4" y="137"/>
                        <a:pt x="4" y="137"/>
                      </a:cubicBezTo>
                      <a:cubicBezTo>
                        <a:pt x="11" y="137"/>
                        <a:pt x="15" y="135"/>
                        <a:pt x="19" y="131"/>
                      </a:cubicBezTo>
                      <a:cubicBezTo>
                        <a:pt x="23" y="127"/>
                        <a:pt x="25" y="121"/>
                        <a:pt x="27" y="113"/>
                      </a:cubicBezTo>
                      <a:cubicBezTo>
                        <a:pt x="28" y="106"/>
                        <a:pt x="29" y="96"/>
                        <a:pt x="30" y="86"/>
                      </a:cubicBezTo>
                      <a:cubicBezTo>
                        <a:pt x="30" y="75"/>
                        <a:pt x="30" y="63"/>
                        <a:pt x="30" y="50"/>
                      </a:cubicBezTo>
                      <a:cubicBezTo>
                        <a:pt x="30" y="0"/>
                        <a:pt x="30" y="0"/>
                        <a:pt x="30" y="0"/>
                      </a:cubicBezTo>
                      <a:cubicBezTo>
                        <a:pt x="146" y="0"/>
                        <a:pt x="146" y="0"/>
                        <a:pt x="146" y="0"/>
                      </a:cubicBezTo>
                      <a:cubicBezTo>
                        <a:pt x="146" y="161"/>
                        <a:pt x="146" y="161"/>
                        <a:pt x="146" y="161"/>
                      </a:cubicBezTo>
                      <a:cubicBezTo>
                        <a:pt x="117" y="161"/>
                        <a:pt x="117" y="161"/>
                        <a:pt x="117" y="161"/>
                      </a:cubicBezTo>
                      <a:cubicBezTo>
                        <a:pt x="117" y="26"/>
                        <a:pt x="117" y="26"/>
                        <a:pt x="117" y="26"/>
                      </a:cubicBezTo>
                      <a:cubicBezTo>
                        <a:pt x="59" y="26"/>
                        <a:pt x="59" y="26"/>
                        <a:pt x="59" y="26"/>
                      </a:cubicBezTo>
                      <a:cubicBezTo>
                        <a:pt x="59" y="50"/>
                        <a:pt x="59" y="50"/>
                        <a:pt x="59" y="50"/>
                      </a:cubicBezTo>
                      <a:cubicBezTo>
                        <a:pt x="59" y="64"/>
                        <a:pt x="59" y="79"/>
                        <a:pt x="58" y="92"/>
                      </a:cubicBezTo>
                      <a:cubicBezTo>
                        <a:pt x="57" y="106"/>
                        <a:pt x="55" y="118"/>
                        <a:pt x="52" y="129"/>
                      </a:cubicBezTo>
                      <a:cubicBezTo>
                        <a:pt x="49" y="139"/>
                        <a:pt x="43" y="148"/>
                        <a:pt x="36" y="154"/>
                      </a:cubicBezTo>
                      <a:cubicBezTo>
                        <a:pt x="28" y="160"/>
                        <a:pt x="18" y="163"/>
                        <a:pt x="4" y="163"/>
                      </a:cubicBezTo>
                      <a:cubicBezTo>
                        <a:pt x="0" y="163"/>
                        <a:pt x="0" y="163"/>
                        <a:pt x="0" y="163"/>
                      </a:cubicBezTo>
                      <a:lnTo>
                        <a:pt x="0" y="137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383" name="Google Shape;383;p21"/>
                <p:cNvSpPr/>
                <p:nvPr/>
              </p:nvSpPr>
              <p:spPr>
                <a:xfrm>
                  <a:off x="2643104" y="-749063"/>
                  <a:ext cx="99454" cy="125976"/>
                </a:xfrm>
                <a:custGeom>
                  <a:rect b="b" l="l" r="r" t="t"/>
                  <a:pathLst>
                    <a:path extrusionOk="0" h="161" w="128">
                      <a:moveTo>
                        <a:pt x="36" y="99"/>
                      </a:moveTo>
                      <a:cubicBezTo>
                        <a:pt x="25" y="95"/>
                        <a:pt x="18" y="89"/>
                        <a:pt x="13" y="81"/>
                      </a:cubicBezTo>
                      <a:cubicBezTo>
                        <a:pt x="8" y="73"/>
                        <a:pt x="6" y="64"/>
                        <a:pt x="6" y="53"/>
                      </a:cubicBezTo>
                      <a:cubicBezTo>
                        <a:pt x="6" y="36"/>
                        <a:pt x="11" y="23"/>
                        <a:pt x="22" y="14"/>
                      </a:cubicBezTo>
                      <a:cubicBezTo>
                        <a:pt x="32" y="4"/>
                        <a:pt x="49" y="0"/>
                        <a:pt x="74" y="0"/>
                      </a:cubicBezTo>
                      <a:cubicBezTo>
                        <a:pt x="128" y="0"/>
                        <a:pt x="128" y="0"/>
                        <a:pt x="128" y="0"/>
                      </a:cubicBezTo>
                      <a:cubicBezTo>
                        <a:pt x="128" y="161"/>
                        <a:pt x="128" y="161"/>
                        <a:pt x="128" y="161"/>
                      </a:cubicBezTo>
                      <a:cubicBezTo>
                        <a:pt x="99" y="161"/>
                        <a:pt x="99" y="161"/>
                        <a:pt x="99" y="161"/>
                      </a:cubicBezTo>
                      <a:cubicBezTo>
                        <a:pt x="99" y="105"/>
                        <a:pt x="99" y="105"/>
                        <a:pt x="99" y="105"/>
                      </a:cubicBezTo>
                      <a:cubicBezTo>
                        <a:pt x="74" y="105"/>
                        <a:pt x="74" y="105"/>
                        <a:pt x="74" y="105"/>
                      </a:cubicBezTo>
                      <a:cubicBezTo>
                        <a:pt x="72" y="105"/>
                        <a:pt x="70" y="105"/>
                        <a:pt x="68" y="105"/>
                      </a:cubicBezTo>
                      <a:cubicBezTo>
                        <a:pt x="67" y="105"/>
                        <a:pt x="65" y="104"/>
                        <a:pt x="63" y="104"/>
                      </a:cubicBezTo>
                      <a:cubicBezTo>
                        <a:pt x="32" y="161"/>
                        <a:pt x="32" y="161"/>
                        <a:pt x="32" y="161"/>
                      </a:cubicBezTo>
                      <a:cubicBezTo>
                        <a:pt x="0" y="161"/>
                        <a:pt x="0" y="161"/>
                        <a:pt x="0" y="161"/>
                      </a:cubicBezTo>
                      <a:lnTo>
                        <a:pt x="36" y="99"/>
                      </a:lnTo>
                      <a:close/>
                      <a:moveTo>
                        <a:pt x="36" y="53"/>
                      </a:moveTo>
                      <a:cubicBezTo>
                        <a:pt x="36" y="61"/>
                        <a:pt x="39" y="67"/>
                        <a:pt x="45" y="72"/>
                      </a:cubicBezTo>
                      <a:cubicBezTo>
                        <a:pt x="50" y="76"/>
                        <a:pt x="60" y="78"/>
                        <a:pt x="75" y="78"/>
                      </a:cubicBezTo>
                      <a:cubicBezTo>
                        <a:pt x="99" y="78"/>
                        <a:pt x="99" y="78"/>
                        <a:pt x="99" y="78"/>
                      </a:cubicBezTo>
                      <a:cubicBezTo>
                        <a:pt x="99" y="26"/>
                        <a:pt x="99" y="26"/>
                        <a:pt x="99" y="26"/>
                      </a:cubicBezTo>
                      <a:cubicBezTo>
                        <a:pt x="75" y="26"/>
                        <a:pt x="75" y="26"/>
                        <a:pt x="75" y="26"/>
                      </a:cubicBezTo>
                      <a:cubicBezTo>
                        <a:pt x="60" y="26"/>
                        <a:pt x="50" y="28"/>
                        <a:pt x="44" y="33"/>
                      </a:cubicBezTo>
                      <a:cubicBezTo>
                        <a:pt x="39" y="37"/>
                        <a:pt x="36" y="44"/>
                        <a:pt x="36" y="53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</p:grpSp>
        </p:grp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Слайд с фото">
  <p:cSld name="2_Слайд с фото"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22"/>
          <p:cNvSpPr txBox="1"/>
          <p:nvPr>
            <p:ph type="title"/>
          </p:nvPr>
        </p:nvSpPr>
        <p:spPr>
          <a:xfrm>
            <a:off x="254001" y="475192"/>
            <a:ext cx="11099800" cy="6762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6" name="Google Shape;386;p22"/>
          <p:cNvSpPr txBox="1"/>
          <p:nvPr>
            <p:ph idx="1" type="subTitle"/>
          </p:nvPr>
        </p:nvSpPr>
        <p:spPr>
          <a:xfrm>
            <a:off x="254001" y="140267"/>
            <a:ext cx="6426926" cy="334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lvl="2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lvl="3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  <p:sp>
        <p:nvSpPr>
          <p:cNvPr id="387" name="Google Shape;387;p22"/>
          <p:cNvSpPr/>
          <p:nvPr>
            <p:ph idx="2" type="pic"/>
          </p:nvPr>
        </p:nvSpPr>
        <p:spPr>
          <a:xfrm>
            <a:off x="0" y="1440111"/>
            <a:ext cx="6176513" cy="4313708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388" name="Google Shape;388;p22"/>
          <p:cNvGrpSpPr/>
          <p:nvPr/>
        </p:nvGrpSpPr>
        <p:grpSpPr>
          <a:xfrm>
            <a:off x="285749" y="6205388"/>
            <a:ext cx="11654205" cy="595461"/>
            <a:chOff x="285749" y="6205388"/>
            <a:chExt cx="11654205" cy="595461"/>
          </a:xfrm>
        </p:grpSpPr>
        <p:pic>
          <p:nvPicPr>
            <p:cNvPr id="389" name="Google Shape;389;p22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11078577" y="6285637"/>
              <a:ext cx="861377" cy="45125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90" name="Google Shape;390;p22"/>
            <p:cNvSpPr txBox="1"/>
            <p:nvPr/>
          </p:nvSpPr>
          <p:spPr>
            <a:xfrm>
              <a:off x="5388046" y="6328460"/>
              <a:ext cx="5593382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000">
                  <a:solidFill>
                    <a:srgbClr val="006EF3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Материалы являются собственностью АО «Корпорация «МСП»</a:t>
              </a:r>
              <a:br>
                <a:rPr lang="ru-RU" sz="1000">
                  <a:solidFill>
                    <a:srgbClr val="006EF3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</a:br>
              <a:r>
                <a:rPr lang="ru-RU" sz="1000">
                  <a:solidFill>
                    <a:srgbClr val="006EF3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и могут быть использованы с разрешения правообладателя</a:t>
              </a:r>
              <a:endParaRPr sz="1000">
                <a:solidFill>
                  <a:srgbClr val="006EF3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grpSp>
          <p:nvGrpSpPr>
            <p:cNvPr id="391" name="Google Shape;391;p22"/>
            <p:cNvGrpSpPr/>
            <p:nvPr/>
          </p:nvGrpSpPr>
          <p:grpSpPr>
            <a:xfrm>
              <a:off x="285749" y="6205388"/>
              <a:ext cx="2651207" cy="595461"/>
              <a:chOff x="704850" y="-1594057"/>
              <a:chExt cx="4203603" cy="944129"/>
            </a:xfrm>
          </p:grpSpPr>
          <p:sp>
            <p:nvSpPr>
              <p:cNvPr id="392" name="Google Shape;392;p22"/>
              <p:cNvSpPr/>
              <p:nvPr/>
            </p:nvSpPr>
            <p:spPr>
              <a:xfrm>
                <a:off x="3852763" y="-1219813"/>
                <a:ext cx="302046" cy="222483"/>
              </a:xfrm>
              <a:custGeom>
                <a:rect b="b" l="l" r="r" t="t"/>
                <a:pathLst>
                  <a:path extrusionOk="0" h="302" w="410">
                    <a:moveTo>
                      <a:pt x="146" y="0"/>
                    </a:moveTo>
                    <a:lnTo>
                      <a:pt x="0" y="0"/>
                    </a:lnTo>
                    <a:lnTo>
                      <a:pt x="263" y="302"/>
                    </a:lnTo>
                    <a:lnTo>
                      <a:pt x="410" y="302"/>
                    </a:lnTo>
                    <a:lnTo>
                      <a:pt x="14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393" name="Google Shape;393;p22"/>
              <p:cNvSpPr/>
              <p:nvPr/>
            </p:nvSpPr>
            <p:spPr>
              <a:xfrm>
                <a:off x="1450389" y="-1417986"/>
                <a:ext cx="655662" cy="440546"/>
              </a:xfrm>
              <a:custGeom>
                <a:rect b="b" l="l" r="r" t="t"/>
                <a:pathLst>
                  <a:path extrusionOk="0" h="565" w="841">
                    <a:moveTo>
                      <a:pt x="673" y="153"/>
                    </a:moveTo>
                    <a:cubicBezTo>
                      <a:pt x="729" y="112"/>
                      <a:pt x="752" y="59"/>
                      <a:pt x="748" y="0"/>
                    </a:cubicBezTo>
                    <a:cubicBezTo>
                      <a:pt x="642" y="0"/>
                      <a:pt x="642" y="0"/>
                      <a:pt x="642" y="0"/>
                    </a:cubicBezTo>
                    <a:cubicBezTo>
                      <a:pt x="648" y="25"/>
                      <a:pt x="643" y="51"/>
                      <a:pt x="622" y="73"/>
                    </a:cubicBezTo>
                    <a:cubicBezTo>
                      <a:pt x="598" y="97"/>
                      <a:pt x="559" y="113"/>
                      <a:pt x="524" y="117"/>
                    </a:cubicBezTo>
                    <a:cubicBezTo>
                      <a:pt x="467" y="126"/>
                      <a:pt x="249" y="123"/>
                      <a:pt x="197" y="123"/>
                    </a:cubicBezTo>
                    <a:cubicBezTo>
                      <a:pt x="197" y="213"/>
                      <a:pt x="197" y="213"/>
                      <a:pt x="197" y="213"/>
                    </a:cubicBezTo>
                    <a:cubicBezTo>
                      <a:pt x="298" y="213"/>
                      <a:pt x="396" y="213"/>
                      <a:pt x="494" y="213"/>
                    </a:cubicBezTo>
                    <a:cubicBezTo>
                      <a:pt x="661" y="214"/>
                      <a:pt x="684" y="272"/>
                      <a:pt x="681" y="337"/>
                    </a:cubicBezTo>
                    <a:cubicBezTo>
                      <a:pt x="679" y="400"/>
                      <a:pt x="639" y="434"/>
                      <a:pt x="585" y="449"/>
                    </a:cubicBezTo>
                    <a:cubicBezTo>
                      <a:pt x="462" y="480"/>
                      <a:pt x="360" y="486"/>
                      <a:pt x="213" y="445"/>
                    </a:cubicBezTo>
                    <a:cubicBezTo>
                      <a:pt x="117" y="408"/>
                      <a:pt x="102" y="323"/>
                      <a:pt x="102" y="323"/>
                    </a:cubicBezTo>
                    <a:cubicBezTo>
                      <a:pt x="6" y="324"/>
                      <a:pt x="6" y="324"/>
                      <a:pt x="6" y="324"/>
                    </a:cubicBezTo>
                    <a:cubicBezTo>
                      <a:pt x="0" y="421"/>
                      <a:pt x="88" y="516"/>
                      <a:pt x="195" y="542"/>
                    </a:cubicBezTo>
                    <a:cubicBezTo>
                      <a:pt x="288" y="565"/>
                      <a:pt x="344" y="565"/>
                      <a:pt x="440" y="565"/>
                    </a:cubicBezTo>
                    <a:cubicBezTo>
                      <a:pt x="527" y="565"/>
                      <a:pt x="617" y="551"/>
                      <a:pt x="693" y="506"/>
                    </a:cubicBezTo>
                    <a:cubicBezTo>
                      <a:pt x="811" y="436"/>
                      <a:pt x="841" y="219"/>
                      <a:pt x="673" y="15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394" name="Google Shape;394;p22"/>
              <p:cNvSpPr/>
              <p:nvPr/>
            </p:nvSpPr>
            <p:spPr>
              <a:xfrm>
                <a:off x="2793391" y="-1542488"/>
                <a:ext cx="632824" cy="588623"/>
              </a:xfrm>
              <a:custGeom>
                <a:rect b="b" l="l" r="r" t="t"/>
                <a:pathLst>
                  <a:path extrusionOk="0" h="754" w="811">
                    <a:moveTo>
                      <a:pt x="424" y="488"/>
                    </a:moveTo>
                    <a:cubicBezTo>
                      <a:pt x="113" y="0"/>
                      <a:pt x="113" y="0"/>
                      <a:pt x="11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86" y="449"/>
                      <a:pt x="286" y="449"/>
                      <a:pt x="286" y="449"/>
                    </a:cubicBezTo>
                    <a:cubicBezTo>
                      <a:pt x="306" y="481"/>
                      <a:pt x="341" y="500"/>
                      <a:pt x="378" y="500"/>
                    </a:cubicBezTo>
                    <a:cubicBezTo>
                      <a:pt x="417" y="500"/>
                      <a:pt x="417" y="500"/>
                      <a:pt x="417" y="500"/>
                    </a:cubicBezTo>
                    <a:cubicBezTo>
                      <a:pt x="392" y="543"/>
                      <a:pt x="392" y="543"/>
                      <a:pt x="392" y="543"/>
                    </a:cubicBezTo>
                    <a:cubicBezTo>
                      <a:pt x="392" y="543"/>
                      <a:pt x="392" y="543"/>
                      <a:pt x="392" y="543"/>
                    </a:cubicBezTo>
                    <a:cubicBezTo>
                      <a:pt x="356" y="605"/>
                      <a:pt x="306" y="636"/>
                      <a:pt x="249" y="634"/>
                    </a:cubicBezTo>
                    <a:cubicBezTo>
                      <a:pt x="140" y="628"/>
                      <a:pt x="131" y="552"/>
                      <a:pt x="127" y="473"/>
                    </a:cubicBezTo>
                    <a:cubicBezTo>
                      <a:pt x="127" y="262"/>
                      <a:pt x="127" y="262"/>
                      <a:pt x="127" y="262"/>
                    </a:cubicBezTo>
                    <a:cubicBezTo>
                      <a:pt x="30" y="262"/>
                      <a:pt x="30" y="262"/>
                      <a:pt x="30" y="262"/>
                    </a:cubicBezTo>
                    <a:cubicBezTo>
                      <a:pt x="30" y="473"/>
                      <a:pt x="30" y="473"/>
                      <a:pt x="30" y="473"/>
                    </a:cubicBezTo>
                    <a:cubicBezTo>
                      <a:pt x="30" y="473"/>
                      <a:pt x="30" y="473"/>
                      <a:pt x="30" y="473"/>
                    </a:cubicBezTo>
                    <a:cubicBezTo>
                      <a:pt x="29" y="595"/>
                      <a:pt x="67" y="675"/>
                      <a:pt x="154" y="707"/>
                    </a:cubicBezTo>
                    <a:cubicBezTo>
                      <a:pt x="218" y="731"/>
                      <a:pt x="357" y="754"/>
                      <a:pt x="456" y="615"/>
                    </a:cubicBezTo>
                    <a:cubicBezTo>
                      <a:pt x="497" y="557"/>
                      <a:pt x="811" y="0"/>
                      <a:pt x="811" y="0"/>
                    </a:cubicBezTo>
                    <a:cubicBezTo>
                      <a:pt x="698" y="0"/>
                      <a:pt x="698" y="0"/>
                      <a:pt x="698" y="0"/>
                    </a:cubicBezTo>
                    <a:lnTo>
                      <a:pt x="424" y="488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395" name="Google Shape;395;p22"/>
              <p:cNvSpPr/>
              <p:nvPr/>
            </p:nvSpPr>
            <p:spPr>
              <a:xfrm>
                <a:off x="704850" y="-1542488"/>
                <a:ext cx="728595" cy="544421"/>
              </a:xfrm>
              <a:custGeom>
                <a:rect b="b" l="l" r="r" t="t"/>
                <a:pathLst>
                  <a:path extrusionOk="0" h="698" w="934">
                    <a:moveTo>
                      <a:pt x="467" y="0"/>
                    </a:moveTo>
                    <a:cubicBezTo>
                      <a:pt x="675" y="410"/>
                      <a:pt x="675" y="410"/>
                      <a:pt x="675" y="410"/>
                    </a:cubicBezTo>
                    <a:cubicBezTo>
                      <a:pt x="259" y="410"/>
                      <a:pt x="259" y="410"/>
                      <a:pt x="259" y="410"/>
                    </a:cubicBezTo>
                    <a:cubicBezTo>
                      <a:pt x="467" y="0"/>
                      <a:pt x="467" y="0"/>
                      <a:pt x="467" y="0"/>
                    </a:cubicBezTo>
                    <a:cubicBezTo>
                      <a:pt x="354" y="0"/>
                      <a:pt x="354" y="0"/>
                      <a:pt x="354" y="0"/>
                    </a:cubicBezTo>
                    <a:cubicBezTo>
                      <a:pt x="0" y="698"/>
                      <a:pt x="0" y="698"/>
                      <a:pt x="0" y="698"/>
                    </a:cubicBezTo>
                    <a:cubicBezTo>
                      <a:pt x="46" y="698"/>
                      <a:pt x="46" y="698"/>
                      <a:pt x="46" y="698"/>
                    </a:cubicBezTo>
                    <a:cubicBezTo>
                      <a:pt x="87" y="698"/>
                      <a:pt x="124" y="675"/>
                      <a:pt x="143" y="639"/>
                    </a:cubicBezTo>
                    <a:cubicBezTo>
                      <a:pt x="187" y="551"/>
                      <a:pt x="187" y="551"/>
                      <a:pt x="187" y="551"/>
                    </a:cubicBezTo>
                    <a:cubicBezTo>
                      <a:pt x="200" y="527"/>
                      <a:pt x="224" y="512"/>
                      <a:pt x="251" y="512"/>
                    </a:cubicBezTo>
                    <a:cubicBezTo>
                      <a:pt x="683" y="512"/>
                      <a:pt x="683" y="512"/>
                      <a:pt x="683" y="512"/>
                    </a:cubicBezTo>
                    <a:cubicBezTo>
                      <a:pt x="710" y="512"/>
                      <a:pt x="735" y="527"/>
                      <a:pt x="747" y="551"/>
                    </a:cubicBezTo>
                    <a:cubicBezTo>
                      <a:pt x="791" y="639"/>
                      <a:pt x="791" y="639"/>
                      <a:pt x="791" y="639"/>
                    </a:cubicBezTo>
                    <a:cubicBezTo>
                      <a:pt x="810" y="675"/>
                      <a:pt x="847" y="698"/>
                      <a:pt x="888" y="698"/>
                    </a:cubicBezTo>
                    <a:cubicBezTo>
                      <a:pt x="934" y="698"/>
                      <a:pt x="934" y="698"/>
                      <a:pt x="934" y="698"/>
                    </a:cubicBezTo>
                    <a:cubicBezTo>
                      <a:pt x="580" y="0"/>
                      <a:pt x="580" y="0"/>
                      <a:pt x="580" y="0"/>
                    </a:cubicBezTo>
                    <a:lnTo>
                      <a:pt x="46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396" name="Google Shape;396;p22"/>
              <p:cNvSpPr/>
              <p:nvPr/>
            </p:nvSpPr>
            <p:spPr>
              <a:xfrm>
                <a:off x="4179121" y="-1542488"/>
                <a:ext cx="729332" cy="544421"/>
              </a:xfrm>
              <a:custGeom>
                <a:rect b="b" l="l" r="r" t="t"/>
                <a:pathLst>
                  <a:path extrusionOk="0" h="698" w="935">
                    <a:moveTo>
                      <a:pt x="467" y="0"/>
                    </a:moveTo>
                    <a:cubicBezTo>
                      <a:pt x="676" y="410"/>
                      <a:pt x="676" y="410"/>
                      <a:pt x="676" y="410"/>
                    </a:cubicBezTo>
                    <a:cubicBezTo>
                      <a:pt x="259" y="410"/>
                      <a:pt x="259" y="410"/>
                      <a:pt x="259" y="410"/>
                    </a:cubicBezTo>
                    <a:cubicBezTo>
                      <a:pt x="467" y="0"/>
                      <a:pt x="467" y="0"/>
                      <a:pt x="467" y="0"/>
                    </a:cubicBezTo>
                    <a:cubicBezTo>
                      <a:pt x="398" y="0"/>
                      <a:pt x="335" y="39"/>
                      <a:pt x="304" y="101"/>
                    </a:cubicBezTo>
                    <a:cubicBezTo>
                      <a:pt x="0" y="698"/>
                      <a:pt x="0" y="698"/>
                      <a:pt x="0" y="698"/>
                    </a:cubicBezTo>
                    <a:cubicBezTo>
                      <a:pt x="113" y="698"/>
                      <a:pt x="113" y="698"/>
                      <a:pt x="113" y="698"/>
                    </a:cubicBezTo>
                    <a:cubicBezTo>
                      <a:pt x="208" y="512"/>
                      <a:pt x="208" y="512"/>
                      <a:pt x="208" y="512"/>
                    </a:cubicBezTo>
                    <a:cubicBezTo>
                      <a:pt x="727" y="512"/>
                      <a:pt x="727" y="512"/>
                      <a:pt x="727" y="512"/>
                    </a:cubicBezTo>
                    <a:cubicBezTo>
                      <a:pt x="822" y="698"/>
                      <a:pt x="822" y="698"/>
                      <a:pt x="822" y="698"/>
                    </a:cubicBezTo>
                    <a:cubicBezTo>
                      <a:pt x="935" y="698"/>
                      <a:pt x="935" y="698"/>
                      <a:pt x="935" y="698"/>
                    </a:cubicBezTo>
                    <a:cubicBezTo>
                      <a:pt x="631" y="101"/>
                      <a:pt x="631" y="101"/>
                      <a:pt x="631" y="101"/>
                    </a:cubicBezTo>
                    <a:cubicBezTo>
                      <a:pt x="600" y="39"/>
                      <a:pt x="537" y="0"/>
                      <a:pt x="46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397" name="Google Shape;397;p22"/>
              <p:cNvSpPr/>
              <p:nvPr/>
            </p:nvSpPr>
            <p:spPr>
              <a:xfrm>
                <a:off x="3488098" y="-1542488"/>
                <a:ext cx="608513" cy="545157"/>
              </a:xfrm>
              <a:custGeom>
                <a:rect b="b" l="l" r="r" t="t"/>
                <a:pathLst>
                  <a:path extrusionOk="0" h="699" w="780">
                    <a:moveTo>
                      <a:pt x="548" y="298"/>
                    </a:moveTo>
                    <a:cubicBezTo>
                      <a:pt x="780" y="0"/>
                      <a:pt x="780" y="0"/>
                      <a:pt x="780" y="0"/>
                    </a:cubicBezTo>
                    <a:cubicBezTo>
                      <a:pt x="657" y="0"/>
                      <a:pt x="657" y="0"/>
                      <a:pt x="657" y="0"/>
                    </a:cubicBezTo>
                    <a:cubicBezTo>
                      <a:pt x="501" y="201"/>
                      <a:pt x="501" y="201"/>
                      <a:pt x="501" y="201"/>
                    </a:cubicBezTo>
                    <a:cubicBezTo>
                      <a:pt x="451" y="265"/>
                      <a:pt x="375" y="302"/>
                      <a:pt x="295" y="302"/>
                    </a:cubicBezTo>
                    <a:cubicBezTo>
                      <a:pt x="95" y="302"/>
                      <a:pt x="95" y="302"/>
                      <a:pt x="95" y="302"/>
                    </a:cubicBezTo>
                    <a:cubicBezTo>
                      <a:pt x="96" y="0"/>
                      <a:pt x="96" y="0"/>
                      <a:pt x="9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699"/>
                      <a:pt x="0" y="699"/>
                      <a:pt x="0" y="699"/>
                    </a:cubicBezTo>
                    <a:cubicBezTo>
                      <a:pt x="94" y="699"/>
                      <a:pt x="94" y="699"/>
                      <a:pt x="94" y="699"/>
                    </a:cubicBezTo>
                    <a:cubicBezTo>
                      <a:pt x="95" y="399"/>
                      <a:pt x="95" y="399"/>
                      <a:pt x="95" y="399"/>
                    </a:cubicBezTo>
                    <a:cubicBezTo>
                      <a:pt x="342" y="399"/>
                      <a:pt x="342" y="399"/>
                      <a:pt x="342" y="399"/>
                    </a:cubicBezTo>
                    <a:cubicBezTo>
                      <a:pt x="423" y="399"/>
                      <a:pt x="499" y="362"/>
                      <a:pt x="548" y="29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398" name="Google Shape;398;p22"/>
              <p:cNvSpPr/>
              <p:nvPr/>
            </p:nvSpPr>
            <p:spPr>
              <a:xfrm>
                <a:off x="2154673" y="-1542488"/>
                <a:ext cx="576098" cy="545157"/>
              </a:xfrm>
              <a:custGeom>
                <a:rect b="b" l="l" r="r" t="t"/>
                <a:pathLst>
                  <a:path extrusionOk="0" h="699" w="739">
                    <a:moveTo>
                      <a:pt x="520" y="276"/>
                    </a:moveTo>
                    <a:cubicBezTo>
                      <a:pt x="482" y="274"/>
                      <a:pt x="104" y="275"/>
                      <a:pt x="104" y="275"/>
                    </a:cubicBezTo>
                    <a:cubicBezTo>
                      <a:pt x="104" y="87"/>
                      <a:pt x="104" y="87"/>
                      <a:pt x="104" y="87"/>
                    </a:cubicBezTo>
                    <a:cubicBezTo>
                      <a:pt x="676" y="87"/>
                      <a:pt x="676" y="87"/>
                      <a:pt x="676" y="87"/>
                    </a:cubicBezTo>
                    <a:cubicBezTo>
                      <a:pt x="676" y="0"/>
                      <a:pt x="676" y="0"/>
                      <a:pt x="676" y="0"/>
                    </a:cubicBezTo>
                    <a:cubicBezTo>
                      <a:pt x="104" y="0"/>
                      <a:pt x="104" y="0"/>
                      <a:pt x="104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610"/>
                      <a:pt x="0" y="610"/>
                      <a:pt x="0" y="610"/>
                    </a:cubicBezTo>
                    <a:cubicBezTo>
                      <a:pt x="58" y="610"/>
                      <a:pt x="104" y="564"/>
                      <a:pt x="104" y="507"/>
                    </a:cubicBezTo>
                    <a:cubicBezTo>
                      <a:pt x="104" y="368"/>
                      <a:pt x="104" y="368"/>
                      <a:pt x="104" y="368"/>
                    </a:cubicBezTo>
                    <a:cubicBezTo>
                      <a:pt x="104" y="368"/>
                      <a:pt x="389" y="367"/>
                      <a:pt x="528" y="370"/>
                    </a:cubicBezTo>
                    <a:cubicBezTo>
                      <a:pt x="597" y="372"/>
                      <a:pt x="626" y="412"/>
                      <a:pt x="626" y="482"/>
                    </a:cubicBezTo>
                    <a:cubicBezTo>
                      <a:pt x="626" y="551"/>
                      <a:pt x="603" y="602"/>
                      <a:pt x="528" y="605"/>
                    </a:cubicBezTo>
                    <a:cubicBezTo>
                      <a:pt x="399" y="611"/>
                      <a:pt x="104" y="610"/>
                      <a:pt x="104" y="610"/>
                    </a:cubicBezTo>
                    <a:cubicBezTo>
                      <a:pt x="104" y="699"/>
                      <a:pt x="104" y="699"/>
                      <a:pt x="104" y="699"/>
                    </a:cubicBezTo>
                    <a:cubicBezTo>
                      <a:pt x="186" y="699"/>
                      <a:pt x="269" y="699"/>
                      <a:pt x="351" y="698"/>
                    </a:cubicBezTo>
                    <a:cubicBezTo>
                      <a:pt x="426" y="697"/>
                      <a:pt x="494" y="695"/>
                      <a:pt x="569" y="691"/>
                    </a:cubicBezTo>
                    <a:cubicBezTo>
                      <a:pt x="668" y="686"/>
                      <a:pt x="739" y="631"/>
                      <a:pt x="739" y="471"/>
                    </a:cubicBezTo>
                    <a:cubicBezTo>
                      <a:pt x="739" y="380"/>
                      <a:pt x="708" y="285"/>
                      <a:pt x="520" y="27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399" name="Google Shape;399;p22"/>
              <p:cNvSpPr/>
              <p:nvPr/>
            </p:nvSpPr>
            <p:spPr>
              <a:xfrm>
                <a:off x="1454809" y="-1594057"/>
                <a:ext cx="496535" cy="236481"/>
              </a:xfrm>
              <a:custGeom>
                <a:rect b="b" l="l" r="r" t="t"/>
                <a:pathLst>
                  <a:path extrusionOk="0" h="303" w="636">
                    <a:moveTo>
                      <a:pt x="99" y="273"/>
                    </a:moveTo>
                    <a:cubicBezTo>
                      <a:pt x="167" y="193"/>
                      <a:pt x="323" y="104"/>
                      <a:pt x="462" y="150"/>
                    </a:cubicBezTo>
                    <a:cubicBezTo>
                      <a:pt x="500" y="163"/>
                      <a:pt x="525" y="193"/>
                      <a:pt x="531" y="224"/>
                    </a:cubicBezTo>
                    <a:cubicBezTo>
                      <a:pt x="636" y="224"/>
                      <a:pt x="636" y="224"/>
                      <a:pt x="636" y="224"/>
                    </a:cubicBezTo>
                    <a:cubicBezTo>
                      <a:pt x="635" y="209"/>
                      <a:pt x="632" y="192"/>
                      <a:pt x="627" y="176"/>
                    </a:cubicBezTo>
                    <a:cubicBezTo>
                      <a:pt x="546" y="0"/>
                      <a:pt x="298" y="43"/>
                      <a:pt x="204" y="82"/>
                    </a:cubicBezTo>
                    <a:cubicBezTo>
                      <a:pt x="120" y="116"/>
                      <a:pt x="59" y="165"/>
                      <a:pt x="0" y="246"/>
                    </a:cubicBezTo>
                    <a:cubicBezTo>
                      <a:pt x="25" y="266"/>
                      <a:pt x="48" y="284"/>
                      <a:pt x="72" y="303"/>
                    </a:cubicBezTo>
                    <a:cubicBezTo>
                      <a:pt x="83" y="291"/>
                      <a:pt x="92" y="282"/>
                      <a:pt x="99" y="27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grpSp>
            <p:nvGrpSpPr>
              <p:cNvPr id="400" name="Google Shape;400;p22"/>
              <p:cNvGrpSpPr/>
              <p:nvPr/>
            </p:nvGrpSpPr>
            <p:grpSpPr>
              <a:xfrm>
                <a:off x="704850" y="-827473"/>
                <a:ext cx="2037708" cy="177545"/>
                <a:chOff x="704850" y="-751273"/>
                <a:chExt cx="2037708" cy="177545"/>
              </a:xfrm>
            </p:grpSpPr>
            <p:sp>
              <p:nvSpPr>
                <p:cNvPr id="401" name="Google Shape;401;p22"/>
                <p:cNvSpPr/>
                <p:nvPr/>
              </p:nvSpPr>
              <p:spPr>
                <a:xfrm>
                  <a:off x="704850" y="-749063"/>
                  <a:ext cx="102401" cy="125976"/>
                </a:xfrm>
                <a:custGeom>
                  <a:rect b="b" l="l" r="r" t="t"/>
                  <a:pathLst>
                    <a:path extrusionOk="0" h="171" w="139">
                      <a:moveTo>
                        <a:pt x="0" y="0"/>
                      </a:moveTo>
                      <a:lnTo>
                        <a:pt x="139" y="0"/>
                      </a:lnTo>
                      <a:lnTo>
                        <a:pt x="139" y="171"/>
                      </a:lnTo>
                      <a:lnTo>
                        <a:pt x="108" y="171"/>
                      </a:lnTo>
                      <a:lnTo>
                        <a:pt x="108" y="28"/>
                      </a:lnTo>
                      <a:lnTo>
                        <a:pt x="31" y="28"/>
                      </a:lnTo>
                      <a:lnTo>
                        <a:pt x="31" y="171"/>
                      </a:lnTo>
                      <a:lnTo>
                        <a:pt x="0" y="17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402" name="Google Shape;402;p22"/>
                <p:cNvSpPr/>
                <p:nvPr/>
              </p:nvSpPr>
              <p:spPr>
                <a:xfrm>
                  <a:off x="845559" y="-751273"/>
                  <a:ext cx="111978" cy="177545"/>
                </a:xfrm>
                <a:custGeom>
                  <a:rect b="b" l="l" r="r" t="t"/>
                  <a:pathLst>
                    <a:path extrusionOk="0" h="228" w="144">
                      <a:moveTo>
                        <a:pt x="0" y="3"/>
                      </a:moveTo>
                      <a:cubicBezTo>
                        <a:pt x="22" y="3"/>
                        <a:pt x="22" y="3"/>
                        <a:pt x="22" y="3"/>
                      </a:cubicBezTo>
                      <a:cubicBezTo>
                        <a:pt x="25" y="25"/>
                        <a:pt x="25" y="25"/>
                        <a:pt x="25" y="25"/>
                      </a:cubicBezTo>
                      <a:cubicBezTo>
                        <a:pt x="26" y="25"/>
                        <a:pt x="26" y="25"/>
                        <a:pt x="26" y="25"/>
                      </a:cubicBezTo>
                      <a:cubicBezTo>
                        <a:pt x="33" y="16"/>
                        <a:pt x="41" y="10"/>
                        <a:pt x="50" y="6"/>
                      </a:cubicBezTo>
                      <a:cubicBezTo>
                        <a:pt x="58" y="2"/>
                        <a:pt x="68" y="0"/>
                        <a:pt x="79" y="0"/>
                      </a:cubicBezTo>
                      <a:cubicBezTo>
                        <a:pt x="89" y="0"/>
                        <a:pt x="98" y="2"/>
                        <a:pt x="106" y="5"/>
                      </a:cubicBezTo>
                      <a:cubicBezTo>
                        <a:pt x="114" y="9"/>
                        <a:pt x="121" y="13"/>
                        <a:pt x="126" y="20"/>
                      </a:cubicBezTo>
                      <a:cubicBezTo>
                        <a:pt x="132" y="27"/>
                        <a:pt x="137" y="35"/>
                        <a:pt x="140" y="44"/>
                      </a:cubicBezTo>
                      <a:cubicBezTo>
                        <a:pt x="143" y="54"/>
                        <a:pt x="144" y="66"/>
                        <a:pt x="144" y="79"/>
                      </a:cubicBezTo>
                      <a:cubicBezTo>
                        <a:pt x="144" y="88"/>
                        <a:pt x="144" y="88"/>
                        <a:pt x="144" y="88"/>
                      </a:cubicBezTo>
                      <a:cubicBezTo>
                        <a:pt x="144" y="101"/>
                        <a:pt x="143" y="112"/>
                        <a:pt x="139" y="122"/>
                      </a:cubicBezTo>
                      <a:cubicBezTo>
                        <a:pt x="136" y="131"/>
                        <a:pt x="132" y="140"/>
                        <a:pt x="126" y="146"/>
                      </a:cubicBezTo>
                      <a:cubicBezTo>
                        <a:pt x="120" y="153"/>
                        <a:pt x="113" y="158"/>
                        <a:pt x="105" y="161"/>
                      </a:cubicBezTo>
                      <a:cubicBezTo>
                        <a:pt x="97" y="164"/>
                        <a:pt x="89" y="166"/>
                        <a:pt x="79" y="166"/>
                      </a:cubicBezTo>
                      <a:cubicBezTo>
                        <a:pt x="68" y="166"/>
                        <a:pt x="59" y="164"/>
                        <a:pt x="51" y="161"/>
                      </a:cubicBezTo>
                      <a:cubicBezTo>
                        <a:pt x="43" y="158"/>
                        <a:pt x="36" y="152"/>
                        <a:pt x="29" y="144"/>
                      </a:cubicBezTo>
                      <a:cubicBezTo>
                        <a:pt x="29" y="144"/>
                        <a:pt x="29" y="144"/>
                        <a:pt x="29" y="144"/>
                      </a:cubicBezTo>
                      <a:cubicBezTo>
                        <a:pt x="29" y="228"/>
                        <a:pt x="29" y="228"/>
                        <a:pt x="29" y="228"/>
                      </a:cubicBezTo>
                      <a:cubicBezTo>
                        <a:pt x="0" y="228"/>
                        <a:pt x="0" y="228"/>
                        <a:pt x="0" y="228"/>
                      </a:cubicBezTo>
                      <a:lnTo>
                        <a:pt x="0" y="3"/>
                      </a:lnTo>
                      <a:close/>
                      <a:moveTo>
                        <a:pt x="71" y="140"/>
                      </a:moveTo>
                      <a:cubicBezTo>
                        <a:pt x="84" y="140"/>
                        <a:pt x="95" y="136"/>
                        <a:pt x="103" y="127"/>
                      </a:cubicBezTo>
                      <a:cubicBezTo>
                        <a:pt x="110" y="119"/>
                        <a:pt x="114" y="105"/>
                        <a:pt x="114" y="88"/>
                      </a:cubicBezTo>
                      <a:cubicBezTo>
                        <a:pt x="114" y="79"/>
                        <a:pt x="114" y="79"/>
                        <a:pt x="114" y="79"/>
                      </a:cubicBezTo>
                      <a:cubicBezTo>
                        <a:pt x="114" y="61"/>
                        <a:pt x="110" y="48"/>
                        <a:pt x="102" y="40"/>
                      </a:cubicBezTo>
                      <a:cubicBezTo>
                        <a:pt x="95" y="31"/>
                        <a:pt x="84" y="27"/>
                        <a:pt x="71" y="27"/>
                      </a:cubicBezTo>
                      <a:cubicBezTo>
                        <a:pt x="58" y="27"/>
                        <a:pt x="48" y="31"/>
                        <a:pt x="40" y="39"/>
                      </a:cubicBezTo>
                      <a:cubicBezTo>
                        <a:pt x="32" y="48"/>
                        <a:pt x="29" y="61"/>
                        <a:pt x="29" y="79"/>
                      </a:cubicBezTo>
                      <a:cubicBezTo>
                        <a:pt x="29" y="88"/>
                        <a:pt x="29" y="88"/>
                        <a:pt x="29" y="88"/>
                      </a:cubicBezTo>
                      <a:cubicBezTo>
                        <a:pt x="29" y="105"/>
                        <a:pt x="32" y="118"/>
                        <a:pt x="40" y="127"/>
                      </a:cubicBezTo>
                      <a:cubicBezTo>
                        <a:pt x="48" y="135"/>
                        <a:pt x="58" y="140"/>
                        <a:pt x="71" y="14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403" name="Google Shape;403;p22"/>
                <p:cNvSpPr/>
                <p:nvPr/>
              </p:nvSpPr>
              <p:spPr>
                <a:xfrm>
                  <a:off x="980375" y="-751273"/>
                  <a:ext cx="112715" cy="129659"/>
                </a:xfrm>
                <a:custGeom>
                  <a:rect b="b" l="l" r="r" t="t"/>
                  <a:pathLst>
                    <a:path extrusionOk="0" h="166" w="145">
                      <a:moveTo>
                        <a:pt x="74" y="166"/>
                      </a:moveTo>
                      <a:cubicBezTo>
                        <a:pt x="63" y="166"/>
                        <a:pt x="53" y="164"/>
                        <a:pt x="43" y="161"/>
                      </a:cubicBezTo>
                      <a:cubicBezTo>
                        <a:pt x="34" y="157"/>
                        <a:pt x="27" y="152"/>
                        <a:pt x="20" y="145"/>
                      </a:cubicBezTo>
                      <a:cubicBezTo>
                        <a:pt x="14" y="139"/>
                        <a:pt x="9" y="130"/>
                        <a:pt x="5" y="121"/>
                      </a:cubicBezTo>
                      <a:cubicBezTo>
                        <a:pt x="2" y="111"/>
                        <a:pt x="0" y="100"/>
                        <a:pt x="0" y="88"/>
                      </a:cubicBezTo>
                      <a:cubicBezTo>
                        <a:pt x="0" y="79"/>
                        <a:pt x="0" y="79"/>
                        <a:pt x="0" y="79"/>
                      </a:cubicBezTo>
                      <a:cubicBezTo>
                        <a:pt x="0" y="66"/>
                        <a:pt x="2" y="55"/>
                        <a:pt x="5" y="45"/>
                      </a:cubicBezTo>
                      <a:cubicBezTo>
                        <a:pt x="9" y="36"/>
                        <a:pt x="14" y="27"/>
                        <a:pt x="20" y="21"/>
                      </a:cubicBezTo>
                      <a:cubicBezTo>
                        <a:pt x="26" y="14"/>
                        <a:pt x="34" y="9"/>
                        <a:pt x="43" y="6"/>
                      </a:cubicBezTo>
                      <a:cubicBezTo>
                        <a:pt x="52" y="2"/>
                        <a:pt x="62" y="0"/>
                        <a:pt x="73" y="0"/>
                      </a:cubicBezTo>
                      <a:cubicBezTo>
                        <a:pt x="83" y="0"/>
                        <a:pt x="93" y="2"/>
                        <a:pt x="102" y="6"/>
                      </a:cubicBezTo>
                      <a:cubicBezTo>
                        <a:pt x="111" y="9"/>
                        <a:pt x="119" y="14"/>
                        <a:pt x="125" y="21"/>
                      </a:cubicBezTo>
                      <a:cubicBezTo>
                        <a:pt x="131" y="28"/>
                        <a:pt x="136" y="36"/>
                        <a:pt x="140" y="46"/>
                      </a:cubicBezTo>
                      <a:cubicBezTo>
                        <a:pt x="143" y="56"/>
                        <a:pt x="145" y="68"/>
                        <a:pt x="145" y="81"/>
                      </a:cubicBezTo>
                      <a:cubicBezTo>
                        <a:pt x="145" y="92"/>
                        <a:pt x="145" y="92"/>
                        <a:pt x="145" y="92"/>
                      </a:cubicBezTo>
                      <a:cubicBezTo>
                        <a:pt x="30" y="92"/>
                        <a:pt x="30" y="92"/>
                        <a:pt x="30" y="92"/>
                      </a:cubicBezTo>
                      <a:cubicBezTo>
                        <a:pt x="31" y="107"/>
                        <a:pt x="35" y="119"/>
                        <a:pt x="42" y="127"/>
                      </a:cubicBezTo>
                      <a:cubicBezTo>
                        <a:pt x="50" y="136"/>
                        <a:pt x="60" y="140"/>
                        <a:pt x="73" y="140"/>
                      </a:cubicBezTo>
                      <a:cubicBezTo>
                        <a:pt x="83" y="140"/>
                        <a:pt x="91" y="138"/>
                        <a:pt x="98" y="134"/>
                      </a:cubicBezTo>
                      <a:cubicBezTo>
                        <a:pt x="105" y="130"/>
                        <a:pt x="110" y="124"/>
                        <a:pt x="113" y="115"/>
                      </a:cubicBezTo>
                      <a:cubicBezTo>
                        <a:pt x="143" y="115"/>
                        <a:pt x="143" y="115"/>
                        <a:pt x="143" y="115"/>
                      </a:cubicBezTo>
                      <a:cubicBezTo>
                        <a:pt x="139" y="132"/>
                        <a:pt x="132" y="145"/>
                        <a:pt x="120" y="153"/>
                      </a:cubicBezTo>
                      <a:cubicBezTo>
                        <a:pt x="108" y="162"/>
                        <a:pt x="93" y="166"/>
                        <a:pt x="74" y="166"/>
                      </a:cubicBezTo>
                      <a:close/>
                      <a:moveTo>
                        <a:pt x="73" y="27"/>
                      </a:moveTo>
                      <a:cubicBezTo>
                        <a:pt x="60" y="27"/>
                        <a:pt x="51" y="30"/>
                        <a:pt x="44" y="37"/>
                      </a:cubicBezTo>
                      <a:cubicBezTo>
                        <a:pt x="37" y="44"/>
                        <a:pt x="32" y="55"/>
                        <a:pt x="31" y="68"/>
                      </a:cubicBezTo>
                      <a:cubicBezTo>
                        <a:pt x="115" y="68"/>
                        <a:pt x="115" y="68"/>
                        <a:pt x="115" y="68"/>
                      </a:cubicBezTo>
                      <a:cubicBezTo>
                        <a:pt x="112" y="40"/>
                        <a:pt x="98" y="27"/>
                        <a:pt x="73" y="2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404" name="Google Shape;404;p22"/>
                <p:cNvSpPr/>
                <p:nvPr/>
              </p:nvSpPr>
              <p:spPr>
                <a:xfrm>
                  <a:off x="1105614" y="-749063"/>
                  <a:ext cx="131869" cy="157654"/>
                </a:xfrm>
                <a:custGeom>
                  <a:rect b="b" l="l" r="r" t="t"/>
                  <a:pathLst>
                    <a:path extrusionOk="0" h="202" w="169">
                      <a:moveTo>
                        <a:pt x="0" y="134"/>
                      </a:moveTo>
                      <a:cubicBezTo>
                        <a:pt x="16" y="134"/>
                        <a:pt x="16" y="134"/>
                        <a:pt x="16" y="134"/>
                      </a:cubicBezTo>
                      <a:cubicBezTo>
                        <a:pt x="19" y="129"/>
                        <a:pt x="22" y="124"/>
                        <a:pt x="25" y="119"/>
                      </a:cubicBezTo>
                      <a:cubicBezTo>
                        <a:pt x="27" y="114"/>
                        <a:pt x="29" y="108"/>
                        <a:pt x="30" y="102"/>
                      </a:cubicBezTo>
                      <a:cubicBezTo>
                        <a:pt x="31" y="95"/>
                        <a:pt x="32" y="87"/>
                        <a:pt x="33" y="79"/>
                      </a:cubicBezTo>
                      <a:cubicBezTo>
                        <a:pt x="33" y="70"/>
                        <a:pt x="34" y="60"/>
                        <a:pt x="34" y="48"/>
                      </a:cubicBezTo>
                      <a:cubicBezTo>
                        <a:pt x="34" y="0"/>
                        <a:pt x="34" y="0"/>
                        <a:pt x="34" y="0"/>
                      </a:cubicBezTo>
                      <a:cubicBezTo>
                        <a:pt x="149" y="0"/>
                        <a:pt x="149" y="0"/>
                        <a:pt x="149" y="0"/>
                      </a:cubicBezTo>
                      <a:cubicBezTo>
                        <a:pt x="149" y="134"/>
                        <a:pt x="149" y="134"/>
                        <a:pt x="149" y="134"/>
                      </a:cubicBezTo>
                      <a:cubicBezTo>
                        <a:pt x="169" y="134"/>
                        <a:pt x="169" y="134"/>
                        <a:pt x="169" y="134"/>
                      </a:cubicBezTo>
                      <a:cubicBezTo>
                        <a:pt x="169" y="202"/>
                        <a:pt x="169" y="202"/>
                        <a:pt x="169" y="202"/>
                      </a:cubicBezTo>
                      <a:cubicBezTo>
                        <a:pt x="141" y="202"/>
                        <a:pt x="141" y="202"/>
                        <a:pt x="141" y="202"/>
                      </a:cubicBezTo>
                      <a:cubicBezTo>
                        <a:pt x="141" y="161"/>
                        <a:pt x="141" y="161"/>
                        <a:pt x="141" y="161"/>
                      </a:cubicBezTo>
                      <a:cubicBezTo>
                        <a:pt x="28" y="161"/>
                        <a:pt x="28" y="161"/>
                        <a:pt x="28" y="161"/>
                      </a:cubicBezTo>
                      <a:cubicBezTo>
                        <a:pt x="28" y="202"/>
                        <a:pt x="28" y="202"/>
                        <a:pt x="28" y="202"/>
                      </a:cubicBezTo>
                      <a:cubicBezTo>
                        <a:pt x="0" y="202"/>
                        <a:pt x="0" y="202"/>
                        <a:pt x="0" y="202"/>
                      </a:cubicBezTo>
                      <a:lnTo>
                        <a:pt x="0" y="134"/>
                      </a:lnTo>
                      <a:close/>
                      <a:moveTo>
                        <a:pt x="121" y="134"/>
                      </a:moveTo>
                      <a:cubicBezTo>
                        <a:pt x="121" y="26"/>
                        <a:pt x="121" y="26"/>
                        <a:pt x="121" y="26"/>
                      </a:cubicBezTo>
                      <a:cubicBezTo>
                        <a:pt x="61" y="26"/>
                        <a:pt x="61" y="26"/>
                        <a:pt x="61" y="26"/>
                      </a:cubicBezTo>
                      <a:cubicBezTo>
                        <a:pt x="61" y="48"/>
                        <a:pt x="61" y="48"/>
                        <a:pt x="61" y="48"/>
                      </a:cubicBezTo>
                      <a:cubicBezTo>
                        <a:pt x="61" y="59"/>
                        <a:pt x="61" y="68"/>
                        <a:pt x="61" y="76"/>
                      </a:cubicBezTo>
                      <a:cubicBezTo>
                        <a:pt x="60" y="84"/>
                        <a:pt x="60" y="92"/>
                        <a:pt x="58" y="99"/>
                      </a:cubicBezTo>
                      <a:cubicBezTo>
                        <a:pt x="57" y="105"/>
                        <a:pt x="56" y="112"/>
                        <a:pt x="54" y="117"/>
                      </a:cubicBezTo>
                      <a:cubicBezTo>
                        <a:pt x="53" y="123"/>
                        <a:pt x="51" y="128"/>
                        <a:pt x="48" y="134"/>
                      </a:cubicBezTo>
                      <a:cubicBezTo>
                        <a:pt x="48" y="134"/>
                        <a:pt x="48" y="134"/>
                        <a:pt x="48" y="134"/>
                      </a:cubicBezTo>
                      <a:lnTo>
                        <a:pt x="121" y="134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405" name="Google Shape;405;p22"/>
                <p:cNvSpPr/>
                <p:nvPr/>
              </p:nvSpPr>
              <p:spPr>
                <a:xfrm>
                  <a:off x="1261057" y="-749063"/>
                  <a:ext cx="103138" cy="125976"/>
                </a:xfrm>
                <a:custGeom>
                  <a:rect b="b" l="l" r="r" t="t"/>
                  <a:pathLst>
                    <a:path extrusionOk="0" h="171" w="140">
                      <a:moveTo>
                        <a:pt x="0" y="0"/>
                      </a:moveTo>
                      <a:lnTo>
                        <a:pt x="140" y="0"/>
                      </a:lnTo>
                      <a:lnTo>
                        <a:pt x="140" y="171"/>
                      </a:lnTo>
                      <a:lnTo>
                        <a:pt x="109" y="171"/>
                      </a:lnTo>
                      <a:lnTo>
                        <a:pt x="109" y="28"/>
                      </a:lnTo>
                      <a:lnTo>
                        <a:pt x="31" y="28"/>
                      </a:lnTo>
                      <a:lnTo>
                        <a:pt x="31" y="171"/>
                      </a:lnTo>
                      <a:lnTo>
                        <a:pt x="0" y="17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406" name="Google Shape;406;p22"/>
                <p:cNvSpPr/>
                <p:nvPr/>
              </p:nvSpPr>
              <p:spPr>
                <a:xfrm>
                  <a:off x="1401030" y="-751273"/>
                  <a:ext cx="113452" cy="177545"/>
                </a:xfrm>
                <a:custGeom>
                  <a:rect b="b" l="l" r="r" t="t"/>
                  <a:pathLst>
                    <a:path extrusionOk="0" h="228" w="145">
                      <a:moveTo>
                        <a:pt x="0" y="3"/>
                      </a:moveTo>
                      <a:cubicBezTo>
                        <a:pt x="23" y="3"/>
                        <a:pt x="23" y="3"/>
                        <a:pt x="23" y="3"/>
                      </a:cubicBezTo>
                      <a:cubicBezTo>
                        <a:pt x="26" y="25"/>
                        <a:pt x="26" y="25"/>
                        <a:pt x="26" y="25"/>
                      </a:cubicBezTo>
                      <a:cubicBezTo>
                        <a:pt x="27" y="25"/>
                        <a:pt x="27" y="25"/>
                        <a:pt x="27" y="25"/>
                      </a:cubicBezTo>
                      <a:cubicBezTo>
                        <a:pt x="34" y="16"/>
                        <a:pt x="42" y="10"/>
                        <a:pt x="50" y="6"/>
                      </a:cubicBezTo>
                      <a:cubicBezTo>
                        <a:pt x="59" y="2"/>
                        <a:pt x="68" y="0"/>
                        <a:pt x="80" y="0"/>
                      </a:cubicBezTo>
                      <a:cubicBezTo>
                        <a:pt x="90" y="0"/>
                        <a:pt x="98" y="2"/>
                        <a:pt x="106" y="5"/>
                      </a:cubicBezTo>
                      <a:cubicBezTo>
                        <a:pt x="114" y="9"/>
                        <a:pt x="121" y="13"/>
                        <a:pt x="127" y="20"/>
                      </a:cubicBezTo>
                      <a:cubicBezTo>
                        <a:pt x="133" y="27"/>
                        <a:pt x="137" y="35"/>
                        <a:pt x="140" y="44"/>
                      </a:cubicBezTo>
                      <a:cubicBezTo>
                        <a:pt x="143" y="54"/>
                        <a:pt x="145" y="66"/>
                        <a:pt x="145" y="79"/>
                      </a:cubicBezTo>
                      <a:cubicBezTo>
                        <a:pt x="145" y="88"/>
                        <a:pt x="145" y="88"/>
                        <a:pt x="145" y="88"/>
                      </a:cubicBezTo>
                      <a:cubicBezTo>
                        <a:pt x="145" y="101"/>
                        <a:pt x="143" y="112"/>
                        <a:pt x="140" y="122"/>
                      </a:cubicBezTo>
                      <a:cubicBezTo>
                        <a:pt x="137" y="131"/>
                        <a:pt x="132" y="140"/>
                        <a:pt x="127" y="146"/>
                      </a:cubicBezTo>
                      <a:cubicBezTo>
                        <a:pt x="121" y="153"/>
                        <a:pt x="114" y="158"/>
                        <a:pt x="106" y="161"/>
                      </a:cubicBezTo>
                      <a:cubicBezTo>
                        <a:pt x="98" y="164"/>
                        <a:pt x="89" y="166"/>
                        <a:pt x="80" y="166"/>
                      </a:cubicBezTo>
                      <a:cubicBezTo>
                        <a:pt x="69" y="166"/>
                        <a:pt x="60" y="164"/>
                        <a:pt x="52" y="161"/>
                      </a:cubicBezTo>
                      <a:cubicBezTo>
                        <a:pt x="44" y="158"/>
                        <a:pt x="37" y="152"/>
                        <a:pt x="30" y="144"/>
                      </a:cubicBezTo>
                      <a:cubicBezTo>
                        <a:pt x="29" y="144"/>
                        <a:pt x="29" y="144"/>
                        <a:pt x="29" y="144"/>
                      </a:cubicBezTo>
                      <a:cubicBezTo>
                        <a:pt x="29" y="228"/>
                        <a:pt x="29" y="228"/>
                        <a:pt x="29" y="228"/>
                      </a:cubicBezTo>
                      <a:cubicBezTo>
                        <a:pt x="0" y="228"/>
                        <a:pt x="0" y="228"/>
                        <a:pt x="0" y="228"/>
                      </a:cubicBezTo>
                      <a:lnTo>
                        <a:pt x="0" y="3"/>
                      </a:lnTo>
                      <a:close/>
                      <a:moveTo>
                        <a:pt x="72" y="140"/>
                      </a:moveTo>
                      <a:cubicBezTo>
                        <a:pt x="85" y="140"/>
                        <a:pt x="95" y="136"/>
                        <a:pt x="103" y="127"/>
                      </a:cubicBezTo>
                      <a:cubicBezTo>
                        <a:pt x="111" y="119"/>
                        <a:pt x="115" y="105"/>
                        <a:pt x="115" y="88"/>
                      </a:cubicBezTo>
                      <a:cubicBezTo>
                        <a:pt x="115" y="79"/>
                        <a:pt x="115" y="79"/>
                        <a:pt x="115" y="79"/>
                      </a:cubicBezTo>
                      <a:cubicBezTo>
                        <a:pt x="115" y="61"/>
                        <a:pt x="111" y="48"/>
                        <a:pt x="103" y="40"/>
                      </a:cubicBezTo>
                      <a:cubicBezTo>
                        <a:pt x="95" y="31"/>
                        <a:pt x="85" y="27"/>
                        <a:pt x="72" y="27"/>
                      </a:cubicBezTo>
                      <a:cubicBezTo>
                        <a:pt x="59" y="27"/>
                        <a:pt x="49" y="31"/>
                        <a:pt x="41" y="39"/>
                      </a:cubicBezTo>
                      <a:cubicBezTo>
                        <a:pt x="33" y="48"/>
                        <a:pt x="29" y="61"/>
                        <a:pt x="29" y="79"/>
                      </a:cubicBezTo>
                      <a:cubicBezTo>
                        <a:pt x="29" y="88"/>
                        <a:pt x="29" y="88"/>
                        <a:pt x="29" y="88"/>
                      </a:cubicBezTo>
                      <a:cubicBezTo>
                        <a:pt x="29" y="105"/>
                        <a:pt x="33" y="118"/>
                        <a:pt x="41" y="127"/>
                      </a:cubicBezTo>
                      <a:cubicBezTo>
                        <a:pt x="49" y="135"/>
                        <a:pt x="59" y="140"/>
                        <a:pt x="72" y="14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407" name="Google Shape;407;p22"/>
                <p:cNvSpPr/>
                <p:nvPr/>
              </p:nvSpPr>
              <p:spPr>
                <a:xfrm>
                  <a:off x="1544687" y="-749063"/>
                  <a:ext cx="107558" cy="125976"/>
                </a:xfrm>
                <a:custGeom>
                  <a:rect b="b" l="l" r="r" t="t"/>
                  <a:pathLst>
                    <a:path extrusionOk="0" h="171" w="146">
                      <a:moveTo>
                        <a:pt x="0" y="0"/>
                      </a:moveTo>
                      <a:lnTo>
                        <a:pt x="30" y="0"/>
                      </a:lnTo>
                      <a:lnTo>
                        <a:pt x="30" y="132"/>
                      </a:lnTo>
                      <a:lnTo>
                        <a:pt x="31" y="132"/>
                      </a:lnTo>
                      <a:lnTo>
                        <a:pt x="105" y="0"/>
                      </a:lnTo>
                      <a:lnTo>
                        <a:pt x="146" y="0"/>
                      </a:lnTo>
                      <a:lnTo>
                        <a:pt x="146" y="171"/>
                      </a:lnTo>
                      <a:lnTo>
                        <a:pt x="116" y="171"/>
                      </a:lnTo>
                      <a:lnTo>
                        <a:pt x="116" y="37"/>
                      </a:lnTo>
                      <a:lnTo>
                        <a:pt x="114" y="37"/>
                      </a:lnTo>
                      <a:lnTo>
                        <a:pt x="40" y="171"/>
                      </a:lnTo>
                      <a:lnTo>
                        <a:pt x="0" y="17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408" name="Google Shape;408;p22"/>
                <p:cNvSpPr/>
                <p:nvPr/>
              </p:nvSpPr>
              <p:spPr>
                <a:xfrm>
                  <a:off x="1689816" y="-749063"/>
                  <a:ext cx="107558" cy="125976"/>
                </a:xfrm>
                <a:custGeom>
                  <a:rect b="b" l="l" r="r" t="t"/>
                  <a:pathLst>
                    <a:path extrusionOk="0" h="171" w="146">
                      <a:moveTo>
                        <a:pt x="0" y="0"/>
                      </a:moveTo>
                      <a:lnTo>
                        <a:pt x="31" y="0"/>
                      </a:lnTo>
                      <a:lnTo>
                        <a:pt x="31" y="69"/>
                      </a:lnTo>
                      <a:lnTo>
                        <a:pt x="115" y="69"/>
                      </a:lnTo>
                      <a:lnTo>
                        <a:pt x="115" y="0"/>
                      </a:lnTo>
                      <a:lnTo>
                        <a:pt x="146" y="0"/>
                      </a:lnTo>
                      <a:lnTo>
                        <a:pt x="146" y="171"/>
                      </a:lnTo>
                      <a:lnTo>
                        <a:pt x="115" y="171"/>
                      </a:lnTo>
                      <a:lnTo>
                        <a:pt x="115" y="97"/>
                      </a:lnTo>
                      <a:lnTo>
                        <a:pt x="31" y="97"/>
                      </a:lnTo>
                      <a:lnTo>
                        <a:pt x="31" y="171"/>
                      </a:lnTo>
                      <a:lnTo>
                        <a:pt x="0" y="17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409" name="Google Shape;409;p22"/>
                <p:cNvSpPr/>
                <p:nvPr/>
              </p:nvSpPr>
              <p:spPr>
                <a:xfrm>
                  <a:off x="1834946" y="-749063"/>
                  <a:ext cx="108294" cy="125976"/>
                </a:xfrm>
                <a:custGeom>
                  <a:rect b="b" l="l" r="r" t="t"/>
                  <a:pathLst>
                    <a:path extrusionOk="0" h="171" w="147">
                      <a:moveTo>
                        <a:pt x="0" y="0"/>
                      </a:moveTo>
                      <a:lnTo>
                        <a:pt x="31" y="0"/>
                      </a:lnTo>
                      <a:lnTo>
                        <a:pt x="31" y="132"/>
                      </a:lnTo>
                      <a:lnTo>
                        <a:pt x="32" y="132"/>
                      </a:lnTo>
                      <a:lnTo>
                        <a:pt x="106" y="0"/>
                      </a:lnTo>
                      <a:lnTo>
                        <a:pt x="147" y="0"/>
                      </a:lnTo>
                      <a:lnTo>
                        <a:pt x="147" y="171"/>
                      </a:lnTo>
                      <a:lnTo>
                        <a:pt x="116" y="171"/>
                      </a:lnTo>
                      <a:lnTo>
                        <a:pt x="116" y="37"/>
                      </a:lnTo>
                      <a:lnTo>
                        <a:pt x="115" y="37"/>
                      </a:lnTo>
                      <a:lnTo>
                        <a:pt x="41" y="171"/>
                      </a:lnTo>
                      <a:lnTo>
                        <a:pt x="0" y="17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410" name="Google Shape;410;p22"/>
                <p:cNvSpPr/>
                <p:nvPr/>
              </p:nvSpPr>
              <p:spPr>
                <a:xfrm>
                  <a:off x="1980812" y="-749063"/>
                  <a:ext cx="132606" cy="125976"/>
                </a:xfrm>
                <a:custGeom>
                  <a:rect b="b" l="l" r="r" t="t"/>
                  <a:pathLst>
                    <a:path extrusionOk="0" h="171" w="180">
                      <a:moveTo>
                        <a:pt x="0" y="0"/>
                      </a:moveTo>
                      <a:lnTo>
                        <a:pt x="45" y="0"/>
                      </a:lnTo>
                      <a:lnTo>
                        <a:pt x="91" y="96"/>
                      </a:lnTo>
                      <a:lnTo>
                        <a:pt x="91" y="96"/>
                      </a:lnTo>
                      <a:lnTo>
                        <a:pt x="136" y="0"/>
                      </a:lnTo>
                      <a:lnTo>
                        <a:pt x="180" y="0"/>
                      </a:lnTo>
                      <a:lnTo>
                        <a:pt x="180" y="171"/>
                      </a:lnTo>
                      <a:lnTo>
                        <a:pt x="149" y="171"/>
                      </a:lnTo>
                      <a:lnTo>
                        <a:pt x="149" y="37"/>
                      </a:lnTo>
                      <a:lnTo>
                        <a:pt x="149" y="37"/>
                      </a:lnTo>
                      <a:lnTo>
                        <a:pt x="106" y="131"/>
                      </a:lnTo>
                      <a:lnTo>
                        <a:pt x="75" y="131"/>
                      </a:lnTo>
                      <a:lnTo>
                        <a:pt x="31" y="37"/>
                      </a:lnTo>
                      <a:lnTo>
                        <a:pt x="31" y="37"/>
                      </a:lnTo>
                      <a:lnTo>
                        <a:pt x="31" y="171"/>
                      </a:lnTo>
                      <a:lnTo>
                        <a:pt x="0" y="17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411" name="Google Shape;411;p22"/>
                <p:cNvSpPr/>
                <p:nvPr/>
              </p:nvSpPr>
              <p:spPr>
                <a:xfrm>
                  <a:off x="2142149" y="-751273"/>
                  <a:ext cx="105348" cy="129659"/>
                </a:xfrm>
                <a:custGeom>
                  <a:rect b="b" l="l" r="r" t="t"/>
                  <a:pathLst>
                    <a:path extrusionOk="0" h="166" w="135">
                      <a:moveTo>
                        <a:pt x="55" y="166"/>
                      </a:moveTo>
                      <a:cubicBezTo>
                        <a:pt x="37" y="166"/>
                        <a:pt x="23" y="162"/>
                        <a:pt x="14" y="153"/>
                      </a:cubicBezTo>
                      <a:cubicBezTo>
                        <a:pt x="5" y="145"/>
                        <a:pt x="0" y="133"/>
                        <a:pt x="0" y="118"/>
                      </a:cubicBezTo>
                      <a:cubicBezTo>
                        <a:pt x="0" y="102"/>
                        <a:pt x="6" y="89"/>
                        <a:pt x="16" y="80"/>
                      </a:cubicBezTo>
                      <a:cubicBezTo>
                        <a:pt x="27" y="71"/>
                        <a:pt x="45" y="66"/>
                        <a:pt x="69" y="66"/>
                      </a:cubicBezTo>
                      <a:cubicBezTo>
                        <a:pt x="106" y="66"/>
                        <a:pt x="106" y="66"/>
                        <a:pt x="106" y="66"/>
                      </a:cubicBezTo>
                      <a:cubicBezTo>
                        <a:pt x="106" y="57"/>
                        <a:pt x="106" y="57"/>
                        <a:pt x="106" y="57"/>
                      </a:cubicBezTo>
                      <a:cubicBezTo>
                        <a:pt x="106" y="47"/>
                        <a:pt x="104" y="39"/>
                        <a:pt x="98" y="34"/>
                      </a:cubicBezTo>
                      <a:cubicBezTo>
                        <a:pt x="93" y="29"/>
                        <a:pt x="84" y="27"/>
                        <a:pt x="71" y="27"/>
                      </a:cubicBezTo>
                      <a:cubicBezTo>
                        <a:pt x="59" y="27"/>
                        <a:pt x="51" y="29"/>
                        <a:pt x="46" y="33"/>
                      </a:cubicBezTo>
                      <a:cubicBezTo>
                        <a:pt x="40" y="37"/>
                        <a:pt x="37" y="42"/>
                        <a:pt x="36" y="48"/>
                      </a:cubicBezTo>
                      <a:cubicBezTo>
                        <a:pt x="7" y="48"/>
                        <a:pt x="7" y="48"/>
                        <a:pt x="7" y="48"/>
                      </a:cubicBezTo>
                      <a:cubicBezTo>
                        <a:pt x="7" y="41"/>
                        <a:pt x="9" y="35"/>
                        <a:pt x="12" y="29"/>
                      </a:cubicBezTo>
                      <a:cubicBezTo>
                        <a:pt x="15" y="23"/>
                        <a:pt x="19" y="18"/>
                        <a:pt x="24" y="14"/>
                      </a:cubicBezTo>
                      <a:cubicBezTo>
                        <a:pt x="29" y="10"/>
                        <a:pt x="36" y="6"/>
                        <a:pt x="44" y="4"/>
                      </a:cubicBezTo>
                      <a:cubicBezTo>
                        <a:pt x="52" y="1"/>
                        <a:pt x="61" y="0"/>
                        <a:pt x="71" y="0"/>
                      </a:cubicBezTo>
                      <a:cubicBezTo>
                        <a:pt x="93" y="0"/>
                        <a:pt x="109" y="5"/>
                        <a:pt x="120" y="15"/>
                      </a:cubicBezTo>
                      <a:cubicBezTo>
                        <a:pt x="130" y="25"/>
                        <a:pt x="135" y="40"/>
                        <a:pt x="135" y="59"/>
                      </a:cubicBezTo>
                      <a:cubicBezTo>
                        <a:pt x="135" y="164"/>
                        <a:pt x="135" y="164"/>
                        <a:pt x="135" y="164"/>
                      </a:cubicBezTo>
                      <a:cubicBezTo>
                        <a:pt x="113" y="164"/>
                        <a:pt x="113" y="164"/>
                        <a:pt x="113" y="164"/>
                      </a:cubicBezTo>
                      <a:cubicBezTo>
                        <a:pt x="109" y="139"/>
                        <a:pt x="109" y="139"/>
                        <a:pt x="109" y="139"/>
                      </a:cubicBezTo>
                      <a:cubicBezTo>
                        <a:pt x="109" y="139"/>
                        <a:pt x="109" y="139"/>
                        <a:pt x="109" y="139"/>
                      </a:cubicBezTo>
                      <a:cubicBezTo>
                        <a:pt x="95" y="157"/>
                        <a:pt x="78" y="166"/>
                        <a:pt x="55" y="166"/>
                      </a:cubicBezTo>
                      <a:close/>
                      <a:moveTo>
                        <a:pt x="58" y="140"/>
                      </a:moveTo>
                      <a:cubicBezTo>
                        <a:pt x="65" y="140"/>
                        <a:pt x="71" y="139"/>
                        <a:pt x="77" y="136"/>
                      </a:cubicBezTo>
                      <a:cubicBezTo>
                        <a:pt x="83" y="134"/>
                        <a:pt x="88" y="131"/>
                        <a:pt x="92" y="127"/>
                      </a:cubicBezTo>
                      <a:cubicBezTo>
                        <a:pt x="97" y="123"/>
                        <a:pt x="100" y="118"/>
                        <a:pt x="103" y="113"/>
                      </a:cubicBezTo>
                      <a:cubicBezTo>
                        <a:pt x="105" y="108"/>
                        <a:pt x="106" y="102"/>
                        <a:pt x="106" y="96"/>
                      </a:cubicBezTo>
                      <a:cubicBezTo>
                        <a:pt x="106" y="90"/>
                        <a:pt x="106" y="90"/>
                        <a:pt x="106" y="90"/>
                      </a:cubicBezTo>
                      <a:cubicBezTo>
                        <a:pt x="71" y="90"/>
                        <a:pt x="71" y="90"/>
                        <a:pt x="71" y="90"/>
                      </a:cubicBezTo>
                      <a:cubicBezTo>
                        <a:pt x="56" y="90"/>
                        <a:pt x="45" y="93"/>
                        <a:pt x="39" y="98"/>
                      </a:cubicBezTo>
                      <a:cubicBezTo>
                        <a:pt x="33" y="103"/>
                        <a:pt x="30" y="110"/>
                        <a:pt x="30" y="118"/>
                      </a:cubicBezTo>
                      <a:cubicBezTo>
                        <a:pt x="30" y="124"/>
                        <a:pt x="33" y="130"/>
                        <a:pt x="37" y="134"/>
                      </a:cubicBezTo>
                      <a:cubicBezTo>
                        <a:pt x="42" y="138"/>
                        <a:pt x="49" y="140"/>
                        <a:pt x="58" y="14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412" name="Google Shape;412;p22"/>
                <p:cNvSpPr/>
                <p:nvPr/>
              </p:nvSpPr>
              <p:spPr>
                <a:xfrm>
                  <a:off x="2263705" y="-749063"/>
                  <a:ext cx="103138" cy="125976"/>
                </a:xfrm>
                <a:custGeom>
                  <a:rect b="b" l="l" r="r" t="t"/>
                  <a:pathLst>
                    <a:path extrusionOk="0" h="171" w="140">
                      <a:moveTo>
                        <a:pt x="55" y="28"/>
                      </a:moveTo>
                      <a:lnTo>
                        <a:pt x="0" y="28"/>
                      </a:lnTo>
                      <a:lnTo>
                        <a:pt x="0" y="0"/>
                      </a:lnTo>
                      <a:lnTo>
                        <a:pt x="140" y="0"/>
                      </a:lnTo>
                      <a:lnTo>
                        <a:pt x="140" y="28"/>
                      </a:lnTo>
                      <a:lnTo>
                        <a:pt x="86" y="28"/>
                      </a:lnTo>
                      <a:lnTo>
                        <a:pt x="86" y="171"/>
                      </a:lnTo>
                      <a:lnTo>
                        <a:pt x="55" y="171"/>
                      </a:lnTo>
                      <a:lnTo>
                        <a:pt x="55" y="28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413" name="Google Shape;413;p22"/>
                <p:cNvSpPr/>
                <p:nvPr/>
              </p:nvSpPr>
              <p:spPr>
                <a:xfrm>
                  <a:off x="2377156" y="-751273"/>
                  <a:ext cx="111978" cy="129659"/>
                </a:xfrm>
                <a:custGeom>
                  <a:rect b="b" l="l" r="r" t="t"/>
                  <a:pathLst>
                    <a:path extrusionOk="0" h="166" w="144">
                      <a:moveTo>
                        <a:pt x="74" y="166"/>
                      </a:moveTo>
                      <a:cubicBezTo>
                        <a:pt x="62" y="166"/>
                        <a:pt x="52" y="164"/>
                        <a:pt x="43" y="161"/>
                      </a:cubicBezTo>
                      <a:cubicBezTo>
                        <a:pt x="34" y="157"/>
                        <a:pt x="26" y="152"/>
                        <a:pt x="20" y="145"/>
                      </a:cubicBezTo>
                      <a:cubicBezTo>
                        <a:pt x="13" y="139"/>
                        <a:pt x="8" y="130"/>
                        <a:pt x="5" y="121"/>
                      </a:cubicBezTo>
                      <a:cubicBezTo>
                        <a:pt x="2" y="111"/>
                        <a:pt x="0" y="100"/>
                        <a:pt x="0" y="88"/>
                      </a:cubicBezTo>
                      <a:cubicBezTo>
                        <a:pt x="0" y="79"/>
                        <a:pt x="0" y="79"/>
                        <a:pt x="0" y="79"/>
                      </a:cubicBezTo>
                      <a:cubicBezTo>
                        <a:pt x="0" y="66"/>
                        <a:pt x="2" y="55"/>
                        <a:pt x="5" y="45"/>
                      </a:cubicBezTo>
                      <a:cubicBezTo>
                        <a:pt x="8" y="36"/>
                        <a:pt x="13" y="27"/>
                        <a:pt x="20" y="21"/>
                      </a:cubicBezTo>
                      <a:cubicBezTo>
                        <a:pt x="26" y="14"/>
                        <a:pt x="34" y="9"/>
                        <a:pt x="42" y="6"/>
                      </a:cubicBezTo>
                      <a:cubicBezTo>
                        <a:pt x="51" y="2"/>
                        <a:pt x="61" y="0"/>
                        <a:pt x="72" y="0"/>
                      </a:cubicBezTo>
                      <a:cubicBezTo>
                        <a:pt x="83" y="0"/>
                        <a:pt x="93" y="2"/>
                        <a:pt x="102" y="6"/>
                      </a:cubicBezTo>
                      <a:cubicBezTo>
                        <a:pt x="111" y="9"/>
                        <a:pt x="118" y="14"/>
                        <a:pt x="125" y="21"/>
                      </a:cubicBezTo>
                      <a:cubicBezTo>
                        <a:pt x="131" y="28"/>
                        <a:pt x="136" y="36"/>
                        <a:pt x="139" y="46"/>
                      </a:cubicBezTo>
                      <a:cubicBezTo>
                        <a:pt x="143" y="56"/>
                        <a:pt x="144" y="68"/>
                        <a:pt x="144" y="81"/>
                      </a:cubicBezTo>
                      <a:cubicBezTo>
                        <a:pt x="144" y="92"/>
                        <a:pt x="144" y="92"/>
                        <a:pt x="144" y="92"/>
                      </a:cubicBezTo>
                      <a:cubicBezTo>
                        <a:pt x="30" y="92"/>
                        <a:pt x="30" y="92"/>
                        <a:pt x="30" y="92"/>
                      </a:cubicBezTo>
                      <a:cubicBezTo>
                        <a:pt x="30" y="107"/>
                        <a:pt x="34" y="119"/>
                        <a:pt x="42" y="127"/>
                      </a:cubicBezTo>
                      <a:cubicBezTo>
                        <a:pt x="49" y="136"/>
                        <a:pt x="59" y="140"/>
                        <a:pt x="72" y="140"/>
                      </a:cubicBezTo>
                      <a:cubicBezTo>
                        <a:pt x="82" y="140"/>
                        <a:pt x="91" y="138"/>
                        <a:pt x="98" y="134"/>
                      </a:cubicBezTo>
                      <a:cubicBezTo>
                        <a:pt x="104" y="130"/>
                        <a:pt x="109" y="124"/>
                        <a:pt x="113" y="115"/>
                      </a:cubicBezTo>
                      <a:cubicBezTo>
                        <a:pt x="143" y="115"/>
                        <a:pt x="143" y="115"/>
                        <a:pt x="143" y="115"/>
                      </a:cubicBezTo>
                      <a:cubicBezTo>
                        <a:pt x="139" y="132"/>
                        <a:pt x="131" y="145"/>
                        <a:pt x="119" y="153"/>
                      </a:cubicBezTo>
                      <a:cubicBezTo>
                        <a:pt x="107" y="162"/>
                        <a:pt x="92" y="166"/>
                        <a:pt x="74" y="166"/>
                      </a:cubicBezTo>
                      <a:close/>
                      <a:moveTo>
                        <a:pt x="72" y="27"/>
                      </a:moveTo>
                      <a:cubicBezTo>
                        <a:pt x="60" y="27"/>
                        <a:pt x="50" y="30"/>
                        <a:pt x="43" y="37"/>
                      </a:cubicBezTo>
                      <a:cubicBezTo>
                        <a:pt x="36" y="44"/>
                        <a:pt x="32" y="55"/>
                        <a:pt x="30" y="68"/>
                      </a:cubicBezTo>
                      <a:cubicBezTo>
                        <a:pt x="114" y="68"/>
                        <a:pt x="114" y="68"/>
                        <a:pt x="114" y="68"/>
                      </a:cubicBezTo>
                      <a:cubicBezTo>
                        <a:pt x="112" y="40"/>
                        <a:pt x="98" y="27"/>
                        <a:pt x="72" y="2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414" name="Google Shape;414;p22"/>
                <p:cNvSpPr/>
                <p:nvPr/>
              </p:nvSpPr>
              <p:spPr>
                <a:xfrm>
                  <a:off x="2502395" y="-749063"/>
                  <a:ext cx="114188" cy="127449"/>
                </a:xfrm>
                <a:custGeom>
                  <a:rect b="b" l="l" r="r" t="t"/>
                  <a:pathLst>
                    <a:path extrusionOk="0" h="163" w="146">
                      <a:moveTo>
                        <a:pt x="0" y="137"/>
                      </a:moveTo>
                      <a:cubicBezTo>
                        <a:pt x="4" y="137"/>
                        <a:pt x="4" y="137"/>
                        <a:pt x="4" y="137"/>
                      </a:cubicBezTo>
                      <a:cubicBezTo>
                        <a:pt x="11" y="137"/>
                        <a:pt x="15" y="135"/>
                        <a:pt x="19" y="131"/>
                      </a:cubicBezTo>
                      <a:cubicBezTo>
                        <a:pt x="23" y="127"/>
                        <a:pt x="25" y="121"/>
                        <a:pt x="27" y="113"/>
                      </a:cubicBezTo>
                      <a:cubicBezTo>
                        <a:pt x="28" y="106"/>
                        <a:pt x="29" y="96"/>
                        <a:pt x="30" y="86"/>
                      </a:cubicBezTo>
                      <a:cubicBezTo>
                        <a:pt x="30" y="75"/>
                        <a:pt x="30" y="63"/>
                        <a:pt x="30" y="50"/>
                      </a:cubicBezTo>
                      <a:cubicBezTo>
                        <a:pt x="30" y="0"/>
                        <a:pt x="30" y="0"/>
                        <a:pt x="30" y="0"/>
                      </a:cubicBezTo>
                      <a:cubicBezTo>
                        <a:pt x="146" y="0"/>
                        <a:pt x="146" y="0"/>
                        <a:pt x="146" y="0"/>
                      </a:cubicBezTo>
                      <a:cubicBezTo>
                        <a:pt x="146" y="161"/>
                        <a:pt x="146" y="161"/>
                        <a:pt x="146" y="161"/>
                      </a:cubicBezTo>
                      <a:cubicBezTo>
                        <a:pt x="117" y="161"/>
                        <a:pt x="117" y="161"/>
                        <a:pt x="117" y="161"/>
                      </a:cubicBezTo>
                      <a:cubicBezTo>
                        <a:pt x="117" y="26"/>
                        <a:pt x="117" y="26"/>
                        <a:pt x="117" y="26"/>
                      </a:cubicBezTo>
                      <a:cubicBezTo>
                        <a:pt x="59" y="26"/>
                        <a:pt x="59" y="26"/>
                        <a:pt x="59" y="26"/>
                      </a:cubicBezTo>
                      <a:cubicBezTo>
                        <a:pt x="59" y="50"/>
                        <a:pt x="59" y="50"/>
                        <a:pt x="59" y="50"/>
                      </a:cubicBezTo>
                      <a:cubicBezTo>
                        <a:pt x="59" y="64"/>
                        <a:pt x="59" y="79"/>
                        <a:pt x="58" y="92"/>
                      </a:cubicBezTo>
                      <a:cubicBezTo>
                        <a:pt x="57" y="106"/>
                        <a:pt x="55" y="118"/>
                        <a:pt x="52" y="129"/>
                      </a:cubicBezTo>
                      <a:cubicBezTo>
                        <a:pt x="49" y="139"/>
                        <a:pt x="43" y="148"/>
                        <a:pt x="36" y="154"/>
                      </a:cubicBezTo>
                      <a:cubicBezTo>
                        <a:pt x="28" y="160"/>
                        <a:pt x="18" y="163"/>
                        <a:pt x="4" y="163"/>
                      </a:cubicBezTo>
                      <a:cubicBezTo>
                        <a:pt x="0" y="163"/>
                        <a:pt x="0" y="163"/>
                        <a:pt x="0" y="163"/>
                      </a:cubicBezTo>
                      <a:lnTo>
                        <a:pt x="0" y="137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415" name="Google Shape;415;p22"/>
                <p:cNvSpPr/>
                <p:nvPr/>
              </p:nvSpPr>
              <p:spPr>
                <a:xfrm>
                  <a:off x="2643104" y="-749063"/>
                  <a:ext cx="99454" cy="125976"/>
                </a:xfrm>
                <a:custGeom>
                  <a:rect b="b" l="l" r="r" t="t"/>
                  <a:pathLst>
                    <a:path extrusionOk="0" h="161" w="128">
                      <a:moveTo>
                        <a:pt x="36" y="99"/>
                      </a:moveTo>
                      <a:cubicBezTo>
                        <a:pt x="25" y="95"/>
                        <a:pt x="18" y="89"/>
                        <a:pt x="13" y="81"/>
                      </a:cubicBezTo>
                      <a:cubicBezTo>
                        <a:pt x="8" y="73"/>
                        <a:pt x="6" y="64"/>
                        <a:pt x="6" y="53"/>
                      </a:cubicBezTo>
                      <a:cubicBezTo>
                        <a:pt x="6" y="36"/>
                        <a:pt x="11" y="23"/>
                        <a:pt x="22" y="14"/>
                      </a:cubicBezTo>
                      <a:cubicBezTo>
                        <a:pt x="32" y="4"/>
                        <a:pt x="49" y="0"/>
                        <a:pt x="74" y="0"/>
                      </a:cubicBezTo>
                      <a:cubicBezTo>
                        <a:pt x="128" y="0"/>
                        <a:pt x="128" y="0"/>
                        <a:pt x="128" y="0"/>
                      </a:cubicBezTo>
                      <a:cubicBezTo>
                        <a:pt x="128" y="161"/>
                        <a:pt x="128" y="161"/>
                        <a:pt x="128" y="161"/>
                      </a:cubicBezTo>
                      <a:cubicBezTo>
                        <a:pt x="99" y="161"/>
                        <a:pt x="99" y="161"/>
                        <a:pt x="99" y="161"/>
                      </a:cubicBezTo>
                      <a:cubicBezTo>
                        <a:pt x="99" y="105"/>
                        <a:pt x="99" y="105"/>
                        <a:pt x="99" y="105"/>
                      </a:cubicBezTo>
                      <a:cubicBezTo>
                        <a:pt x="74" y="105"/>
                        <a:pt x="74" y="105"/>
                        <a:pt x="74" y="105"/>
                      </a:cubicBezTo>
                      <a:cubicBezTo>
                        <a:pt x="72" y="105"/>
                        <a:pt x="70" y="105"/>
                        <a:pt x="68" y="105"/>
                      </a:cubicBezTo>
                      <a:cubicBezTo>
                        <a:pt x="67" y="105"/>
                        <a:pt x="65" y="104"/>
                        <a:pt x="63" y="104"/>
                      </a:cubicBezTo>
                      <a:cubicBezTo>
                        <a:pt x="32" y="161"/>
                        <a:pt x="32" y="161"/>
                        <a:pt x="32" y="161"/>
                      </a:cubicBezTo>
                      <a:cubicBezTo>
                        <a:pt x="0" y="161"/>
                        <a:pt x="0" y="161"/>
                        <a:pt x="0" y="161"/>
                      </a:cubicBezTo>
                      <a:lnTo>
                        <a:pt x="36" y="99"/>
                      </a:lnTo>
                      <a:close/>
                      <a:moveTo>
                        <a:pt x="36" y="53"/>
                      </a:moveTo>
                      <a:cubicBezTo>
                        <a:pt x="36" y="61"/>
                        <a:pt x="39" y="67"/>
                        <a:pt x="45" y="72"/>
                      </a:cubicBezTo>
                      <a:cubicBezTo>
                        <a:pt x="50" y="76"/>
                        <a:pt x="60" y="78"/>
                        <a:pt x="75" y="78"/>
                      </a:cubicBezTo>
                      <a:cubicBezTo>
                        <a:pt x="99" y="78"/>
                        <a:pt x="99" y="78"/>
                        <a:pt x="99" y="78"/>
                      </a:cubicBezTo>
                      <a:cubicBezTo>
                        <a:pt x="99" y="26"/>
                        <a:pt x="99" y="26"/>
                        <a:pt x="99" y="26"/>
                      </a:cubicBezTo>
                      <a:cubicBezTo>
                        <a:pt x="75" y="26"/>
                        <a:pt x="75" y="26"/>
                        <a:pt x="75" y="26"/>
                      </a:cubicBezTo>
                      <a:cubicBezTo>
                        <a:pt x="60" y="26"/>
                        <a:pt x="50" y="28"/>
                        <a:pt x="44" y="33"/>
                      </a:cubicBezTo>
                      <a:cubicBezTo>
                        <a:pt x="39" y="37"/>
                        <a:pt x="36" y="44"/>
                        <a:pt x="36" y="53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</p:grpSp>
        </p:grp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Слайд с фото">
  <p:cSld name="3_Слайд с фото"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23"/>
          <p:cNvSpPr txBox="1"/>
          <p:nvPr>
            <p:ph type="title"/>
          </p:nvPr>
        </p:nvSpPr>
        <p:spPr>
          <a:xfrm>
            <a:off x="254001" y="475192"/>
            <a:ext cx="11099800" cy="6762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8" name="Google Shape;418;p23"/>
          <p:cNvSpPr txBox="1"/>
          <p:nvPr>
            <p:ph idx="1" type="subTitle"/>
          </p:nvPr>
        </p:nvSpPr>
        <p:spPr>
          <a:xfrm>
            <a:off x="254001" y="140267"/>
            <a:ext cx="6426926" cy="334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lvl="2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lvl="3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  <p:sp>
        <p:nvSpPr>
          <p:cNvPr id="419" name="Google Shape;419;p23"/>
          <p:cNvSpPr/>
          <p:nvPr>
            <p:ph idx="2" type="pic"/>
          </p:nvPr>
        </p:nvSpPr>
        <p:spPr>
          <a:xfrm>
            <a:off x="376015" y="1508479"/>
            <a:ext cx="3520867" cy="2157668"/>
          </a:xfrm>
          <a:prstGeom prst="rect">
            <a:avLst/>
          </a:prstGeom>
          <a:noFill/>
          <a:ln>
            <a:noFill/>
          </a:ln>
        </p:spPr>
      </p:sp>
      <p:sp>
        <p:nvSpPr>
          <p:cNvPr id="420" name="Google Shape;420;p23"/>
          <p:cNvSpPr/>
          <p:nvPr>
            <p:ph idx="3" type="pic"/>
          </p:nvPr>
        </p:nvSpPr>
        <p:spPr>
          <a:xfrm>
            <a:off x="4329756" y="1508479"/>
            <a:ext cx="3531786" cy="2157668"/>
          </a:xfrm>
          <a:prstGeom prst="rect">
            <a:avLst/>
          </a:prstGeom>
          <a:noFill/>
          <a:ln>
            <a:noFill/>
          </a:ln>
        </p:spPr>
      </p:sp>
      <p:sp>
        <p:nvSpPr>
          <p:cNvPr id="421" name="Google Shape;421;p23"/>
          <p:cNvSpPr/>
          <p:nvPr>
            <p:ph idx="4" type="pic"/>
          </p:nvPr>
        </p:nvSpPr>
        <p:spPr>
          <a:xfrm>
            <a:off x="8294416" y="1508479"/>
            <a:ext cx="3531786" cy="2157668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422" name="Google Shape;422;p23"/>
          <p:cNvGrpSpPr/>
          <p:nvPr/>
        </p:nvGrpSpPr>
        <p:grpSpPr>
          <a:xfrm>
            <a:off x="285749" y="6205388"/>
            <a:ext cx="11654205" cy="595461"/>
            <a:chOff x="285749" y="6205388"/>
            <a:chExt cx="11654205" cy="595461"/>
          </a:xfrm>
        </p:grpSpPr>
        <p:pic>
          <p:nvPicPr>
            <p:cNvPr id="423" name="Google Shape;423;p23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11078577" y="6285637"/>
              <a:ext cx="861377" cy="45125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24" name="Google Shape;424;p23"/>
            <p:cNvSpPr txBox="1"/>
            <p:nvPr/>
          </p:nvSpPr>
          <p:spPr>
            <a:xfrm>
              <a:off x="5388046" y="6328460"/>
              <a:ext cx="5593382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000">
                  <a:solidFill>
                    <a:srgbClr val="006EF3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Материалы являются собственностью АО «Корпорация «МСП»</a:t>
              </a:r>
              <a:br>
                <a:rPr lang="ru-RU" sz="1000">
                  <a:solidFill>
                    <a:srgbClr val="006EF3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</a:br>
              <a:r>
                <a:rPr lang="ru-RU" sz="1000">
                  <a:solidFill>
                    <a:srgbClr val="006EF3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и могут быть использованы с разрешения правообладателя</a:t>
              </a:r>
              <a:endParaRPr sz="1000">
                <a:solidFill>
                  <a:srgbClr val="006EF3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grpSp>
          <p:nvGrpSpPr>
            <p:cNvPr id="425" name="Google Shape;425;p23"/>
            <p:cNvGrpSpPr/>
            <p:nvPr/>
          </p:nvGrpSpPr>
          <p:grpSpPr>
            <a:xfrm>
              <a:off x="285749" y="6205388"/>
              <a:ext cx="2651207" cy="595461"/>
              <a:chOff x="704850" y="-1594057"/>
              <a:chExt cx="4203603" cy="944129"/>
            </a:xfrm>
          </p:grpSpPr>
          <p:sp>
            <p:nvSpPr>
              <p:cNvPr id="426" name="Google Shape;426;p23"/>
              <p:cNvSpPr/>
              <p:nvPr/>
            </p:nvSpPr>
            <p:spPr>
              <a:xfrm>
                <a:off x="3852763" y="-1219813"/>
                <a:ext cx="302046" cy="222483"/>
              </a:xfrm>
              <a:custGeom>
                <a:rect b="b" l="l" r="r" t="t"/>
                <a:pathLst>
                  <a:path extrusionOk="0" h="302" w="410">
                    <a:moveTo>
                      <a:pt x="146" y="0"/>
                    </a:moveTo>
                    <a:lnTo>
                      <a:pt x="0" y="0"/>
                    </a:lnTo>
                    <a:lnTo>
                      <a:pt x="263" y="302"/>
                    </a:lnTo>
                    <a:lnTo>
                      <a:pt x="410" y="302"/>
                    </a:lnTo>
                    <a:lnTo>
                      <a:pt x="14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427" name="Google Shape;427;p23"/>
              <p:cNvSpPr/>
              <p:nvPr/>
            </p:nvSpPr>
            <p:spPr>
              <a:xfrm>
                <a:off x="1450389" y="-1417986"/>
                <a:ext cx="655662" cy="440546"/>
              </a:xfrm>
              <a:custGeom>
                <a:rect b="b" l="l" r="r" t="t"/>
                <a:pathLst>
                  <a:path extrusionOk="0" h="565" w="841">
                    <a:moveTo>
                      <a:pt x="673" y="153"/>
                    </a:moveTo>
                    <a:cubicBezTo>
                      <a:pt x="729" y="112"/>
                      <a:pt x="752" y="59"/>
                      <a:pt x="748" y="0"/>
                    </a:cubicBezTo>
                    <a:cubicBezTo>
                      <a:pt x="642" y="0"/>
                      <a:pt x="642" y="0"/>
                      <a:pt x="642" y="0"/>
                    </a:cubicBezTo>
                    <a:cubicBezTo>
                      <a:pt x="648" y="25"/>
                      <a:pt x="643" y="51"/>
                      <a:pt x="622" y="73"/>
                    </a:cubicBezTo>
                    <a:cubicBezTo>
                      <a:pt x="598" y="97"/>
                      <a:pt x="559" y="113"/>
                      <a:pt x="524" y="117"/>
                    </a:cubicBezTo>
                    <a:cubicBezTo>
                      <a:pt x="467" y="126"/>
                      <a:pt x="249" y="123"/>
                      <a:pt x="197" y="123"/>
                    </a:cubicBezTo>
                    <a:cubicBezTo>
                      <a:pt x="197" y="213"/>
                      <a:pt x="197" y="213"/>
                      <a:pt x="197" y="213"/>
                    </a:cubicBezTo>
                    <a:cubicBezTo>
                      <a:pt x="298" y="213"/>
                      <a:pt x="396" y="213"/>
                      <a:pt x="494" y="213"/>
                    </a:cubicBezTo>
                    <a:cubicBezTo>
                      <a:pt x="661" y="214"/>
                      <a:pt x="684" y="272"/>
                      <a:pt x="681" y="337"/>
                    </a:cubicBezTo>
                    <a:cubicBezTo>
                      <a:pt x="679" y="400"/>
                      <a:pt x="639" y="434"/>
                      <a:pt x="585" y="449"/>
                    </a:cubicBezTo>
                    <a:cubicBezTo>
                      <a:pt x="462" y="480"/>
                      <a:pt x="360" y="486"/>
                      <a:pt x="213" y="445"/>
                    </a:cubicBezTo>
                    <a:cubicBezTo>
                      <a:pt x="117" y="408"/>
                      <a:pt x="102" y="323"/>
                      <a:pt x="102" y="323"/>
                    </a:cubicBezTo>
                    <a:cubicBezTo>
                      <a:pt x="6" y="324"/>
                      <a:pt x="6" y="324"/>
                      <a:pt x="6" y="324"/>
                    </a:cubicBezTo>
                    <a:cubicBezTo>
                      <a:pt x="0" y="421"/>
                      <a:pt x="88" y="516"/>
                      <a:pt x="195" y="542"/>
                    </a:cubicBezTo>
                    <a:cubicBezTo>
                      <a:pt x="288" y="565"/>
                      <a:pt x="344" y="565"/>
                      <a:pt x="440" y="565"/>
                    </a:cubicBezTo>
                    <a:cubicBezTo>
                      <a:pt x="527" y="565"/>
                      <a:pt x="617" y="551"/>
                      <a:pt x="693" y="506"/>
                    </a:cubicBezTo>
                    <a:cubicBezTo>
                      <a:pt x="811" y="436"/>
                      <a:pt x="841" y="219"/>
                      <a:pt x="673" y="15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428" name="Google Shape;428;p23"/>
              <p:cNvSpPr/>
              <p:nvPr/>
            </p:nvSpPr>
            <p:spPr>
              <a:xfrm>
                <a:off x="2793391" y="-1542488"/>
                <a:ext cx="632824" cy="588623"/>
              </a:xfrm>
              <a:custGeom>
                <a:rect b="b" l="l" r="r" t="t"/>
                <a:pathLst>
                  <a:path extrusionOk="0" h="754" w="811">
                    <a:moveTo>
                      <a:pt x="424" y="488"/>
                    </a:moveTo>
                    <a:cubicBezTo>
                      <a:pt x="113" y="0"/>
                      <a:pt x="113" y="0"/>
                      <a:pt x="11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86" y="449"/>
                      <a:pt x="286" y="449"/>
                      <a:pt x="286" y="449"/>
                    </a:cubicBezTo>
                    <a:cubicBezTo>
                      <a:pt x="306" y="481"/>
                      <a:pt x="341" y="500"/>
                      <a:pt x="378" y="500"/>
                    </a:cubicBezTo>
                    <a:cubicBezTo>
                      <a:pt x="417" y="500"/>
                      <a:pt x="417" y="500"/>
                      <a:pt x="417" y="500"/>
                    </a:cubicBezTo>
                    <a:cubicBezTo>
                      <a:pt x="392" y="543"/>
                      <a:pt x="392" y="543"/>
                      <a:pt x="392" y="543"/>
                    </a:cubicBezTo>
                    <a:cubicBezTo>
                      <a:pt x="392" y="543"/>
                      <a:pt x="392" y="543"/>
                      <a:pt x="392" y="543"/>
                    </a:cubicBezTo>
                    <a:cubicBezTo>
                      <a:pt x="356" y="605"/>
                      <a:pt x="306" y="636"/>
                      <a:pt x="249" y="634"/>
                    </a:cubicBezTo>
                    <a:cubicBezTo>
                      <a:pt x="140" y="628"/>
                      <a:pt x="131" y="552"/>
                      <a:pt x="127" y="473"/>
                    </a:cubicBezTo>
                    <a:cubicBezTo>
                      <a:pt x="127" y="262"/>
                      <a:pt x="127" y="262"/>
                      <a:pt x="127" y="262"/>
                    </a:cubicBezTo>
                    <a:cubicBezTo>
                      <a:pt x="30" y="262"/>
                      <a:pt x="30" y="262"/>
                      <a:pt x="30" y="262"/>
                    </a:cubicBezTo>
                    <a:cubicBezTo>
                      <a:pt x="30" y="473"/>
                      <a:pt x="30" y="473"/>
                      <a:pt x="30" y="473"/>
                    </a:cubicBezTo>
                    <a:cubicBezTo>
                      <a:pt x="30" y="473"/>
                      <a:pt x="30" y="473"/>
                      <a:pt x="30" y="473"/>
                    </a:cubicBezTo>
                    <a:cubicBezTo>
                      <a:pt x="29" y="595"/>
                      <a:pt x="67" y="675"/>
                      <a:pt x="154" y="707"/>
                    </a:cubicBezTo>
                    <a:cubicBezTo>
                      <a:pt x="218" y="731"/>
                      <a:pt x="357" y="754"/>
                      <a:pt x="456" y="615"/>
                    </a:cubicBezTo>
                    <a:cubicBezTo>
                      <a:pt x="497" y="557"/>
                      <a:pt x="811" y="0"/>
                      <a:pt x="811" y="0"/>
                    </a:cubicBezTo>
                    <a:cubicBezTo>
                      <a:pt x="698" y="0"/>
                      <a:pt x="698" y="0"/>
                      <a:pt x="698" y="0"/>
                    </a:cubicBezTo>
                    <a:lnTo>
                      <a:pt x="424" y="488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429" name="Google Shape;429;p23"/>
              <p:cNvSpPr/>
              <p:nvPr/>
            </p:nvSpPr>
            <p:spPr>
              <a:xfrm>
                <a:off x="704850" y="-1542488"/>
                <a:ext cx="728595" cy="544421"/>
              </a:xfrm>
              <a:custGeom>
                <a:rect b="b" l="l" r="r" t="t"/>
                <a:pathLst>
                  <a:path extrusionOk="0" h="698" w="934">
                    <a:moveTo>
                      <a:pt x="467" y="0"/>
                    </a:moveTo>
                    <a:cubicBezTo>
                      <a:pt x="675" y="410"/>
                      <a:pt x="675" y="410"/>
                      <a:pt x="675" y="410"/>
                    </a:cubicBezTo>
                    <a:cubicBezTo>
                      <a:pt x="259" y="410"/>
                      <a:pt x="259" y="410"/>
                      <a:pt x="259" y="410"/>
                    </a:cubicBezTo>
                    <a:cubicBezTo>
                      <a:pt x="467" y="0"/>
                      <a:pt x="467" y="0"/>
                      <a:pt x="467" y="0"/>
                    </a:cubicBezTo>
                    <a:cubicBezTo>
                      <a:pt x="354" y="0"/>
                      <a:pt x="354" y="0"/>
                      <a:pt x="354" y="0"/>
                    </a:cubicBezTo>
                    <a:cubicBezTo>
                      <a:pt x="0" y="698"/>
                      <a:pt x="0" y="698"/>
                      <a:pt x="0" y="698"/>
                    </a:cubicBezTo>
                    <a:cubicBezTo>
                      <a:pt x="46" y="698"/>
                      <a:pt x="46" y="698"/>
                      <a:pt x="46" y="698"/>
                    </a:cubicBezTo>
                    <a:cubicBezTo>
                      <a:pt x="87" y="698"/>
                      <a:pt x="124" y="675"/>
                      <a:pt x="143" y="639"/>
                    </a:cubicBezTo>
                    <a:cubicBezTo>
                      <a:pt x="187" y="551"/>
                      <a:pt x="187" y="551"/>
                      <a:pt x="187" y="551"/>
                    </a:cubicBezTo>
                    <a:cubicBezTo>
                      <a:pt x="200" y="527"/>
                      <a:pt x="224" y="512"/>
                      <a:pt x="251" y="512"/>
                    </a:cubicBezTo>
                    <a:cubicBezTo>
                      <a:pt x="683" y="512"/>
                      <a:pt x="683" y="512"/>
                      <a:pt x="683" y="512"/>
                    </a:cubicBezTo>
                    <a:cubicBezTo>
                      <a:pt x="710" y="512"/>
                      <a:pt x="735" y="527"/>
                      <a:pt x="747" y="551"/>
                    </a:cubicBezTo>
                    <a:cubicBezTo>
                      <a:pt x="791" y="639"/>
                      <a:pt x="791" y="639"/>
                      <a:pt x="791" y="639"/>
                    </a:cubicBezTo>
                    <a:cubicBezTo>
                      <a:pt x="810" y="675"/>
                      <a:pt x="847" y="698"/>
                      <a:pt x="888" y="698"/>
                    </a:cubicBezTo>
                    <a:cubicBezTo>
                      <a:pt x="934" y="698"/>
                      <a:pt x="934" y="698"/>
                      <a:pt x="934" y="698"/>
                    </a:cubicBezTo>
                    <a:cubicBezTo>
                      <a:pt x="580" y="0"/>
                      <a:pt x="580" y="0"/>
                      <a:pt x="580" y="0"/>
                    </a:cubicBezTo>
                    <a:lnTo>
                      <a:pt x="46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430" name="Google Shape;430;p23"/>
              <p:cNvSpPr/>
              <p:nvPr/>
            </p:nvSpPr>
            <p:spPr>
              <a:xfrm>
                <a:off x="4179121" y="-1542488"/>
                <a:ext cx="729332" cy="544421"/>
              </a:xfrm>
              <a:custGeom>
                <a:rect b="b" l="l" r="r" t="t"/>
                <a:pathLst>
                  <a:path extrusionOk="0" h="698" w="935">
                    <a:moveTo>
                      <a:pt x="467" y="0"/>
                    </a:moveTo>
                    <a:cubicBezTo>
                      <a:pt x="676" y="410"/>
                      <a:pt x="676" y="410"/>
                      <a:pt x="676" y="410"/>
                    </a:cubicBezTo>
                    <a:cubicBezTo>
                      <a:pt x="259" y="410"/>
                      <a:pt x="259" y="410"/>
                      <a:pt x="259" y="410"/>
                    </a:cubicBezTo>
                    <a:cubicBezTo>
                      <a:pt x="467" y="0"/>
                      <a:pt x="467" y="0"/>
                      <a:pt x="467" y="0"/>
                    </a:cubicBezTo>
                    <a:cubicBezTo>
                      <a:pt x="398" y="0"/>
                      <a:pt x="335" y="39"/>
                      <a:pt x="304" y="101"/>
                    </a:cubicBezTo>
                    <a:cubicBezTo>
                      <a:pt x="0" y="698"/>
                      <a:pt x="0" y="698"/>
                      <a:pt x="0" y="698"/>
                    </a:cubicBezTo>
                    <a:cubicBezTo>
                      <a:pt x="113" y="698"/>
                      <a:pt x="113" y="698"/>
                      <a:pt x="113" y="698"/>
                    </a:cubicBezTo>
                    <a:cubicBezTo>
                      <a:pt x="208" y="512"/>
                      <a:pt x="208" y="512"/>
                      <a:pt x="208" y="512"/>
                    </a:cubicBezTo>
                    <a:cubicBezTo>
                      <a:pt x="727" y="512"/>
                      <a:pt x="727" y="512"/>
                      <a:pt x="727" y="512"/>
                    </a:cubicBezTo>
                    <a:cubicBezTo>
                      <a:pt x="822" y="698"/>
                      <a:pt x="822" y="698"/>
                      <a:pt x="822" y="698"/>
                    </a:cubicBezTo>
                    <a:cubicBezTo>
                      <a:pt x="935" y="698"/>
                      <a:pt x="935" y="698"/>
                      <a:pt x="935" y="698"/>
                    </a:cubicBezTo>
                    <a:cubicBezTo>
                      <a:pt x="631" y="101"/>
                      <a:pt x="631" y="101"/>
                      <a:pt x="631" y="101"/>
                    </a:cubicBezTo>
                    <a:cubicBezTo>
                      <a:pt x="600" y="39"/>
                      <a:pt x="537" y="0"/>
                      <a:pt x="46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431" name="Google Shape;431;p23"/>
              <p:cNvSpPr/>
              <p:nvPr/>
            </p:nvSpPr>
            <p:spPr>
              <a:xfrm>
                <a:off x="3488098" y="-1542488"/>
                <a:ext cx="608513" cy="545157"/>
              </a:xfrm>
              <a:custGeom>
                <a:rect b="b" l="l" r="r" t="t"/>
                <a:pathLst>
                  <a:path extrusionOk="0" h="699" w="780">
                    <a:moveTo>
                      <a:pt x="548" y="298"/>
                    </a:moveTo>
                    <a:cubicBezTo>
                      <a:pt x="780" y="0"/>
                      <a:pt x="780" y="0"/>
                      <a:pt x="780" y="0"/>
                    </a:cubicBezTo>
                    <a:cubicBezTo>
                      <a:pt x="657" y="0"/>
                      <a:pt x="657" y="0"/>
                      <a:pt x="657" y="0"/>
                    </a:cubicBezTo>
                    <a:cubicBezTo>
                      <a:pt x="501" y="201"/>
                      <a:pt x="501" y="201"/>
                      <a:pt x="501" y="201"/>
                    </a:cubicBezTo>
                    <a:cubicBezTo>
                      <a:pt x="451" y="265"/>
                      <a:pt x="375" y="302"/>
                      <a:pt x="295" y="302"/>
                    </a:cubicBezTo>
                    <a:cubicBezTo>
                      <a:pt x="95" y="302"/>
                      <a:pt x="95" y="302"/>
                      <a:pt x="95" y="302"/>
                    </a:cubicBezTo>
                    <a:cubicBezTo>
                      <a:pt x="96" y="0"/>
                      <a:pt x="96" y="0"/>
                      <a:pt x="9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699"/>
                      <a:pt x="0" y="699"/>
                      <a:pt x="0" y="699"/>
                    </a:cubicBezTo>
                    <a:cubicBezTo>
                      <a:pt x="94" y="699"/>
                      <a:pt x="94" y="699"/>
                      <a:pt x="94" y="699"/>
                    </a:cubicBezTo>
                    <a:cubicBezTo>
                      <a:pt x="95" y="399"/>
                      <a:pt x="95" y="399"/>
                      <a:pt x="95" y="399"/>
                    </a:cubicBezTo>
                    <a:cubicBezTo>
                      <a:pt x="342" y="399"/>
                      <a:pt x="342" y="399"/>
                      <a:pt x="342" y="399"/>
                    </a:cubicBezTo>
                    <a:cubicBezTo>
                      <a:pt x="423" y="399"/>
                      <a:pt x="499" y="362"/>
                      <a:pt x="548" y="29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432" name="Google Shape;432;p23"/>
              <p:cNvSpPr/>
              <p:nvPr/>
            </p:nvSpPr>
            <p:spPr>
              <a:xfrm>
                <a:off x="2154673" y="-1542488"/>
                <a:ext cx="576098" cy="545157"/>
              </a:xfrm>
              <a:custGeom>
                <a:rect b="b" l="l" r="r" t="t"/>
                <a:pathLst>
                  <a:path extrusionOk="0" h="699" w="739">
                    <a:moveTo>
                      <a:pt x="520" y="276"/>
                    </a:moveTo>
                    <a:cubicBezTo>
                      <a:pt x="482" y="274"/>
                      <a:pt x="104" y="275"/>
                      <a:pt x="104" y="275"/>
                    </a:cubicBezTo>
                    <a:cubicBezTo>
                      <a:pt x="104" y="87"/>
                      <a:pt x="104" y="87"/>
                      <a:pt x="104" y="87"/>
                    </a:cubicBezTo>
                    <a:cubicBezTo>
                      <a:pt x="676" y="87"/>
                      <a:pt x="676" y="87"/>
                      <a:pt x="676" y="87"/>
                    </a:cubicBezTo>
                    <a:cubicBezTo>
                      <a:pt x="676" y="0"/>
                      <a:pt x="676" y="0"/>
                      <a:pt x="676" y="0"/>
                    </a:cubicBezTo>
                    <a:cubicBezTo>
                      <a:pt x="104" y="0"/>
                      <a:pt x="104" y="0"/>
                      <a:pt x="104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610"/>
                      <a:pt x="0" y="610"/>
                      <a:pt x="0" y="610"/>
                    </a:cubicBezTo>
                    <a:cubicBezTo>
                      <a:pt x="58" y="610"/>
                      <a:pt x="104" y="564"/>
                      <a:pt x="104" y="507"/>
                    </a:cubicBezTo>
                    <a:cubicBezTo>
                      <a:pt x="104" y="368"/>
                      <a:pt x="104" y="368"/>
                      <a:pt x="104" y="368"/>
                    </a:cubicBezTo>
                    <a:cubicBezTo>
                      <a:pt x="104" y="368"/>
                      <a:pt x="389" y="367"/>
                      <a:pt x="528" y="370"/>
                    </a:cubicBezTo>
                    <a:cubicBezTo>
                      <a:pt x="597" y="372"/>
                      <a:pt x="626" y="412"/>
                      <a:pt x="626" y="482"/>
                    </a:cubicBezTo>
                    <a:cubicBezTo>
                      <a:pt x="626" y="551"/>
                      <a:pt x="603" y="602"/>
                      <a:pt x="528" y="605"/>
                    </a:cubicBezTo>
                    <a:cubicBezTo>
                      <a:pt x="399" y="611"/>
                      <a:pt x="104" y="610"/>
                      <a:pt x="104" y="610"/>
                    </a:cubicBezTo>
                    <a:cubicBezTo>
                      <a:pt x="104" y="699"/>
                      <a:pt x="104" y="699"/>
                      <a:pt x="104" y="699"/>
                    </a:cubicBezTo>
                    <a:cubicBezTo>
                      <a:pt x="186" y="699"/>
                      <a:pt x="269" y="699"/>
                      <a:pt x="351" y="698"/>
                    </a:cubicBezTo>
                    <a:cubicBezTo>
                      <a:pt x="426" y="697"/>
                      <a:pt x="494" y="695"/>
                      <a:pt x="569" y="691"/>
                    </a:cubicBezTo>
                    <a:cubicBezTo>
                      <a:pt x="668" y="686"/>
                      <a:pt x="739" y="631"/>
                      <a:pt x="739" y="471"/>
                    </a:cubicBezTo>
                    <a:cubicBezTo>
                      <a:pt x="739" y="380"/>
                      <a:pt x="708" y="285"/>
                      <a:pt x="520" y="27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433" name="Google Shape;433;p23"/>
              <p:cNvSpPr/>
              <p:nvPr/>
            </p:nvSpPr>
            <p:spPr>
              <a:xfrm>
                <a:off x="1454809" y="-1594057"/>
                <a:ext cx="496535" cy="236481"/>
              </a:xfrm>
              <a:custGeom>
                <a:rect b="b" l="l" r="r" t="t"/>
                <a:pathLst>
                  <a:path extrusionOk="0" h="303" w="636">
                    <a:moveTo>
                      <a:pt x="99" y="273"/>
                    </a:moveTo>
                    <a:cubicBezTo>
                      <a:pt x="167" y="193"/>
                      <a:pt x="323" y="104"/>
                      <a:pt x="462" y="150"/>
                    </a:cubicBezTo>
                    <a:cubicBezTo>
                      <a:pt x="500" y="163"/>
                      <a:pt x="525" y="193"/>
                      <a:pt x="531" y="224"/>
                    </a:cubicBezTo>
                    <a:cubicBezTo>
                      <a:pt x="636" y="224"/>
                      <a:pt x="636" y="224"/>
                      <a:pt x="636" y="224"/>
                    </a:cubicBezTo>
                    <a:cubicBezTo>
                      <a:pt x="635" y="209"/>
                      <a:pt x="632" y="192"/>
                      <a:pt x="627" y="176"/>
                    </a:cubicBezTo>
                    <a:cubicBezTo>
                      <a:pt x="546" y="0"/>
                      <a:pt x="298" y="43"/>
                      <a:pt x="204" y="82"/>
                    </a:cubicBezTo>
                    <a:cubicBezTo>
                      <a:pt x="120" y="116"/>
                      <a:pt x="59" y="165"/>
                      <a:pt x="0" y="246"/>
                    </a:cubicBezTo>
                    <a:cubicBezTo>
                      <a:pt x="25" y="266"/>
                      <a:pt x="48" y="284"/>
                      <a:pt x="72" y="303"/>
                    </a:cubicBezTo>
                    <a:cubicBezTo>
                      <a:pt x="83" y="291"/>
                      <a:pt x="92" y="282"/>
                      <a:pt x="99" y="27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grpSp>
            <p:nvGrpSpPr>
              <p:cNvPr id="434" name="Google Shape;434;p23"/>
              <p:cNvGrpSpPr/>
              <p:nvPr/>
            </p:nvGrpSpPr>
            <p:grpSpPr>
              <a:xfrm>
                <a:off x="704850" y="-827473"/>
                <a:ext cx="2037708" cy="177545"/>
                <a:chOff x="704850" y="-751273"/>
                <a:chExt cx="2037708" cy="177545"/>
              </a:xfrm>
            </p:grpSpPr>
            <p:sp>
              <p:nvSpPr>
                <p:cNvPr id="435" name="Google Shape;435;p23"/>
                <p:cNvSpPr/>
                <p:nvPr/>
              </p:nvSpPr>
              <p:spPr>
                <a:xfrm>
                  <a:off x="704850" y="-749063"/>
                  <a:ext cx="102401" cy="125976"/>
                </a:xfrm>
                <a:custGeom>
                  <a:rect b="b" l="l" r="r" t="t"/>
                  <a:pathLst>
                    <a:path extrusionOk="0" h="171" w="139">
                      <a:moveTo>
                        <a:pt x="0" y="0"/>
                      </a:moveTo>
                      <a:lnTo>
                        <a:pt x="139" y="0"/>
                      </a:lnTo>
                      <a:lnTo>
                        <a:pt x="139" y="171"/>
                      </a:lnTo>
                      <a:lnTo>
                        <a:pt x="108" y="171"/>
                      </a:lnTo>
                      <a:lnTo>
                        <a:pt x="108" y="28"/>
                      </a:lnTo>
                      <a:lnTo>
                        <a:pt x="31" y="28"/>
                      </a:lnTo>
                      <a:lnTo>
                        <a:pt x="31" y="171"/>
                      </a:lnTo>
                      <a:lnTo>
                        <a:pt x="0" y="17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436" name="Google Shape;436;p23"/>
                <p:cNvSpPr/>
                <p:nvPr/>
              </p:nvSpPr>
              <p:spPr>
                <a:xfrm>
                  <a:off x="845559" y="-751273"/>
                  <a:ext cx="111978" cy="177545"/>
                </a:xfrm>
                <a:custGeom>
                  <a:rect b="b" l="l" r="r" t="t"/>
                  <a:pathLst>
                    <a:path extrusionOk="0" h="228" w="144">
                      <a:moveTo>
                        <a:pt x="0" y="3"/>
                      </a:moveTo>
                      <a:cubicBezTo>
                        <a:pt x="22" y="3"/>
                        <a:pt x="22" y="3"/>
                        <a:pt x="22" y="3"/>
                      </a:cubicBezTo>
                      <a:cubicBezTo>
                        <a:pt x="25" y="25"/>
                        <a:pt x="25" y="25"/>
                        <a:pt x="25" y="25"/>
                      </a:cubicBezTo>
                      <a:cubicBezTo>
                        <a:pt x="26" y="25"/>
                        <a:pt x="26" y="25"/>
                        <a:pt x="26" y="25"/>
                      </a:cubicBezTo>
                      <a:cubicBezTo>
                        <a:pt x="33" y="16"/>
                        <a:pt x="41" y="10"/>
                        <a:pt x="50" y="6"/>
                      </a:cubicBezTo>
                      <a:cubicBezTo>
                        <a:pt x="58" y="2"/>
                        <a:pt x="68" y="0"/>
                        <a:pt x="79" y="0"/>
                      </a:cubicBezTo>
                      <a:cubicBezTo>
                        <a:pt x="89" y="0"/>
                        <a:pt x="98" y="2"/>
                        <a:pt x="106" y="5"/>
                      </a:cubicBezTo>
                      <a:cubicBezTo>
                        <a:pt x="114" y="9"/>
                        <a:pt x="121" y="13"/>
                        <a:pt x="126" y="20"/>
                      </a:cubicBezTo>
                      <a:cubicBezTo>
                        <a:pt x="132" y="27"/>
                        <a:pt x="137" y="35"/>
                        <a:pt x="140" y="44"/>
                      </a:cubicBezTo>
                      <a:cubicBezTo>
                        <a:pt x="143" y="54"/>
                        <a:pt x="144" y="66"/>
                        <a:pt x="144" y="79"/>
                      </a:cubicBezTo>
                      <a:cubicBezTo>
                        <a:pt x="144" y="88"/>
                        <a:pt x="144" y="88"/>
                        <a:pt x="144" y="88"/>
                      </a:cubicBezTo>
                      <a:cubicBezTo>
                        <a:pt x="144" y="101"/>
                        <a:pt x="143" y="112"/>
                        <a:pt x="139" y="122"/>
                      </a:cubicBezTo>
                      <a:cubicBezTo>
                        <a:pt x="136" y="131"/>
                        <a:pt x="132" y="140"/>
                        <a:pt x="126" y="146"/>
                      </a:cubicBezTo>
                      <a:cubicBezTo>
                        <a:pt x="120" y="153"/>
                        <a:pt x="113" y="158"/>
                        <a:pt x="105" y="161"/>
                      </a:cubicBezTo>
                      <a:cubicBezTo>
                        <a:pt x="97" y="164"/>
                        <a:pt x="89" y="166"/>
                        <a:pt x="79" y="166"/>
                      </a:cubicBezTo>
                      <a:cubicBezTo>
                        <a:pt x="68" y="166"/>
                        <a:pt x="59" y="164"/>
                        <a:pt x="51" y="161"/>
                      </a:cubicBezTo>
                      <a:cubicBezTo>
                        <a:pt x="43" y="158"/>
                        <a:pt x="36" y="152"/>
                        <a:pt x="29" y="144"/>
                      </a:cubicBezTo>
                      <a:cubicBezTo>
                        <a:pt x="29" y="144"/>
                        <a:pt x="29" y="144"/>
                        <a:pt x="29" y="144"/>
                      </a:cubicBezTo>
                      <a:cubicBezTo>
                        <a:pt x="29" y="228"/>
                        <a:pt x="29" y="228"/>
                        <a:pt x="29" y="228"/>
                      </a:cubicBezTo>
                      <a:cubicBezTo>
                        <a:pt x="0" y="228"/>
                        <a:pt x="0" y="228"/>
                        <a:pt x="0" y="228"/>
                      </a:cubicBezTo>
                      <a:lnTo>
                        <a:pt x="0" y="3"/>
                      </a:lnTo>
                      <a:close/>
                      <a:moveTo>
                        <a:pt x="71" y="140"/>
                      </a:moveTo>
                      <a:cubicBezTo>
                        <a:pt x="84" y="140"/>
                        <a:pt x="95" y="136"/>
                        <a:pt x="103" y="127"/>
                      </a:cubicBezTo>
                      <a:cubicBezTo>
                        <a:pt x="110" y="119"/>
                        <a:pt x="114" y="105"/>
                        <a:pt x="114" y="88"/>
                      </a:cubicBezTo>
                      <a:cubicBezTo>
                        <a:pt x="114" y="79"/>
                        <a:pt x="114" y="79"/>
                        <a:pt x="114" y="79"/>
                      </a:cubicBezTo>
                      <a:cubicBezTo>
                        <a:pt x="114" y="61"/>
                        <a:pt x="110" y="48"/>
                        <a:pt x="102" y="40"/>
                      </a:cubicBezTo>
                      <a:cubicBezTo>
                        <a:pt x="95" y="31"/>
                        <a:pt x="84" y="27"/>
                        <a:pt x="71" y="27"/>
                      </a:cubicBezTo>
                      <a:cubicBezTo>
                        <a:pt x="58" y="27"/>
                        <a:pt x="48" y="31"/>
                        <a:pt x="40" y="39"/>
                      </a:cubicBezTo>
                      <a:cubicBezTo>
                        <a:pt x="32" y="48"/>
                        <a:pt x="29" y="61"/>
                        <a:pt x="29" y="79"/>
                      </a:cubicBezTo>
                      <a:cubicBezTo>
                        <a:pt x="29" y="88"/>
                        <a:pt x="29" y="88"/>
                        <a:pt x="29" y="88"/>
                      </a:cubicBezTo>
                      <a:cubicBezTo>
                        <a:pt x="29" y="105"/>
                        <a:pt x="32" y="118"/>
                        <a:pt x="40" y="127"/>
                      </a:cubicBezTo>
                      <a:cubicBezTo>
                        <a:pt x="48" y="135"/>
                        <a:pt x="58" y="140"/>
                        <a:pt x="71" y="14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437" name="Google Shape;437;p23"/>
                <p:cNvSpPr/>
                <p:nvPr/>
              </p:nvSpPr>
              <p:spPr>
                <a:xfrm>
                  <a:off x="980375" y="-751273"/>
                  <a:ext cx="112715" cy="129659"/>
                </a:xfrm>
                <a:custGeom>
                  <a:rect b="b" l="l" r="r" t="t"/>
                  <a:pathLst>
                    <a:path extrusionOk="0" h="166" w="145">
                      <a:moveTo>
                        <a:pt x="74" y="166"/>
                      </a:moveTo>
                      <a:cubicBezTo>
                        <a:pt x="63" y="166"/>
                        <a:pt x="53" y="164"/>
                        <a:pt x="43" y="161"/>
                      </a:cubicBezTo>
                      <a:cubicBezTo>
                        <a:pt x="34" y="157"/>
                        <a:pt x="27" y="152"/>
                        <a:pt x="20" y="145"/>
                      </a:cubicBezTo>
                      <a:cubicBezTo>
                        <a:pt x="14" y="139"/>
                        <a:pt x="9" y="130"/>
                        <a:pt x="5" y="121"/>
                      </a:cubicBezTo>
                      <a:cubicBezTo>
                        <a:pt x="2" y="111"/>
                        <a:pt x="0" y="100"/>
                        <a:pt x="0" y="88"/>
                      </a:cubicBezTo>
                      <a:cubicBezTo>
                        <a:pt x="0" y="79"/>
                        <a:pt x="0" y="79"/>
                        <a:pt x="0" y="79"/>
                      </a:cubicBezTo>
                      <a:cubicBezTo>
                        <a:pt x="0" y="66"/>
                        <a:pt x="2" y="55"/>
                        <a:pt x="5" y="45"/>
                      </a:cubicBezTo>
                      <a:cubicBezTo>
                        <a:pt x="9" y="36"/>
                        <a:pt x="14" y="27"/>
                        <a:pt x="20" y="21"/>
                      </a:cubicBezTo>
                      <a:cubicBezTo>
                        <a:pt x="26" y="14"/>
                        <a:pt x="34" y="9"/>
                        <a:pt x="43" y="6"/>
                      </a:cubicBezTo>
                      <a:cubicBezTo>
                        <a:pt x="52" y="2"/>
                        <a:pt x="62" y="0"/>
                        <a:pt x="73" y="0"/>
                      </a:cubicBezTo>
                      <a:cubicBezTo>
                        <a:pt x="83" y="0"/>
                        <a:pt x="93" y="2"/>
                        <a:pt x="102" y="6"/>
                      </a:cubicBezTo>
                      <a:cubicBezTo>
                        <a:pt x="111" y="9"/>
                        <a:pt x="119" y="14"/>
                        <a:pt x="125" y="21"/>
                      </a:cubicBezTo>
                      <a:cubicBezTo>
                        <a:pt x="131" y="28"/>
                        <a:pt x="136" y="36"/>
                        <a:pt x="140" y="46"/>
                      </a:cubicBezTo>
                      <a:cubicBezTo>
                        <a:pt x="143" y="56"/>
                        <a:pt x="145" y="68"/>
                        <a:pt x="145" y="81"/>
                      </a:cubicBezTo>
                      <a:cubicBezTo>
                        <a:pt x="145" y="92"/>
                        <a:pt x="145" y="92"/>
                        <a:pt x="145" y="92"/>
                      </a:cubicBezTo>
                      <a:cubicBezTo>
                        <a:pt x="30" y="92"/>
                        <a:pt x="30" y="92"/>
                        <a:pt x="30" y="92"/>
                      </a:cubicBezTo>
                      <a:cubicBezTo>
                        <a:pt x="31" y="107"/>
                        <a:pt x="35" y="119"/>
                        <a:pt x="42" y="127"/>
                      </a:cubicBezTo>
                      <a:cubicBezTo>
                        <a:pt x="50" y="136"/>
                        <a:pt x="60" y="140"/>
                        <a:pt x="73" y="140"/>
                      </a:cubicBezTo>
                      <a:cubicBezTo>
                        <a:pt x="83" y="140"/>
                        <a:pt x="91" y="138"/>
                        <a:pt x="98" y="134"/>
                      </a:cubicBezTo>
                      <a:cubicBezTo>
                        <a:pt x="105" y="130"/>
                        <a:pt x="110" y="124"/>
                        <a:pt x="113" y="115"/>
                      </a:cubicBezTo>
                      <a:cubicBezTo>
                        <a:pt x="143" y="115"/>
                        <a:pt x="143" y="115"/>
                        <a:pt x="143" y="115"/>
                      </a:cubicBezTo>
                      <a:cubicBezTo>
                        <a:pt x="139" y="132"/>
                        <a:pt x="132" y="145"/>
                        <a:pt x="120" y="153"/>
                      </a:cubicBezTo>
                      <a:cubicBezTo>
                        <a:pt x="108" y="162"/>
                        <a:pt x="93" y="166"/>
                        <a:pt x="74" y="166"/>
                      </a:cubicBezTo>
                      <a:close/>
                      <a:moveTo>
                        <a:pt x="73" y="27"/>
                      </a:moveTo>
                      <a:cubicBezTo>
                        <a:pt x="60" y="27"/>
                        <a:pt x="51" y="30"/>
                        <a:pt x="44" y="37"/>
                      </a:cubicBezTo>
                      <a:cubicBezTo>
                        <a:pt x="37" y="44"/>
                        <a:pt x="32" y="55"/>
                        <a:pt x="31" y="68"/>
                      </a:cubicBezTo>
                      <a:cubicBezTo>
                        <a:pt x="115" y="68"/>
                        <a:pt x="115" y="68"/>
                        <a:pt x="115" y="68"/>
                      </a:cubicBezTo>
                      <a:cubicBezTo>
                        <a:pt x="112" y="40"/>
                        <a:pt x="98" y="27"/>
                        <a:pt x="73" y="2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438" name="Google Shape;438;p23"/>
                <p:cNvSpPr/>
                <p:nvPr/>
              </p:nvSpPr>
              <p:spPr>
                <a:xfrm>
                  <a:off x="1105614" y="-749063"/>
                  <a:ext cx="131869" cy="157654"/>
                </a:xfrm>
                <a:custGeom>
                  <a:rect b="b" l="l" r="r" t="t"/>
                  <a:pathLst>
                    <a:path extrusionOk="0" h="202" w="169">
                      <a:moveTo>
                        <a:pt x="0" y="134"/>
                      </a:moveTo>
                      <a:cubicBezTo>
                        <a:pt x="16" y="134"/>
                        <a:pt x="16" y="134"/>
                        <a:pt x="16" y="134"/>
                      </a:cubicBezTo>
                      <a:cubicBezTo>
                        <a:pt x="19" y="129"/>
                        <a:pt x="22" y="124"/>
                        <a:pt x="25" y="119"/>
                      </a:cubicBezTo>
                      <a:cubicBezTo>
                        <a:pt x="27" y="114"/>
                        <a:pt x="29" y="108"/>
                        <a:pt x="30" y="102"/>
                      </a:cubicBezTo>
                      <a:cubicBezTo>
                        <a:pt x="31" y="95"/>
                        <a:pt x="32" y="87"/>
                        <a:pt x="33" y="79"/>
                      </a:cubicBezTo>
                      <a:cubicBezTo>
                        <a:pt x="33" y="70"/>
                        <a:pt x="34" y="60"/>
                        <a:pt x="34" y="48"/>
                      </a:cubicBezTo>
                      <a:cubicBezTo>
                        <a:pt x="34" y="0"/>
                        <a:pt x="34" y="0"/>
                        <a:pt x="34" y="0"/>
                      </a:cubicBezTo>
                      <a:cubicBezTo>
                        <a:pt x="149" y="0"/>
                        <a:pt x="149" y="0"/>
                        <a:pt x="149" y="0"/>
                      </a:cubicBezTo>
                      <a:cubicBezTo>
                        <a:pt x="149" y="134"/>
                        <a:pt x="149" y="134"/>
                        <a:pt x="149" y="134"/>
                      </a:cubicBezTo>
                      <a:cubicBezTo>
                        <a:pt x="169" y="134"/>
                        <a:pt x="169" y="134"/>
                        <a:pt x="169" y="134"/>
                      </a:cubicBezTo>
                      <a:cubicBezTo>
                        <a:pt x="169" y="202"/>
                        <a:pt x="169" y="202"/>
                        <a:pt x="169" y="202"/>
                      </a:cubicBezTo>
                      <a:cubicBezTo>
                        <a:pt x="141" y="202"/>
                        <a:pt x="141" y="202"/>
                        <a:pt x="141" y="202"/>
                      </a:cubicBezTo>
                      <a:cubicBezTo>
                        <a:pt x="141" y="161"/>
                        <a:pt x="141" y="161"/>
                        <a:pt x="141" y="161"/>
                      </a:cubicBezTo>
                      <a:cubicBezTo>
                        <a:pt x="28" y="161"/>
                        <a:pt x="28" y="161"/>
                        <a:pt x="28" y="161"/>
                      </a:cubicBezTo>
                      <a:cubicBezTo>
                        <a:pt x="28" y="202"/>
                        <a:pt x="28" y="202"/>
                        <a:pt x="28" y="202"/>
                      </a:cubicBezTo>
                      <a:cubicBezTo>
                        <a:pt x="0" y="202"/>
                        <a:pt x="0" y="202"/>
                        <a:pt x="0" y="202"/>
                      </a:cubicBezTo>
                      <a:lnTo>
                        <a:pt x="0" y="134"/>
                      </a:lnTo>
                      <a:close/>
                      <a:moveTo>
                        <a:pt x="121" y="134"/>
                      </a:moveTo>
                      <a:cubicBezTo>
                        <a:pt x="121" y="26"/>
                        <a:pt x="121" y="26"/>
                        <a:pt x="121" y="26"/>
                      </a:cubicBezTo>
                      <a:cubicBezTo>
                        <a:pt x="61" y="26"/>
                        <a:pt x="61" y="26"/>
                        <a:pt x="61" y="26"/>
                      </a:cubicBezTo>
                      <a:cubicBezTo>
                        <a:pt x="61" y="48"/>
                        <a:pt x="61" y="48"/>
                        <a:pt x="61" y="48"/>
                      </a:cubicBezTo>
                      <a:cubicBezTo>
                        <a:pt x="61" y="59"/>
                        <a:pt x="61" y="68"/>
                        <a:pt x="61" y="76"/>
                      </a:cubicBezTo>
                      <a:cubicBezTo>
                        <a:pt x="60" y="84"/>
                        <a:pt x="60" y="92"/>
                        <a:pt x="58" y="99"/>
                      </a:cubicBezTo>
                      <a:cubicBezTo>
                        <a:pt x="57" y="105"/>
                        <a:pt x="56" y="112"/>
                        <a:pt x="54" y="117"/>
                      </a:cubicBezTo>
                      <a:cubicBezTo>
                        <a:pt x="53" y="123"/>
                        <a:pt x="51" y="128"/>
                        <a:pt x="48" y="134"/>
                      </a:cubicBezTo>
                      <a:cubicBezTo>
                        <a:pt x="48" y="134"/>
                        <a:pt x="48" y="134"/>
                        <a:pt x="48" y="134"/>
                      </a:cubicBezTo>
                      <a:lnTo>
                        <a:pt x="121" y="134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439" name="Google Shape;439;p23"/>
                <p:cNvSpPr/>
                <p:nvPr/>
              </p:nvSpPr>
              <p:spPr>
                <a:xfrm>
                  <a:off x="1261057" y="-749063"/>
                  <a:ext cx="103138" cy="125976"/>
                </a:xfrm>
                <a:custGeom>
                  <a:rect b="b" l="l" r="r" t="t"/>
                  <a:pathLst>
                    <a:path extrusionOk="0" h="171" w="140">
                      <a:moveTo>
                        <a:pt x="0" y="0"/>
                      </a:moveTo>
                      <a:lnTo>
                        <a:pt x="140" y="0"/>
                      </a:lnTo>
                      <a:lnTo>
                        <a:pt x="140" y="171"/>
                      </a:lnTo>
                      <a:lnTo>
                        <a:pt x="109" y="171"/>
                      </a:lnTo>
                      <a:lnTo>
                        <a:pt x="109" y="28"/>
                      </a:lnTo>
                      <a:lnTo>
                        <a:pt x="31" y="28"/>
                      </a:lnTo>
                      <a:lnTo>
                        <a:pt x="31" y="171"/>
                      </a:lnTo>
                      <a:lnTo>
                        <a:pt x="0" y="17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440" name="Google Shape;440;p23"/>
                <p:cNvSpPr/>
                <p:nvPr/>
              </p:nvSpPr>
              <p:spPr>
                <a:xfrm>
                  <a:off x="1401030" y="-751273"/>
                  <a:ext cx="113452" cy="177545"/>
                </a:xfrm>
                <a:custGeom>
                  <a:rect b="b" l="l" r="r" t="t"/>
                  <a:pathLst>
                    <a:path extrusionOk="0" h="228" w="145">
                      <a:moveTo>
                        <a:pt x="0" y="3"/>
                      </a:moveTo>
                      <a:cubicBezTo>
                        <a:pt x="23" y="3"/>
                        <a:pt x="23" y="3"/>
                        <a:pt x="23" y="3"/>
                      </a:cubicBezTo>
                      <a:cubicBezTo>
                        <a:pt x="26" y="25"/>
                        <a:pt x="26" y="25"/>
                        <a:pt x="26" y="25"/>
                      </a:cubicBezTo>
                      <a:cubicBezTo>
                        <a:pt x="27" y="25"/>
                        <a:pt x="27" y="25"/>
                        <a:pt x="27" y="25"/>
                      </a:cubicBezTo>
                      <a:cubicBezTo>
                        <a:pt x="34" y="16"/>
                        <a:pt x="42" y="10"/>
                        <a:pt x="50" y="6"/>
                      </a:cubicBezTo>
                      <a:cubicBezTo>
                        <a:pt x="59" y="2"/>
                        <a:pt x="68" y="0"/>
                        <a:pt x="80" y="0"/>
                      </a:cubicBezTo>
                      <a:cubicBezTo>
                        <a:pt x="90" y="0"/>
                        <a:pt x="98" y="2"/>
                        <a:pt x="106" y="5"/>
                      </a:cubicBezTo>
                      <a:cubicBezTo>
                        <a:pt x="114" y="9"/>
                        <a:pt x="121" y="13"/>
                        <a:pt x="127" y="20"/>
                      </a:cubicBezTo>
                      <a:cubicBezTo>
                        <a:pt x="133" y="27"/>
                        <a:pt x="137" y="35"/>
                        <a:pt x="140" y="44"/>
                      </a:cubicBezTo>
                      <a:cubicBezTo>
                        <a:pt x="143" y="54"/>
                        <a:pt x="145" y="66"/>
                        <a:pt x="145" y="79"/>
                      </a:cubicBezTo>
                      <a:cubicBezTo>
                        <a:pt x="145" y="88"/>
                        <a:pt x="145" y="88"/>
                        <a:pt x="145" y="88"/>
                      </a:cubicBezTo>
                      <a:cubicBezTo>
                        <a:pt x="145" y="101"/>
                        <a:pt x="143" y="112"/>
                        <a:pt x="140" y="122"/>
                      </a:cubicBezTo>
                      <a:cubicBezTo>
                        <a:pt x="137" y="131"/>
                        <a:pt x="132" y="140"/>
                        <a:pt x="127" y="146"/>
                      </a:cubicBezTo>
                      <a:cubicBezTo>
                        <a:pt x="121" y="153"/>
                        <a:pt x="114" y="158"/>
                        <a:pt x="106" y="161"/>
                      </a:cubicBezTo>
                      <a:cubicBezTo>
                        <a:pt x="98" y="164"/>
                        <a:pt x="89" y="166"/>
                        <a:pt x="80" y="166"/>
                      </a:cubicBezTo>
                      <a:cubicBezTo>
                        <a:pt x="69" y="166"/>
                        <a:pt x="60" y="164"/>
                        <a:pt x="52" y="161"/>
                      </a:cubicBezTo>
                      <a:cubicBezTo>
                        <a:pt x="44" y="158"/>
                        <a:pt x="37" y="152"/>
                        <a:pt x="30" y="144"/>
                      </a:cubicBezTo>
                      <a:cubicBezTo>
                        <a:pt x="29" y="144"/>
                        <a:pt x="29" y="144"/>
                        <a:pt x="29" y="144"/>
                      </a:cubicBezTo>
                      <a:cubicBezTo>
                        <a:pt x="29" y="228"/>
                        <a:pt x="29" y="228"/>
                        <a:pt x="29" y="228"/>
                      </a:cubicBezTo>
                      <a:cubicBezTo>
                        <a:pt x="0" y="228"/>
                        <a:pt x="0" y="228"/>
                        <a:pt x="0" y="228"/>
                      </a:cubicBezTo>
                      <a:lnTo>
                        <a:pt x="0" y="3"/>
                      </a:lnTo>
                      <a:close/>
                      <a:moveTo>
                        <a:pt x="72" y="140"/>
                      </a:moveTo>
                      <a:cubicBezTo>
                        <a:pt x="85" y="140"/>
                        <a:pt x="95" y="136"/>
                        <a:pt x="103" y="127"/>
                      </a:cubicBezTo>
                      <a:cubicBezTo>
                        <a:pt x="111" y="119"/>
                        <a:pt x="115" y="105"/>
                        <a:pt x="115" y="88"/>
                      </a:cubicBezTo>
                      <a:cubicBezTo>
                        <a:pt x="115" y="79"/>
                        <a:pt x="115" y="79"/>
                        <a:pt x="115" y="79"/>
                      </a:cubicBezTo>
                      <a:cubicBezTo>
                        <a:pt x="115" y="61"/>
                        <a:pt x="111" y="48"/>
                        <a:pt x="103" y="40"/>
                      </a:cubicBezTo>
                      <a:cubicBezTo>
                        <a:pt x="95" y="31"/>
                        <a:pt x="85" y="27"/>
                        <a:pt x="72" y="27"/>
                      </a:cubicBezTo>
                      <a:cubicBezTo>
                        <a:pt x="59" y="27"/>
                        <a:pt x="49" y="31"/>
                        <a:pt x="41" y="39"/>
                      </a:cubicBezTo>
                      <a:cubicBezTo>
                        <a:pt x="33" y="48"/>
                        <a:pt x="29" y="61"/>
                        <a:pt x="29" y="79"/>
                      </a:cubicBezTo>
                      <a:cubicBezTo>
                        <a:pt x="29" y="88"/>
                        <a:pt x="29" y="88"/>
                        <a:pt x="29" y="88"/>
                      </a:cubicBezTo>
                      <a:cubicBezTo>
                        <a:pt x="29" y="105"/>
                        <a:pt x="33" y="118"/>
                        <a:pt x="41" y="127"/>
                      </a:cubicBezTo>
                      <a:cubicBezTo>
                        <a:pt x="49" y="135"/>
                        <a:pt x="59" y="140"/>
                        <a:pt x="72" y="14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441" name="Google Shape;441;p23"/>
                <p:cNvSpPr/>
                <p:nvPr/>
              </p:nvSpPr>
              <p:spPr>
                <a:xfrm>
                  <a:off x="1544687" y="-749063"/>
                  <a:ext cx="107558" cy="125976"/>
                </a:xfrm>
                <a:custGeom>
                  <a:rect b="b" l="l" r="r" t="t"/>
                  <a:pathLst>
                    <a:path extrusionOk="0" h="171" w="146">
                      <a:moveTo>
                        <a:pt x="0" y="0"/>
                      </a:moveTo>
                      <a:lnTo>
                        <a:pt x="30" y="0"/>
                      </a:lnTo>
                      <a:lnTo>
                        <a:pt x="30" y="132"/>
                      </a:lnTo>
                      <a:lnTo>
                        <a:pt x="31" y="132"/>
                      </a:lnTo>
                      <a:lnTo>
                        <a:pt x="105" y="0"/>
                      </a:lnTo>
                      <a:lnTo>
                        <a:pt x="146" y="0"/>
                      </a:lnTo>
                      <a:lnTo>
                        <a:pt x="146" y="171"/>
                      </a:lnTo>
                      <a:lnTo>
                        <a:pt x="116" y="171"/>
                      </a:lnTo>
                      <a:lnTo>
                        <a:pt x="116" y="37"/>
                      </a:lnTo>
                      <a:lnTo>
                        <a:pt x="114" y="37"/>
                      </a:lnTo>
                      <a:lnTo>
                        <a:pt x="40" y="171"/>
                      </a:lnTo>
                      <a:lnTo>
                        <a:pt x="0" y="17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442" name="Google Shape;442;p23"/>
                <p:cNvSpPr/>
                <p:nvPr/>
              </p:nvSpPr>
              <p:spPr>
                <a:xfrm>
                  <a:off x="1689816" y="-749063"/>
                  <a:ext cx="107558" cy="125976"/>
                </a:xfrm>
                <a:custGeom>
                  <a:rect b="b" l="l" r="r" t="t"/>
                  <a:pathLst>
                    <a:path extrusionOk="0" h="171" w="146">
                      <a:moveTo>
                        <a:pt x="0" y="0"/>
                      </a:moveTo>
                      <a:lnTo>
                        <a:pt x="31" y="0"/>
                      </a:lnTo>
                      <a:lnTo>
                        <a:pt x="31" y="69"/>
                      </a:lnTo>
                      <a:lnTo>
                        <a:pt x="115" y="69"/>
                      </a:lnTo>
                      <a:lnTo>
                        <a:pt x="115" y="0"/>
                      </a:lnTo>
                      <a:lnTo>
                        <a:pt x="146" y="0"/>
                      </a:lnTo>
                      <a:lnTo>
                        <a:pt x="146" y="171"/>
                      </a:lnTo>
                      <a:lnTo>
                        <a:pt x="115" y="171"/>
                      </a:lnTo>
                      <a:lnTo>
                        <a:pt x="115" y="97"/>
                      </a:lnTo>
                      <a:lnTo>
                        <a:pt x="31" y="97"/>
                      </a:lnTo>
                      <a:lnTo>
                        <a:pt x="31" y="171"/>
                      </a:lnTo>
                      <a:lnTo>
                        <a:pt x="0" y="17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443" name="Google Shape;443;p23"/>
                <p:cNvSpPr/>
                <p:nvPr/>
              </p:nvSpPr>
              <p:spPr>
                <a:xfrm>
                  <a:off x="1834946" y="-749063"/>
                  <a:ext cx="108294" cy="125976"/>
                </a:xfrm>
                <a:custGeom>
                  <a:rect b="b" l="l" r="r" t="t"/>
                  <a:pathLst>
                    <a:path extrusionOk="0" h="171" w="147">
                      <a:moveTo>
                        <a:pt x="0" y="0"/>
                      </a:moveTo>
                      <a:lnTo>
                        <a:pt x="31" y="0"/>
                      </a:lnTo>
                      <a:lnTo>
                        <a:pt x="31" y="132"/>
                      </a:lnTo>
                      <a:lnTo>
                        <a:pt x="32" y="132"/>
                      </a:lnTo>
                      <a:lnTo>
                        <a:pt x="106" y="0"/>
                      </a:lnTo>
                      <a:lnTo>
                        <a:pt x="147" y="0"/>
                      </a:lnTo>
                      <a:lnTo>
                        <a:pt x="147" y="171"/>
                      </a:lnTo>
                      <a:lnTo>
                        <a:pt x="116" y="171"/>
                      </a:lnTo>
                      <a:lnTo>
                        <a:pt x="116" y="37"/>
                      </a:lnTo>
                      <a:lnTo>
                        <a:pt x="115" y="37"/>
                      </a:lnTo>
                      <a:lnTo>
                        <a:pt x="41" y="171"/>
                      </a:lnTo>
                      <a:lnTo>
                        <a:pt x="0" y="17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444" name="Google Shape;444;p23"/>
                <p:cNvSpPr/>
                <p:nvPr/>
              </p:nvSpPr>
              <p:spPr>
                <a:xfrm>
                  <a:off x="1980812" y="-749063"/>
                  <a:ext cx="132606" cy="125976"/>
                </a:xfrm>
                <a:custGeom>
                  <a:rect b="b" l="l" r="r" t="t"/>
                  <a:pathLst>
                    <a:path extrusionOk="0" h="171" w="180">
                      <a:moveTo>
                        <a:pt x="0" y="0"/>
                      </a:moveTo>
                      <a:lnTo>
                        <a:pt x="45" y="0"/>
                      </a:lnTo>
                      <a:lnTo>
                        <a:pt x="91" y="96"/>
                      </a:lnTo>
                      <a:lnTo>
                        <a:pt x="91" y="96"/>
                      </a:lnTo>
                      <a:lnTo>
                        <a:pt x="136" y="0"/>
                      </a:lnTo>
                      <a:lnTo>
                        <a:pt x="180" y="0"/>
                      </a:lnTo>
                      <a:lnTo>
                        <a:pt x="180" y="171"/>
                      </a:lnTo>
                      <a:lnTo>
                        <a:pt x="149" y="171"/>
                      </a:lnTo>
                      <a:lnTo>
                        <a:pt x="149" y="37"/>
                      </a:lnTo>
                      <a:lnTo>
                        <a:pt x="149" y="37"/>
                      </a:lnTo>
                      <a:lnTo>
                        <a:pt x="106" y="131"/>
                      </a:lnTo>
                      <a:lnTo>
                        <a:pt x="75" y="131"/>
                      </a:lnTo>
                      <a:lnTo>
                        <a:pt x="31" y="37"/>
                      </a:lnTo>
                      <a:lnTo>
                        <a:pt x="31" y="37"/>
                      </a:lnTo>
                      <a:lnTo>
                        <a:pt x="31" y="171"/>
                      </a:lnTo>
                      <a:lnTo>
                        <a:pt x="0" y="17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445" name="Google Shape;445;p23"/>
                <p:cNvSpPr/>
                <p:nvPr/>
              </p:nvSpPr>
              <p:spPr>
                <a:xfrm>
                  <a:off x="2142149" y="-751273"/>
                  <a:ext cx="105348" cy="129659"/>
                </a:xfrm>
                <a:custGeom>
                  <a:rect b="b" l="l" r="r" t="t"/>
                  <a:pathLst>
                    <a:path extrusionOk="0" h="166" w="135">
                      <a:moveTo>
                        <a:pt x="55" y="166"/>
                      </a:moveTo>
                      <a:cubicBezTo>
                        <a:pt x="37" y="166"/>
                        <a:pt x="23" y="162"/>
                        <a:pt x="14" y="153"/>
                      </a:cubicBezTo>
                      <a:cubicBezTo>
                        <a:pt x="5" y="145"/>
                        <a:pt x="0" y="133"/>
                        <a:pt x="0" y="118"/>
                      </a:cubicBezTo>
                      <a:cubicBezTo>
                        <a:pt x="0" y="102"/>
                        <a:pt x="6" y="89"/>
                        <a:pt x="16" y="80"/>
                      </a:cubicBezTo>
                      <a:cubicBezTo>
                        <a:pt x="27" y="71"/>
                        <a:pt x="45" y="66"/>
                        <a:pt x="69" y="66"/>
                      </a:cubicBezTo>
                      <a:cubicBezTo>
                        <a:pt x="106" y="66"/>
                        <a:pt x="106" y="66"/>
                        <a:pt x="106" y="66"/>
                      </a:cubicBezTo>
                      <a:cubicBezTo>
                        <a:pt x="106" y="57"/>
                        <a:pt x="106" y="57"/>
                        <a:pt x="106" y="57"/>
                      </a:cubicBezTo>
                      <a:cubicBezTo>
                        <a:pt x="106" y="47"/>
                        <a:pt x="104" y="39"/>
                        <a:pt x="98" y="34"/>
                      </a:cubicBezTo>
                      <a:cubicBezTo>
                        <a:pt x="93" y="29"/>
                        <a:pt x="84" y="27"/>
                        <a:pt x="71" y="27"/>
                      </a:cubicBezTo>
                      <a:cubicBezTo>
                        <a:pt x="59" y="27"/>
                        <a:pt x="51" y="29"/>
                        <a:pt x="46" y="33"/>
                      </a:cubicBezTo>
                      <a:cubicBezTo>
                        <a:pt x="40" y="37"/>
                        <a:pt x="37" y="42"/>
                        <a:pt x="36" y="48"/>
                      </a:cubicBezTo>
                      <a:cubicBezTo>
                        <a:pt x="7" y="48"/>
                        <a:pt x="7" y="48"/>
                        <a:pt x="7" y="48"/>
                      </a:cubicBezTo>
                      <a:cubicBezTo>
                        <a:pt x="7" y="41"/>
                        <a:pt x="9" y="35"/>
                        <a:pt x="12" y="29"/>
                      </a:cubicBezTo>
                      <a:cubicBezTo>
                        <a:pt x="15" y="23"/>
                        <a:pt x="19" y="18"/>
                        <a:pt x="24" y="14"/>
                      </a:cubicBezTo>
                      <a:cubicBezTo>
                        <a:pt x="29" y="10"/>
                        <a:pt x="36" y="6"/>
                        <a:pt x="44" y="4"/>
                      </a:cubicBezTo>
                      <a:cubicBezTo>
                        <a:pt x="52" y="1"/>
                        <a:pt x="61" y="0"/>
                        <a:pt x="71" y="0"/>
                      </a:cubicBezTo>
                      <a:cubicBezTo>
                        <a:pt x="93" y="0"/>
                        <a:pt x="109" y="5"/>
                        <a:pt x="120" y="15"/>
                      </a:cubicBezTo>
                      <a:cubicBezTo>
                        <a:pt x="130" y="25"/>
                        <a:pt x="135" y="40"/>
                        <a:pt x="135" y="59"/>
                      </a:cubicBezTo>
                      <a:cubicBezTo>
                        <a:pt x="135" y="164"/>
                        <a:pt x="135" y="164"/>
                        <a:pt x="135" y="164"/>
                      </a:cubicBezTo>
                      <a:cubicBezTo>
                        <a:pt x="113" y="164"/>
                        <a:pt x="113" y="164"/>
                        <a:pt x="113" y="164"/>
                      </a:cubicBezTo>
                      <a:cubicBezTo>
                        <a:pt x="109" y="139"/>
                        <a:pt x="109" y="139"/>
                        <a:pt x="109" y="139"/>
                      </a:cubicBezTo>
                      <a:cubicBezTo>
                        <a:pt x="109" y="139"/>
                        <a:pt x="109" y="139"/>
                        <a:pt x="109" y="139"/>
                      </a:cubicBezTo>
                      <a:cubicBezTo>
                        <a:pt x="95" y="157"/>
                        <a:pt x="78" y="166"/>
                        <a:pt x="55" y="166"/>
                      </a:cubicBezTo>
                      <a:close/>
                      <a:moveTo>
                        <a:pt x="58" y="140"/>
                      </a:moveTo>
                      <a:cubicBezTo>
                        <a:pt x="65" y="140"/>
                        <a:pt x="71" y="139"/>
                        <a:pt x="77" y="136"/>
                      </a:cubicBezTo>
                      <a:cubicBezTo>
                        <a:pt x="83" y="134"/>
                        <a:pt x="88" y="131"/>
                        <a:pt x="92" y="127"/>
                      </a:cubicBezTo>
                      <a:cubicBezTo>
                        <a:pt x="97" y="123"/>
                        <a:pt x="100" y="118"/>
                        <a:pt x="103" y="113"/>
                      </a:cubicBezTo>
                      <a:cubicBezTo>
                        <a:pt x="105" y="108"/>
                        <a:pt x="106" y="102"/>
                        <a:pt x="106" y="96"/>
                      </a:cubicBezTo>
                      <a:cubicBezTo>
                        <a:pt x="106" y="90"/>
                        <a:pt x="106" y="90"/>
                        <a:pt x="106" y="90"/>
                      </a:cubicBezTo>
                      <a:cubicBezTo>
                        <a:pt x="71" y="90"/>
                        <a:pt x="71" y="90"/>
                        <a:pt x="71" y="90"/>
                      </a:cubicBezTo>
                      <a:cubicBezTo>
                        <a:pt x="56" y="90"/>
                        <a:pt x="45" y="93"/>
                        <a:pt x="39" y="98"/>
                      </a:cubicBezTo>
                      <a:cubicBezTo>
                        <a:pt x="33" y="103"/>
                        <a:pt x="30" y="110"/>
                        <a:pt x="30" y="118"/>
                      </a:cubicBezTo>
                      <a:cubicBezTo>
                        <a:pt x="30" y="124"/>
                        <a:pt x="33" y="130"/>
                        <a:pt x="37" y="134"/>
                      </a:cubicBezTo>
                      <a:cubicBezTo>
                        <a:pt x="42" y="138"/>
                        <a:pt x="49" y="140"/>
                        <a:pt x="58" y="14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446" name="Google Shape;446;p23"/>
                <p:cNvSpPr/>
                <p:nvPr/>
              </p:nvSpPr>
              <p:spPr>
                <a:xfrm>
                  <a:off x="2263705" y="-749063"/>
                  <a:ext cx="103138" cy="125976"/>
                </a:xfrm>
                <a:custGeom>
                  <a:rect b="b" l="l" r="r" t="t"/>
                  <a:pathLst>
                    <a:path extrusionOk="0" h="171" w="140">
                      <a:moveTo>
                        <a:pt x="55" y="28"/>
                      </a:moveTo>
                      <a:lnTo>
                        <a:pt x="0" y="28"/>
                      </a:lnTo>
                      <a:lnTo>
                        <a:pt x="0" y="0"/>
                      </a:lnTo>
                      <a:lnTo>
                        <a:pt x="140" y="0"/>
                      </a:lnTo>
                      <a:lnTo>
                        <a:pt x="140" y="28"/>
                      </a:lnTo>
                      <a:lnTo>
                        <a:pt x="86" y="28"/>
                      </a:lnTo>
                      <a:lnTo>
                        <a:pt x="86" y="171"/>
                      </a:lnTo>
                      <a:lnTo>
                        <a:pt x="55" y="171"/>
                      </a:lnTo>
                      <a:lnTo>
                        <a:pt x="55" y="28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447" name="Google Shape;447;p23"/>
                <p:cNvSpPr/>
                <p:nvPr/>
              </p:nvSpPr>
              <p:spPr>
                <a:xfrm>
                  <a:off x="2377156" y="-751273"/>
                  <a:ext cx="111978" cy="129659"/>
                </a:xfrm>
                <a:custGeom>
                  <a:rect b="b" l="l" r="r" t="t"/>
                  <a:pathLst>
                    <a:path extrusionOk="0" h="166" w="144">
                      <a:moveTo>
                        <a:pt x="74" y="166"/>
                      </a:moveTo>
                      <a:cubicBezTo>
                        <a:pt x="62" y="166"/>
                        <a:pt x="52" y="164"/>
                        <a:pt x="43" y="161"/>
                      </a:cubicBezTo>
                      <a:cubicBezTo>
                        <a:pt x="34" y="157"/>
                        <a:pt x="26" y="152"/>
                        <a:pt x="20" y="145"/>
                      </a:cubicBezTo>
                      <a:cubicBezTo>
                        <a:pt x="13" y="139"/>
                        <a:pt x="8" y="130"/>
                        <a:pt x="5" y="121"/>
                      </a:cubicBezTo>
                      <a:cubicBezTo>
                        <a:pt x="2" y="111"/>
                        <a:pt x="0" y="100"/>
                        <a:pt x="0" y="88"/>
                      </a:cubicBezTo>
                      <a:cubicBezTo>
                        <a:pt x="0" y="79"/>
                        <a:pt x="0" y="79"/>
                        <a:pt x="0" y="79"/>
                      </a:cubicBezTo>
                      <a:cubicBezTo>
                        <a:pt x="0" y="66"/>
                        <a:pt x="2" y="55"/>
                        <a:pt x="5" y="45"/>
                      </a:cubicBezTo>
                      <a:cubicBezTo>
                        <a:pt x="8" y="36"/>
                        <a:pt x="13" y="27"/>
                        <a:pt x="20" y="21"/>
                      </a:cubicBezTo>
                      <a:cubicBezTo>
                        <a:pt x="26" y="14"/>
                        <a:pt x="34" y="9"/>
                        <a:pt x="42" y="6"/>
                      </a:cubicBezTo>
                      <a:cubicBezTo>
                        <a:pt x="51" y="2"/>
                        <a:pt x="61" y="0"/>
                        <a:pt x="72" y="0"/>
                      </a:cubicBezTo>
                      <a:cubicBezTo>
                        <a:pt x="83" y="0"/>
                        <a:pt x="93" y="2"/>
                        <a:pt x="102" y="6"/>
                      </a:cubicBezTo>
                      <a:cubicBezTo>
                        <a:pt x="111" y="9"/>
                        <a:pt x="118" y="14"/>
                        <a:pt x="125" y="21"/>
                      </a:cubicBezTo>
                      <a:cubicBezTo>
                        <a:pt x="131" y="28"/>
                        <a:pt x="136" y="36"/>
                        <a:pt x="139" y="46"/>
                      </a:cubicBezTo>
                      <a:cubicBezTo>
                        <a:pt x="143" y="56"/>
                        <a:pt x="144" y="68"/>
                        <a:pt x="144" y="81"/>
                      </a:cubicBezTo>
                      <a:cubicBezTo>
                        <a:pt x="144" y="92"/>
                        <a:pt x="144" y="92"/>
                        <a:pt x="144" y="92"/>
                      </a:cubicBezTo>
                      <a:cubicBezTo>
                        <a:pt x="30" y="92"/>
                        <a:pt x="30" y="92"/>
                        <a:pt x="30" y="92"/>
                      </a:cubicBezTo>
                      <a:cubicBezTo>
                        <a:pt x="30" y="107"/>
                        <a:pt x="34" y="119"/>
                        <a:pt x="42" y="127"/>
                      </a:cubicBezTo>
                      <a:cubicBezTo>
                        <a:pt x="49" y="136"/>
                        <a:pt x="59" y="140"/>
                        <a:pt x="72" y="140"/>
                      </a:cubicBezTo>
                      <a:cubicBezTo>
                        <a:pt x="82" y="140"/>
                        <a:pt x="91" y="138"/>
                        <a:pt x="98" y="134"/>
                      </a:cubicBezTo>
                      <a:cubicBezTo>
                        <a:pt x="104" y="130"/>
                        <a:pt x="109" y="124"/>
                        <a:pt x="113" y="115"/>
                      </a:cubicBezTo>
                      <a:cubicBezTo>
                        <a:pt x="143" y="115"/>
                        <a:pt x="143" y="115"/>
                        <a:pt x="143" y="115"/>
                      </a:cubicBezTo>
                      <a:cubicBezTo>
                        <a:pt x="139" y="132"/>
                        <a:pt x="131" y="145"/>
                        <a:pt x="119" y="153"/>
                      </a:cubicBezTo>
                      <a:cubicBezTo>
                        <a:pt x="107" y="162"/>
                        <a:pt x="92" y="166"/>
                        <a:pt x="74" y="166"/>
                      </a:cubicBezTo>
                      <a:close/>
                      <a:moveTo>
                        <a:pt x="72" y="27"/>
                      </a:moveTo>
                      <a:cubicBezTo>
                        <a:pt x="60" y="27"/>
                        <a:pt x="50" y="30"/>
                        <a:pt x="43" y="37"/>
                      </a:cubicBezTo>
                      <a:cubicBezTo>
                        <a:pt x="36" y="44"/>
                        <a:pt x="32" y="55"/>
                        <a:pt x="30" y="68"/>
                      </a:cubicBezTo>
                      <a:cubicBezTo>
                        <a:pt x="114" y="68"/>
                        <a:pt x="114" y="68"/>
                        <a:pt x="114" y="68"/>
                      </a:cubicBezTo>
                      <a:cubicBezTo>
                        <a:pt x="112" y="40"/>
                        <a:pt x="98" y="27"/>
                        <a:pt x="72" y="2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448" name="Google Shape;448;p23"/>
                <p:cNvSpPr/>
                <p:nvPr/>
              </p:nvSpPr>
              <p:spPr>
                <a:xfrm>
                  <a:off x="2502395" y="-749063"/>
                  <a:ext cx="114188" cy="127449"/>
                </a:xfrm>
                <a:custGeom>
                  <a:rect b="b" l="l" r="r" t="t"/>
                  <a:pathLst>
                    <a:path extrusionOk="0" h="163" w="146">
                      <a:moveTo>
                        <a:pt x="0" y="137"/>
                      </a:moveTo>
                      <a:cubicBezTo>
                        <a:pt x="4" y="137"/>
                        <a:pt x="4" y="137"/>
                        <a:pt x="4" y="137"/>
                      </a:cubicBezTo>
                      <a:cubicBezTo>
                        <a:pt x="11" y="137"/>
                        <a:pt x="15" y="135"/>
                        <a:pt x="19" y="131"/>
                      </a:cubicBezTo>
                      <a:cubicBezTo>
                        <a:pt x="23" y="127"/>
                        <a:pt x="25" y="121"/>
                        <a:pt x="27" y="113"/>
                      </a:cubicBezTo>
                      <a:cubicBezTo>
                        <a:pt x="28" y="106"/>
                        <a:pt x="29" y="96"/>
                        <a:pt x="30" y="86"/>
                      </a:cubicBezTo>
                      <a:cubicBezTo>
                        <a:pt x="30" y="75"/>
                        <a:pt x="30" y="63"/>
                        <a:pt x="30" y="50"/>
                      </a:cubicBezTo>
                      <a:cubicBezTo>
                        <a:pt x="30" y="0"/>
                        <a:pt x="30" y="0"/>
                        <a:pt x="30" y="0"/>
                      </a:cubicBezTo>
                      <a:cubicBezTo>
                        <a:pt x="146" y="0"/>
                        <a:pt x="146" y="0"/>
                        <a:pt x="146" y="0"/>
                      </a:cubicBezTo>
                      <a:cubicBezTo>
                        <a:pt x="146" y="161"/>
                        <a:pt x="146" y="161"/>
                        <a:pt x="146" y="161"/>
                      </a:cubicBezTo>
                      <a:cubicBezTo>
                        <a:pt x="117" y="161"/>
                        <a:pt x="117" y="161"/>
                        <a:pt x="117" y="161"/>
                      </a:cubicBezTo>
                      <a:cubicBezTo>
                        <a:pt x="117" y="26"/>
                        <a:pt x="117" y="26"/>
                        <a:pt x="117" y="26"/>
                      </a:cubicBezTo>
                      <a:cubicBezTo>
                        <a:pt x="59" y="26"/>
                        <a:pt x="59" y="26"/>
                        <a:pt x="59" y="26"/>
                      </a:cubicBezTo>
                      <a:cubicBezTo>
                        <a:pt x="59" y="50"/>
                        <a:pt x="59" y="50"/>
                        <a:pt x="59" y="50"/>
                      </a:cubicBezTo>
                      <a:cubicBezTo>
                        <a:pt x="59" y="64"/>
                        <a:pt x="59" y="79"/>
                        <a:pt x="58" y="92"/>
                      </a:cubicBezTo>
                      <a:cubicBezTo>
                        <a:pt x="57" y="106"/>
                        <a:pt x="55" y="118"/>
                        <a:pt x="52" y="129"/>
                      </a:cubicBezTo>
                      <a:cubicBezTo>
                        <a:pt x="49" y="139"/>
                        <a:pt x="43" y="148"/>
                        <a:pt x="36" y="154"/>
                      </a:cubicBezTo>
                      <a:cubicBezTo>
                        <a:pt x="28" y="160"/>
                        <a:pt x="18" y="163"/>
                        <a:pt x="4" y="163"/>
                      </a:cubicBezTo>
                      <a:cubicBezTo>
                        <a:pt x="0" y="163"/>
                        <a:pt x="0" y="163"/>
                        <a:pt x="0" y="163"/>
                      </a:cubicBezTo>
                      <a:lnTo>
                        <a:pt x="0" y="137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449" name="Google Shape;449;p23"/>
                <p:cNvSpPr/>
                <p:nvPr/>
              </p:nvSpPr>
              <p:spPr>
                <a:xfrm>
                  <a:off x="2643104" y="-749063"/>
                  <a:ext cx="99454" cy="125976"/>
                </a:xfrm>
                <a:custGeom>
                  <a:rect b="b" l="l" r="r" t="t"/>
                  <a:pathLst>
                    <a:path extrusionOk="0" h="161" w="128">
                      <a:moveTo>
                        <a:pt x="36" y="99"/>
                      </a:moveTo>
                      <a:cubicBezTo>
                        <a:pt x="25" y="95"/>
                        <a:pt x="18" y="89"/>
                        <a:pt x="13" y="81"/>
                      </a:cubicBezTo>
                      <a:cubicBezTo>
                        <a:pt x="8" y="73"/>
                        <a:pt x="6" y="64"/>
                        <a:pt x="6" y="53"/>
                      </a:cubicBezTo>
                      <a:cubicBezTo>
                        <a:pt x="6" y="36"/>
                        <a:pt x="11" y="23"/>
                        <a:pt x="22" y="14"/>
                      </a:cubicBezTo>
                      <a:cubicBezTo>
                        <a:pt x="32" y="4"/>
                        <a:pt x="49" y="0"/>
                        <a:pt x="74" y="0"/>
                      </a:cubicBezTo>
                      <a:cubicBezTo>
                        <a:pt x="128" y="0"/>
                        <a:pt x="128" y="0"/>
                        <a:pt x="128" y="0"/>
                      </a:cubicBezTo>
                      <a:cubicBezTo>
                        <a:pt x="128" y="161"/>
                        <a:pt x="128" y="161"/>
                        <a:pt x="128" y="161"/>
                      </a:cubicBezTo>
                      <a:cubicBezTo>
                        <a:pt x="99" y="161"/>
                        <a:pt x="99" y="161"/>
                        <a:pt x="99" y="161"/>
                      </a:cubicBezTo>
                      <a:cubicBezTo>
                        <a:pt x="99" y="105"/>
                        <a:pt x="99" y="105"/>
                        <a:pt x="99" y="105"/>
                      </a:cubicBezTo>
                      <a:cubicBezTo>
                        <a:pt x="74" y="105"/>
                        <a:pt x="74" y="105"/>
                        <a:pt x="74" y="105"/>
                      </a:cubicBezTo>
                      <a:cubicBezTo>
                        <a:pt x="72" y="105"/>
                        <a:pt x="70" y="105"/>
                        <a:pt x="68" y="105"/>
                      </a:cubicBezTo>
                      <a:cubicBezTo>
                        <a:pt x="67" y="105"/>
                        <a:pt x="65" y="104"/>
                        <a:pt x="63" y="104"/>
                      </a:cubicBezTo>
                      <a:cubicBezTo>
                        <a:pt x="32" y="161"/>
                        <a:pt x="32" y="161"/>
                        <a:pt x="32" y="161"/>
                      </a:cubicBezTo>
                      <a:cubicBezTo>
                        <a:pt x="0" y="161"/>
                        <a:pt x="0" y="161"/>
                        <a:pt x="0" y="161"/>
                      </a:cubicBezTo>
                      <a:lnTo>
                        <a:pt x="36" y="99"/>
                      </a:lnTo>
                      <a:close/>
                      <a:moveTo>
                        <a:pt x="36" y="53"/>
                      </a:moveTo>
                      <a:cubicBezTo>
                        <a:pt x="36" y="61"/>
                        <a:pt x="39" y="67"/>
                        <a:pt x="45" y="72"/>
                      </a:cubicBezTo>
                      <a:cubicBezTo>
                        <a:pt x="50" y="76"/>
                        <a:pt x="60" y="78"/>
                        <a:pt x="75" y="78"/>
                      </a:cubicBezTo>
                      <a:cubicBezTo>
                        <a:pt x="99" y="78"/>
                        <a:pt x="99" y="78"/>
                        <a:pt x="99" y="78"/>
                      </a:cubicBezTo>
                      <a:cubicBezTo>
                        <a:pt x="99" y="26"/>
                        <a:pt x="99" y="26"/>
                        <a:pt x="99" y="26"/>
                      </a:cubicBezTo>
                      <a:cubicBezTo>
                        <a:pt x="75" y="26"/>
                        <a:pt x="75" y="26"/>
                        <a:pt x="75" y="26"/>
                      </a:cubicBezTo>
                      <a:cubicBezTo>
                        <a:pt x="60" y="26"/>
                        <a:pt x="50" y="28"/>
                        <a:pt x="44" y="33"/>
                      </a:cubicBezTo>
                      <a:cubicBezTo>
                        <a:pt x="39" y="37"/>
                        <a:pt x="36" y="44"/>
                        <a:pt x="36" y="53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</p:grpSp>
        </p:grp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Слайд с фото">
  <p:cSld name="4_Слайд с фото"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24"/>
          <p:cNvSpPr txBox="1"/>
          <p:nvPr>
            <p:ph type="title"/>
          </p:nvPr>
        </p:nvSpPr>
        <p:spPr>
          <a:xfrm>
            <a:off x="254001" y="475192"/>
            <a:ext cx="11099800" cy="6762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2" name="Google Shape;452;p24"/>
          <p:cNvSpPr txBox="1"/>
          <p:nvPr>
            <p:ph idx="1" type="subTitle"/>
          </p:nvPr>
        </p:nvSpPr>
        <p:spPr>
          <a:xfrm>
            <a:off x="254001" y="140267"/>
            <a:ext cx="6426926" cy="334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lvl="2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lvl="3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  <p:sp>
        <p:nvSpPr>
          <p:cNvPr id="453" name="Google Shape;453;p24"/>
          <p:cNvSpPr/>
          <p:nvPr>
            <p:ph idx="2" type="pic"/>
          </p:nvPr>
        </p:nvSpPr>
        <p:spPr>
          <a:xfrm>
            <a:off x="0" y="1354650"/>
            <a:ext cx="6176513" cy="4600519"/>
          </a:xfrm>
          <a:prstGeom prst="rect">
            <a:avLst/>
          </a:prstGeom>
          <a:noFill/>
          <a:ln>
            <a:noFill/>
          </a:ln>
        </p:spPr>
      </p:sp>
      <p:sp>
        <p:nvSpPr>
          <p:cNvPr id="454" name="Google Shape;454;p24"/>
          <p:cNvSpPr/>
          <p:nvPr>
            <p:ph idx="3" type="pic"/>
          </p:nvPr>
        </p:nvSpPr>
        <p:spPr>
          <a:xfrm>
            <a:off x="6418844" y="1353837"/>
            <a:ext cx="2955892" cy="2157668"/>
          </a:xfrm>
          <a:prstGeom prst="rect">
            <a:avLst/>
          </a:prstGeom>
          <a:noFill/>
          <a:ln>
            <a:noFill/>
          </a:ln>
        </p:spPr>
      </p:sp>
      <p:sp>
        <p:nvSpPr>
          <p:cNvPr id="455" name="Google Shape;455;p24"/>
          <p:cNvSpPr/>
          <p:nvPr>
            <p:ph idx="4" type="pic"/>
          </p:nvPr>
        </p:nvSpPr>
        <p:spPr>
          <a:xfrm>
            <a:off x="6418844" y="3797502"/>
            <a:ext cx="2955892" cy="2157668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456" name="Google Shape;456;p24"/>
          <p:cNvGrpSpPr/>
          <p:nvPr/>
        </p:nvGrpSpPr>
        <p:grpSpPr>
          <a:xfrm>
            <a:off x="285749" y="6205388"/>
            <a:ext cx="11654205" cy="595461"/>
            <a:chOff x="285749" y="6205388"/>
            <a:chExt cx="11654205" cy="595461"/>
          </a:xfrm>
        </p:grpSpPr>
        <p:pic>
          <p:nvPicPr>
            <p:cNvPr id="457" name="Google Shape;457;p24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11078577" y="6285637"/>
              <a:ext cx="861377" cy="45125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58" name="Google Shape;458;p24"/>
            <p:cNvSpPr txBox="1"/>
            <p:nvPr/>
          </p:nvSpPr>
          <p:spPr>
            <a:xfrm>
              <a:off x="5388046" y="6328460"/>
              <a:ext cx="5593382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000">
                  <a:solidFill>
                    <a:srgbClr val="006EF3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Материалы являются собственностью АО «Корпорация «МСП»</a:t>
              </a:r>
              <a:br>
                <a:rPr lang="ru-RU" sz="1000">
                  <a:solidFill>
                    <a:srgbClr val="006EF3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</a:br>
              <a:r>
                <a:rPr lang="ru-RU" sz="1000">
                  <a:solidFill>
                    <a:srgbClr val="006EF3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и могут быть использованы с разрешения правообладателя</a:t>
              </a:r>
              <a:endParaRPr sz="1000">
                <a:solidFill>
                  <a:srgbClr val="006EF3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grpSp>
          <p:nvGrpSpPr>
            <p:cNvPr id="459" name="Google Shape;459;p24"/>
            <p:cNvGrpSpPr/>
            <p:nvPr/>
          </p:nvGrpSpPr>
          <p:grpSpPr>
            <a:xfrm>
              <a:off x="285749" y="6205388"/>
              <a:ext cx="2651207" cy="595461"/>
              <a:chOff x="704850" y="-1594057"/>
              <a:chExt cx="4203603" cy="944129"/>
            </a:xfrm>
          </p:grpSpPr>
          <p:sp>
            <p:nvSpPr>
              <p:cNvPr id="460" name="Google Shape;460;p24"/>
              <p:cNvSpPr/>
              <p:nvPr/>
            </p:nvSpPr>
            <p:spPr>
              <a:xfrm>
                <a:off x="3852763" y="-1219813"/>
                <a:ext cx="302046" cy="222483"/>
              </a:xfrm>
              <a:custGeom>
                <a:rect b="b" l="l" r="r" t="t"/>
                <a:pathLst>
                  <a:path extrusionOk="0" h="302" w="410">
                    <a:moveTo>
                      <a:pt x="146" y="0"/>
                    </a:moveTo>
                    <a:lnTo>
                      <a:pt x="0" y="0"/>
                    </a:lnTo>
                    <a:lnTo>
                      <a:pt x="263" y="302"/>
                    </a:lnTo>
                    <a:lnTo>
                      <a:pt x="410" y="302"/>
                    </a:lnTo>
                    <a:lnTo>
                      <a:pt x="14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461" name="Google Shape;461;p24"/>
              <p:cNvSpPr/>
              <p:nvPr/>
            </p:nvSpPr>
            <p:spPr>
              <a:xfrm>
                <a:off x="1450389" y="-1417986"/>
                <a:ext cx="655662" cy="440546"/>
              </a:xfrm>
              <a:custGeom>
                <a:rect b="b" l="l" r="r" t="t"/>
                <a:pathLst>
                  <a:path extrusionOk="0" h="565" w="841">
                    <a:moveTo>
                      <a:pt x="673" y="153"/>
                    </a:moveTo>
                    <a:cubicBezTo>
                      <a:pt x="729" y="112"/>
                      <a:pt x="752" y="59"/>
                      <a:pt x="748" y="0"/>
                    </a:cubicBezTo>
                    <a:cubicBezTo>
                      <a:pt x="642" y="0"/>
                      <a:pt x="642" y="0"/>
                      <a:pt x="642" y="0"/>
                    </a:cubicBezTo>
                    <a:cubicBezTo>
                      <a:pt x="648" y="25"/>
                      <a:pt x="643" y="51"/>
                      <a:pt x="622" y="73"/>
                    </a:cubicBezTo>
                    <a:cubicBezTo>
                      <a:pt x="598" y="97"/>
                      <a:pt x="559" y="113"/>
                      <a:pt x="524" y="117"/>
                    </a:cubicBezTo>
                    <a:cubicBezTo>
                      <a:pt x="467" y="126"/>
                      <a:pt x="249" y="123"/>
                      <a:pt x="197" y="123"/>
                    </a:cubicBezTo>
                    <a:cubicBezTo>
                      <a:pt x="197" y="213"/>
                      <a:pt x="197" y="213"/>
                      <a:pt x="197" y="213"/>
                    </a:cubicBezTo>
                    <a:cubicBezTo>
                      <a:pt x="298" y="213"/>
                      <a:pt x="396" y="213"/>
                      <a:pt x="494" y="213"/>
                    </a:cubicBezTo>
                    <a:cubicBezTo>
                      <a:pt x="661" y="214"/>
                      <a:pt x="684" y="272"/>
                      <a:pt x="681" y="337"/>
                    </a:cubicBezTo>
                    <a:cubicBezTo>
                      <a:pt x="679" y="400"/>
                      <a:pt x="639" y="434"/>
                      <a:pt x="585" y="449"/>
                    </a:cubicBezTo>
                    <a:cubicBezTo>
                      <a:pt x="462" y="480"/>
                      <a:pt x="360" y="486"/>
                      <a:pt x="213" y="445"/>
                    </a:cubicBezTo>
                    <a:cubicBezTo>
                      <a:pt x="117" y="408"/>
                      <a:pt x="102" y="323"/>
                      <a:pt x="102" y="323"/>
                    </a:cubicBezTo>
                    <a:cubicBezTo>
                      <a:pt x="6" y="324"/>
                      <a:pt x="6" y="324"/>
                      <a:pt x="6" y="324"/>
                    </a:cubicBezTo>
                    <a:cubicBezTo>
                      <a:pt x="0" y="421"/>
                      <a:pt x="88" y="516"/>
                      <a:pt x="195" y="542"/>
                    </a:cubicBezTo>
                    <a:cubicBezTo>
                      <a:pt x="288" y="565"/>
                      <a:pt x="344" y="565"/>
                      <a:pt x="440" y="565"/>
                    </a:cubicBezTo>
                    <a:cubicBezTo>
                      <a:pt x="527" y="565"/>
                      <a:pt x="617" y="551"/>
                      <a:pt x="693" y="506"/>
                    </a:cubicBezTo>
                    <a:cubicBezTo>
                      <a:pt x="811" y="436"/>
                      <a:pt x="841" y="219"/>
                      <a:pt x="673" y="15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462" name="Google Shape;462;p24"/>
              <p:cNvSpPr/>
              <p:nvPr/>
            </p:nvSpPr>
            <p:spPr>
              <a:xfrm>
                <a:off x="2793391" y="-1542488"/>
                <a:ext cx="632824" cy="588623"/>
              </a:xfrm>
              <a:custGeom>
                <a:rect b="b" l="l" r="r" t="t"/>
                <a:pathLst>
                  <a:path extrusionOk="0" h="754" w="811">
                    <a:moveTo>
                      <a:pt x="424" y="488"/>
                    </a:moveTo>
                    <a:cubicBezTo>
                      <a:pt x="113" y="0"/>
                      <a:pt x="113" y="0"/>
                      <a:pt x="11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86" y="449"/>
                      <a:pt x="286" y="449"/>
                      <a:pt x="286" y="449"/>
                    </a:cubicBezTo>
                    <a:cubicBezTo>
                      <a:pt x="306" y="481"/>
                      <a:pt x="341" y="500"/>
                      <a:pt x="378" y="500"/>
                    </a:cubicBezTo>
                    <a:cubicBezTo>
                      <a:pt x="417" y="500"/>
                      <a:pt x="417" y="500"/>
                      <a:pt x="417" y="500"/>
                    </a:cubicBezTo>
                    <a:cubicBezTo>
                      <a:pt x="392" y="543"/>
                      <a:pt x="392" y="543"/>
                      <a:pt x="392" y="543"/>
                    </a:cubicBezTo>
                    <a:cubicBezTo>
                      <a:pt x="392" y="543"/>
                      <a:pt x="392" y="543"/>
                      <a:pt x="392" y="543"/>
                    </a:cubicBezTo>
                    <a:cubicBezTo>
                      <a:pt x="356" y="605"/>
                      <a:pt x="306" y="636"/>
                      <a:pt x="249" y="634"/>
                    </a:cubicBezTo>
                    <a:cubicBezTo>
                      <a:pt x="140" y="628"/>
                      <a:pt x="131" y="552"/>
                      <a:pt x="127" y="473"/>
                    </a:cubicBezTo>
                    <a:cubicBezTo>
                      <a:pt x="127" y="262"/>
                      <a:pt x="127" y="262"/>
                      <a:pt x="127" y="262"/>
                    </a:cubicBezTo>
                    <a:cubicBezTo>
                      <a:pt x="30" y="262"/>
                      <a:pt x="30" y="262"/>
                      <a:pt x="30" y="262"/>
                    </a:cubicBezTo>
                    <a:cubicBezTo>
                      <a:pt x="30" y="473"/>
                      <a:pt x="30" y="473"/>
                      <a:pt x="30" y="473"/>
                    </a:cubicBezTo>
                    <a:cubicBezTo>
                      <a:pt x="30" y="473"/>
                      <a:pt x="30" y="473"/>
                      <a:pt x="30" y="473"/>
                    </a:cubicBezTo>
                    <a:cubicBezTo>
                      <a:pt x="29" y="595"/>
                      <a:pt x="67" y="675"/>
                      <a:pt x="154" y="707"/>
                    </a:cubicBezTo>
                    <a:cubicBezTo>
                      <a:pt x="218" y="731"/>
                      <a:pt x="357" y="754"/>
                      <a:pt x="456" y="615"/>
                    </a:cubicBezTo>
                    <a:cubicBezTo>
                      <a:pt x="497" y="557"/>
                      <a:pt x="811" y="0"/>
                      <a:pt x="811" y="0"/>
                    </a:cubicBezTo>
                    <a:cubicBezTo>
                      <a:pt x="698" y="0"/>
                      <a:pt x="698" y="0"/>
                      <a:pt x="698" y="0"/>
                    </a:cubicBezTo>
                    <a:lnTo>
                      <a:pt x="424" y="488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463" name="Google Shape;463;p24"/>
              <p:cNvSpPr/>
              <p:nvPr/>
            </p:nvSpPr>
            <p:spPr>
              <a:xfrm>
                <a:off x="704850" y="-1542488"/>
                <a:ext cx="728595" cy="544421"/>
              </a:xfrm>
              <a:custGeom>
                <a:rect b="b" l="l" r="r" t="t"/>
                <a:pathLst>
                  <a:path extrusionOk="0" h="698" w="934">
                    <a:moveTo>
                      <a:pt x="467" y="0"/>
                    </a:moveTo>
                    <a:cubicBezTo>
                      <a:pt x="675" y="410"/>
                      <a:pt x="675" y="410"/>
                      <a:pt x="675" y="410"/>
                    </a:cubicBezTo>
                    <a:cubicBezTo>
                      <a:pt x="259" y="410"/>
                      <a:pt x="259" y="410"/>
                      <a:pt x="259" y="410"/>
                    </a:cubicBezTo>
                    <a:cubicBezTo>
                      <a:pt x="467" y="0"/>
                      <a:pt x="467" y="0"/>
                      <a:pt x="467" y="0"/>
                    </a:cubicBezTo>
                    <a:cubicBezTo>
                      <a:pt x="354" y="0"/>
                      <a:pt x="354" y="0"/>
                      <a:pt x="354" y="0"/>
                    </a:cubicBezTo>
                    <a:cubicBezTo>
                      <a:pt x="0" y="698"/>
                      <a:pt x="0" y="698"/>
                      <a:pt x="0" y="698"/>
                    </a:cubicBezTo>
                    <a:cubicBezTo>
                      <a:pt x="46" y="698"/>
                      <a:pt x="46" y="698"/>
                      <a:pt x="46" y="698"/>
                    </a:cubicBezTo>
                    <a:cubicBezTo>
                      <a:pt x="87" y="698"/>
                      <a:pt x="124" y="675"/>
                      <a:pt x="143" y="639"/>
                    </a:cubicBezTo>
                    <a:cubicBezTo>
                      <a:pt x="187" y="551"/>
                      <a:pt x="187" y="551"/>
                      <a:pt x="187" y="551"/>
                    </a:cubicBezTo>
                    <a:cubicBezTo>
                      <a:pt x="200" y="527"/>
                      <a:pt x="224" y="512"/>
                      <a:pt x="251" y="512"/>
                    </a:cubicBezTo>
                    <a:cubicBezTo>
                      <a:pt x="683" y="512"/>
                      <a:pt x="683" y="512"/>
                      <a:pt x="683" y="512"/>
                    </a:cubicBezTo>
                    <a:cubicBezTo>
                      <a:pt x="710" y="512"/>
                      <a:pt x="735" y="527"/>
                      <a:pt x="747" y="551"/>
                    </a:cubicBezTo>
                    <a:cubicBezTo>
                      <a:pt x="791" y="639"/>
                      <a:pt x="791" y="639"/>
                      <a:pt x="791" y="639"/>
                    </a:cubicBezTo>
                    <a:cubicBezTo>
                      <a:pt x="810" y="675"/>
                      <a:pt x="847" y="698"/>
                      <a:pt x="888" y="698"/>
                    </a:cubicBezTo>
                    <a:cubicBezTo>
                      <a:pt x="934" y="698"/>
                      <a:pt x="934" y="698"/>
                      <a:pt x="934" y="698"/>
                    </a:cubicBezTo>
                    <a:cubicBezTo>
                      <a:pt x="580" y="0"/>
                      <a:pt x="580" y="0"/>
                      <a:pt x="580" y="0"/>
                    </a:cubicBezTo>
                    <a:lnTo>
                      <a:pt x="46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464" name="Google Shape;464;p24"/>
              <p:cNvSpPr/>
              <p:nvPr/>
            </p:nvSpPr>
            <p:spPr>
              <a:xfrm>
                <a:off x="4179121" y="-1542488"/>
                <a:ext cx="729332" cy="544421"/>
              </a:xfrm>
              <a:custGeom>
                <a:rect b="b" l="l" r="r" t="t"/>
                <a:pathLst>
                  <a:path extrusionOk="0" h="698" w="935">
                    <a:moveTo>
                      <a:pt x="467" y="0"/>
                    </a:moveTo>
                    <a:cubicBezTo>
                      <a:pt x="676" y="410"/>
                      <a:pt x="676" y="410"/>
                      <a:pt x="676" y="410"/>
                    </a:cubicBezTo>
                    <a:cubicBezTo>
                      <a:pt x="259" y="410"/>
                      <a:pt x="259" y="410"/>
                      <a:pt x="259" y="410"/>
                    </a:cubicBezTo>
                    <a:cubicBezTo>
                      <a:pt x="467" y="0"/>
                      <a:pt x="467" y="0"/>
                      <a:pt x="467" y="0"/>
                    </a:cubicBezTo>
                    <a:cubicBezTo>
                      <a:pt x="398" y="0"/>
                      <a:pt x="335" y="39"/>
                      <a:pt x="304" y="101"/>
                    </a:cubicBezTo>
                    <a:cubicBezTo>
                      <a:pt x="0" y="698"/>
                      <a:pt x="0" y="698"/>
                      <a:pt x="0" y="698"/>
                    </a:cubicBezTo>
                    <a:cubicBezTo>
                      <a:pt x="113" y="698"/>
                      <a:pt x="113" y="698"/>
                      <a:pt x="113" y="698"/>
                    </a:cubicBezTo>
                    <a:cubicBezTo>
                      <a:pt x="208" y="512"/>
                      <a:pt x="208" y="512"/>
                      <a:pt x="208" y="512"/>
                    </a:cubicBezTo>
                    <a:cubicBezTo>
                      <a:pt x="727" y="512"/>
                      <a:pt x="727" y="512"/>
                      <a:pt x="727" y="512"/>
                    </a:cubicBezTo>
                    <a:cubicBezTo>
                      <a:pt x="822" y="698"/>
                      <a:pt x="822" y="698"/>
                      <a:pt x="822" y="698"/>
                    </a:cubicBezTo>
                    <a:cubicBezTo>
                      <a:pt x="935" y="698"/>
                      <a:pt x="935" y="698"/>
                      <a:pt x="935" y="698"/>
                    </a:cubicBezTo>
                    <a:cubicBezTo>
                      <a:pt x="631" y="101"/>
                      <a:pt x="631" y="101"/>
                      <a:pt x="631" y="101"/>
                    </a:cubicBezTo>
                    <a:cubicBezTo>
                      <a:pt x="600" y="39"/>
                      <a:pt x="537" y="0"/>
                      <a:pt x="46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465" name="Google Shape;465;p24"/>
              <p:cNvSpPr/>
              <p:nvPr/>
            </p:nvSpPr>
            <p:spPr>
              <a:xfrm>
                <a:off x="3488098" y="-1542488"/>
                <a:ext cx="608513" cy="545157"/>
              </a:xfrm>
              <a:custGeom>
                <a:rect b="b" l="l" r="r" t="t"/>
                <a:pathLst>
                  <a:path extrusionOk="0" h="699" w="780">
                    <a:moveTo>
                      <a:pt x="548" y="298"/>
                    </a:moveTo>
                    <a:cubicBezTo>
                      <a:pt x="780" y="0"/>
                      <a:pt x="780" y="0"/>
                      <a:pt x="780" y="0"/>
                    </a:cubicBezTo>
                    <a:cubicBezTo>
                      <a:pt x="657" y="0"/>
                      <a:pt x="657" y="0"/>
                      <a:pt x="657" y="0"/>
                    </a:cubicBezTo>
                    <a:cubicBezTo>
                      <a:pt x="501" y="201"/>
                      <a:pt x="501" y="201"/>
                      <a:pt x="501" y="201"/>
                    </a:cubicBezTo>
                    <a:cubicBezTo>
                      <a:pt x="451" y="265"/>
                      <a:pt x="375" y="302"/>
                      <a:pt x="295" y="302"/>
                    </a:cubicBezTo>
                    <a:cubicBezTo>
                      <a:pt x="95" y="302"/>
                      <a:pt x="95" y="302"/>
                      <a:pt x="95" y="302"/>
                    </a:cubicBezTo>
                    <a:cubicBezTo>
                      <a:pt x="96" y="0"/>
                      <a:pt x="96" y="0"/>
                      <a:pt x="9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699"/>
                      <a:pt x="0" y="699"/>
                      <a:pt x="0" y="699"/>
                    </a:cubicBezTo>
                    <a:cubicBezTo>
                      <a:pt x="94" y="699"/>
                      <a:pt x="94" y="699"/>
                      <a:pt x="94" y="699"/>
                    </a:cubicBezTo>
                    <a:cubicBezTo>
                      <a:pt x="95" y="399"/>
                      <a:pt x="95" y="399"/>
                      <a:pt x="95" y="399"/>
                    </a:cubicBezTo>
                    <a:cubicBezTo>
                      <a:pt x="342" y="399"/>
                      <a:pt x="342" y="399"/>
                      <a:pt x="342" y="399"/>
                    </a:cubicBezTo>
                    <a:cubicBezTo>
                      <a:pt x="423" y="399"/>
                      <a:pt x="499" y="362"/>
                      <a:pt x="548" y="29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466" name="Google Shape;466;p24"/>
              <p:cNvSpPr/>
              <p:nvPr/>
            </p:nvSpPr>
            <p:spPr>
              <a:xfrm>
                <a:off x="2154673" y="-1542488"/>
                <a:ext cx="576098" cy="545157"/>
              </a:xfrm>
              <a:custGeom>
                <a:rect b="b" l="l" r="r" t="t"/>
                <a:pathLst>
                  <a:path extrusionOk="0" h="699" w="739">
                    <a:moveTo>
                      <a:pt x="520" y="276"/>
                    </a:moveTo>
                    <a:cubicBezTo>
                      <a:pt x="482" y="274"/>
                      <a:pt x="104" y="275"/>
                      <a:pt x="104" y="275"/>
                    </a:cubicBezTo>
                    <a:cubicBezTo>
                      <a:pt x="104" y="87"/>
                      <a:pt x="104" y="87"/>
                      <a:pt x="104" y="87"/>
                    </a:cubicBezTo>
                    <a:cubicBezTo>
                      <a:pt x="676" y="87"/>
                      <a:pt x="676" y="87"/>
                      <a:pt x="676" y="87"/>
                    </a:cubicBezTo>
                    <a:cubicBezTo>
                      <a:pt x="676" y="0"/>
                      <a:pt x="676" y="0"/>
                      <a:pt x="676" y="0"/>
                    </a:cubicBezTo>
                    <a:cubicBezTo>
                      <a:pt x="104" y="0"/>
                      <a:pt x="104" y="0"/>
                      <a:pt x="104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610"/>
                      <a:pt x="0" y="610"/>
                      <a:pt x="0" y="610"/>
                    </a:cubicBezTo>
                    <a:cubicBezTo>
                      <a:pt x="58" y="610"/>
                      <a:pt x="104" y="564"/>
                      <a:pt x="104" y="507"/>
                    </a:cubicBezTo>
                    <a:cubicBezTo>
                      <a:pt x="104" y="368"/>
                      <a:pt x="104" y="368"/>
                      <a:pt x="104" y="368"/>
                    </a:cubicBezTo>
                    <a:cubicBezTo>
                      <a:pt x="104" y="368"/>
                      <a:pt x="389" y="367"/>
                      <a:pt x="528" y="370"/>
                    </a:cubicBezTo>
                    <a:cubicBezTo>
                      <a:pt x="597" y="372"/>
                      <a:pt x="626" y="412"/>
                      <a:pt x="626" y="482"/>
                    </a:cubicBezTo>
                    <a:cubicBezTo>
                      <a:pt x="626" y="551"/>
                      <a:pt x="603" y="602"/>
                      <a:pt x="528" y="605"/>
                    </a:cubicBezTo>
                    <a:cubicBezTo>
                      <a:pt x="399" y="611"/>
                      <a:pt x="104" y="610"/>
                      <a:pt x="104" y="610"/>
                    </a:cubicBezTo>
                    <a:cubicBezTo>
                      <a:pt x="104" y="699"/>
                      <a:pt x="104" y="699"/>
                      <a:pt x="104" y="699"/>
                    </a:cubicBezTo>
                    <a:cubicBezTo>
                      <a:pt x="186" y="699"/>
                      <a:pt x="269" y="699"/>
                      <a:pt x="351" y="698"/>
                    </a:cubicBezTo>
                    <a:cubicBezTo>
                      <a:pt x="426" y="697"/>
                      <a:pt x="494" y="695"/>
                      <a:pt x="569" y="691"/>
                    </a:cubicBezTo>
                    <a:cubicBezTo>
                      <a:pt x="668" y="686"/>
                      <a:pt x="739" y="631"/>
                      <a:pt x="739" y="471"/>
                    </a:cubicBezTo>
                    <a:cubicBezTo>
                      <a:pt x="739" y="380"/>
                      <a:pt x="708" y="285"/>
                      <a:pt x="520" y="27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467" name="Google Shape;467;p24"/>
              <p:cNvSpPr/>
              <p:nvPr/>
            </p:nvSpPr>
            <p:spPr>
              <a:xfrm>
                <a:off x="1454809" y="-1594057"/>
                <a:ext cx="496535" cy="236481"/>
              </a:xfrm>
              <a:custGeom>
                <a:rect b="b" l="l" r="r" t="t"/>
                <a:pathLst>
                  <a:path extrusionOk="0" h="303" w="636">
                    <a:moveTo>
                      <a:pt x="99" y="273"/>
                    </a:moveTo>
                    <a:cubicBezTo>
                      <a:pt x="167" y="193"/>
                      <a:pt x="323" y="104"/>
                      <a:pt x="462" y="150"/>
                    </a:cubicBezTo>
                    <a:cubicBezTo>
                      <a:pt x="500" y="163"/>
                      <a:pt x="525" y="193"/>
                      <a:pt x="531" y="224"/>
                    </a:cubicBezTo>
                    <a:cubicBezTo>
                      <a:pt x="636" y="224"/>
                      <a:pt x="636" y="224"/>
                      <a:pt x="636" y="224"/>
                    </a:cubicBezTo>
                    <a:cubicBezTo>
                      <a:pt x="635" y="209"/>
                      <a:pt x="632" y="192"/>
                      <a:pt x="627" y="176"/>
                    </a:cubicBezTo>
                    <a:cubicBezTo>
                      <a:pt x="546" y="0"/>
                      <a:pt x="298" y="43"/>
                      <a:pt x="204" y="82"/>
                    </a:cubicBezTo>
                    <a:cubicBezTo>
                      <a:pt x="120" y="116"/>
                      <a:pt x="59" y="165"/>
                      <a:pt x="0" y="246"/>
                    </a:cubicBezTo>
                    <a:cubicBezTo>
                      <a:pt x="25" y="266"/>
                      <a:pt x="48" y="284"/>
                      <a:pt x="72" y="303"/>
                    </a:cubicBezTo>
                    <a:cubicBezTo>
                      <a:pt x="83" y="291"/>
                      <a:pt x="92" y="282"/>
                      <a:pt x="99" y="27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grpSp>
            <p:nvGrpSpPr>
              <p:cNvPr id="468" name="Google Shape;468;p24"/>
              <p:cNvGrpSpPr/>
              <p:nvPr/>
            </p:nvGrpSpPr>
            <p:grpSpPr>
              <a:xfrm>
                <a:off x="704850" y="-827473"/>
                <a:ext cx="2037708" cy="177545"/>
                <a:chOff x="704850" y="-751273"/>
                <a:chExt cx="2037708" cy="177545"/>
              </a:xfrm>
            </p:grpSpPr>
            <p:sp>
              <p:nvSpPr>
                <p:cNvPr id="469" name="Google Shape;469;p24"/>
                <p:cNvSpPr/>
                <p:nvPr/>
              </p:nvSpPr>
              <p:spPr>
                <a:xfrm>
                  <a:off x="704850" y="-749063"/>
                  <a:ext cx="102401" cy="125976"/>
                </a:xfrm>
                <a:custGeom>
                  <a:rect b="b" l="l" r="r" t="t"/>
                  <a:pathLst>
                    <a:path extrusionOk="0" h="171" w="139">
                      <a:moveTo>
                        <a:pt x="0" y="0"/>
                      </a:moveTo>
                      <a:lnTo>
                        <a:pt x="139" y="0"/>
                      </a:lnTo>
                      <a:lnTo>
                        <a:pt x="139" y="171"/>
                      </a:lnTo>
                      <a:lnTo>
                        <a:pt x="108" y="171"/>
                      </a:lnTo>
                      <a:lnTo>
                        <a:pt x="108" y="28"/>
                      </a:lnTo>
                      <a:lnTo>
                        <a:pt x="31" y="28"/>
                      </a:lnTo>
                      <a:lnTo>
                        <a:pt x="31" y="171"/>
                      </a:lnTo>
                      <a:lnTo>
                        <a:pt x="0" y="17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470" name="Google Shape;470;p24"/>
                <p:cNvSpPr/>
                <p:nvPr/>
              </p:nvSpPr>
              <p:spPr>
                <a:xfrm>
                  <a:off x="845559" y="-751273"/>
                  <a:ext cx="111978" cy="177545"/>
                </a:xfrm>
                <a:custGeom>
                  <a:rect b="b" l="l" r="r" t="t"/>
                  <a:pathLst>
                    <a:path extrusionOk="0" h="228" w="144">
                      <a:moveTo>
                        <a:pt x="0" y="3"/>
                      </a:moveTo>
                      <a:cubicBezTo>
                        <a:pt x="22" y="3"/>
                        <a:pt x="22" y="3"/>
                        <a:pt x="22" y="3"/>
                      </a:cubicBezTo>
                      <a:cubicBezTo>
                        <a:pt x="25" y="25"/>
                        <a:pt x="25" y="25"/>
                        <a:pt x="25" y="25"/>
                      </a:cubicBezTo>
                      <a:cubicBezTo>
                        <a:pt x="26" y="25"/>
                        <a:pt x="26" y="25"/>
                        <a:pt x="26" y="25"/>
                      </a:cubicBezTo>
                      <a:cubicBezTo>
                        <a:pt x="33" y="16"/>
                        <a:pt x="41" y="10"/>
                        <a:pt x="50" y="6"/>
                      </a:cubicBezTo>
                      <a:cubicBezTo>
                        <a:pt x="58" y="2"/>
                        <a:pt x="68" y="0"/>
                        <a:pt x="79" y="0"/>
                      </a:cubicBezTo>
                      <a:cubicBezTo>
                        <a:pt x="89" y="0"/>
                        <a:pt x="98" y="2"/>
                        <a:pt x="106" y="5"/>
                      </a:cubicBezTo>
                      <a:cubicBezTo>
                        <a:pt x="114" y="9"/>
                        <a:pt x="121" y="13"/>
                        <a:pt x="126" y="20"/>
                      </a:cubicBezTo>
                      <a:cubicBezTo>
                        <a:pt x="132" y="27"/>
                        <a:pt x="137" y="35"/>
                        <a:pt x="140" y="44"/>
                      </a:cubicBezTo>
                      <a:cubicBezTo>
                        <a:pt x="143" y="54"/>
                        <a:pt x="144" y="66"/>
                        <a:pt x="144" y="79"/>
                      </a:cubicBezTo>
                      <a:cubicBezTo>
                        <a:pt x="144" y="88"/>
                        <a:pt x="144" y="88"/>
                        <a:pt x="144" y="88"/>
                      </a:cubicBezTo>
                      <a:cubicBezTo>
                        <a:pt x="144" y="101"/>
                        <a:pt x="143" y="112"/>
                        <a:pt x="139" y="122"/>
                      </a:cubicBezTo>
                      <a:cubicBezTo>
                        <a:pt x="136" y="131"/>
                        <a:pt x="132" y="140"/>
                        <a:pt x="126" y="146"/>
                      </a:cubicBezTo>
                      <a:cubicBezTo>
                        <a:pt x="120" y="153"/>
                        <a:pt x="113" y="158"/>
                        <a:pt x="105" y="161"/>
                      </a:cubicBezTo>
                      <a:cubicBezTo>
                        <a:pt x="97" y="164"/>
                        <a:pt x="89" y="166"/>
                        <a:pt x="79" y="166"/>
                      </a:cubicBezTo>
                      <a:cubicBezTo>
                        <a:pt x="68" y="166"/>
                        <a:pt x="59" y="164"/>
                        <a:pt x="51" y="161"/>
                      </a:cubicBezTo>
                      <a:cubicBezTo>
                        <a:pt x="43" y="158"/>
                        <a:pt x="36" y="152"/>
                        <a:pt x="29" y="144"/>
                      </a:cubicBezTo>
                      <a:cubicBezTo>
                        <a:pt x="29" y="144"/>
                        <a:pt x="29" y="144"/>
                        <a:pt x="29" y="144"/>
                      </a:cubicBezTo>
                      <a:cubicBezTo>
                        <a:pt x="29" y="228"/>
                        <a:pt x="29" y="228"/>
                        <a:pt x="29" y="228"/>
                      </a:cubicBezTo>
                      <a:cubicBezTo>
                        <a:pt x="0" y="228"/>
                        <a:pt x="0" y="228"/>
                        <a:pt x="0" y="228"/>
                      </a:cubicBezTo>
                      <a:lnTo>
                        <a:pt x="0" y="3"/>
                      </a:lnTo>
                      <a:close/>
                      <a:moveTo>
                        <a:pt x="71" y="140"/>
                      </a:moveTo>
                      <a:cubicBezTo>
                        <a:pt x="84" y="140"/>
                        <a:pt x="95" y="136"/>
                        <a:pt x="103" y="127"/>
                      </a:cubicBezTo>
                      <a:cubicBezTo>
                        <a:pt x="110" y="119"/>
                        <a:pt x="114" y="105"/>
                        <a:pt x="114" y="88"/>
                      </a:cubicBezTo>
                      <a:cubicBezTo>
                        <a:pt x="114" y="79"/>
                        <a:pt x="114" y="79"/>
                        <a:pt x="114" y="79"/>
                      </a:cubicBezTo>
                      <a:cubicBezTo>
                        <a:pt x="114" y="61"/>
                        <a:pt x="110" y="48"/>
                        <a:pt x="102" y="40"/>
                      </a:cubicBezTo>
                      <a:cubicBezTo>
                        <a:pt x="95" y="31"/>
                        <a:pt x="84" y="27"/>
                        <a:pt x="71" y="27"/>
                      </a:cubicBezTo>
                      <a:cubicBezTo>
                        <a:pt x="58" y="27"/>
                        <a:pt x="48" y="31"/>
                        <a:pt x="40" y="39"/>
                      </a:cubicBezTo>
                      <a:cubicBezTo>
                        <a:pt x="32" y="48"/>
                        <a:pt x="29" y="61"/>
                        <a:pt x="29" y="79"/>
                      </a:cubicBezTo>
                      <a:cubicBezTo>
                        <a:pt x="29" y="88"/>
                        <a:pt x="29" y="88"/>
                        <a:pt x="29" y="88"/>
                      </a:cubicBezTo>
                      <a:cubicBezTo>
                        <a:pt x="29" y="105"/>
                        <a:pt x="32" y="118"/>
                        <a:pt x="40" y="127"/>
                      </a:cubicBezTo>
                      <a:cubicBezTo>
                        <a:pt x="48" y="135"/>
                        <a:pt x="58" y="140"/>
                        <a:pt x="71" y="14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471" name="Google Shape;471;p24"/>
                <p:cNvSpPr/>
                <p:nvPr/>
              </p:nvSpPr>
              <p:spPr>
                <a:xfrm>
                  <a:off x="980375" y="-751273"/>
                  <a:ext cx="112715" cy="129659"/>
                </a:xfrm>
                <a:custGeom>
                  <a:rect b="b" l="l" r="r" t="t"/>
                  <a:pathLst>
                    <a:path extrusionOk="0" h="166" w="145">
                      <a:moveTo>
                        <a:pt x="74" y="166"/>
                      </a:moveTo>
                      <a:cubicBezTo>
                        <a:pt x="63" y="166"/>
                        <a:pt x="53" y="164"/>
                        <a:pt x="43" y="161"/>
                      </a:cubicBezTo>
                      <a:cubicBezTo>
                        <a:pt x="34" y="157"/>
                        <a:pt x="27" y="152"/>
                        <a:pt x="20" y="145"/>
                      </a:cubicBezTo>
                      <a:cubicBezTo>
                        <a:pt x="14" y="139"/>
                        <a:pt x="9" y="130"/>
                        <a:pt x="5" y="121"/>
                      </a:cubicBezTo>
                      <a:cubicBezTo>
                        <a:pt x="2" y="111"/>
                        <a:pt x="0" y="100"/>
                        <a:pt x="0" y="88"/>
                      </a:cubicBezTo>
                      <a:cubicBezTo>
                        <a:pt x="0" y="79"/>
                        <a:pt x="0" y="79"/>
                        <a:pt x="0" y="79"/>
                      </a:cubicBezTo>
                      <a:cubicBezTo>
                        <a:pt x="0" y="66"/>
                        <a:pt x="2" y="55"/>
                        <a:pt x="5" y="45"/>
                      </a:cubicBezTo>
                      <a:cubicBezTo>
                        <a:pt x="9" y="36"/>
                        <a:pt x="14" y="27"/>
                        <a:pt x="20" y="21"/>
                      </a:cubicBezTo>
                      <a:cubicBezTo>
                        <a:pt x="26" y="14"/>
                        <a:pt x="34" y="9"/>
                        <a:pt x="43" y="6"/>
                      </a:cubicBezTo>
                      <a:cubicBezTo>
                        <a:pt x="52" y="2"/>
                        <a:pt x="62" y="0"/>
                        <a:pt x="73" y="0"/>
                      </a:cubicBezTo>
                      <a:cubicBezTo>
                        <a:pt x="83" y="0"/>
                        <a:pt x="93" y="2"/>
                        <a:pt x="102" y="6"/>
                      </a:cubicBezTo>
                      <a:cubicBezTo>
                        <a:pt x="111" y="9"/>
                        <a:pt x="119" y="14"/>
                        <a:pt x="125" y="21"/>
                      </a:cubicBezTo>
                      <a:cubicBezTo>
                        <a:pt x="131" y="28"/>
                        <a:pt x="136" y="36"/>
                        <a:pt x="140" y="46"/>
                      </a:cubicBezTo>
                      <a:cubicBezTo>
                        <a:pt x="143" y="56"/>
                        <a:pt x="145" y="68"/>
                        <a:pt x="145" y="81"/>
                      </a:cubicBezTo>
                      <a:cubicBezTo>
                        <a:pt x="145" y="92"/>
                        <a:pt x="145" y="92"/>
                        <a:pt x="145" y="92"/>
                      </a:cubicBezTo>
                      <a:cubicBezTo>
                        <a:pt x="30" y="92"/>
                        <a:pt x="30" y="92"/>
                        <a:pt x="30" y="92"/>
                      </a:cubicBezTo>
                      <a:cubicBezTo>
                        <a:pt x="31" y="107"/>
                        <a:pt x="35" y="119"/>
                        <a:pt x="42" y="127"/>
                      </a:cubicBezTo>
                      <a:cubicBezTo>
                        <a:pt x="50" y="136"/>
                        <a:pt x="60" y="140"/>
                        <a:pt x="73" y="140"/>
                      </a:cubicBezTo>
                      <a:cubicBezTo>
                        <a:pt x="83" y="140"/>
                        <a:pt x="91" y="138"/>
                        <a:pt x="98" y="134"/>
                      </a:cubicBezTo>
                      <a:cubicBezTo>
                        <a:pt x="105" y="130"/>
                        <a:pt x="110" y="124"/>
                        <a:pt x="113" y="115"/>
                      </a:cubicBezTo>
                      <a:cubicBezTo>
                        <a:pt x="143" y="115"/>
                        <a:pt x="143" y="115"/>
                        <a:pt x="143" y="115"/>
                      </a:cubicBezTo>
                      <a:cubicBezTo>
                        <a:pt x="139" y="132"/>
                        <a:pt x="132" y="145"/>
                        <a:pt x="120" y="153"/>
                      </a:cubicBezTo>
                      <a:cubicBezTo>
                        <a:pt x="108" y="162"/>
                        <a:pt x="93" y="166"/>
                        <a:pt x="74" y="166"/>
                      </a:cubicBezTo>
                      <a:close/>
                      <a:moveTo>
                        <a:pt x="73" y="27"/>
                      </a:moveTo>
                      <a:cubicBezTo>
                        <a:pt x="60" y="27"/>
                        <a:pt x="51" y="30"/>
                        <a:pt x="44" y="37"/>
                      </a:cubicBezTo>
                      <a:cubicBezTo>
                        <a:pt x="37" y="44"/>
                        <a:pt x="32" y="55"/>
                        <a:pt x="31" y="68"/>
                      </a:cubicBezTo>
                      <a:cubicBezTo>
                        <a:pt x="115" y="68"/>
                        <a:pt x="115" y="68"/>
                        <a:pt x="115" y="68"/>
                      </a:cubicBezTo>
                      <a:cubicBezTo>
                        <a:pt x="112" y="40"/>
                        <a:pt x="98" y="27"/>
                        <a:pt x="73" y="2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472" name="Google Shape;472;p24"/>
                <p:cNvSpPr/>
                <p:nvPr/>
              </p:nvSpPr>
              <p:spPr>
                <a:xfrm>
                  <a:off x="1105614" y="-749063"/>
                  <a:ext cx="131869" cy="157654"/>
                </a:xfrm>
                <a:custGeom>
                  <a:rect b="b" l="l" r="r" t="t"/>
                  <a:pathLst>
                    <a:path extrusionOk="0" h="202" w="169">
                      <a:moveTo>
                        <a:pt x="0" y="134"/>
                      </a:moveTo>
                      <a:cubicBezTo>
                        <a:pt x="16" y="134"/>
                        <a:pt x="16" y="134"/>
                        <a:pt x="16" y="134"/>
                      </a:cubicBezTo>
                      <a:cubicBezTo>
                        <a:pt x="19" y="129"/>
                        <a:pt x="22" y="124"/>
                        <a:pt x="25" y="119"/>
                      </a:cubicBezTo>
                      <a:cubicBezTo>
                        <a:pt x="27" y="114"/>
                        <a:pt x="29" y="108"/>
                        <a:pt x="30" y="102"/>
                      </a:cubicBezTo>
                      <a:cubicBezTo>
                        <a:pt x="31" y="95"/>
                        <a:pt x="32" y="87"/>
                        <a:pt x="33" y="79"/>
                      </a:cubicBezTo>
                      <a:cubicBezTo>
                        <a:pt x="33" y="70"/>
                        <a:pt x="34" y="60"/>
                        <a:pt x="34" y="48"/>
                      </a:cubicBezTo>
                      <a:cubicBezTo>
                        <a:pt x="34" y="0"/>
                        <a:pt x="34" y="0"/>
                        <a:pt x="34" y="0"/>
                      </a:cubicBezTo>
                      <a:cubicBezTo>
                        <a:pt x="149" y="0"/>
                        <a:pt x="149" y="0"/>
                        <a:pt x="149" y="0"/>
                      </a:cubicBezTo>
                      <a:cubicBezTo>
                        <a:pt x="149" y="134"/>
                        <a:pt x="149" y="134"/>
                        <a:pt x="149" y="134"/>
                      </a:cubicBezTo>
                      <a:cubicBezTo>
                        <a:pt x="169" y="134"/>
                        <a:pt x="169" y="134"/>
                        <a:pt x="169" y="134"/>
                      </a:cubicBezTo>
                      <a:cubicBezTo>
                        <a:pt x="169" y="202"/>
                        <a:pt x="169" y="202"/>
                        <a:pt x="169" y="202"/>
                      </a:cubicBezTo>
                      <a:cubicBezTo>
                        <a:pt x="141" y="202"/>
                        <a:pt x="141" y="202"/>
                        <a:pt x="141" y="202"/>
                      </a:cubicBezTo>
                      <a:cubicBezTo>
                        <a:pt x="141" y="161"/>
                        <a:pt x="141" y="161"/>
                        <a:pt x="141" y="161"/>
                      </a:cubicBezTo>
                      <a:cubicBezTo>
                        <a:pt x="28" y="161"/>
                        <a:pt x="28" y="161"/>
                        <a:pt x="28" y="161"/>
                      </a:cubicBezTo>
                      <a:cubicBezTo>
                        <a:pt x="28" y="202"/>
                        <a:pt x="28" y="202"/>
                        <a:pt x="28" y="202"/>
                      </a:cubicBezTo>
                      <a:cubicBezTo>
                        <a:pt x="0" y="202"/>
                        <a:pt x="0" y="202"/>
                        <a:pt x="0" y="202"/>
                      </a:cubicBezTo>
                      <a:lnTo>
                        <a:pt x="0" y="134"/>
                      </a:lnTo>
                      <a:close/>
                      <a:moveTo>
                        <a:pt x="121" y="134"/>
                      </a:moveTo>
                      <a:cubicBezTo>
                        <a:pt x="121" y="26"/>
                        <a:pt x="121" y="26"/>
                        <a:pt x="121" y="26"/>
                      </a:cubicBezTo>
                      <a:cubicBezTo>
                        <a:pt x="61" y="26"/>
                        <a:pt x="61" y="26"/>
                        <a:pt x="61" y="26"/>
                      </a:cubicBezTo>
                      <a:cubicBezTo>
                        <a:pt x="61" y="48"/>
                        <a:pt x="61" y="48"/>
                        <a:pt x="61" y="48"/>
                      </a:cubicBezTo>
                      <a:cubicBezTo>
                        <a:pt x="61" y="59"/>
                        <a:pt x="61" y="68"/>
                        <a:pt x="61" y="76"/>
                      </a:cubicBezTo>
                      <a:cubicBezTo>
                        <a:pt x="60" y="84"/>
                        <a:pt x="60" y="92"/>
                        <a:pt x="58" y="99"/>
                      </a:cubicBezTo>
                      <a:cubicBezTo>
                        <a:pt x="57" y="105"/>
                        <a:pt x="56" y="112"/>
                        <a:pt x="54" y="117"/>
                      </a:cubicBezTo>
                      <a:cubicBezTo>
                        <a:pt x="53" y="123"/>
                        <a:pt x="51" y="128"/>
                        <a:pt x="48" y="134"/>
                      </a:cubicBezTo>
                      <a:cubicBezTo>
                        <a:pt x="48" y="134"/>
                        <a:pt x="48" y="134"/>
                        <a:pt x="48" y="134"/>
                      </a:cubicBezTo>
                      <a:lnTo>
                        <a:pt x="121" y="134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473" name="Google Shape;473;p24"/>
                <p:cNvSpPr/>
                <p:nvPr/>
              </p:nvSpPr>
              <p:spPr>
                <a:xfrm>
                  <a:off x="1261057" y="-749063"/>
                  <a:ext cx="103138" cy="125976"/>
                </a:xfrm>
                <a:custGeom>
                  <a:rect b="b" l="l" r="r" t="t"/>
                  <a:pathLst>
                    <a:path extrusionOk="0" h="171" w="140">
                      <a:moveTo>
                        <a:pt x="0" y="0"/>
                      </a:moveTo>
                      <a:lnTo>
                        <a:pt x="140" y="0"/>
                      </a:lnTo>
                      <a:lnTo>
                        <a:pt x="140" y="171"/>
                      </a:lnTo>
                      <a:lnTo>
                        <a:pt x="109" y="171"/>
                      </a:lnTo>
                      <a:lnTo>
                        <a:pt x="109" y="28"/>
                      </a:lnTo>
                      <a:lnTo>
                        <a:pt x="31" y="28"/>
                      </a:lnTo>
                      <a:lnTo>
                        <a:pt x="31" y="171"/>
                      </a:lnTo>
                      <a:lnTo>
                        <a:pt x="0" y="17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474" name="Google Shape;474;p24"/>
                <p:cNvSpPr/>
                <p:nvPr/>
              </p:nvSpPr>
              <p:spPr>
                <a:xfrm>
                  <a:off x="1401030" y="-751273"/>
                  <a:ext cx="113452" cy="177545"/>
                </a:xfrm>
                <a:custGeom>
                  <a:rect b="b" l="l" r="r" t="t"/>
                  <a:pathLst>
                    <a:path extrusionOk="0" h="228" w="145">
                      <a:moveTo>
                        <a:pt x="0" y="3"/>
                      </a:moveTo>
                      <a:cubicBezTo>
                        <a:pt x="23" y="3"/>
                        <a:pt x="23" y="3"/>
                        <a:pt x="23" y="3"/>
                      </a:cubicBezTo>
                      <a:cubicBezTo>
                        <a:pt x="26" y="25"/>
                        <a:pt x="26" y="25"/>
                        <a:pt x="26" y="25"/>
                      </a:cubicBezTo>
                      <a:cubicBezTo>
                        <a:pt x="27" y="25"/>
                        <a:pt x="27" y="25"/>
                        <a:pt x="27" y="25"/>
                      </a:cubicBezTo>
                      <a:cubicBezTo>
                        <a:pt x="34" y="16"/>
                        <a:pt x="42" y="10"/>
                        <a:pt x="50" y="6"/>
                      </a:cubicBezTo>
                      <a:cubicBezTo>
                        <a:pt x="59" y="2"/>
                        <a:pt x="68" y="0"/>
                        <a:pt x="80" y="0"/>
                      </a:cubicBezTo>
                      <a:cubicBezTo>
                        <a:pt x="90" y="0"/>
                        <a:pt x="98" y="2"/>
                        <a:pt x="106" y="5"/>
                      </a:cubicBezTo>
                      <a:cubicBezTo>
                        <a:pt x="114" y="9"/>
                        <a:pt x="121" y="13"/>
                        <a:pt x="127" y="20"/>
                      </a:cubicBezTo>
                      <a:cubicBezTo>
                        <a:pt x="133" y="27"/>
                        <a:pt x="137" y="35"/>
                        <a:pt x="140" y="44"/>
                      </a:cubicBezTo>
                      <a:cubicBezTo>
                        <a:pt x="143" y="54"/>
                        <a:pt x="145" y="66"/>
                        <a:pt x="145" y="79"/>
                      </a:cubicBezTo>
                      <a:cubicBezTo>
                        <a:pt x="145" y="88"/>
                        <a:pt x="145" y="88"/>
                        <a:pt x="145" y="88"/>
                      </a:cubicBezTo>
                      <a:cubicBezTo>
                        <a:pt x="145" y="101"/>
                        <a:pt x="143" y="112"/>
                        <a:pt x="140" y="122"/>
                      </a:cubicBezTo>
                      <a:cubicBezTo>
                        <a:pt x="137" y="131"/>
                        <a:pt x="132" y="140"/>
                        <a:pt x="127" y="146"/>
                      </a:cubicBezTo>
                      <a:cubicBezTo>
                        <a:pt x="121" y="153"/>
                        <a:pt x="114" y="158"/>
                        <a:pt x="106" y="161"/>
                      </a:cubicBezTo>
                      <a:cubicBezTo>
                        <a:pt x="98" y="164"/>
                        <a:pt x="89" y="166"/>
                        <a:pt x="80" y="166"/>
                      </a:cubicBezTo>
                      <a:cubicBezTo>
                        <a:pt x="69" y="166"/>
                        <a:pt x="60" y="164"/>
                        <a:pt x="52" y="161"/>
                      </a:cubicBezTo>
                      <a:cubicBezTo>
                        <a:pt x="44" y="158"/>
                        <a:pt x="37" y="152"/>
                        <a:pt x="30" y="144"/>
                      </a:cubicBezTo>
                      <a:cubicBezTo>
                        <a:pt x="29" y="144"/>
                        <a:pt x="29" y="144"/>
                        <a:pt x="29" y="144"/>
                      </a:cubicBezTo>
                      <a:cubicBezTo>
                        <a:pt x="29" y="228"/>
                        <a:pt x="29" y="228"/>
                        <a:pt x="29" y="228"/>
                      </a:cubicBezTo>
                      <a:cubicBezTo>
                        <a:pt x="0" y="228"/>
                        <a:pt x="0" y="228"/>
                        <a:pt x="0" y="228"/>
                      </a:cubicBezTo>
                      <a:lnTo>
                        <a:pt x="0" y="3"/>
                      </a:lnTo>
                      <a:close/>
                      <a:moveTo>
                        <a:pt x="72" y="140"/>
                      </a:moveTo>
                      <a:cubicBezTo>
                        <a:pt x="85" y="140"/>
                        <a:pt x="95" y="136"/>
                        <a:pt x="103" y="127"/>
                      </a:cubicBezTo>
                      <a:cubicBezTo>
                        <a:pt x="111" y="119"/>
                        <a:pt x="115" y="105"/>
                        <a:pt x="115" y="88"/>
                      </a:cubicBezTo>
                      <a:cubicBezTo>
                        <a:pt x="115" y="79"/>
                        <a:pt x="115" y="79"/>
                        <a:pt x="115" y="79"/>
                      </a:cubicBezTo>
                      <a:cubicBezTo>
                        <a:pt x="115" y="61"/>
                        <a:pt x="111" y="48"/>
                        <a:pt x="103" y="40"/>
                      </a:cubicBezTo>
                      <a:cubicBezTo>
                        <a:pt x="95" y="31"/>
                        <a:pt x="85" y="27"/>
                        <a:pt x="72" y="27"/>
                      </a:cubicBezTo>
                      <a:cubicBezTo>
                        <a:pt x="59" y="27"/>
                        <a:pt x="49" y="31"/>
                        <a:pt x="41" y="39"/>
                      </a:cubicBezTo>
                      <a:cubicBezTo>
                        <a:pt x="33" y="48"/>
                        <a:pt x="29" y="61"/>
                        <a:pt x="29" y="79"/>
                      </a:cubicBezTo>
                      <a:cubicBezTo>
                        <a:pt x="29" y="88"/>
                        <a:pt x="29" y="88"/>
                        <a:pt x="29" y="88"/>
                      </a:cubicBezTo>
                      <a:cubicBezTo>
                        <a:pt x="29" y="105"/>
                        <a:pt x="33" y="118"/>
                        <a:pt x="41" y="127"/>
                      </a:cubicBezTo>
                      <a:cubicBezTo>
                        <a:pt x="49" y="135"/>
                        <a:pt x="59" y="140"/>
                        <a:pt x="72" y="14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475" name="Google Shape;475;p24"/>
                <p:cNvSpPr/>
                <p:nvPr/>
              </p:nvSpPr>
              <p:spPr>
                <a:xfrm>
                  <a:off x="1544687" y="-749063"/>
                  <a:ext cx="107558" cy="125976"/>
                </a:xfrm>
                <a:custGeom>
                  <a:rect b="b" l="l" r="r" t="t"/>
                  <a:pathLst>
                    <a:path extrusionOk="0" h="171" w="146">
                      <a:moveTo>
                        <a:pt x="0" y="0"/>
                      </a:moveTo>
                      <a:lnTo>
                        <a:pt x="30" y="0"/>
                      </a:lnTo>
                      <a:lnTo>
                        <a:pt x="30" y="132"/>
                      </a:lnTo>
                      <a:lnTo>
                        <a:pt x="31" y="132"/>
                      </a:lnTo>
                      <a:lnTo>
                        <a:pt x="105" y="0"/>
                      </a:lnTo>
                      <a:lnTo>
                        <a:pt x="146" y="0"/>
                      </a:lnTo>
                      <a:lnTo>
                        <a:pt x="146" y="171"/>
                      </a:lnTo>
                      <a:lnTo>
                        <a:pt x="116" y="171"/>
                      </a:lnTo>
                      <a:lnTo>
                        <a:pt x="116" y="37"/>
                      </a:lnTo>
                      <a:lnTo>
                        <a:pt x="114" y="37"/>
                      </a:lnTo>
                      <a:lnTo>
                        <a:pt x="40" y="171"/>
                      </a:lnTo>
                      <a:lnTo>
                        <a:pt x="0" y="17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476" name="Google Shape;476;p24"/>
                <p:cNvSpPr/>
                <p:nvPr/>
              </p:nvSpPr>
              <p:spPr>
                <a:xfrm>
                  <a:off x="1689816" y="-749063"/>
                  <a:ext cx="107558" cy="125976"/>
                </a:xfrm>
                <a:custGeom>
                  <a:rect b="b" l="l" r="r" t="t"/>
                  <a:pathLst>
                    <a:path extrusionOk="0" h="171" w="146">
                      <a:moveTo>
                        <a:pt x="0" y="0"/>
                      </a:moveTo>
                      <a:lnTo>
                        <a:pt x="31" y="0"/>
                      </a:lnTo>
                      <a:lnTo>
                        <a:pt x="31" y="69"/>
                      </a:lnTo>
                      <a:lnTo>
                        <a:pt x="115" y="69"/>
                      </a:lnTo>
                      <a:lnTo>
                        <a:pt x="115" y="0"/>
                      </a:lnTo>
                      <a:lnTo>
                        <a:pt x="146" y="0"/>
                      </a:lnTo>
                      <a:lnTo>
                        <a:pt x="146" y="171"/>
                      </a:lnTo>
                      <a:lnTo>
                        <a:pt x="115" y="171"/>
                      </a:lnTo>
                      <a:lnTo>
                        <a:pt x="115" y="97"/>
                      </a:lnTo>
                      <a:lnTo>
                        <a:pt x="31" y="97"/>
                      </a:lnTo>
                      <a:lnTo>
                        <a:pt x="31" y="171"/>
                      </a:lnTo>
                      <a:lnTo>
                        <a:pt x="0" y="17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477" name="Google Shape;477;p24"/>
                <p:cNvSpPr/>
                <p:nvPr/>
              </p:nvSpPr>
              <p:spPr>
                <a:xfrm>
                  <a:off x="1834946" y="-749063"/>
                  <a:ext cx="108294" cy="125976"/>
                </a:xfrm>
                <a:custGeom>
                  <a:rect b="b" l="l" r="r" t="t"/>
                  <a:pathLst>
                    <a:path extrusionOk="0" h="171" w="147">
                      <a:moveTo>
                        <a:pt x="0" y="0"/>
                      </a:moveTo>
                      <a:lnTo>
                        <a:pt x="31" y="0"/>
                      </a:lnTo>
                      <a:lnTo>
                        <a:pt x="31" y="132"/>
                      </a:lnTo>
                      <a:lnTo>
                        <a:pt x="32" y="132"/>
                      </a:lnTo>
                      <a:lnTo>
                        <a:pt x="106" y="0"/>
                      </a:lnTo>
                      <a:lnTo>
                        <a:pt x="147" y="0"/>
                      </a:lnTo>
                      <a:lnTo>
                        <a:pt x="147" y="171"/>
                      </a:lnTo>
                      <a:lnTo>
                        <a:pt x="116" y="171"/>
                      </a:lnTo>
                      <a:lnTo>
                        <a:pt x="116" y="37"/>
                      </a:lnTo>
                      <a:lnTo>
                        <a:pt x="115" y="37"/>
                      </a:lnTo>
                      <a:lnTo>
                        <a:pt x="41" y="171"/>
                      </a:lnTo>
                      <a:lnTo>
                        <a:pt x="0" y="17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478" name="Google Shape;478;p24"/>
                <p:cNvSpPr/>
                <p:nvPr/>
              </p:nvSpPr>
              <p:spPr>
                <a:xfrm>
                  <a:off x="1980812" y="-749063"/>
                  <a:ext cx="132606" cy="125976"/>
                </a:xfrm>
                <a:custGeom>
                  <a:rect b="b" l="l" r="r" t="t"/>
                  <a:pathLst>
                    <a:path extrusionOk="0" h="171" w="180">
                      <a:moveTo>
                        <a:pt x="0" y="0"/>
                      </a:moveTo>
                      <a:lnTo>
                        <a:pt x="45" y="0"/>
                      </a:lnTo>
                      <a:lnTo>
                        <a:pt x="91" y="96"/>
                      </a:lnTo>
                      <a:lnTo>
                        <a:pt x="91" y="96"/>
                      </a:lnTo>
                      <a:lnTo>
                        <a:pt x="136" y="0"/>
                      </a:lnTo>
                      <a:lnTo>
                        <a:pt x="180" y="0"/>
                      </a:lnTo>
                      <a:lnTo>
                        <a:pt x="180" y="171"/>
                      </a:lnTo>
                      <a:lnTo>
                        <a:pt x="149" y="171"/>
                      </a:lnTo>
                      <a:lnTo>
                        <a:pt x="149" y="37"/>
                      </a:lnTo>
                      <a:lnTo>
                        <a:pt x="149" y="37"/>
                      </a:lnTo>
                      <a:lnTo>
                        <a:pt x="106" y="131"/>
                      </a:lnTo>
                      <a:lnTo>
                        <a:pt x="75" y="131"/>
                      </a:lnTo>
                      <a:lnTo>
                        <a:pt x="31" y="37"/>
                      </a:lnTo>
                      <a:lnTo>
                        <a:pt x="31" y="37"/>
                      </a:lnTo>
                      <a:lnTo>
                        <a:pt x="31" y="171"/>
                      </a:lnTo>
                      <a:lnTo>
                        <a:pt x="0" y="17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479" name="Google Shape;479;p24"/>
                <p:cNvSpPr/>
                <p:nvPr/>
              </p:nvSpPr>
              <p:spPr>
                <a:xfrm>
                  <a:off x="2142149" y="-751273"/>
                  <a:ext cx="105348" cy="129659"/>
                </a:xfrm>
                <a:custGeom>
                  <a:rect b="b" l="l" r="r" t="t"/>
                  <a:pathLst>
                    <a:path extrusionOk="0" h="166" w="135">
                      <a:moveTo>
                        <a:pt x="55" y="166"/>
                      </a:moveTo>
                      <a:cubicBezTo>
                        <a:pt x="37" y="166"/>
                        <a:pt x="23" y="162"/>
                        <a:pt x="14" y="153"/>
                      </a:cubicBezTo>
                      <a:cubicBezTo>
                        <a:pt x="5" y="145"/>
                        <a:pt x="0" y="133"/>
                        <a:pt x="0" y="118"/>
                      </a:cubicBezTo>
                      <a:cubicBezTo>
                        <a:pt x="0" y="102"/>
                        <a:pt x="6" y="89"/>
                        <a:pt x="16" y="80"/>
                      </a:cubicBezTo>
                      <a:cubicBezTo>
                        <a:pt x="27" y="71"/>
                        <a:pt x="45" y="66"/>
                        <a:pt x="69" y="66"/>
                      </a:cubicBezTo>
                      <a:cubicBezTo>
                        <a:pt x="106" y="66"/>
                        <a:pt x="106" y="66"/>
                        <a:pt x="106" y="66"/>
                      </a:cubicBezTo>
                      <a:cubicBezTo>
                        <a:pt x="106" y="57"/>
                        <a:pt x="106" y="57"/>
                        <a:pt x="106" y="57"/>
                      </a:cubicBezTo>
                      <a:cubicBezTo>
                        <a:pt x="106" y="47"/>
                        <a:pt x="104" y="39"/>
                        <a:pt x="98" y="34"/>
                      </a:cubicBezTo>
                      <a:cubicBezTo>
                        <a:pt x="93" y="29"/>
                        <a:pt x="84" y="27"/>
                        <a:pt x="71" y="27"/>
                      </a:cubicBezTo>
                      <a:cubicBezTo>
                        <a:pt x="59" y="27"/>
                        <a:pt x="51" y="29"/>
                        <a:pt x="46" y="33"/>
                      </a:cubicBezTo>
                      <a:cubicBezTo>
                        <a:pt x="40" y="37"/>
                        <a:pt x="37" y="42"/>
                        <a:pt x="36" y="48"/>
                      </a:cubicBezTo>
                      <a:cubicBezTo>
                        <a:pt x="7" y="48"/>
                        <a:pt x="7" y="48"/>
                        <a:pt x="7" y="48"/>
                      </a:cubicBezTo>
                      <a:cubicBezTo>
                        <a:pt x="7" y="41"/>
                        <a:pt x="9" y="35"/>
                        <a:pt x="12" y="29"/>
                      </a:cubicBezTo>
                      <a:cubicBezTo>
                        <a:pt x="15" y="23"/>
                        <a:pt x="19" y="18"/>
                        <a:pt x="24" y="14"/>
                      </a:cubicBezTo>
                      <a:cubicBezTo>
                        <a:pt x="29" y="10"/>
                        <a:pt x="36" y="6"/>
                        <a:pt x="44" y="4"/>
                      </a:cubicBezTo>
                      <a:cubicBezTo>
                        <a:pt x="52" y="1"/>
                        <a:pt x="61" y="0"/>
                        <a:pt x="71" y="0"/>
                      </a:cubicBezTo>
                      <a:cubicBezTo>
                        <a:pt x="93" y="0"/>
                        <a:pt x="109" y="5"/>
                        <a:pt x="120" y="15"/>
                      </a:cubicBezTo>
                      <a:cubicBezTo>
                        <a:pt x="130" y="25"/>
                        <a:pt x="135" y="40"/>
                        <a:pt x="135" y="59"/>
                      </a:cubicBezTo>
                      <a:cubicBezTo>
                        <a:pt x="135" y="164"/>
                        <a:pt x="135" y="164"/>
                        <a:pt x="135" y="164"/>
                      </a:cubicBezTo>
                      <a:cubicBezTo>
                        <a:pt x="113" y="164"/>
                        <a:pt x="113" y="164"/>
                        <a:pt x="113" y="164"/>
                      </a:cubicBezTo>
                      <a:cubicBezTo>
                        <a:pt x="109" y="139"/>
                        <a:pt x="109" y="139"/>
                        <a:pt x="109" y="139"/>
                      </a:cubicBezTo>
                      <a:cubicBezTo>
                        <a:pt x="109" y="139"/>
                        <a:pt x="109" y="139"/>
                        <a:pt x="109" y="139"/>
                      </a:cubicBezTo>
                      <a:cubicBezTo>
                        <a:pt x="95" y="157"/>
                        <a:pt x="78" y="166"/>
                        <a:pt x="55" y="166"/>
                      </a:cubicBezTo>
                      <a:close/>
                      <a:moveTo>
                        <a:pt x="58" y="140"/>
                      </a:moveTo>
                      <a:cubicBezTo>
                        <a:pt x="65" y="140"/>
                        <a:pt x="71" y="139"/>
                        <a:pt x="77" y="136"/>
                      </a:cubicBezTo>
                      <a:cubicBezTo>
                        <a:pt x="83" y="134"/>
                        <a:pt x="88" y="131"/>
                        <a:pt x="92" y="127"/>
                      </a:cubicBezTo>
                      <a:cubicBezTo>
                        <a:pt x="97" y="123"/>
                        <a:pt x="100" y="118"/>
                        <a:pt x="103" y="113"/>
                      </a:cubicBezTo>
                      <a:cubicBezTo>
                        <a:pt x="105" y="108"/>
                        <a:pt x="106" y="102"/>
                        <a:pt x="106" y="96"/>
                      </a:cubicBezTo>
                      <a:cubicBezTo>
                        <a:pt x="106" y="90"/>
                        <a:pt x="106" y="90"/>
                        <a:pt x="106" y="90"/>
                      </a:cubicBezTo>
                      <a:cubicBezTo>
                        <a:pt x="71" y="90"/>
                        <a:pt x="71" y="90"/>
                        <a:pt x="71" y="90"/>
                      </a:cubicBezTo>
                      <a:cubicBezTo>
                        <a:pt x="56" y="90"/>
                        <a:pt x="45" y="93"/>
                        <a:pt x="39" y="98"/>
                      </a:cubicBezTo>
                      <a:cubicBezTo>
                        <a:pt x="33" y="103"/>
                        <a:pt x="30" y="110"/>
                        <a:pt x="30" y="118"/>
                      </a:cubicBezTo>
                      <a:cubicBezTo>
                        <a:pt x="30" y="124"/>
                        <a:pt x="33" y="130"/>
                        <a:pt x="37" y="134"/>
                      </a:cubicBezTo>
                      <a:cubicBezTo>
                        <a:pt x="42" y="138"/>
                        <a:pt x="49" y="140"/>
                        <a:pt x="58" y="14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480" name="Google Shape;480;p24"/>
                <p:cNvSpPr/>
                <p:nvPr/>
              </p:nvSpPr>
              <p:spPr>
                <a:xfrm>
                  <a:off x="2263705" y="-749063"/>
                  <a:ext cx="103138" cy="125976"/>
                </a:xfrm>
                <a:custGeom>
                  <a:rect b="b" l="l" r="r" t="t"/>
                  <a:pathLst>
                    <a:path extrusionOk="0" h="171" w="140">
                      <a:moveTo>
                        <a:pt x="55" y="28"/>
                      </a:moveTo>
                      <a:lnTo>
                        <a:pt x="0" y="28"/>
                      </a:lnTo>
                      <a:lnTo>
                        <a:pt x="0" y="0"/>
                      </a:lnTo>
                      <a:lnTo>
                        <a:pt x="140" y="0"/>
                      </a:lnTo>
                      <a:lnTo>
                        <a:pt x="140" y="28"/>
                      </a:lnTo>
                      <a:lnTo>
                        <a:pt x="86" y="28"/>
                      </a:lnTo>
                      <a:lnTo>
                        <a:pt x="86" y="171"/>
                      </a:lnTo>
                      <a:lnTo>
                        <a:pt x="55" y="171"/>
                      </a:lnTo>
                      <a:lnTo>
                        <a:pt x="55" y="28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481" name="Google Shape;481;p24"/>
                <p:cNvSpPr/>
                <p:nvPr/>
              </p:nvSpPr>
              <p:spPr>
                <a:xfrm>
                  <a:off x="2377156" y="-751273"/>
                  <a:ext cx="111978" cy="129659"/>
                </a:xfrm>
                <a:custGeom>
                  <a:rect b="b" l="l" r="r" t="t"/>
                  <a:pathLst>
                    <a:path extrusionOk="0" h="166" w="144">
                      <a:moveTo>
                        <a:pt x="74" y="166"/>
                      </a:moveTo>
                      <a:cubicBezTo>
                        <a:pt x="62" y="166"/>
                        <a:pt x="52" y="164"/>
                        <a:pt x="43" y="161"/>
                      </a:cubicBezTo>
                      <a:cubicBezTo>
                        <a:pt x="34" y="157"/>
                        <a:pt x="26" y="152"/>
                        <a:pt x="20" y="145"/>
                      </a:cubicBezTo>
                      <a:cubicBezTo>
                        <a:pt x="13" y="139"/>
                        <a:pt x="8" y="130"/>
                        <a:pt x="5" y="121"/>
                      </a:cubicBezTo>
                      <a:cubicBezTo>
                        <a:pt x="2" y="111"/>
                        <a:pt x="0" y="100"/>
                        <a:pt x="0" y="88"/>
                      </a:cubicBezTo>
                      <a:cubicBezTo>
                        <a:pt x="0" y="79"/>
                        <a:pt x="0" y="79"/>
                        <a:pt x="0" y="79"/>
                      </a:cubicBezTo>
                      <a:cubicBezTo>
                        <a:pt x="0" y="66"/>
                        <a:pt x="2" y="55"/>
                        <a:pt x="5" y="45"/>
                      </a:cubicBezTo>
                      <a:cubicBezTo>
                        <a:pt x="8" y="36"/>
                        <a:pt x="13" y="27"/>
                        <a:pt x="20" y="21"/>
                      </a:cubicBezTo>
                      <a:cubicBezTo>
                        <a:pt x="26" y="14"/>
                        <a:pt x="34" y="9"/>
                        <a:pt x="42" y="6"/>
                      </a:cubicBezTo>
                      <a:cubicBezTo>
                        <a:pt x="51" y="2"/>
                        <a:pt x="61" y="0"/>
                        <a:pt x="72" y="0"/>
                      </a:cubicBezTo>
                      <a:cubicBezTo>
                        <a:pt x="83" y="0"/>
                        <a:pt x="93" y="2"/>
                        <a:pt x="102" y="6"/>
                      </a:cubicBezTo>
                      <a:cubicBezTo>
                        <a:pt x="111" y="9"/>
                        <a:pt x="118" y="14"/>
                        <a:pt x="125" y="21"/>
                      </a:cubicBezTo>
                      <a:cubicBezTo>
                        <a:pt x="131" y="28"/>
                        <a:pt x="136" y="36"/>
                        <a:pt x="139" y="46"/>
                      </a:cubicBezTo>
                      <a:cubicBezTo>
                        <a:pt x="143" y="56"/>
                        <a:pt x="144" y="68"/>
                        <a:pt x="144" y="81"/>
                      </a:cubicBezTo>
                      <a:cubicBezTo>
                        <a:pt x="144" y="92"/>
                        <a:pt x="144" y="92"/>
                        <a:pt x="144" y="92"/>
                      </a:cubicBezTo>
                      <a:cubicBezTo>
                        <a:pt x="30" y="92"/>
                        <a:pt x="30" y="92"/>
                        <a:pt x="30" y="92"/>
                      </a:cubicBezTo>
                      <a:cubicBezTo>
                        <a:pt x="30" y="107"/>
                        <a:pt x="34" y="119"/>
                        <a:pt x="42" y="127"/>
                      </a:cubicBezTo>
                      <a:cubicBezTo>
                        <a:pt x="49" y="136"/>
                        <a:pt x="59" y="140"/>
                        <a:pt x="72" y="140"/>
                      </a:cubicBezTo>
                      <a:cubicBezTo>
                        <a:pt x="82" y="140"/>
                        <a:pt x="91" y="138"/>
                        <a:pt x="98" y="134"/>
                      </a:cubicBezTo>
                      <a:cubicBezTo>
                        <a:pt x="104" y="130"/>
                        <a:pt x="109" y="124"/>
                        <a:pt x="113" y="115"/>
                      </a:cubicBezTo>
                      <a:cubicBezTo>
                        <a:pt x="143" y="115"/>
                        <a:pt x="143" y="115"/>
                        <a:pt x="143" y="115"/>
                      </a:cubicBezTo>
                      <a:cubicBezTo>
                        <a:pt x="139" y="132"/>
                        <a:pt x="131" y="145"/>
                        <a:pt x="119" y="153"/>
                      </a:cubicBezTo>
                      <a:cubicBezTo>
                        <a:pt x="107" y="162"/>
                        <a:pt x="92" y="166"/>
                        <a:pt x="74" y="166"/>
                      </a:cubicBezTo>
                      <a:close/>
                      <a:moveTo>
                        <a:pt x="72" y="27"/>
                      </a:moveTo>
                      <a:cubicBezTo>
                        <a:pt x="60" y="27"/>
                        <a:pt x="50" y="30"/>
                        <a:pt x="43" y="37"/>
                      </a:cubicBezTo>
                      <a:cubicBezTo>
                        <a:pt x="36" y="44"/>
                        <a:pt x="32" y="55"/>
                        <a:pt x="30" y="68"/>
                      </a:cubicBezTo>
                      <a:cubicBezTo>
                        <a:pt x="114" y="68"/>
                        <a:pt x="114" y="68"/>
                        <a:pt x="114" y="68"/>
                      </a:cubicBezTo>
                      <a:cubicBezTo>
                        <a:pt x="112" y="40"/>
                        <a:pt x="98" y="27"/>
                        <a:pt x="72" y="2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482" name="Google Shape;482;p24"/>
                <p:cNvSpPr/>
                <p:nvPr/>
              </p:nvSpPr>
              <p:spPr>
                <a:xfrm>
                  <a:off x="2502395" y="-749063"/>
                  <a:ext cx="114188" cy="127449"/>
                </a:xfrm>
                <a:custGeom>
                  <a:rect b="b" l="l" r="r" t="t"/>
                  <a:pathLst>
                    <a:path extrusionOk="0" h="163" w="146">
                      <a:moveTo>
                        <a:pt x="0" y="137"/>
                      </a:moveTo>
                      <a:cubicBezTo>
                        <a:pt x="4" y="137"/>
                        <a:pt x="4" y="137"/>
                        <a:pt x="4" y="137"/>
                      </a:cubicBezTo>
                      <a:cubicBezTo>
                        <a:pt x="11" y="137"/>
                        <a:pt x="15" y="135"/>
                        <a:pt x="19" y="131"/>
                      </a:cubicBezTo>
                      <a:cubicBezTo>
                        <a:pt x="23" y="127"/>
                        <a:pt x="25" y="121"/>
                        <a:pt x="27" y="113"/>
                      </a:cubicBezTo>
                      <a:cubicBezTo>
                        <a:pt x="28" y="106"/>
                        <a:pt x="29" y="96"/>
                        <a:pt x="30" y="86"/>
                      </a:cubicBezTo>
                      <a:cubicBezTo>
                        <a:pt x="30" y="75"/>
                        <a:pt x="30" y="63"/>
                        <a:pt x="30" y="50"/>
                      </a:cubicBezTo>
                      <a:cubicBezTo>
                        <a:pt x="30" y="0"/>
                        <a:pt x="30" y="0"/>
                        <a:pt x="30" y="0"/>
                      </a:cubicBezTo>
                      <a:cubicBezTo>
                        <a:pt x="146" y="0"/>
                        <a:pt x="146" y="0"/>
                        <a:pt x="146" y="0"/>
                      </a:cubicBezTo>
                      <a:cubicBezTo>
                        <a:pt x="146" y="161"/>
                        <a:pt x="146" y="161"/>
                        <a:pt x="146" y="161"/>
                      </a:cubicBezTo>
                      <a:cubicBezTo>
                        <a:pt x="117" y="161"/>
                        <a:pt x="117" y="161"/>
                        <a:pt x="117" y="161"/>
                      </a:cubicBezTo>
                      <a:cubicBezTo>
                        <a:pt x="117" y="26"/>
                        <a:pt x="117" y="26"/>
                        <a:pt x="117" y="26"/>
                      </a:cubicBezTo>
                      <a:cubicBezTo>
                        <a:pt x="59" y="26"/>
                        <a:pt x="59" y="26"/>
                        <a:pt x="59" y="26"/>
                      </a:cubicBezTo>
                      <a:cubicBezTo>
                        <a:pt x="59" y="50"/>
                        <a:pt x="59" y="50"/>
                        <a:pt x="59" y="50"/>
                      </a:cubicBezTo>
                      <a:cubicBezTo>
                        <a:pt x="59" y="64"/>
                        <a:pt x="59" y="79"/>
                        <a:pt x="58" y="92"/>
                      </a:cubicBezTo>
                      <a:cubicBezTo>
                        <a:pt x="57" y="106"/>
                        <a:pt x="55" y="118"/>
                        <a:pt x="52" y="129"/>
                      </a:cubicBezTo>
                      <a:cubicBezTo>
                        <a:pt x="49" y="139"/>
                        <a:pt x="43" y="148"/>
                        <a:pt x="36" y="154"/>
                      </a:cubicBezTo>
                      <a:cubicBezTo>
                        <a:pt x="28" y="160"/>
                        <a:pt x="18" y="163"/>
                        <a:pt x="4" y="163"/>
                      </a:cubicBezTo>
                      <a:cubicBezTo>
                        <a:pt x="0" y="163"/>
                        <a:pt x="0" y="163"/>
                        <a:pt x="0" y="163"/>
                      </a:cubicBezTo>
                      <a:lnTo>
                        <a:pt x="0" y="137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483" name="Google Shape;483;p24"/>
                <p:cNvSpPr/>
                <p:nvPr/>
              </p:nvSpPr>
              <p:spPr>
                <a:xfrm>
                  <a:off x="2643104" y="-749063"/>
                  <a:ext cx="99454" cy="125976"/>
                </a:xfrm>
                <a:custGeom>
                  <a:rect b="b" l="l" r="r" t="t"/>
                  <a:pathLst>
                    <a:path extrusionOk="0" h="161" w="128">
                      <a:moveTo>
                        <a:pt x="36" y="99"/>
                      </a:moveTo>
                      <a:cubicBezTo>
                        <a:pt x="25" y="95"/>
                        <a:pt x="18" y="89"/>
                        <a:pt x="13" y="81"/>
                      </a:cubicBezTo>
                      <a:cubicBezTo>
                        <a:pt x="8" y="73"/>
                        <a:pt x="6" y="64"/>
                        <a:pt x="6" y="53"/>
                      </a:cubicBezTo>
                      <a:cubicBezTo>
                        <a:pt x="6" y="36"/>
                        <a:pt x="11" y="23"/>
                        <a:pt x="22" y="14"/>
                      </a:cubicBezTo>
                      <a:cubicBezTo>
                        <a:pt x="32" y="4"/>
                        <a:pt x="49" y="0"/>
                        <a:pt x="74" y="0"/>
                      </a:cubicBezTo>
                      <a:cubicBezTo>
                        <a:pt x="128" y="0"/>
                        <a:pt x="128" y="0"/>
                        <a:pt x="128" y="0"/>
                      </a:cubicBezTo>
                      <a:cubicBezTo>
                        <a:pt x="128" y="161"/>
                        <a:pt x="128" y="161"/>
                        <a:pt x="128" y="161"/>
                      </a:cubicBezTo>
                      <a:cubicBezTo>
                        <a:pt x="99" y="161"/>
                        <a:pt x="99" y="161"/>
                        <a:pt x="99" y="161"/>
                      </a:cubicBezTo>
                      <a:cubicBezTo>
                        <a:pt x="99" y="105"/>
                        <a:pt x="99" y="105"/>
                        <a:pt x="99" y="105"/>
                      </a:cubicBezTo>
                      <a:cubicBezTo>
                        <a:pt x="74" y="105"/>
                        <a:pt x="74" y="105"/>
                        <a:pt x="74" y="105"/>
                      </a:cubicBezTo>
                      <a:cubicBezTo>
                        <a:pt x="72" y="105"/>
                        <a:pt x="70" y="105"/>
                        <a:pt x="68" y="105"/>
                      </a:cubicBezTo>
                      <a:cubicBezTo>
                        <a:pt x="67" y="105"/>
                        <a:pt x="65" y="104"/>
                        <a:pt x="63" y="104"/>
                      </a:cubicBezTo>
                      <a:cubicBezTo>
                        <a:pt x="32" y="161"/>
                        <a:pt x="32" y="161"/>
                        <a:pt x="32" y="161"/>
                      </a:cubicBezTo>
                      <a:cubicBezTo>
                        <a:pt x="0" y="161"/>
                        <a:pt x="0" y="161"/>
                        <a:pt x="0" y="161"/>
                      </a:cubicBezTo>
                      <a:lnTo>
                        <a:pt x="36" y="99"/>
                      </a:lnTo>
                      <a:close/>
                      <a:moveTo>
                        <a:pt x="36" y="53"/>
                      </a:moveTo>
                      <a:cubicBezTo>
                        <a:pt x="36" y="61"/>
                        <a:pt x="39" y="67"/>
                        <a:pt x="45" y="72"/>
                      </a:cubicBezTo>
                      <a:cubicBezTo>
                        <a:pt x="50" y="76"/>
                        <a:pt x="60" y="78"/>
                        <a:pt x="75" y="78"/>
                      </a:cubicBezTo>
                      <a:cubicBezTo>
                        <a:pt x="99" y="78"/>
                        <a:pt x="99" y="78"/>
                        <a:pt x="99" y="78"/>
                      </a:cubicBezTo>
                      <a:cubicBezTo>
                        <a:pt x="99" y="26"/>
                        <a:pt x="99" y="26"/>
                        <a:pt x="99" y="26"/>
                      </a:cubicBezTo>
                      <a:cubicBezTo>
                        <a:pt x="75" y="26"/>
                        <a:pt x="75" y="26"/>
                        <a:pt x="75" y="26"/>
                      </a:cubicBezTo>
                      <a:cubicBezTo>
                        <a:pt x="60" y="26"/>
                        <a:pt x="50" y="28"/>
                        <a:pt x="44" y="33"/>
                      </a:cubicBezTo>
                      <a:cubicBezTo>
                        <a:pt x="39" y="37"/>
                        <a:pt x="36" y="44"/>
                        <a:pt x="36" y="53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</p:grpSp>
        </p:grp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Слайд с фото">
  <p:cSld name="5_Слайд с фото"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25"/>
          <p:cNvSpPr txBox="1"/>
          <p:nvPr>
            <p:ph type="title"/>
          </p:nvPr>
        </p:nvSpPr>
        <p:spPr>
          <a:xfrm>
            <a:off x="254001" y="475192"/>
            <a:ext cx="11099800" cy="6762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6" name="Google Shape;486;p25"/>
          <p:cNvSpPr txBox="1"/>
          <p:nvPr>
            <p:ph idx="1" type="subTitle"/>
          </p:nvPr>
        </p:nvSpPr>
        <p:spPr>
          <a:xfrm>
            <a:off x="254001" y="140267"/>
            <a:ext cx="6426926" cy="334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lvl="2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lvl="3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  <p:sp>
        <p:nvSpPr>
          <p:cNvPr id="487" name="Google Shape;487;p25"/>
          <p:cNvSpPr/>
          <p:nvPr>
            <p:ph idx="2" type="pic"/>
          </p:nvPr>
        </p:nvSpPr>
        <p:spPr>
          <a:xfrm>
            <a:off x="0" y="1354650"/>
            <a:ext cx="6176513" cy="4600519"/>
          </a:xfrm>
          <a:prstGeom prst="rect">
            <a:avLst/>
          </a:prstGeom>
          <a:noFill/>
          <a:ln>
            <a:noFill/>
          </a:ln>
        </p:spPr>
      </p:sp>
      <p:sp>
        <p:nvSpPr>
          <p:cNvPr id="488" name="Google Shape;488;p25"/>
          <p:cNvSpPr/>
          <p:nvPr>
            <p:ph idx="3" type="pic"/>
          </p:nvPr>
        </p:nvSpPr>
        <p:spPr>
          <a:xfrm>
            <a:off x="6418844" y="1353837"/>
            <a:ext cx="2955892" cy="2157668"/>
          </a:xfrm>
          <a:prstGeom prst="rect">
            <a:avLst/>
          </a:prstGeom>
          <a:noFill/>
          <a:ln>
            <a:noFill/>
          </a:ln>
        </p:spPr>
      </p:sp>
      <p:sp>
        <p:nvSpPr>
          <p:cNvPr id="489" name="Google Shape;489;p25"/>
          <p:cNvSpPr/>
          <p:nvPr>
            <p:ph idx="4" type="pic"/>
          </p:nvPr>
        </p:nvSpPr>
        <p:spPr>
          <a:xfrm>
            <a:off x="6418844" y="3797502"/>
            <a:ext cx="2955892" cy="2157668"/>
          </a:xfrm>
          <a:prstGeom prst="rect">
            <a:avLst/>
          </a:prstGeom>
          <a:noFill/>
          <a:ln>
            <a:noFill/>
          </a:ln>
        </p:spPr>
      </p:sp>
      <p:sp>
        <p:nvSpPr>
          <p:cNvPr id="490" name="Google Shape;490;p25"/>
          <p:cNvSpPr/>
          <p:nvPr>
            <p:ph idx="5" type="pic"/>
          </p:nvPr>
        </p:nvSpPr>
        <p:spPr>
          <a:xfrm>
            <a:off x="9617067" y="1354650"/>
            <a:ext cx="2574933" cy="4600519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491" name="Google Shape;491;p25"/>
          <p:cNvGrpSpPr/>
          <p:nvPr/>
        </p:nvGrpSpPr>
        <p:grpSpPr>
          <a:xfrm>
            <a:off x="285749" y="6205388"/>
            <a:ext cx="11654205" cy="595461"/>
            <a:chOff x="285749" y="6205388"/>
            <a:chExt cx="11654205" cy="595461"/>
          </a:xfrm>
        </p:grpSpPr>
        <p:pic>
          <p:nvPicPr>
            <p:cNvPr id="492" name="Google Shape;492;p25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11078577" y="6285637"/>
              <a:ext cx="861377" cy="45125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93" name="Google Shape;493;p25"/>
            <p:cNvSpPr txBox="1"/>
            <p:nvPr/>
          </p:nvSpPr>
          <p:spPr>
            <a:xfrm>
              <a:off x="5388046" y="6328460"/>
              <a:ext cx="5593382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000">
                  <a:solidFill>
                    <a:srgbClr val="006EF3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Материалы являются собственностью АО «Корпорация «МСП»</a:t>
              </a:r>
              <a:br>
                <a:rPr lang="ru-RU" sz="1000">
                  <a:solidFill>
                    <a:srgbClr val="006EF3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</a:br>
              <a:r>
                <a:rPr lang="ru-RU" sz="1000">
                  <a:solidFill>
                    <a:srgbClr val="006EF3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и могут быть использованы с разрешения правообладателя</a:t>
              </a:r>
              <a:endParaRPr sz="1000">
                <a:solidFill>
                  <a:srgbClr val="006EF3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grpSp>
          <p:nvGrpSpPr>
            <p:cNvPr id="494" name="Google Shape;494;p25"/>
            <p:cNvGrpSpPr/>
            <p:nvPr/>
          </p:nvGrpSpPr>
          <p:grpSpPr>
            <a:xfrm>
              <a:off x="285749" y="6205388"/>
              <a:ext cx="2651207" cy="595461"/>
              <a:chOff x="704850" y="-1594057"/>
              <a:chExt cx="4203603" cy="944129"/>
            </a:xfrm>
          </p:grpSpPr>
          <p:sp>
            <p:nvSpPr>
              <p:cNvPr id="495" name="Google Shape;495;p25"/>
              <p:cNvSpPr/>
              <p:nvPr/>
            </p:nvSpPr>
            <p:spPr>
              <a:xfrm>
                <a:off x="3852763" y="-1219813"/>
                <a:ext cx="302046" cy="222483"/>
              </a:xfrm>
              <a:custGeom>
                <a:rect b="b" l="l" r="r" t="t"/>
                <a:pathLst>
                  <a:path extrusionOk="0" h="302" w="410">
                    <a:moveTo>
                      <a:pt x="146" y="0"/>
                    </a:moveTo>
                    <a:lnTo>
                      <a:pt x="0" y="0"/>
                    </a:lnTo>
                    <a:lnTo>
                      <a:pt x="263" y="302"/>
                    </a:lnTo>
                    <a:lnTo>
                      <a:pt x="410" y="302"/>
                    </a:lnTo>
                    <a:lnTo>
                      <a:pt x="14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496" name="Google Shape;496;p25"/>
              <p:cNvSpPr/>
              <p:nvPr/>
            </p:nvSpPr>
            <p:spPr>
              <a:xfrm>
                <a:off x="1450389" y="-1417986"/>
                <a:ext cx="655662" cy="440546"/>
              </a:xfrm>
              <a:custGeom>
                <a:rect b="b" l="l" r="r" t="t"/>
                <a:pathLst>
                  <a:path extrusionOk="0" h="565" w="841">
                    <a:moveTo>
                      <a:pt x="673" y="153"/>
                    </a:moveTo>
                    <a:cubicBezTo>
                      <a:pt x="729" y="112"/>
                      <a:pt x="752" y="59"/>
                      <a:pt x="748" y="0"/>
                    </a:cubicBezTo>
                    <a:cubicBezTo>
                      <a:pt x="642" y="0"/>
                      <a:pt x="642" y="0"/>
                      <a:pt x="642" y="0"/>
                    </a:cubicBezTo>
                    <a:cubicBezTo>
                      <a:pt x="648" y="25"/>
                      <a:pt x="643" y="51"/>
                      <a:pt x="622" y="73"/>
                    </a:cubicBezTo>
                    <a:cubicBezTo>
                      <a:pt x="598" y="97"/>
                      <a:pt x="559" y="113"/>
                      <a:pt x="524" y="117"/>
                    </a:cubicBezTo>
                    <a:cubicBezTo>
                      <a:pt x="467" y="126"/>
                      <a:pt x="249" y="123"/>
                      <a:pt x="197" y="123"/>
                    </a:cubicBezTo>
                    <a:cubicBezTo>
                      <a:pt x="197" y="213"/>
                      <a:pt x="197" y="213"/>
                      <a:pt x="197" y="213"/>
                    </a:cubicBezTo>
                    <a:cubicBezTo>
                      <a:pt x="298" y="213"/>
                      <a:pt x="396" y="213"/>
                      <a:pt x="494" y="213"/>
                    </a:cubicBezTo>
                    <a:cubicBezTo>
                      <a:pt x="661" y="214"/>
                      <a:pt x="684" y="272"/>
                      <a:pt x="681" y="337"/>
                    </a:cubicBezTo>
                    <a:cubicBezTo>
                      <a:pt x="679" y="400"/>
                      <a:pt x="639" y="434"/>
                      <a:pt x="585" y="449"/>
                    </a:cubicBezTo>
                    <a:cubicBezTo>
                      <a:pt x="462" y="480"/>
                      <a:pt x="360" y="486"/>
                      <a:pt x="213" y="445"/>
                    </a:cubicBezTo>
                    <a:cubicBezTo>
                      <a:pt x="117" y="408"/>
                      <a:pt x="102" y="323"/>
                      <a:pt x="102" y="323"/>
                    </a:cubicBezTo>
                    <a:cubicBezTo>
                      <a:pt x="6" y="324"/>
                      <a:pt x="6" y="324"/>
                      <a:pt x="6" y="324"/>
                    </a:cubicBezTo>
                    <a:cubicBezTo>
                      <a:pt x="0" y="421"/>
                      <a:pt x="88" y="516"/>
                      <a:pt x="195" y="542"/>
                    </a:cubicBezTo>
                    <a:cubicBezTo>
                      <a:pt x="288" y="565"/>
                      <a:pt x="344" y="565"/>
                      <a:pt x="440" y="565"/>
                    </a:cubicBezTo>
                    <a:cubicBezTo>
                      <a:pt x="527" y="565"/>
                      <a:pt x="617" y="551"/>
                      <a:pt x="693" y="506"/>
                    </a:cubicBezTo>
                    <a:cubicBezTo>
                      <a:pt x="811" y="436"/>
                      <a:pt x="841" y="219"/>
                      <a:pt x="673" y="15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497" name="Google Shape;497;p25"/>
              <p:cNvSpPr/>
              <p:nvPr/>
            </p:nvSpPr>
            <p:spPr>
              <a:xfrm>
                <a:off x="2793391" y="-1542488"/>
                <a:ext cx="632824" cy="588623"/>
              </a:xfrm>
              <a:custGeom>
                <a:rect b="b" l="l" r="r" t="t"/>
                <a:pathLst>
                  <a:path extrusionOk="0" h="754" w="811">
                    <a:moveTo>
                      <a:pt x="424" y="488"/>
                    </a:moveTo>
                    <a:cubicBezTo>
                      <a:pt x="113" y="0"/>
                      <a:pt x="113" y="0"/>
                      <a:pt x="11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86" y="449"/>
                      <a:pt x="286" y="449"/>
                      <a:pt x="286" y="449"/>
                    </a:cubicBezTo>
                    <a:cubicBezTo>
                      <a:pt x="306" y="481"/>
                      <a:pt x="341" y="500"/>
                      <a:pt x="378" y="500"/>
                    </a:cubicBezTo>
                    <a:cubicBezTo>
                      <a:pt x="417" y="500"/>
                      <a:pt x="417" y="500"/>
                      <a:pt x="417" y="500"/>
                    </a:cubicBezTo>
                    <a:cubicBezTo>
                      <a:pt x="392" y="543"/>
                      <a:pt x="392" y="543"/>
                      <a:pt x="392" y="543"/>
                    </a:cubicBezTo>
                    <a:cubicBezTo>
                      <a:pt x="392" y="543"/>
                      <a:pt x="392" y="543"/>
                      <a:pt x="392" y="543"/>
                    </a:cubicBezTo>
                    <a:cubicBezTo>
                      <a:pt x="356" y="605"/>
                      <a:pt x="306" y="636"/>
                      <a:pt x="249" y="634"/>
                    </a:cubicBezTo>
                    <a:cubicBezTo>
                      <a:pt x="140" y="628"/>
                      <a:pt x="131" y="552"/>
                      <a:pt x="127" y="473"/>
                    </a:cubicBezTo>
                    <a:cubicBezTo>
                      <a:pt x="127" y="262"/>
                      <a:pt x="127" y="262"/>
                      <a:pt x="127" y="262"/>
                    </a:cubicBezTo>
                    <a:cubicBezTo>
                      <a:pt x="30" y="262"/>
                      <a:pt x="30" y="262"/>
                      <a:pt x="30" y="262"/>
                    </a:cubicBezTo>
                    <a:cubicBezTo>
                      <a:pt x="30" y="473"/>
                      <a:pt x="30" y="473"/>
                      <a:pt x="30" y="473"/>
                    </a:cubicBezTo>
                    <a:cubicBezTo>
                      <a:pt x="30" y="473"/>
                      <a:pt x="30" y="473"/>
                      <a:pt x="30" y="473"/>
                    </a:cubicBezTo>
                    <a:cubicBezTo>
                      <a:pt x="29" y="595"/>
                      <a:pt x="67" y="675"/>
                      <a:pt x="154" y="707"/>
                    </a:cubicBezTo>
                    <a:cubicBezTo>
                      <a:pt x="218" y="731"/>
                      <a:pt x="357" y="754"/>
                      <a:pt x="456" y="615"/>
                    </a:cubicBezTo>
                    <a:cubicBezTo>
                      <a:pt x="497" y="557"/>
                      <a:pt x="811" y="0"/>
                      <a:pt x="811" y="0"/>
                    </a:cubicBezTo>
                    <a:cubicBezTo>
                      <a:pt x="698" y="0"/>
                      <a:pt x="698" y="0"/>
                      <a:pt x="698" y="0"/>
                    </a:cubicBezTo>
                    <a:lnTo>
                      <a:pt x="424" y="488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498" name="Google Shape;498;p25"/>
              <p:cNvSpPr/>
              <p:nvPr/>
            </p:nvSpPr>
            <p:spPr>
              <a:xfrm>
                <a:off x="704850" y="-1542488"/>
                <a:ext cx="728595" cy="544421"/>
              </a:xfrm>
              <a:custGeom>
                <a:rect b="b" l="l" r="r" t="t"/>
                <a:pathLst>
                  <a:path extrusionOk="0" h="698" w="934">
                    <a:moveTo>
                      <a:pt x="467" y="0"/>
                    </a:moveTo>
                    <a:cubicBezTo>
                      <a:pt x="675" y="410"/>
                      <a:pt x="675" y="410"/>
                      <a:pt x="675" y="410"/>
                    </a:cubicBezTo>
                    <a:cubicBezTo>
                      <a:pt x="259" y="410"/>
                      <a:pt x="259" y="410"/>
                      <a:pt x="259" y="410"/>
                    </a:cubicBezTo>
                    <a:cubicBezTo>
                      <a:pt x="467" y="0"/>
                      <a:pt x="467" y="0"/>
                      <a:pt x="467" y="0"/>
                    </a:cubicBezTo>
                    <a:cubicBezTo>
                      <a:pt x="354" y="0"/>
                      <a:pt x="354" y="0"/>
                      <a:pt x="354" y="0"/>
                    </a:cubicBezTo>
                    <a:cubicBezTo>
                      <a:pt x="0" y="698"/>
                      <a:pt x="0" y="698"/>
                      <a:pt x="0" y="698"/>
                    </a:cubicBezTo>
                    <a:cubicBezTo>
                      <a:pt x="46" y="698"/>
                      <a:pt x="46" y="698"/>
                      <a:pt x="46" y="698"/>
                    </a:cubicBezTo>
                    <a:cubicBezTo>
                      <a:pt x="87" y="698"/>
                      <a:pt x="124" y="675"/>
                      <a:pt x="143" y="639"/>
                    </a:cubicBezTo>
                    <a:cubicBezTo>
                      <a:pt x="187" y="551"/>
                      <a:pt x="187" y="551"/>
                      <a:pt x="187" y="551"/>
                    </a:cubicBezTo>
                    <a:cubicBezTo>
                      <a:pt x="200" y="527"/>
                      <a:pt x="224" y="512"/>
                      <a:pt x="251" y="512"/>
                    </a:cubicBezTo>
                    <a:cubicBezTo>
                      <a:pt x="683" y="512"/>
                      <a:pt x="683" y="512"/>
                      <a:pt x="683" y="512"/>
                    </a:cubicBezTo>
                    <a:cubicBezTo>
                      <a:pt x="710" y="512"/>
                      <a:pt x="735" y="527"/>
                      <a:pt x="747" y="551"/>
                    </a:cubicBezTo>
                    <a:cubicBezTo>
                      <a:pt x="791" y="639"/>
                      <a:pt x="791" y="639"/>
                      <a:pt x="791" y="639"/>
                    </a:cubicBezTo>
                    <a:cubicBezTo>
                      <a:pt x="810" y="675"/>
                      <a:pt x="847" y="698"/>
                      <a:pt x="888" y="698"/>
                    </a:cubicBezTo>
                    <a:cubicBezTo>
                      <a:pt x="934" y="698"/>
                      <a:pt x="934" y="698"/>
                      <a:pt x="934" y="698"/>
                    </a:cubicBezTo>
                    <a:cubicBezTo>
                      <a:pt x="580" y="0"/>
                      <a:pt x="580" y="0"/>
                      <a:pt x="580" y="0"/>
                    </a:cubicBezTo>
                    <a:lnTo>
                      <a:pt x="46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499" name="Google Shape;499;p25"/>
              <p:cNvSpPr/>
              <p:nvPr/>
            </p:nvSpPr>
            <p:spPr>
              <a:xfrm>
                <a:off x="4179121" y="-1542488"/>
                <a:ext cx="729332" cy="544421"/>
              </a:xfrm>
              <a:custGeom>
                <a:rect b="b" l="l" r="r" t="t"/>
                <a:pathLst>
                  <a:path extrusionOk="0" h="698" w="935">
                    <a:moveTo>
                      <a:pt x="467" y="0"/>
                    </a:moveTo>
                    <a:cubicBezTo>
                      <a:pt x="676" y="410"/>
                      <a:pt x="676" y="410"/>
                      <a:pt x="676" y="410"/>
                    </a:cubicBezTo>
                    <a:cubicBezTo>
                      <a:pt x="259" y="410"/>
                      <a:pt x="259" y="410"/>
                      <a:pt x="259" y="410"/>
                    </a:cubicBezTo>
                    <a:cubicBezTo>
                      <a:pt x="467" y="0"/>
                      <a:pt x="467" y="0"/>
                      <a:pt x="467" y="0"/>
                    </a:cubicBezTo>
                    <a:cubicBezTo>
                      <a:pt x="398" y="0"/>
                      <a:pt x="335" y="39"/>
                      <a:pt x="304" y="101"/>
                    </a:cubicBezTo>
                    <a:cubicBezTo>
                      <a:pt x="0" y="698"/>
                      <a:pt x="0" y="698"/>
                      <a:pt x="0" y="698"/>
                    </a:cubicBezTo>
                    <a:cubicBezTo>
                      <a:pt x="113" y="698"/>
                      <a:pt x="113" y="698"/>
                      <a:pt x="113" y="698"/>
                    </a:cubicBezTo>
                    <a:cubicBezTo>
                      <a:pt x="208" y="512"/>
                      <a:pt x="208" y="512"/>
                      <a:pt x="208" y="512"/>
                    </a:cubicBezTo>
                    <a:cubicBezTo>
                      <a:pt x="727" y="512"/>
                      <a:pt x="727" y="512"/>
                      <a:pt x="727" y="512"/>
                    </a:cubicBezTo>
                    <a:cubicBezTo>
                      <a:pt x="822" y="698"/>
                      <a:pt x="822" y="698"/>
                      <a:pt x="822" y="698"/>
                    </a:cubicBezTo>
                    <a:cubicBezTo>
                      <a:pt x="935" y="698"/>
                      <a:pt x="935" y="698"/>
                      <a:pt x="935" y="698"/>
                    </a:cubicBezTo>
                    <a:cubicBezTo>
                      <a:pt x="631" y="101"/>
                      <a:pt x="631" y="101"/>
                      <a:pt x="631" y="101"/>
                    </a:cubicBezTo>
                    <a:cubicBezTo>
                      <a:pt x="600" y="39"/>
                      <a:pt x="537" y="0"/>
                      <a:pt x="46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500" name="Google Shape;500;p25"/>
              <p:cNvSpPr/>
              <p:nvPr/>
            </p:nvSpPr>
            <p:spPr>
              <a:xfrm>
                <a:off x="3488098" y="-1542488"/>
                <a:ext cx="608513" cy="545157"/>
              </a:xfrm>
              <a:custGeom>
                <a:rect b="b" l="l" r="r" t="t"/>
                <a:pathLst>
                  <a:path extrusionOk="0" h="699" w="780">
                    <a:moveTo>
                      <a:pt x="548" y="298"/>
                    </a:moveTo>
                    <a:cubicBezTo>
                      <a:pt x="780" y="0"/>
                      <a:pt x="780" y="0"/>
                      <a:pt x="780" y="0"/>
                    </a:cubicBezTo>
                    <a:cubicBezTo>
                      <a:pt x="657" y="0"/>
                      <a:pt x="657" y="0"/>
                      <a:pt x="657" y="0"/>
                    </a:cubicBezTo>
                    <a:cubicBezTo>
                      <a:pt x="501" y="201"/>
                      <a:pt x="501" y="201"/>
                      <a:pt x="501" y="201"/>
                    </a:cubicBezTo>
                    <a:cubicBezTo>
                      <a:pt x="451" y="265"/>
                      <a:pt x="375" y="302"/>
                      <a:pt x="295" y="302"/>
                    </a:cubicBezTo>
                    <a:cubicBezTo>
                      <a:pt x="95" y="302"/>
                      <a:pt x="95" y="302"/>
                      <a:pt x="95" y="302"/>
                    </a:cubicBezTo>
                    <a:cubicBezTo>
                      <a:pt x="96" y="0"/>
                      <a:pt x="96" y="0"/>
                      <a:pt x="9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699"/>
                      <a:pt x="0" y="699"/>
                      <a:pt x="0" y="699"/>
                    </a:cubicBezTo>
                    <a:cubicBezTo>
                      <a:pt x="94" y="699"/>
                      <a:pt x="94" y="699"/>
                      <a:pt x="94" y="699"/>
                    </a:cubicBezTo>
                    <a:cubicBezTo>
                      <a:pt x="95" y="399"/>
                      <a:pt x="95" y="399"/>
                      <a:pt x="95" y="399"/>
                    </a:cubicBezTo>
                    <a:cubicBezTo>
                      <a:pt x="342" y="399"/>
                      <a:pt x="342" y="399"/>
                      <a:pt x="342" y="399"/>
                    </a:cubicBezTo>
                    <a:cubicBezTo>
                      <a:pt x="423" y="399"/>
                      <a:pt x="499" y="362"/>
                      <a:pt x="548" y="29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501" name="Google Shape;501;p25"/>
              <p:cNvSpPr/>
              <p:nvPr/>
            </p:nvSpPr>
            <p:spPr>
              <a:xfrm>
                <a:off x="2154673" y="-1542488"/>
                <a:ext cx="576098" cy="545157"/>
              </a:xfrm>
              <a:custGeom>
                <a:rect b="b" l="l" r="r" t="t"/>
                <a:pathLst>
                  <a:path extrusionOk="0" h="699" w="739">
                    <a:moveTo>
                      <a:pt x="520" y="276"/>
                    </a:moveTo>
                    <a:cubicBezTo>
                      <a:pt x="482" y="274"/>
                      <a:pt x="104" y="275"/>
                      <a:pt x="104" y="275"/>
                    </a:cubicBezTo>
                    <a:cubicBezTo>
                      <a:pt x="104" y="87"/>
                      <a:pt x="104" y="87"/>
                      <a:pt x="104" y="87"/>
                    </a:cubicBezTo>
                    <a:cubicBezTo>
                      <a:pt x="676" y="87"/>
                      <a:pt x="676" y="87"/>
                      <a:pt x="676" y="87"/>
                    </a:cubicBezTo>
                    <a:cubicBezTo>
                      <a:pt x="676" y="0"/>
                      <a:pt x="676" y="0"/>
                      <a:pt x="676" y="0"/>
                    </a:cubicBezTo>
                    <a:cubicBezTo>
                      <a:pt x="104" y="0"/>
                      <a:pt x="104" y="0"/>
                      <a:pt x="104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610"/>
                      <a:pt x="0" y="610"/>
                      <a:pt x="0" y="610"/>
                    </a:cubicBezTo>
                    <a:cubicBezTo>
                      <a:pt x="58" y="610"/>
                      <a:pt x="104" y="564"/>
                      <a:pt x="104" y="507"/>
                    </a:cubicBezTo>
                    <a:cubicBezTo>
                      <a:pt x="104" y="368"/>
                      <a:pt x="104" y="368"/>
                      <a:pt x="104" y="368"/>
                    </a:cubicBezTo>
                    <a:cubicBezTo>
                      <a:pt x="104" y="368"/>
                      <a:pt x="389" y="367"/>
                      <a:pt x="528" y="370"/>
                    </a:cubicBezTo>
                    <a:cubicBezTo>
                      <a:pt x="597" y="372"/>
                      <a:pt x="626" y="412"/>
                      <a:pt x="626" y="482"/>
                    </a:cubicBezTo>
                    <a:cubicBezTo>
                      <a:pt x="626" y="551"/>
                      <a:pt x="603" y="602"/>
                      <a:pt x="528" y="605"/>
                    </a:cubicBezTo>
                    <a:cubicBezTo>
                      <a:pt x="399" y="611"/>
                      <a:pt x="104" y="610"/>
                      <a:pt x="104" y="610"/>
                    </a:cubicBezTo>
                    <a:cubicBezTo>
                      <a:pt x="104" y="699"/>
                      <a:pt x="104" y="699"/>
                      <a:pt x="104" y="699"/>
                    </a:cubicBezTo>
                    <a:cubicBezTo>
                      <a:pt x="186" y="699"/>
                      <a:pt x="269" y="699"/>
                      <a:pt x="351" y="698"/>
                    </a:cubicBezTo>
                    <a:cubicBezTo>
                      <a:pt x="426" y="697"/>
                      <a:pt x="494" y="695"/>
                      <a:pt x="569" y="691"/>
                    </a:cubicBezTo>
                    <a:cubicBezTo>
                      <a:pt x="668" y="686"/>
                      <a:pt x="739" y="631"/>
                      <a:pt x="739" y="471"/>
                    </a:cubicBezTo>
                    <a:cubicBezTo>
                      <a:pt x="739" y="380"/>
                      <a:pt x="708" y="285"/>
                      <a:pt x="520" y="27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502" name="Google Shape;502;p25"/>
              <p:cNvSpPr/>
              <p:nvPr/>
            </p:nvSpPr>
            <p:spPr>
              <a:xfrm>
                <a:off x="1454809" y="-1594057"/>
                <a:ext cx="496535" cy="236481"/>
              </a:xfrm>
              <a:custGeom>
                <a:rect b="b" l="l" r="r" t="t"/>
                <a:pathLst>
                  <a:path extrusionOk="0" h="303" w="636">
                    <a:moveTo>
                      <a:pt x="99" y="273"/>
                    </a:moveTo>
                    <a:cubicBezTo>
                      <a:pt x="167" y="193"/>
                      <a:pt x="323" y="104"/>
                      <a:pt x="462" y="150"/>
                    </a:cubicBezTo>
                    <a:cubicBezTo>
                      <a:pt x="500" y="163"/>
                      <a:pt x="525" y="193"/>
                      <a:pt x="531" y="224"/>
                    </a:cubicBezTo>
                    <a:cubicBezTo>
                      <a:pt x="636" y="224"/>
                      <a:pt x="636" y="224"/>
                      <a:pt x="636" y="224"/>
                    </a:cubicBezTo>
                    <a:cubicBezTo>
                      <a:pt x="635" y="209"/>
                      <a:pt x="632" y="192"/>
                      <a:pt x="627" y="176"/>
                    </a:cubicBezTo>
                    <a:cubicBezTo>
                      <a:pt x="546" y="0"/>
                      <a:pt x="298" y="43"/>
                      <a:pt x="204" y="82"/>
                    </a:cubicBezTo>
                    <a:cubicBezTo>
                      <a:pt x="120" y="116"/>
                      <a:pt x="59" y="165"/>
                      <a:pt x="0" y="246"/>
                    </a:cubicBezTo>
                    <a:cubicBezTo>
                      <a:pt x="25" y="266"/>
                      <a:pt x="48" y="284"/>
                      <a:pt x="72" y="303"/>
                    </a:cubicBezTo>
                    <a:cubicBezTo>
                      <a:pt x="83" y="291"/>
                      <a:pt x="92" y="282"/>
                      <a:pt x="99" y="27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grpSp>
            <p:nvGrpSpPr>
              <p:cNvPr id="503" name="Google Shape;503;p25"/>
              <p:cNvGrpSpPr/>
              <p:nvPr/>
            </p:nvGrpSpPr>
            <p:grpSpPr>
              <a:xfrm>
                <a:off x="704850" y="-827473"/>
                <a:ext cx="2037708" cy="177545"/>
                <a:chOff x="704850" y="-751273"/>
                <a:chExt cx="2037708" cy="177545"/>
              </a:xfrm>
            </p:grpSpPr>
            <p:sp>
              <p:nvSpPr>
                <p:cNvPr id="504" name="Google Shape;504;p25"/>
                <p:cNvSpPr/>
                <p:nvPr/>
              </p:nvSpPr>
              <p:spPr>
                <a:xfrm>
                  <a:off x="704850" y="-749063"/>
                  <a:ext cx="102401" cy="125976"/>
                </a:xfrm>
                <a:custGeom>
                  <a:rect b="b" l="l" r="r" t="t"/>
                  <a:pathLst>
                    <a:path extrusionOk="0" h="171" w="139">
                      <a:moveTo>
                        <a:pt x="0" y="0"/>
                      </a:moveTo>
                      <a:lnTo>
                        <a:pt x="139" y="0"/>
                      </a:lnTo>
                      <a:lnTo>
                        <a:pt x="139" y="171"/>
                      </a:lnTo>
                      <a:lnTo>
                        <a:pt x="108" y="171"/>
                      </a:lnTo>
                      <a:lnTo>
                        <a:pt x="108" y="28"/>
                      </a:lnTo>
                      <a:lnTo>
                        <a:pt x="31" y="28"/>
                      </a:lnTo>
                      <a:lnTo>
                        <a:pt x="31" y="171"/>
                      </a:lnTo>
                      <a:lnTo>
                        <a:pt x="0" y="17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505" name="Google Shape;505;p25"/>
                <p:cNvSpPr/>
                <p:nvPr/>
              </p:nvSpPr>
              <p:spPr>
                <a:xfrm>
                  <a:off x="845559" y="-751273"/>
                  <a:ext cx="111978" cy="177545"/>
                </a:xfrm>
                <a:custGeom>
                  <a:rect b="b" l="l" r="r" t="t"/>
                  <a:pathLst>
                    <a:path extrusionOk="0" h="228" w="144">
                      <a:moveTo>
                        <a:pt x="0" y="3"/>
                      </a:moveTo>
                      <a:cubicBezTo>
                        <a:pt x="22" y="3"/>
                        <a:pt x="22" y="3"/>
                        <a:pt x="22" y="3"/>
                      </a:cubicBezTo>
                      <a:cubicBezTo>
                        <a:pt x="25" y="25"/>
                        <a:pt x="25" y="25"/>
                        <a:pt x="25" y="25"/>
                      </a:cubicBezTo>
                      <a:cubicBezTo>
                        <a:pt x="26" y="25"/>
                        <a:pt x="26" y="25"/>
                        <a:pt x="26" y="25"/>
                      </a:cubicBezTo>
                      <a:cubicBezTo>
                        <a:pt x="33" y="16"/>
                        <a:pt x="41" y="10"/>
                        <a:pt x="50" y="6"/>
                      </a:cubicBezTo>
                      <a:cubicBezTo>
                        <a:pt x="58" y="2"/>
                        <a:pt x="68" y="0"/>
                        <a:pt x="79" y="0"/>
                      </a:cubicBezTo>
                      <a:cubicBezTo>
                        <a:pt x="89" y="0"/>
                        <a:pt x="98" y="2"/>
                        <a:pt x="106" y="5"/>
                      </a:cubicBezTo>
                      <a:cubicBezTo>
                        <a:pt x="114" y="9"/>
                        <a:pt x="121" y="13"/>
                        <a:pt x="126" y="20"/>
                      </a:cubicBezTo>
                      <a:cubicBezTo>
                        <a:pt x="132" y="27"/>
                        <a:pt x="137" y="35"/>
                        <a:pt x="140" y="44"/>
                      </a:cubicBezTo>
                      <a:cubicBezTo>
                        <a:pt x="143" y="54"/>
                        <a:pt x="144" y="66"/>
                        <a:pt x="144" y="79"/>
                      </a:cubicBezTo>
                      <a:cubicBezTo>
                        <a:pt x="144" y="88"/>
                        <a:pt x="144" y="88"/>
                        <a:pt x="144" y="88"/>
                      </a:cubicBezTo>
                      <a:cubicBezTo>
                        <a:pt x="144" y="101"/>
                        <a:pt x="143" y="112"/>
                        <a:pt x="139" y="122"/>
                      </a:cubicBezTo>
                      <a:cubicBezTo>
                        <a:pt x="136" y="131"/>
                        <a:pt x="132" y="140"/>
                        <a:pt x="126" y="146"/>
                      </a:cubicBezTo>
                      <a:cubicBezTo>
                        <a:pt x="120" y="153"/>
                        <a:pt x="113" y="158"/>
                        <a:pt x="105" y="161"/>
                      </a:cubicBezTo>
                      <a:cubicBezTo>
                        <a:pt x="97" y="164"/>
                        <a:pt x="89" y="166"/>
                        <a:pt x="79" y="166"/>
                      </a:cubicBezTo>
                      <a:cubicBezTo>
                        <a:pt x="68" y="166"/>
                        <a:pt x="59" y="164"/>
                        <a:pt x="51" y="161"/>
                      </a:cubicBezTo>
                      <a:cubicBezTo>
                        <a:pt x="43" y="158"/>
                        <a:pt x="36" y="152"/>
                        <a:pt x="29" y="144"/>
                      </a:cubicBezTo>
                      <a:cubicBezTo>
                        <a:pt x="29" y="144"/>
                        <a:pt x="29" y="144"/>
                        <a:pt x="29" y="144"/>
                      </a:cubicBezTo>
                      <a:cubicBezTo>
                        <a:pt x="29" y="228"/>
                        <a:pt x="29" y="228"/>
                        <a:pt x="29" y="228"/>
                      </a:cubicBezTo>
                      <a:cubicBezTo>
                        <a:pt x="0" y="228"/>
                        <a:pt x="0" y="228"/>
                        <a:pt x="0" y="228"/>
                      </a:cubicBezTo>
                      <a:lnTo>
                        <a:pt x="0" y="3"/>
                      </a:lnTo>
                      <a:close/>
                      <a:moveTo>
                        <a:pt x="71" y="140"/>
                      </a:moveTo>
                      <a:cubicBezTo>
                        <a:pt x="84" y="140"/>
                        <a:pt x="95" y="136"/>
                        <a:pt x="103" y="127"/>
                      </a:cubicBezTo>
                      <a:cubicBezTo>
                        <a:pt x="110" y="119"/>
                        <a:pt x="114" y="105"/>
                        <a:pt x="114" y="88"/>
                      </a:cubicBezTo>
                      <a:cubicBezTo>
                        <a:pt x="114" y="79"/>
                        <a:pt x="114" y="79"/>
                        <a:pt x="114" y="79"/>
                      </a:cubicBezTo>
                      <a:cubicBezTo>
                        <a:pt x="114" y="61"/>
                        <a:pt x="110" y="48"/>
                        <a:pt x="102" y="40"/>
                      </a:cubicBezTo>
                      <a:cubicBezTo>
                        <a:pt x="95" y="31"/>
                        <a:pt x="84" y="27"/>
                        <a:pt x="71" y="27"/>
                      </a:cubicBezTo>
                      <a:cubicBezTo>
                        <a:pt x="58" y="27"/>
                        <a:pt x="48" y="31"/>
                        <a:pt x="40" y="39"/>
                      </a:cubicBezTo>
                      <a:cubicBezTo>
                        <a:pt x="32" y="48"/>
                        <a:pt x="29" y="61"/>
                        <a:pt x="29" y="79"/>
                      </a:cubicBezTo>
                      <a:cubicBezTo>
                        <a:pt x="29" y="88"/>
                        <a:pt x="29" y="88"/>
                        <a:pt x="29" y="88"/>
                      </a:cubicBezTo>
                      <a:cubicBezTo>
                        <a:pt x="29" y="105"/>
                        <a:pt x="32" y="118"/>
                        <a:pt x="40" y="127"/>
                      </a:cubicBezTo>
                      <a:cubicBezTo>
                        <a:pt x="48" y="135"/>
                        <a:pt x="58" y="140"/>
                        <a:pt x="71" y="14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506" name="Google Shape;506;p25"/>
                <p:cNvSpPr/>
                <p:nvPr/>
              </p:nvSpPr>
              <p:spPr>
                <a:xfrm>
                  <a:off x="980375" y="-751273"/>
                  <a:ext cx="112715" cy="129659"/>
                </a:xfrm>
                <a:custGeom>
                  <a:rect b="b" l="l" r="r" t="t"/>
                  <a:pathLst>
                    <a:path extrusionOk="0" h="166" w="145">
                      <a:moveTo>
                        <a:pt x="74" y="166"/>
                      </a:moveTo>
                      <a:cubicBezTo>
                        <a:pt x="63" y="166"/>
                        <a:pt x="53" y="164"/>
                        <a:pt x="43" y="161"/>
                      </a:cubicBezTo>
                      <a:cubicBezTo>
                        <a:pt x="34" y="157"/>
                        <a:pt x="27" y="152"/>
                        <a:pt x="20" y="145"/>
                      </a:cubicBezTo>
                      <a:cubicBezTo>
                        <a:pt x="14" y="139"/>
                        <a:pt x="9" y="130"/>
                        <a:pt x="5" y="121"/>
                      </a:cubicBezTo>
                      <a:cubicBezTo>
                        <a:pt x="2" y="111"/>
                        <a:pt x="0" y="100"/>
                        <a:pt x="0" y="88"/>
                      </a:cubicBezTo>
                      <a:cubicBezTo>
                        <a:pt x="0" y="79"/>
                        <a:pt x="0" y="79"/>
                        <a:pt x="0" y="79"/>
                      </a:cubicBezTo>
                      <a:cubicBezTo>
                        <a:pt x="0" y="66"/>
                        <a:pt x="2" y="55"/>
                        <a:pt x="5" y="45"/>
                      </a:cubicBezTo>
                      <a:cubicBezTo>
                        <a:pt x="9" y="36"/>
                        <a:pt x="14" y="27"/>
                        <a:pt x="20" y="21"/>
                      </a:cubicBezTo>
                      <a:cubicBezTo>
                        <a:pt x="26" y="14"/>
                        <a:pt x="34" y="9"/>
                        <a:pt x="43" y="6"/>
                      </a:cubicBezTo>
                      <a:cubicBezTo>
                        <a:pt x="52" y="2"/>
                        <a:pt x="62" y="0"/>
                        <a:pt x="73" y="0"/>
                      </a:cubicBezTo>
                      <a:cubicBezTo>
                        <a:pt x="83" y="0"/>
                        <a:pt x="93" y="2"/>
                        <a:pt x="102" y="6"/>
                      </a:cubicBezTo>
                      <a:cubicBezTo>
                        <a:pt x="111" y="9"/>
                        <a:pt x="119" y="14"/>
                        <a:pt x="125" y="21"/>
                      </a:cubicBezTo>
                      <a:cubicBezTo>
                        <a:pt x="131" y="28"/>
                        <a:pt x="136" y="36"/>
                        <a:pt x="140" y="46"/>
                      </a:cubicBezTo>
                      <a:cubicBezTo>
                        <a:pt x="143" y="56"/>
                        <a:pt x="145" y="68"/>
                        <a:pt x="145" y="81"/>
                      </a:cubicBezTo>
                      <a:cubicBezTo>
                        <a:pt x="145" y="92"/>
                        <a:pt x="145" y="92"/>
                        <a:pt x="145" y="92"/>
                      </a:cubicBezTo>
                      <a:cubicBezTo>
                        <a:pt x="30" y="92"/>
                        <a:pt x="30" y="92"/>
                        <a:pt x="30" y="92"/>
                      </a:cubicBezTo>
                      <a:cubicBezTo>
                        <a:pt x="31" y="107"/>
                        <a:pt x="35" y="119"/>
                        <a:pt x="42" y="127"/>
                      </a:cubicBezTo>
                      <a:cubicBezTo>
                        <a:pt x="50" y="136"/>
                        <a:pt x="60" y="140"/>
                        <a:pt x="73" y="140"/>
                      </a:cubicBezTo>
                      <a:cubicBezTo>
                        <a:pt x="83" y="140"/>
                        <a:pt x="91" y="138"/>
                        <a:pt x="98" y="134"/>
                      </a:cubicBezTo>
                      <a:cubicBezTo>
                        <a:pt x="105" y="130"/>
                        <a:pt x="110" y="124"/>
                        <a:pt x="113" y="115"/>
                      </a:cubicBezTo>
                      <a:cubicBezTo>
                        <a:pt x="143" y="115"/>
                        <a:pt x="143" y="115"/>
                        <a:pt x="143" y="115"/>
                      </a:cubicBezTo>
                      <a:cubicBezTo>
                        <a:pt x="139" y="132"/>
                        <a:pt x="132" y="145"/>
                        <a:pt x="120" y="153"/>
                      </a:cubicBezTo>
                      <a:cubicBezTo>
                        <a:pt x="108" y="162"/>
                        <a:pt x="93" y="166"/>
                        <a:pt x="74" y="166"/>
                      </a:cubicBezTo>
                      <a:close/>
                      <a:moveTo>
                        <a:pt x="73" y="27"/>
                      </a:moveTo>
                      <a:cubicBezTo>
                        <a:pt x="60" y="27"/>
                        <a:pt x="51" y="30"/>
                        <a:pt x="44" y="37"/>
                      </a:cubicBezTo>
                      <a:cubicBezTo>
                        <a:pt x="37" y="44"/>
                        <a:pt x="32" y="55"/>
                        <a:pt x="31" y="68"/>
                      </a:cubicBezTo>
                      <a:cubicBezTo>
                        <a:pt x="115" y="68"/>
                        <a:pt x="115" y="68"/>
                        <a:pt x="115" y="68"/>
                      </a:cubicBezTo>
                      <a:cubicBezTo>
                        <a:pt x="112" y="40"/>
                        <a:pt x="98" y="27"/>
                        <a:pt x="73" y="2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507" name="Google Shape;507;p25"/>
                <p:cNvSpPr/>
                <p:nvPr/>
              </p:nvSpPr>
              <p:spPr>
                <a:xfrm>
                  <a:off x="1105614" y="-749063"/>
                  <a:ext cx="131869" cy="157654"/>
                </a:xfrm>
                <a:custGeom>
                  <a:rect b="b" l="l" r="r" t="t"/>
                  <a:pathLst>
                    <a:path extrusionOk="0" h="202" w="169">
                      <a:moveTo>
                        <a:pt x="0" y="134"/>
                      </a:moveTo>
                      <a:cubicBezTo>
                        <a:pt x="16" y="134"/>
                        <a:pt x="16" y="134"/>
                        <a:pt x="16" y="134"/>
                      </a:cubicBezTo>
                      <a:cubicBezTo>
                        <a:pt x="19" y="129"/>
                        <a:pt x="22" y="124"/>
                        <a:pt x="25" y="119"/>
                      </a:cubicBezTo>
                      <a:cubicBezTo>
                        <a:pt x="27" y="114"/>
                        <a:pt x="29" y="108"/>
                        <a:pt x="30" y="102"/>
                      </a:cubicBezTo>
                      <a:cubicBezTo>
                        <a:pt x="31" y="95"/>
                        <a:pt x="32" y="87"/>
                        <a:pt x="33" y="79"/>
                      </a:cubicBezTo>
                      <a:cubicBezTo>
                        <a:pt x="33" y="70"/>
                        <a:pt x="34" y="60"/>
                        <a:pt x="34" y="48"/>
                      </a:cubicBezTo>
                      <a:cubicBezTo>
                        <a:pt x="34" y="0"/>
                        <a:pt x="34" y="0"/>
                        <a:pt x="34" y="0"/>
                      </a:cubicBezTo>
                      <a:cubicBezTo>
                        <a:pt x="149" y="0"/>
                        <a:pt x="149" y="0"/>
                        <a:pt x="149" y="0"/>
                      </a:cubicBezTo>
                      <a:cubicBezTo>
                        <a:pt x="149" y="134"/>
                        <a:pt x="149" y="134"/>
                        <a:pt x="149" y="134"/>
                      </a:cubicBezTo>
                      <a:cubicBezTo>
                        <a:pt x="169" y="134"/>
                        <a:pt x="169" y="134"/>
                        <a:pt x="169" y="134"/>
                      </a:cubicBezTo>
                      <a:cubicBezTo>
                        <a:pt x="169" y="202"/>
                        <a:pt x="169" y="202"/>
                        <a:pt x="169" y="202"/>
                      </a:cubicBezTo>
                      <a:cubicBezTo>
                        <a:pt x="141" y="202"/>
                        <a:pt x="141" y="202"/>
                        <a:pt x="141" y="202"/>
                      </a:cubicBezTo>
                      <a:cubicBezTo>
                        <a:pt x="141" y="161"/>
                        <a:pt x="141" y="161"/>
                        <a:pt x="141" y="161"/>
                      </a:cubicBezTo>
                      <a:cubicBezTo>
                        <a:pt x="28" y="161"/>
                        <a:pt x="28" y="161"/>
                        <a:pt x="28" y="161"/>
                      </a:cubicBezTo>
                      <a:cubicBezTo>
                        <a:pt x="28" y="202"/>
                        <a:pt x="28" y="202"/>
                        <a:pt x="28" y="202"/>
                      </a:cubicBezTo>
                      <a:cubicBezTo>
                        <a:pt x="0" y="202"/>
                        <a:pt x="0" y="202"/>
                        <a:pt x="0" y="202"/>
                      </a:cubicBezTo>
                      <a:lnTo>
                        <a:pt x="0" y="134"/>
                      </a:lnTo>
                      <a:close/>
                      <a:moveTo>
                        <a:pt x="121" y="134"/>
                      </a:moveTo>
                      <a:cubicBezTo>
                        <a:pt x="121" y="26"/>
                        <a:pt x="121" y="26"/>
                        <a:pt x="121" y="26"/>
                      </a:cubicBezTo>
                      <a:cubicBezTo>
                        <a:pt x="61" y="26"/>
                        <a:pt x="61" y="26"/>
                        <a:pt x="61" y="26"/>
                      </a:cubicBezTo>
                      <a:cubicBezTo>
                        <a:pt x="61" y="48"/>
                        <a:pt x="61" y="48"/>
                        <a:pt x="61" y="48"/>
                      </a:cubicBezTo>
                      <a:cubicBezTo>
                        <a:pt x="61" y="59"/>
                        <a:pt x="61" y="68"/>
                        <a:pt x="61" y="76"/>
                      </a:cubicBezTo>
                      <a:cubicBezTo>
                        <a:pt x="60" y="84"/>
                        <a:pt x="60" y="92"/>
                        <a:pt x="58" y="99"/>
                      </a:cubicBezTo>
                      <a:cubicBezTo>
                        <a:pt x="57" y="105"/>
                        <a:pt x="56" y="112"/>
                        <a:pt x="54" y="117"/>
                      </a:cubicBezTo>
                      <a:cubicBezTo>
                        <a:pt x="53" y="123"/>
                        <a:pt x="51" y="128"/>
                        <a:pt x="48" y="134"/>
                      </a:cubicBezTo>
                      <a:cubicBezTo>
                        <a:pt x="48" y="134"/>
                        <a:pt x="48" y="134"/>
                        <a:pt x="48" y="134"/>
                      </a:cubicBezTo>
                      <a:lnTo>
                        <a:pt x="121" y="134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508" name="Google Shape;508;p25"/>
                <p:cNvSpPr/>
                <p:nvPr/>
              </p:nvSpPr>
              <p:spPr>
                <a:xfrm>
                  <a:off x="1261057" y="-749063"/>
                  <a:ext cx="103138" cy="125976"/>
                </a:xfrm>
                <a:custGeom>
                  <a:rect b="b" l="l" r="r" t="t"/>
                  <a:pathLst>
                    <a:path extrusionOk="0" h="171" w="140">
                      <a:moveTo>
                        <a:pt x="0" y="0"/>
                      </a:moveTo>
                      <a:lnTo>
                        <a:pt x="140" y="0"/>
                      </a:lnTo>
                      <a:lnTo>
                        <a:pt x="140" y="171"/>
                      </a:lnTo>
                      <a:lnTo>
                        <a:pt x="109" y="171"/>
                      </a:lnTo>
                      <a:lnTo>
                        <a:pt x="109" y="28"/>
                      </a:lnTo>
                      <a:lnTo>
                        <a:pt x="31" y="28"/>
                      </a:lnTo>
                      <a:lnTo>
                        <a:pt x="31" y="171"/>
                      </a:lnTo>
                      <a:lnTo>
                        <a:pt x="0" y="17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509" name="Google Shape;509;p25"/>
                <p:cNvSpPr/>
                <p:nvPr/>
              </p:nvSpPr>
              <p:spPr>
                <a:xfrm>
                  <a:off x="1401030" y="-751273"/>
                  <a:ext cx="113452" cy="177545"/>
                </a:xfrm>
                <a:custGeom>
                  <a:rect b="b" l="l" r="r" t="t"/>
                  <a:pathLst>
                    <a:path extrusionOk="0" h="228" w="145">
                      <a:moveTo>
                        <a:pt x="0" y="3"/>
                      </a:moveTo>
                      <a:cubicBezTo>
                        <a:pt x="23" y="3"/>
                        <a:pt x="23" y="3"/>
                        <a:pt x="23" y="3"/>
                      </a:cubicBezTo>
                      <a:cubicBezTo>
                        <a:pt x="26" y="25"/>
                        <a:pt x="26" y="25"/>
                        <a:pt x="26" y="25"/>
                      </a:cubicBezTo>
                      <a:cubicBezTo>
                        <a:pt x="27" y="25"/>
                        <a:pt x="27" y="25"/>
                        <a:pt x="27" y="25"/>
                      </a:cubicBezTo>
                      <a:cubicBezTo>
                        <a:pt x="34" y="16"/>
                        <a:pt x="42" y="10"/>
                        <a:pt x="50" y="6"/>
                      </a:cubicBezTo>
                      <a:cubicBezTo>
                        <a:pt x="59" y="2"/>
                        <a:pt x="68" y="0"/>
                        <a:pt x="80" y="0"/>
                      </a:cubicBezTo>
                      <a:cubicBezTo>
                        <a:pt x="90" y="0"/>
                        <a:pt x="98" y="2"/>
                        <a:pt x="106" y="5"/>
                      </a:cubicBezTo>
                      <a:cubicBezTo>
                        <a:pt x="114" y="9"/>
                        <a:pt x="121" y="13"/>
                        <a:pt x="127" y="20"/>
                      </a:cubicBezTo>
                      <a:cubicBezTo>
                        <a:pt x="133" y="27"/>
                        <a:pt x="137" y="35"/>
                        <a:pt x="140" y="44"/>
                      </a:cubicBezTo>
                      <a:cubicBezTo>
                        <a:pt x="143" y="54"/>
                        <a:pt x="145" y="66"/>
                        <a:pt x="145" y="79"/>
                      </a:cubicBezTo>
                      <a:cubicBezTo>
                        <a:pt x="145" y="88"/>
                        <a:pt x="145" y="88"/>
                        <a:pt x="145" y="88"/>
                      </a:cubicBezTo>
                      <a:cubicBezTo>
                        <a:pt x="145" y="101"/>
                        <a:pt x="143" y="112"/>
                        <a:pt x="140" y="122"/>
                      </a:cubicBezTo>
                      <a:cubicBezTo>
                        <a:pt x="137" y="131"/>
                        <a:pt x="132" y="140"/>
                        <a:pt x="127" y="146"/>
                      </a:cubicBezTo>
                      <a:cubicBezTo>
                        <a:pt x="121" y="153"/>
                        <a:pt x="114" y="158"/>
                        <a:pt x="106" y="161"/>
                      </a:cubicBezTo>
                      <a:cubicBezTo>
                        <a:pt x="98" y="164"/>
                        <a:pt x="89" y="166"/>
                        <a:pt x="80" y="166"/>
                      </a:cubicBezTo>
                      <a:cubicBezTo>
                        <a:pt x="69" y="166"/>
                        <a:pt x="60" y="164"/>
                        <a:pt x="52" y="161"/>
                      </a:cubicBezTo>
                      <a:cubicBezTo>
                        <a:pt x="44" y="158"/>
                        <a:pt x="37" y="152"/>
                        <a:pt x="30" y="144"/>
                      </a:cubicBezTo>
                      <a:cubicBezTo>
                        <a:pt x="29" y="144"/>
                        <a:pt x="29" y="144"/>
                        <a:pt x="29" y="144"/>
                      </a:cubicBezTo>
                      <a:cubicBezTo>
                        <a:pt x="29" y="228"/>
                        <a:pt x="29" y="228"/>
                        <a:pt x="29" y="228"/>
                      </a:cubicBezTo>
                      <a:cubicBezTo>
                        <a:pt x="0" y="228"/>
                        <a:pt x="0" y="228"/>
                        <a:pt x="0" y="228"/>
                      </a:cubicBezTo>
                      <a:lnTo>
                        <a:pt x="0" y="3"/>
                      </a:lnTo>
                      <a:close/>
                      <a:moveTo>
                        <a:pt x="72" y="140"/>
                      </a:moveTo>
                      <a:cubicBezTo>
                        <a:pt x="85" y="140"/>
                        <a:pt x="95" y="136"/>
                        <a:pt x="103" y="127"/>
                      </a:cubicBezTo>
                      <a:cubicBezTo>
                        <a:pt x="111" y="119"/>
                        <a:pt x="115" y="105"/>
                        <a:pt x="115" y="88"/>
                      </a:cubicBezTo>
                      <a:cubicBezTo>
                        <a:pt x="115" y="79"/>
                        <a:pt x="115" y="79"/>
                        <a:pt x="115" y="79"/>
                      </a:cubicBezTo>
                      <a:cubicBezTo>
                        <a:pt x="115" y="61"/>
                        <a:pt x="111" y="48"/>
                        <a:pt x="103" y="40"/>
                      </a:cubicBezTo>
                      <a:cubicBezTo>
                        <a:pt x="95" y="31"/>
                        <a:pt x="85" y="27"/>
                        <a:pt x="72" y="27"/>
                      </a:cubicBezTo>
                      <a:cubicBezTo>
                        <a:pt x="59" y="27"/>
                        <a:pt x="49" y="31"/>
                        <a:pt x="41" y="39"/>
                      </a:cubicBezTo>
                      <a:cubicBezTo>
                        <a:pt x="33" y="48"/>
                        <a:pt x="29" y="61"/>
                        <a:pt x="29" y="79"/>
                      </a:cubicBezTo>
                      <a:cubicBezTo>
                        <a:pt x="29" y="88"/>
                        <a:pt x="29" y="88"/>
                        <a:pt x="29" y="88"/>
                      </a:cubicBezTo>
                      <a:cubicBezTo>
                        <a:pt x="29" y="105"/>
                        <a:pt x="33" y="118"/>
                        <a:pt x="41" y="127"/>
                      </a:cubicBezTo>
                      <a:cubicBezTo>
                        <a:pt x="49" y="135"/>
                        <a:pt x="59" y="140"/>
                        <a:pt x="72" y="14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510" name="Google Shape;510;p25"/>
                <p:cNvSpPr/>
                <p:nvPr/>
              </p:nvSpPr>
              <p:spPr>
                <a:xfrm>
                  <a:off x="1544687" y="-749063"/>
                  <a:ext cx="107558" cy="125976"/>
                </a:xfrm>
                <a:custGeom>
                  <a:rect b="b" l="l" r="r" t="t"/>
                  <a:pathLst>
                    <a:path extrusionOk="0" h="171" w="146">
                      <a:moveTo>
                        <a:pt x="0" y="0"/>
                      </a:moveTo>
                      <a:lnTo>
                        <a:pt x="30" y="0"/>
                      </a:lnTo>
                      <a:lnTo>
                        <a:pt x="30" y="132"/>
                      </a:lnTo>
                      <a:lnTo>
                        <a:pt x="31" y="132"/>
                      </a:lnTo>
                      <a:lnTo>
                        <a:pt x="105" y="0"/>
                      </a:lnTo>
                      <a:lnTo>
                        <a:pt x="146" y="0"/>
                      </a:lnTo>
                      <a:lnTo>
                        <a:pt x="146" y="171"/>
                      </a:lnTo>
                      <a:lnTo>
                        <a:pt x="116" y="171"/>
                      </a:lnTo>
                      <a:lnTo>
                        <a:pt x="116" y="37"/>
                      </a:lnTo>
                      <a:lnTo>
                        <a:pt x="114" y="37"/>
                      </a:lnTo>
                      <a:lnTo>
                        <a:pt x="40" y="171"/>
                      </a:lnTo>
                      <a:lnTo>
                        <a:pt x="0" y="17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511" name="Google Shape;511;p25"/>
                <p:cNvSpPr/>
                <p:nvPr/>
              </p:nvSpPr>
              <p:spPr>
                <a:xfrm>
                  <a:off x="1689816" y="-749063"/>
                  <a:ext cx="107558" cy="125976"/>
                </a:xfrm>
                <a:custGeom>
                  <a:rect b="b" l="l" r="r" t="t"/>
                  <a:pathLst>
                    <a:path extrusionOk="0" h="171" w="146">
                      <a:moveTo>
                        <a:pt x="0" y="0"/>
                      </a:moveTo>
                      <a:lnTo>
                        <a:pt x="31" y="0"/>
                      </a:lnTo>
                      <a:lnTo>
                        <a:pt x="31" y="69"/>
                      </a:lnTo>
                      <a:lnTo>
                        <a:pt x="115" y="69"/>
                      </a:lnTo>
                      <a:lnTo>
                        <a:pt x="115" y="0"/>
                      </a:lnTo>
                      <a:lnTo>
                        <a:pt x="146" y="0"/>
                      </a:lnTo>
                      <a:lnTo>
                        <a:pt x="146" y="171"/>
                      </a:lnTo>
                      <a:lnTo>
                        <a:pt x="115" y="171"/>
                      </a:lnTo>
                      <a:lnTo>
                        <a:pt x="115" y="97"/>
                      </a:lnTo>
                      <a:lnTo>
                        <a:pt x="31" y="97"/>
                      </a:lnTo>
                      <a:lnTo>
                        <a:pt x="31" y="171"/>
                      </a:lnTo>
                      <a:lnTo>
                        <a:pt x="0" y="17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512" name="Google Shape;512;p25"/>
                <p:cNvSpPr/>
                <p:nvPr/>
              </p:nvSpPr>
              <p:spPr>
                <a:xfrm>
                  <a:off x="1834946" y="-749063"/>
                  <a:ext cx="108294" cy="125976"/>
                </a:xfrm>
                <a:custGeom>
                  <a:rect b="b" l="l" r="r" t="t"/>
                  <a:pathLst>
                    <a:path extrusionOk="0" h="171" w="147">
                      <a:moveTo>
                        <a:pt x="0" y="0"/>
                      </a:moveTo>
                      <a:lnTo>
                        <a:pt x="31" y="0"/>
                      </a:lnTo>
                      <a:lnTo>
                        <a:pt x="31" y="132"/>
                      </a:lnTo>
                      <a:lnTo>
                        <a:pt x="32" y="132"/>
                      </a:lnTo>
                      <a:lnTo>
                        <a:pt x="106" y="0"/>
                      </a:lnTo>
                      <a:lnTo>
                        <a:pt x="147" y="0"/>
                      </a:lnTo>
                      <a:lnTo>
                        <a:pt x="147" y="171"/>
                      </a:lnTo>
                      <a:lnTo>
                        <a:pt x="116" y="171"/>
                      </a:lnTo>
                      <a:lnTo>
                        <a:pt x="116" y="37"/>
                      </a:lnTo>
                      <a:lnTo>
                        <a:pt x="115" y="37"/>
                      </a:lnTo>
                      <a:lnTo>
                        <a:pt x="41" y="171"/>
                      </a:lnTo>
                      <a:lnTo>
                        <a:pt x="0" y="17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513" name="Google Shape;513;p25"/>
                <p:cNvSpPr/>
                <p:nvPr/>
              </p:nvSpPr>
              <p:spPr>
                <a:xfrm>
                  <a:off x="1980812" y="-749063"/>
                  <a:ext cx="132606" cy="125976"/>
                </a:xfrm>
                <a:custGeom>
                  <a:rect b="b" l="l" r="r" t="t"/>
                  <a:pathLst>
                    <a:path extrusionOk="0" h="171" w="180">
                      <a:moveTo>
                        <a:pt x="0" y="0"/>
                      </a:moveTo>
                      <a:lnTo>
                        <a:pt x="45" y="0"/>
                      </a:lnTo>
                      <a:lnTo>
                        <a:pt x="91" y="96"/>
                      </a:lnTo>
                      <a:lnTo>
                        <a:pt x="91" y="96"/>
                      </a:lnTo>
                      <a:lnTo>
                        <a:pt x="136" y="0"/>
                      </a:lnTo>
                      <a:lnTo>
                        <a:pt x="180" y="0"/>
                      </a:lnTo>
                      <a:lnTo>
                        <a:pt x="180" y="171"/>
                      </a:lnTo>
                      <a:lnTo>
                        <a:pt x="149" y="171"/>
                      </a:lnTo>
                      <a:lnTo>
                        <a:pt x="149" y="37"/>
                      </a:lnTo>
                      <a:lnTo>
                        <a:pt x="149" y="37"/>
                      </a:lnTo>
                      <a:lnTo>
                        <a:pt x="106" y="131"/>
                      </a:lnTo>
                      <a:lnTo>
                        <a:pt x="75" y="131"/>
                      </a:lnTo>
                      <a:lnTo>
                        <a:pt x="31" y="37"/>
                      </a:lnTo>
                      <a:lnTo>
                        <a:pt x="31" y="37"/>
                      </a:lnTo>
                      <a:lnTo>
                        <a:pt x="31" y="171"/>
                      </a:lnTo>
                      <a:lnTo>
                        <a:pt x="0" y="17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514" name="Google Shape;514;p25"/>
                <p:cNvSpPr/>
                <p:nvPr/>
              </p:nvSpPr>
              <p:spPr>
                <a:xfrm>
                  <a:off x="2142149" y="-751273"/>
                  <a:ext cx="105348" cy="129659"/>
                </a:xfrm>
                <a:custGeom>
                  <a:rect b="b" l="l" r="r" t="t"/>
                  <a:pathLst>
                    <a:path extrusionOk="0" h="166" w="135">
                      <a:moveTo>
                        <a:pt x="55" y="166"/>
                      </a:moveTo>
                      <a:cubicBezTo>
                        <a:pt x="37" y="166"/>
                        <a:pt x="23" y="162"/>
                        <a:pt x="14" y="153"/>
                      </a:cubicBezTo>
                      <a:cubicBezTo>
                        <a:pt x="5" y="145"/>
                        <a:pt x="0" y="133"/>
                        <a:pt x="0" y="118"/>
                      </a:cubicBezTo>
                      <a:cubicBezTo>
                        <a:pt x="0" y="102"/>
                        <a:pt x="6" y="89"/>
                        <a:pt x="16" y="80"/>
                      </a:cubicBezTo>
                      <a:cubicBezTo>
                        <a:pt x="27" y="71"/>
                        <a:pt x="45" y="66"/>
                        <a:pt x="69" y="66"/>
                      </a:cubicBezTo>
                      <a:cubicBezTo>
                        <a:pt x="106" y="66"/>
                        <a:pt x="106" y="66"/>
                        <a:pt x="106" y="66"/>
                      </a:cubicBezTo>
                      <a:cubicBezTo>
                        <a:pt x="106" y="57"/>
                        <a:pt x="106" y="57"/>
                        <a:pt x="106" y="57"/>
                      </a:cubicBezTo>
                      <a:cubicBezTo>
                        <a:pt x="106" y="47"/>
                        <a:pt x="104" y="39"/>
                        <a:pt x="98" y="34"/>
                      </a:cubicBezTo>
                      <a:cubicBezTo>
                        <a:pt x="93" y="29"/>
                        <a:pt x="84" y="27"/>
                        <a:pt x="71" y="27"/>
                      </a:cubicBezTo>
                      <a:cubicBezTo>
                        <a:pt x="59" y="27"/>
                        <a:pt x="51" y="29"/>
                        <a:pt x="46" y="33"/>
                      </a:cubicBezTo>
                      <a:cubicBezTo>
                        <a:pt x="40" y="37"/>
                        <a:pt x="37" y="42"/>
                        <a:pt x="36" y="48"/>
                      </a:cubicBezTo>
                      <a:cubicBezTo>
                        <a:pt x="7" y="48"/>
                        <a:pt x="7" y="48"/>
                        <a:pt x="7" y="48"/>
                      </a:cubicBezTo>
                      <a:cubicBezTo>
                        <a:pt x="7" y="41"/>
                        <a:pt x="9" y="35"/>
                        <a:pt x="12" y="29"/>
                      </a:cubicBezTo>
                      <a:cubicBezTo>
                        <a:pt x="15" y="23"/>
                        <a:pt x="19" y="18"/>
                        <a:pt x="24" y="14"/>
                      </a:cubicBezTo>
                      <a:cubicBezTo>
                        <a:pt x="29" y="10"/>
                        <a:pt x="36" y="6"/>
                        <a:pt x="44" y="4"/>
                      </a:cubicBezTo>
                      <a:cubicBezTo>
                        <a:pt x="52" y="1"/>
                        <a:pt x="61" y="0"/>
                        <a:pt x="71" y="0"/>
                      </a:cubicBezTo>
                      <a:cubicBezTo>
                        <a:pt x="93" y="0"/>
                        <a:pt x="109" y="5"/>
                        <a:pt x="120" y="15"/>
                      </a:cubicBezTo>
                      <a:cubicBezTo>
                        <a:pt x="130" y="25"/>
                        <a:pt x="135" y="40"/>
                        <a:pt x="135" y="59"/>
                      </a:cubicBezTo>
                      <a:cubicBezTo>
                        <a:pt x="135" y="164"/>
                        <a:pt x="135" y="164"/>
                        <a:pt x="135" y="164"/>
                      </a:cubicBezTo>
                      <a:cubicBezTo>
                        <a:pt x="113" y="164"/>
                        <a:pt x="113" y="164"/>
                        <a:pt x="113" y="164"/>
                      </a:cubicBezTo>
                      <a:cubicBezTo>
                        <a:pt x="109" y="139"/>
                        <a:pt x="109" y="139"/>
                        <a:pt x="109" y="139"/>
                      </a:cubicBezTo>
                      <a:cubicBezTo>
                        <a:pt x="109" y="139"/>
                        <a:pt x="109" y="139"/>
                        <a:pt x="109" y="139"/>
                      </a:cubicBezTo>
                      <a:cubicBezTo>
                        <a:pt x="95" y="157"/>
                        <a:pt x="78" y="166"/>
                        <a:pt x="55" y="166"/>
                      </a:cubicBezTo>
                      <a:close/>
                      <a:moveTo>
                        <a:pt x="58" y="140"/>
                      </a:moveTo>
                      <a:cubicBezTo>
                        <a:pt x="65" y="140"/>
                        <a:pt x="71" y="139"/>
                        <a:pt x="77" y="136"/>
                      </a:cubicBezTo>
                      <a:cubicBezTo>
                        <a:pt x="83" y="134"/>
                        <a:pt x="88" y="131"/>
                        <a:pt x="92" y="127"/>
                      </a:cubicBezTo>
                      <a:cubicBezTo>
                        <a:pt x="97" y="123"/>
                        <a:pt x="100" y="118"/>
                        <a:pt x="103" y="113"/>
                      </a:cubicBezTo>
                      <a:cubicBezTo>
                        <a:pt x="105" y="108"/>
                        <a:pt x="106" y="102"/>
                        <a:pt x="106" y="96"/>
                      </a:cubicBezTo>
                      <a:cubicBezTo>
                        <a:pt x="106" y="90"/>
                        <a:pt x="106" y="90"/>
                        <a:pt x="106" y="90"/>
                      </a:cubicBezTo>
                      <a:cubicBezTo>
                        <a:pt x="71" y="90"/>
                        <a:pt x="71" y="90"/>
                        <a:pt x="71" y="90"/>
                      </a:cubicBezTo>
                      <a:cubicBezTo>
                        <a:pt x="56" y="90"/>
                        <a:pt x="45" y="93"/>
                        <a:pt x="39" y="98"/>
                      </a:cubicBezTo>
                      <a:cubicBezTo>
                        <a:pt x="33" y="103"/>
                        <a:pt x="30" y="110"/>
                        <a:pt x="30" y="118"/>
                      </a:cubicBezTo>
                      <a:cubicBezTo>
                        <a:pt x="30" y="124"/>
                        <a:pt x="33" y="130"/>
                        <a:pt x="37" y="134"/>
                      </a:cubicBezTo>
                      <a:cubicBezTo>
                        <a:pt x="42" y="138"/>
                        <a:pt x="49" y="140"/>
                        <a:pt x="58" y="14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515" name="Google Shape;515;p25"/>
                <p:cNvSpPr/>
                <p:nvPr/>
              </p:nvSpPr>
              <p:spPr>
                <a:xfrm>
                  <a:off x="2263705" y="-749063"/>
                  <a:ext cx="103138" cy="125976"/>
                </a:xfrm>
                <a:custGeom>
                  <a:rect b="b" l="l" r="r" t="t"/>
                  <a:pathLst>
                    <a:path extrusionOk="0" h="171" w="140">
                      <a:moveTo>
                        <a:pt x="55" y="28"/>
                      </a:moveTo>
                      <a:lnTo>
                        <a:pt x="0" y="28"/>
                      </a:lnTo>
                      <a:lnTo>
                        <a:pt x="0" y="0"/>
                      </a:lnTo>
                      <a:lnTo>
                        <a:pt x="140" y="0"/>
                      </a:lnTo>
                      <a:lnTo>
                        <a:pt x="140" y="28"/>
                      </a:lnTo>
                      <a:lnTo>
                        <a:pt x="86" y="28"/>
                      </a:lnTo>
                      <a:lnTo>
                        <a:pt x="86" y="171"/>
                      </a:lnTo>
                      <a:lnTo>
                        <a:pt x="55" y="171"/>
                      </a:lnTo>
                      <a:lnTo>
                        <a:pt x="55" y="28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516" name="Google Shape;516;p25"/>
                <p:cNvSpPr/>
                <p:nvPr/>
              </p:nvSpPr>
              <p:spPr>
                <a:xfrm>
                  <a:off x="2377156" y="-751273"/>
                  <a:ext cx="111978" cy="129659"/>
                </a:xfrm>
                <a:custGeom>
                  <a:rect b="b" l="l" r="r" t="t"/>
                  <a:pathLst>
                    <a:path extrusionOk="0" h="166" w="144">
                      <a:moveTo>
                        <a:pt x="74" y="166"/>
                      </a:moveTo>
                      <a:cubicBezTo>
                        <a:pt x="62" y="166"/>
                        <a:pt x="52" y="164"/>
                        <a:pt x="43" y="161"/>
                      </a:cubicBezTo>
                      <a:cubicBezTo>
                        <a:pt x="34" y="157"/>
                        <a:pt x="26" y="152"/>
                        <a:pt x="20" y="145"/>
                      </a:cubicBezTo>
                      <a:cubicBezTo>
                        <a:pt x="13" y="139"/>
                        <a:pt x="8" y="130"/>
                        <a:pt x="5" y="121"/>
                      </a:cubicBezTo>
                      <a:cubicBezTo>
                        <a:pt x="2" y="111"/>
                        <a:pt x="0" y="100"/>
                        <a:pt x="0" y="88"/>
                      </a:cubicBezTo>
                      <a:cubicBezTo>
                        <a:pt x="0" y="79"/>
                        <a:pt x="0" y="79"/>
                        <a:pt x="0" y="79"/>
                      </a:cubicBezTo>
                      <a:cubicBezTo>
                        <a:pt x="0" y="66"/>
                        <a:pt x="2" y="55"/>
                        <a:pt x="5" y="45"/>
                      </a:cubicBezTo>
                      <a:cubicBezTo>
                        <a:pt x="8" y="36"/>
                        <a:pt x="13" y="27"/>
                        <a:pt x="20" y="21"/>
                      </a:cubicBezTo>
                      <a:cubicBezTo>
                        <a:pt x="26" y="14"/>
                        <a:pt x="34" y="9"/>
                        <a:pt x="42" y="6"/>
                      </a:cubicBezTo>
                      <a:cubicBezTo>
                        <a:pt x="51" y="2"/>
                        <a:pt x="61" y="0"/>
                        <a:pt x="72" y="0"/>
                      </a:cubicBezTo>
                      <a:cubicBezTo>
                        <a:pt x="83" y="0"/>
                        <a:pt x="93" y="2"/>
                        <a:pt x="102" y="6"/>
                      </a:cubicBezTo>
                      <a:cubicBezTo>
                        <a:pt x="111" y="9"/>
                        <a:pt x="118" y="14"/>
                        <a:pt x="125" y="21"/>
                      </a:cubicBezTo>
                      <a:cubicBezTo>
                        <a:pt x="131" y="28"/>
                        <a:pt x="136" y="36"/>
                        <a:pt x="139" y="46"/>
                      </a:cubicBezTo>
                      <a:cubicBezTo>
                        <a:pt x="143" y="56"/>
                        <a:pt x="144" y="68"/>
                        <a:pt x="144" y="81"/>
                      </a:cubicBezTo>
                      <a:cubicBezTo>
                        <a:pt x="144" y="92"/>
                        <a:pt x="144" y="92"/>
                        <a:pt x="144" y="92"/>
                      </a:cubicBezTo>
                      <a:cubicBezTo>
                        <a:pt x="30" y="92"/>
                        <a:pt x="30" y="92"/>
                        <a:pt x="30" y="92"/>
                      </a:cubicBezTo>
                      <a:cubicBezTo>
                        <a:pt x="30" y="107"/>
                        <a:pt x="34" y="119"/>
                        <a:pt x="42" y="127"/>
                      </a:cubicBezTo>
                      <a:cubicBezTo>
                        <a:pt x="49" y="136"/>
                        <a:pt x="59" y="140"/>
                        <a:pt x="72" y="140"/>
                      </a:cubicBezTo>
                      <a:cubicBezTo>
                        <a:pt x="82" y="140"/>
                        <a:pt x="91" y="138"/>
                        <a:pt x="98" y="134"/>
                      </a:cubicBezTo>
                      <a:cubicBezTo>
                        <a:pt x="104" y="130"/>
                        <a:pt x="109" y="124"/>
                        <a:pt x="113" y="115"/>
                      </a:cubicBezTo>
                      <a:cubicBezTo>
                        <a:pt x="143" y="115"/>
                        <a:pt x="143" y="115"/>
                        <a:pt x="143" y="115"/>
                      </a:cubicBezTo>
                      <a:cubicBezTo>
                        <a:pt x="139" y="132"/>
                        <a:pt x="131" y="145"/>
                        <a:pt x="119" y="153"/>
                      </a:cubicBezTo>
                      <a:cubicBezTo>
                        <a:pt x="107" y="162"/>
                        <a:pt x="92" y="166"/>
                        <a:pt x="74" y="166"/>
                      </a:cubicBezTo>
                      <a:close/>
                      <a:moveTo>
                        <a:pt x="72" y="27"/>
                      </a:moveTo>
                      <a:cubicBezTo>
                        <a:pt x="60" y="27"/>
                        <a:pt x="50" y="30"/>
                        <a:pt x="43" y="37"/>
                      </a:cubicBezTo>
                      <a:cubicBezTo>
                        <a:pt x="36" y="44"/>
                        <a:pt x="32" y="55"/>
                        <a:pt x="30" y="68"/>
                      </a:cubicBezTo>
                      <a:cubicBezTo>
                        <a:pt x="114" y="68"/>
                        <a:pt x="114" y="68"/>
                        <a:pt x="114" y="68"/>
                      </a:cubicBezTo>
                      <a:cubicBezTo>
                        <a:pt x="112" y="40"/>
                        <a:pt x="98" y="27"/>
                        <a:pt x="72" y="2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517" name="Google Shape;517;p25"/>
                <p:cNvSpPr/>
                <p:nvPr/>
              </p:nvSpPr>
              <p:spPr>
                <a:xfrm>
                  <a:off x="2502395" y="-749063"/>
                  <a:ext cx="114188" cy="127449"/>
                </a:xfrm>
                <a:custGeom>
                  <a:rect b="b" l="l" r="r" t="t"/>
                  <a:pathLst>
                    <a:path extrusionOk="0" h="163" w="146">
                      <a:moveTo>
                        <a:pt x="0" y="137"/>
                      </a:moveTo>
                      <a:cubicBezTo>
                        <a:pt x="4" y="137"/>
                        <a:pt x="4" y="137"/>
                        <a:pt x="4" y="137"/>
                      </a:cubicBezTo>
                      <a:cubicBezTo>
                        <a:pt x="11" y="137"/>
                        <a:pt x="15" y="135"/>
                        <a:pt x="19" y="131"/>
                      </a:cubicBezTo>
                      <a:cubicBezTo>
                        <a:pt x="23" y="127"/>
                        <a:pt x="25" y="121"/>
                        <a:pt x="27" y="113"/>
                      </a:cubicBezTo>
                      <a:cubicBezTo>
                        <a:pt x="28" y="106"/>
                        <a:pt x="29" y="96"/>
                        <a:pt x="30" y="86"/>
                      </a:cubicBezTo>
                      <a:cubicBezTo>
                        <a:pt x="30" y="75"/>
                        <a:pt x="30" y="63"/>
                        <a:pt x="30" y="50"/>
                      </a:cubicBezTo>
                      <a:cubicBezTo>
                        <a:pt x="30" y="0"/>
                        <a:pt x="30" y="0"/>
                        <a:pt x="30" y="0"/>
                      </a:cubicBezTo>
                      <a:cubicBezTo>
                        <a:pt x="146" y="0"/>
                        <a:pt x="146" y="0"/>
                        <a:pt x="146" y="0"/>
                      </a:cubicBezTo>
                      <a:cubicBezTo>
                        <a:pt x="146" y="161"/>
                        <a:pt x="146" y="161"/>
                        <a:pt x="146" y="161"/>
                      </a:cubicBezTo>
                      <a:cubicBezTo>
                        <a:pt x="117" y="161"/>
                        <a:pt x="117" y="161"/>
                        <a:pt x="117" y="161"/>
                      </a:cubicBezTo>
                      <a:cubicBezTo>
                        <a:pt x="117" y="26"/>
                        <a:pt x="117" y="26"/>
                        <a:pt x="117" y="26"/>
                      </a:cubicBezTo>
                      <a:cubicBezTo>
                        <a:pt x="59" y="26"/>
                        <a:pt x="59" y="26"/>
                        <a:pt x="59" y="26"/>
                      </a:cubicBezTo>
                      <a:cubicBezTo>
                        <a:pt x="59" y="50"/>
                        <a:pt x="59" y="50"/>
                        <a:pt x="59" y="50"/>
                      </a:cubicBezTo>
                      <a:cubicBezTo>
                        <a:pt x="59" y="64"/>
                        <a:pt x="59" y="79"/>
                        <a:pt x="58" y="92"/>
                      </a:cubicBezTo>
                      <a:cubicBezTo>
                        <a:pt x="57" y="106"/>
                        <a:pt x="55" y="118"/>
                        <a:pt x="52" y="129"/>
                      </a:cubicBezTo>
                      <a:cubicBezTo>
                        <a:pt x="49" y="139"/>
                        <a:pt x="43" y="148"/>
                        <a:pt x="36" y="154"/>
                      </a:cubicBezTo>
                      <a:cubicBezTo>
                        <a:pt x="28" y="160"/>
                        <a:pt x="18" y="163"/>
                        <a:pt x="4" y="163"/>
                      </a:cubicBezTo>
                      <a:cubicBezTo>
                        <a:pt x="0" y="163"/>
                        <a:pt x="0" y="163"/>
                        <a:pt x="0" y="163"/>
                      </a:cubicBezTo>
                      <a:lnTo>
                        <a:pt x="0" y="137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518" name="Google Shape;518;p25"/>
                <p:cNvSpPr/>
                <p:nvPr/>
              </p:nvSpPr>
              <p:spPr>
                <a:xfrm>
                  <a:off x="2643104" y="-749063"/>
                  <a:ext cx="99454" cy="125976"/>
                </a:xfrm>
                <a:custGeom>
                  <a:rect b="b" l="l" r="r" t="t"/>
                  <a:pathLst>
                    <a:path extrusionOk="0" h="161" w="128">
                      <a:moveTo>
                        <a:pt x="36" y="99"/>
                      </a:moveTo>
                      <a:cubicBezTo>
                        <a:pt x="25" y="95"/>
                        <a:pt x="18" y="89"/>
                        <a:pt x="13" y="81"/>
                      </a:cubicBezTo>
                      <a:cubicBezTo>
                        <a:pt x="8" y="73"/>
                        <a:pt x="6" y="64"/>
                        <a:pt x="6" y="53"/>
                      </a:cubicBezTo>
                      <a:cubicBezTo>
                        <a:pt x="6" y="36"/>
                        <a:pt x="11" y="23"/>
                        <a:pt x="22" y="14"/>
                      </a:cubicBezTo>
                      <a:cubicBezTo>
                        <a:pt x="32" y="4"/>
                        <a:pt x="49" y="0"/>
                        <a:pt x="74" y="0"/>
                      </a:cubicBezTo>
                      <a:cubicBezTo>
                        <a:pt x="128" y="0"/>
                        <a:pt x="128" y="0"/>
                        <a:pt x="128" y="0"/>
                      </a:cubicBezTo>
                      <a:cubicBezTo>
                        <a:pt x="128" y="161"/>
                        <a:pt x="128" y="161"/>
                        <a:pt x="128" y="161"/>
                      </a:cubicBezTo>
                      <a:cubicBezTo>
                        <a:pt x="99" y="161"/>
                        <a:pt x="99" y="161"/>
                        <a:pt x="99" y="161"/>
                      </a:cubicBezTo>
                      <a:cubicBezTo>
                        <a:pt x="99" y="105"/>
                        <a:pt x="99" y="105"/>
                        <a:pt x="99" y="105"/>
                      </a:cubicBezTo>
                      <a:cubicBezTo>
                        <a:pt x="74" y="105"/>
                        <a:pt x="74" y="105"/>
                        <a:pt x="74" y="105"/>
                      </a:cubicBezTo>
                      <a:cubicBezTo>
                        <a:pt x="72" y="105"/>
                        <a:pt x="70" y="105"/>
                        <a:pt x="68" y="105"/>
                      </a:cubicBezTo>
                      <a:cubicBezTo>
                        <a:pt x="67" y="105"/>
                        <a:pt x="65" y="104"/>
                        <a:pt x="63" y="104"/>
                      </a:cubicBezTo>
                      <a:cubicBezTo>
                        <a:pt x="32" y="161"/>
                        <a:pt x="32" y="161"/>
                        <a:pt x="32" y="161"/>
                      </a:cubicBezTo>
                      <a:cubicBezTo>
                        <a:pt x="0" y="161"/>
                        <a:pt x="0" y="161"/>
                        <a:pt x="0" y="161"/>
                      </a:cubicBezTo>
                      <a:lnTo>
                        <a:pt x="36" y="99"/>
                      </a:lnTo>
                      <a:close/>
                      <a:moveTo>
                        <a:pt x="36" y="53"/>
                      </a:moveTo>
                      <a:cubicBezTo>
                        <a:pt x="36" y="61"/>
                        <a:pt x="39" y="67"/>
                        <a:pt x="45" y="72"/>
                      </a:cubicBezTo>
                      <a:cubicBezTo>
                        <a:pt x="50" y="76"/>
                        <a:pt x="60" y="78"/>
                        <a:pt x="75" y="78"/>
                      </a:cubicBezTo>
                      <a:cubicBezTo>
                        <a:pt x="99" y="78"/>
                        <a:pt x="99" y="78"/>
                        <a:pt x="99" y="78"/>
                      </a:cubicBezTo>
                      <a:cubicBezTo>
                        <a:pt x="99" y="26"/>
                        <a:pt x="99" y="26"/>
                        <a:pt x="99" y="26"/>
                      </a:cubicBezTo>
                      <a:cubicBezTo>
                        <a:pt x="75" y="26"/>
                        <a:pt x="75" y="26"/>
                        <a:pt x="75" y="26"/>
                      </a:cubicBezTo>
                      <a:cubicBezTo>
                        <a:pt x="60" y="26"/>
                        <a:pt x="50" y="28"/>
                        <a:pt x="44" y="33"/>
                      </a:cubicBezTo>
                      <a:cubicBezTo>
                        <a:pt x="39" y="37"/>
                        <a:pt x="36" y="44"/>
                        <a:pt x="36" y="53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</p:grpSp>
        </p:grp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Слайд с фото">
  <p:cSld name="6_Слайд с фото"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26"/>
          <p:cNvSpPr txBox="1"/>
          <p:nvPr>
            <p:ph type="title"/>
          </p:nvPr>
        </p:nvSpPr>
        <p:spPr>
          <a:xfrm>
            <a:off x="254001" y="475192"/>
            <a:ext cx="11099800" cy="6762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1" name="Google Shape;521;p26"/>
          <p:cNvSpPr txBox="1"/>
          <p:nvPr>
            <p:ph idx="1" type="subTitle"/>
          </p:nvPr>
        </p:nvSpPr>
        <p:spPr>
          <a:xfrm>
            <a:off x="254001" y="140267"/>
            <a:ext cx="6426926" cy="334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lvl="2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lvl="3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  <p:sp>
        <p:nvSpPr>
          <p:cNvPr id="522" name="Google Shape;522;p26"/>
          <p:cNvSpPr/>
          <p:nvPr>
            <p:ph idx="2" type="pic"/>
          </p:nvPr>
        </p:nvSpPr>
        <p:spPr>
          <a:xfrm>
            <a:off x="0" y="1354650"/>
            <a:ext cx="4794191" cy="4600519"/>
          </a:xfrm>
          <a:prstGeom prst="rect">
            <a:avLst/>
          </a:prstGeom>
          <a:noFill/>
          <a:ln>
            <a:noFill/>
          </a:ln>
        </p:spPr>
      </p:sp>
      <p:sp>
        <p:nvSpPr>
          <p:cNvPr id="523" name="Google Shape;523;p26"/>
          <p:cNvSpPr/>
          <p:nvPr>
            <p:ph idx="3" type="pic"/>
          </p:nvPr>
        </p:nvSpPr>
        <p:spPr>
          <a:xfrm>
            <a:off x="5042970" y="1353837"/>
            <a:ext cx="3460095" cy="2157668"/>
          </a:xfrm>
          <a:prstGeom prst="rect">
            <a:avLst/>
          </a:prstGeom>
          <a:noFill/>
          <a:ln>
            <a:noFill/>
          </a:ln>
        </p:spPr>
      </p:sp>
      <p:sp>
        <p:nvSpPr>
          <p:cNvPr id="524" name="Google Shape;524;p26"/>
          <p:cNvSpPr/>
          <p:nvPr>
            <p:ph idx="4" type="pic"/>
          </p:nvPr>
        </p:nvSpPr>
        <p:spPr>
          <a:xfrm>
            <a:off x="5042970" y="3797502"/>
            <a:ext cx="3460095" cy="2157668"/>
          </a:xfrm>
          <a:prstGeom prst="rect">
            <a:avLst/>
          </a:prstGeom>
          <a:noFill/>
          <a:ln>
            <a:noFill/>
          </a:ln>
        </p:spPr>
      </p:sp>
      <p:sp>
        <p:nvSpPr>
          <p:cNvPr id="525" name="Google Shape;525;p26"/>
          <p:cNvSpPr/>
          <p:nvPr>
            <p:ph idx="5" type="pic"/>
          </p:nvPr>
        </p:nvSpPr>
        <p:spPr>
          <a:xfrm>
            <a:off x="8731905" y="1353837"/>
            <a:ext cx="3460095" cy="2157668"/>
          </a:xfrm>
          <a:prstGeom prst="rect">
            <a:avLst/>
          </a:prstGeom>
          <a:noFill/>
          <a:ln>
            <a:noFill/>
          </a:ln>
        </p:spPr>
      </p:sp>
      <p:sp>
        <p:nvSpPr>
          <p:cNvPr id="526" name="Google Shape;526;p26"/>
          <p:cNvSpPr/>
          <p:nvPr>
            <p:ph idx="6" type="pic"/>
          </p:nvPr>
        </p:nvSpPr>
        <p:spPr>
          <a:xfrm>
            <a:off x="8731905" y="3797502"/>
            <a:ext cx="3460095" cy="2157668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527" name="Google Shape;527;p26"/>
          <p:cNvGrpSpPr/>
          <p:nvPr/>
        </p:nvGrpSpPr>
        <p:grpSpPr>
          <a:xfrm>
            <a:off x="285749" y="6205388"/>
            <a:ext cx="11654205" cy="595461"/>
            <a:chOff x="285749" y="6205388"/>
            <a:chExt cx="11654205" cy="595461"/>
          </a:xfrm>
        </p:grpSpPr>
        <p:pic>
          <p:nvPicPr>
            <p:cNvPr id="528" name="Google Shape;528;p26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11078577" y="6285637"/>
              <a:ext cx="861377" cy="45125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29" name="Google Shape;529;p26"/>
            <p:cNvSpPr txBox="1"/>
            <p:nvPr/>
          </p:nvSpPr>
          <p:spPr>
            <a:xfrm>
              <a:off x="5388046" y="6328460"/>
              <a:ext cx="5593382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000">
                  <a:solidFill>
                    <a:srgbClr val="006EF3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Материалы являются собственностью АО «Корпорация «МСП»</a:t>
              </a:r>
              <a:br>
                <a:rPr lang="ru-RU" sz="1000">
                  <a:solidFill>
                    <a:srgbClr val="006EF3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</a:br>
              <a:r>
                <a:rPr lang="ru-RU" sz="1000">
                  <a:solidFill>
                    <a:srgbClr val="006EF3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и могут быть использованы с разрешения правообладателя</a:t>
              </a:r>
              <a:endParaRPr sz="1000">
                <a:solidFill>
                  <a:srgbClr val="006EF3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grpSp>
          <p:nvGrpSpPr>
            <p:cNvPr id="530" name="Google Shape;530;p26"/>
            <p:cNvGrpSpPr/>
            <p:nvPr/>
          </p:nvGrpSpPr>
          <p:grpSpPr>
            <a:xfrm>
              <a:off x="285749" y="6205388"/>
              <a:ext cx="2651207" cy="595461"/>
              <a:chOff x="704850" y="-1594057"/>
              <a:chExt cx="4203603" cy="944129"/>
            </a:xfrm>
          </p:grpSpPr>
          <p:sp>
            <p:nvSpPr>
              <p:cNvPr id="531" name="Google Shape;531;p26"/>
              <p:cNvSpPr/>
              <p:nvPr/>
            </p:nvSpPr>
            <p:spPr>
              <a:xfrm>
                <a:off x="3852763" y="-1219813"/>
                <a:ext cx="302046" cy="222483"/>
              </a:xfrm>
              <a:custGeom>
                <a:rect b="b" l="l" r="r" t="t"/>
                <a:pathLst>
                  <a:path extrusionOk="0" h="302" w="410">
                    <a:moveTo>
                      <a:pt x="146" y="0"/>
                    </a:moveTo>
                    <a:lnTo>
                      <a:pt x="0" y="0"/>
                    </a:lnTo>
                    <a:lnTo>
                      <a:pt x="263" y="302"/>
                    </a:lnTo>
                    <a:lnTo>
                      <a:pt x="410" y="302"/>
                    </a:lnTo>
                    <a:lnTo>
                      <a:pt x="14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532" name="Google Shape;532;p26"/>
              <p:cNvSpPr/>
              <p:nvPr/>
            </p:nvSpPr>
            <p:spPr>
              <a:xfrm>
                <a:off x="1450389" y="-1417986"/>
                <a:ext cx="655662" cy="440546"/>
              </a:xfrm>
              <a:custGeom>
                <a:rect b="b" l="l" r="r" t="t"/>
                <a:pathLst>
                  <a:path extrusionOk="0" h="565" w="841">
                    <a:moveTo>
                      <a:pt x="673" y="153"/>
                    </a:moveTo>
                    <a:cubicBezTo>
                      <a:pt x="729" y="112"/>
                      <a:pt x="752" y="59"/>
                      <a:pt x="748" y="0"/>
                    </a:cubicBezTo>
                    <a:cubicBezTo>
                      <a:pt x="642" y="0"/>
                      <a:pt x="642" y="0"/>
                      <a:pt x="642" y="0"/>
                    </a:cubicBezTo>
                    <a:cubicBezTo>
                      <a:pt x="648" y="25"/>
                      <a:pt x="643" y="51"/>
                      <a:pt x="622" y="73"/>
                    </a:cubicBezTo>
                    <a:cubicBezTo>
                      <a:pt x="598" y="97"/>
                      <a:pt x="559" y="113"/>
                      <a:pt x="524" y="117"/>
                    </a:cubicBezTo>
                    <a:cubicBezTo>
                      <a:pt x="467" y="126"/>
                      <a:pt x="249" y="123"/>
                      <a:pt x="197" y="123"/>
                    </a:cubicBezTo>
                    <a:cubicBezTo>
                      <a:pt x="197" y="213"/>
                      <a:pt x="197" y="213"/>
                      <a:pt x="197" y="213"/>
                    </a:cubicBezTo>
                    <a:cubicBezTo>
                      <a:pt x="298" y="213"/>
                      <a:pt x="396" y="213"/>
                      <a:pt x="494" y="213"/>
                    </a:cubicBezTo>
                    <a:cubicBezTo>
                      <a:pt x="661" y="214"/>
                      <a:pt x="684" y="272"/>
                      <a:pt x="681" y="337"/>
                    </a:cubicBezTo>
                    <a:cubicBezTo>
                      <a:pt x="679" y="400"/>
                      <a:pt x="639" y="434"/>
                      <a:pt x="585" y="449"/>
                    </a:cubicBezTo>
                    <a:cubicBezTo>
                      <a:pt x="462" y="480"/>
                      <a:pt x="360" y="486"/>
                      <a:pt x="213" y="445"/>
                    </a:cubicBezTo>
                    <a:cubicBezTo>
                      <a:pt x="117" y="408"/>
                      <a:pt x="102" y="323"/>
                      <a:pt x="102" y="323"/>
                    </a:cubicBezTo>
                    <a:cubicBezTo>
                      <a:pt x="6" y="324"/>
                      <a:pt x="6" y="324"/>
                      <a:pt x="6" y="324"/>
                    </a:cubicBezTo>
                    <a:cubicBezTo>
                      <a:pt x="0" y="421"/>
                      <a:pt x="88" y="516"/>
                      <a:pt x="195" y="542"/>
                    </a:cubicBezTo>
                    <a:cubicBezTo>
                      <a:pt x="288" y="565"/>
                      <a:pt x="344" y="565"/>
                      <a:pt x="440" y="565"/>
                    </a:cubicBezTo>
                    <a:cubicBezTo>
                      <a:pt x="527" y="565"/>
                      <a:pt x="617" y="551"/>
                      <a:pt x="693" y="506"/>
                    </a:cubicBezTo>
                    <a:cubicBezTo>
                      <a:pt x="811" y="436"/>
                      <a:pt x="841" y="219"/>
                      <a:pt x="673" y="15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533" name="Google Shape;533;p26"/>
              <p:cNvSpPr/>
              <p:nvPr/>
            </p:nvSpPr>
            <p:spPr>
              <a:xfrm>
                <a:off x="2793391" y="-1542488"/>
                <a:ext cx="632824" cy="588623"/>
              </a:xfrm>
              <a:custGeom>
                <a:rect b="b" l="l" r="r" t="t"/>
                <a:pathLst>
                  <a:path extrusionOk="0" h="754" w="811">
                    <a:moveTo>
                      <a:pt x="424" y="488"/>
                    </a:moveTo>
                    <a:cubicBezTo>
                      <a:pt x="113" y="0"/>
                      <a:pt x="113" y="0"/>
                      <a:pt x="11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86" y="449"/>
                      <a:pt x="286" y="449"/>
                      <a:pt x="286" y="449"/>
                    </a:cubicBezTo>
                    <a:cubicBezTo>
                      <a:pt x="306" y="481"/>
                      <a:pt x="341" y="500"/>
                      <a:pt x="378" y="500"/>
                    </a:cubicBezTo>
                    <a:cubicBezTo>
                      <a:pt x="417" y="500"/>
                      <a:pt x="417" y="500"/>
                      <a:pt x="417" y="500"/>
                    </a:cubicBezTo>
                    <a:cubicBezTo>
                      <a:pt x="392" y="543"/>
                      <a:pt x="392" y="543"/>
                      <a:pt x="392" y="543"/>
                    </a:cubicBezTo>
                    <a:cubicBezTo>
                      <a:pt x="392" y="543"/>
                      <a:pt x="392" y="543"/>
                      <a:pt x="392" y="543"/>
                    </a:cubicBezTo>
                    <a:cubicBezTo>
                      <a:pt x="356" y="605"/>
                      <a:pt x="306" y="636"/>
                      <a:pt x="249" y="634"/>
                    </a:cubicBezTo>
                    <a:cubicBezTo>
                      <a:pt x="140" y="628"/>
                      <a:pt x="131" y="552"/>
                      <a:pt x="127" y="473"/>
                    </a:cubicBezTo>
                    <a:cubicBezTo>
                      <a:pt x="127" y="262"/>
                      <a:pt x="127" y="262"/>
                      <a:pt x="127" y="262"/>
                    </a:cubicBezTo>
                    <a:cubicBezTo>
                      <a:pt x="30" y="262"/>
                      <a:pt x="30" y="262"/>
                      <a:pt x="30" y="262"/>
                    </a:cubicBezTo>
                    <a:cubicBezTo>
                      <a:pt x="30" y="473"/>
                      <a:pt x="30" y="473"/>
                      <a:pt x="30" y="473"/>
                    </a:cubicBezTo>
                    <a:cubicBezTo>
                      <a:pt x="30" y="473"/>
                      <a:pt x="30" y="473"/>
                      <a:pt x="30" y="473"/>
                    </a:cubicBezTo>
                    <a:cubicBezTo>
                      <a:pt x="29" y="595"/>
                      <a:pt x="67" y="675"/>
                      <a:pt x="154" y="707"/>
                    </a:cubicBezTo>
                    <a:cubicBezTo>
                      <a:pt x="218" y="731"/>
                      <a:pt x="357" y="754"/>
                      <a:pt x="456" y="615"/>
                    </a:cubicBezTo>
                    <a:cubicBezTo>
                      <a:pt x="497" y="557"/>
                      <a:pt x="811" y="0"/>
                      <a:pt x="811" y="0"/>
                    </a:cubicBezTo>
                    <a:cubicBezTo>
                      <a:pt x="698" y="0"/>
                      <a:pt x="698" y="0"/>
                      <a:pt x="698" y="0"/>
                    </a:cubicBezTo>
                    <a:lnTo>
                      <a:pt x="424" y="488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534" name="Google Shape;534;p26"/>
              <p:cNvSpPr/>
              <p:nvPr/>
            </p:nvSpPr>
            <p:spPr>
              <a:xfrm>
                <a:off x="704850" y="-1542488"/>
                <a:ext cx="728595" cy="544421"/>
              </a:xfrm>
              <a:custGeom>
                <a:rect b="b" l="l" r="r" t="t"/>
                <a:pathLst>
                  <a:path extrusionOk="0" h="698" w="934">
                    <a:moveTo>
                      <a:pt x="467" y="0"/>
                    </a:moveTo>
                    <a:cubicBezTo>
                      <a:pt x="675" y="410"/>
                      <a:pt x="675" y="410"/>
                      <a:pt x="675" y="410"/>
                    </a:cubicBezTo>
                    <a:cubicBezTo>
                      <a:pt x="259" y="410"/>
                      <a:pt x="259" y="410"/>
                      <a:pt x="259" y="410"/>
                    </a:cubicBezTo>
                    <a:cubicBezTo>
                      <a:pt x="467" y="0"/>
                      <a:pt x="467" y="0"/>
                      <a:pt x="467" y="0"/>
                    </a:cubicBezTo>
                    <a:cubicBezTo>
                      <a:pt x="354" y="0"/>
                      <a:pt x="354" y="0"/>
                      <a:pt x="354" y="0"/>
                    </a:cubicBezTo>
                    <a:cubicBezTo>
                      <a:pt x="0" y="698"/>
                      <a:pt x="0" y="698"/>
                      <a:pt x="0" y="698"/>
                    </a:cubicBezTo>
                    <a:cubicBezTo>
                      <a:pt x="46" y="698"/>
                      <a:pt x="46" y="698"/>
                      <a:pt x="46" y="698"/>
                    </a:cubicBezTo>
                    <a:cubicBezTo>
                      <a:pt x="87" y="698"/>
                      <a:pt x="124" y="675"/>
                      <a:pt x="143" y="639"/>
                    </a:cubicBezTo>
                    <a:cubicBezTo>
                      <a:pt x="187" y="551"/>
                      <a:pt x="187" y="551"/>
                      <a:pt x="187" y="551"/>
                    </a:cubicBezTo>
                    <a:cubicBezTo>
                      <a:pt x="200" y="527"/>
                      <a:pt x="224" y="512"/>
                      <a:pt x="251" y="512"/>
                    </a:cubicBezTo>
                    <a:cubicBezTo>
                      <a:pt x="683" y="512"/>
                      <a:pt x="683" y="512"/>
                      <a:pt x="683" y="512"/>
                    </a:cubicBezTo>
                    <a:cubicBezTo>
                      <a:pt x="710" y="512"/>
                      <a:pt x="735" y="527"/>
                      <a:pt x="747" y="551"/>
                    </a:cubicBezTo>
                    <a:cubicBezTo>
                      <a:pt x="791" y="639"/>
                      <a:pt x="791" y="639"/>
                      <a:pt x="791" y="639"/>
                    </a:cubicBezTo>
                    <a:cubicBezTo>
                      <a:pt x="810" y="675"/>
                      <a:pt x="847" y="698"/>
                      <a:pt x="888" y="698"/>
                    </a:cubicBezTo>
                    <a:cubicBezTo>
                      <a:pt x="934" y="698"/>
                      <a:pt x="934" y="698"/>
                      <a:pt x="934" y="698"/>
                    </a:cubicBezTo>
                    <a:cubicBezTo>
                      <a:pt x="580" y="0"/>
                      <a:pt x="580" y="0"/>
                      <a:pt x="580" y="0"/>
                    </a:cubicBezTo>
                    <a:lnTo>
                      <a:pt x="46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535" name="Google Shape;535;p26"/>
              <p:cNvSpPr/>
              <p:nvPr/>
            </p:nvSpPr>
            <p:spPr>
              <a:xfrm>
                <a:off x="4179121" y="-1542488"/>
                <a:ext cx="729332" cy="544421"/>
              </a:xfrm>
              <a:custGeom>
                <a:rect b="b" l="l" r="r" t="t"/>
                <a:pathLst>
                  <a:path extrusionOk="0" h="698" w="935">
                    <a:moveTo>
                      <a:pt x="467" y="0"/>
                    </a:moveTo>
                    <a:cubicBezTo>
                      <a:pt x="676" y="410"/>
                      <a:pt x="676" y="410"/>
                      <a:pt x="676" y="410"/>
                    </a:cubicBezTo>
                    <a:cubicBezTo>
                      <a:pt x="259" y="410"/>
                      <a:pt x="259" y="410"/>
                      <a:pt x="259" y="410"/>
                    </a:cubicBezTo>
                    <a:cubicBezTo>
                      <a:pt x="467" y="0"/>
                      <a:pt x="467" y="0"/>
                      <a:pt x="467" y="0"/>
                    </a:cubicBezTo>
                    <a:cubicBezTo>
                      <a:pt x="398" y="0"/>
                      <a:pt x="335" y="39"/>
                      <a:pt x="304" y="101"/>
                    </a:cubicBezTo>
                    <a:cubicBezTo>
                      <a:pt x="0" y="698"/>
                      <a:pt x="0" y="698"/>
                      <a:pt x="0" y="698"/>
                    </a:cubicBezTo>
                    <a:cubicBezTo>
                      <a:pt x="113" y="698"/>
                      <a:pt x="113" y="698"/>
                      <a:pt x="113" y="698"/>
                    </a:cubicBezTo>
                    <a:cubicBezTo>
                      <a:pt x="208" y="512"/>
                      <a:pt x="208" y="512"/>
                      <a:pt x="208" y="512"/>
                    </a:cubicBezTo>
                    <a:cubicBezTo>
                      <a:pt x="727" y="512"/>
                      <a:pt x="727" y="512"/>
                      <a:pt x="727" y="512"/>
                    </a:cubicBezTo>
                    <a:cubicBezTo>
                      <a:pt x="822" y="698"/>
                      <a:pt x="822" y="698"/>
                      <a:pt x="822" y="698"/>
                    </a:cubicBezTo>
                    <a:cubicBezTo>
                      <a:pt x="935" y="698"/>
                      <a:pt x="935" y="698"/>
                      <a:pt x="935" y="698"/>
                    </a:cubicBezTo>
                    <a:cubicBezTo>
                      <a:pt x="631" y="101"/>
                      <a:pt x="631" y="101"/>
                      <a:pt x="631" y="101"/>
                    </a:cubicBezTo>
                    <a:cubicBezTo>
                      <a:pt x="600" y="39"/>
                      <a:pt x="537" y="0"/>
                      <a:pt x="46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536" name="Google Shape;536;p26"/>
              <p:cNvSpPr/>
              <p:nvPr/>
            </p:nvSpPr>
            <p:spPr>
              <a:xfrm>
                <a:off x="3488098" y="-1542488"/>
                <a:ext cx="608513" cy="545157"/>
              </a:xfrm>
              <a:custGeom>
                <a:rect b="b" l="l" r="r" t="t"/>
                <a:pathLst>
                  <a:path extrusionOk="0" h="699" w="780">
                    <a:moveTo>
                      <a:pt x="548" y="298"/>
                    </a:moveTo>
                    <a:cubicBezTo>
                      <a:pt x="780" y="0"/>
                      <a:pt x="780" y="0"/>
                      <a:pt x="780" y="0"/>
                    </a:cubicBezTo>
                    <a:cubicBezTo>
                      <a:pt x="657" y="0"/>
                      <a:pt x="657" y="0"/>
                      <a:pt x="657" y="0"/>
                    </a:cubicBezTo>
                    <a:cubicBezTo>
                      <a:pt x="501" y="201"/>
                      <a:pt x="501" y="201"/>
                      <a:pt x="501" y="201"/>
                    </a:cubicBezTo>
                    <a:cubicBezTo>
                      <a:pt x="451" y="265"/>
                      <a:pt x="375" y="302"/>
                      <a:pt x="295" y="302"/>
                    </a:cubicBezTo>
                    <a:cubicBezTo>
                      <a:pt x="95" y="302"/>
                      <a:pt x="95" y="302"/>
                      <a:pt x="95" y="302"/>
                    </a:cubicBezTo>
                    <a:cubicBezTo>
                      <a:pt x="96" y="0"/>
                      <a:pt x="96" y="0"/>
                      <a:pt x="9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699"/>
                      <a:pt x="0" y="699"/>
                      <a:pt x="0" y="699"/>
                    </a:cubicBezTo>
                    <a:cubicBezTo>
                      <a:pt x="94" y="699"/>
                      <a:pt x="94" y="699"/>
                      <a:pt x="94" y="699"/>
                    </a:cubicBezTo>
                    <a:cubicBezTo>
                      <a:pt x="95" y="399"/>
                      <a:pt x="95" y="399"/>
                      <a:pt x="95" y="399"/>
                    </a:cubicBezTo>
                    <a:cubicBezTo>
                      <a:pt x="342" y="399"/>
                      <a:pt x="342" y="399"/>
                      <a:pt x="342" y="399"/>
                    </a:cubicBezTo>
                    <a:cubicBezTo>
                      <a:pt x="423" y="399"/>
                      <a:pt x="499" y="362"/>
                      <a:pt x="548" y="29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537" name="Google Shape;537;p26"/>
              <p:cNvSpPr/>
              <p:nvPr/>
            </p:nvSpPr>
            <p:spPr>
              <a:xfrm>
                <a:off x="2154673" y="-1542488"/>
                <a:ext cx="576098" cy="545157"/>
              </a:xfrm>
              <a:custGeom>
                <a:rect b="b" l="l" r="r" t="t"/>
                <a:pathLst>
                  <a:path extrusionOk="0" h="699" w="739">
                    <a:moveTo>
                      <a:pt x="520" y="276"/>
                    </a:moveTo>
                    <a:cubicBezTo>
                      <a:pt x="482" y="274"/>
                      <a:pt x="104" y="275"/>
                      <a:pt x="104" y="275"/>
                    </a:cubicBezTo>
                    <a:cubicBezTo>
                      <a:pt x="104" y="87"/>
                      <a:pt x="104" y="87"/>
                      <a:pt x="104" y="87"/>
                    </a:cubicBezTo>
                    <a:cubicBezTo>
                      <a:pt x="676" y="87"/>
                      <a:pt x="676" y="87"/>
                      <a:pt x="676" y="87"/>
                    </a:cubicBezTo>
                    <a:cubicBezTo>
                      <a:pt x="676" y="0"/>
                      <a:pt x="676" y="0"/>
                      <a:pt x="676" y="0"/>
                    </a:cubicBezTo>
                    <a:cubicBezTo>
                      <a:pt x="104" y="0"/>
                      <a:pt x="104" y="0"/>
                      <a:pt x="104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610"/>
                      <a:pt x="0" y="610"/>
                      <a:pt x="0" y="610"/>
                    </a:cubicBezTo>
                    <a:cubicBezTo>
                      <a:pt x="58" y="610"/>
                      <a:pt x="104" y="564"/>
                      <a:pt x="104" y="507"/>
                    </a:cubicBezTo>
                    <a:cubicBezTo>
                      <a:pt x="104" y="368"/>
                      <a:pt x="104" y="368"/>
                      <a:pt x="104" y="368"/>
                    </a:cubicBezTo>
                    <a:cubicBezTo>
                      <a:pt x="104" y="368"/>
                      <a:pt x="389" y="367"/>
                      <a:pt x="528" y="370"/>
                    </a:cubicBezTo>
                    <a:cubicBezTo>
                      <a:pt x="597" y="372"/>
                      <a:pt x="626" y="412"/>
                      <a:pt x="626" y="482"/>
                    </a:cubicBezTo>
                    <a:cubicBezTo>
                      <a:pt x="626" y="551"/>
                      <a:pt x="603" y="602"/>
                      <a:pt x="528" y="605"/>
                    </a:cubicBezTo>
                    <a:cubicBezTo>
                      <a:pt x="399" y="611"/>
                      <a:pt x="104" y="610"/>
                      <a:pt x="104" y="610"/>
                    </a:cubicBezTo>
                    <a:cubicBezTo>
                      <a:pt x="104" y="699"/>
                      <a:pt x="104" y="699"/>
                      <a:pt x="104" y="699"/>
                    </a:cubicBezTo>
                    <a:cubicBezTo>
                      <a:pt x="186" y="699"/>
                      <a:pt x="269" y="699"/>
                      <a:pt x="351" y="698"/>
                    </a:cubicBezTo>
                    <a:cubicBezTo>
                      <a:pt x="426" y="697"/>
                      <a:pt x="494" y="695"/>
                      <a:pt x="569" y="691"/>
                    </a:cubicBezTo>
                    <a:cubicBezTo>
                      <a:pt x="668" y="686"/>
                      <a:pt x="739" y="631"/>
                      <a:pt x="739" y="471"/>
                    </a:cubicBezTo>
                    <a:cubicBezTo>
                      <a:pt x="739" y="380"/>
                      <a:pt x="708" y="285"/>
                      <a:pt x="520" y="27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538" name="Google Shape;538;p26"/>
              <p:cNvSpPr/>
              <p:nvPr/>
            </p:nvSpPr>
            <p:spPr>
              <a:xfrm>
                <a:off x="1454809" y="-1594057"/>
                <a:ext cx="496535" cy="236481"/>
              </a:xfrm>
              <a:custGeom>
                <a:rect b="b" l="l" r="r" t="t"/>
                <a:pathLst>
                  <a:path extrusionOk="0" h="303" w="636">
                    <a:moveTo>
                      <a:pt x="99" y="273"/>
                    </a:moveTo>
                    <a:cubicBezTo>
                      <a:pt x="167" y="193"/>
                      <a:pt x="323" y="104"/>
                      <a:pt x="462" y="150"/>
                    </a:cubicBezTo>
                    <a:cubicBezTo>
                      <a:pt x="500" y="163"/>
                      <a:pt x="525" y="193"/>
                      <a:pt x="531" y="224"/>
                    </a:cubicBezTo>
                    <a:cubicBezTo>
                      <a:pt x="636" y="224"/>
                      <a:pt x="636" y="224"/>
                      <a:pt x="636" y="224"/>
                    </a:cubicBezTo>
                    <a:cubicBezTo>
                      <a:pt x="635" y="209"/>
                      <a:pt x="632" y="192"/>
                      <a:pt x="627" y="176"/>
                    </a:cubicBezTo>
                    <a:cubicBezTo>
                      <a:pt x="546" y="0"/>
                      <a:pt x="298" y="43"/>
                      <a:pt x="204" y="82"/>
                    </a:cubicBezTo>
                    <a:cubicBezTo>
                      <a:pt x="120" y="116"/>
                      <a:pt x="59" y="165"/>
                      <a:pt x="0" y="246"/>
                    </a:cubicBezTo>
                    <a:cubicBezTo>
                      <a:pt x="25" y="266"/>
                      <a:pt x="48" y="284"/>
                      <a:pt x="72" y="303"/>
                    </a:cubicBezTo>
                    <a:cubicBezTo>
                      <a:pt x="83" y="291"/>
                      <a:pt x="92" y="282"/>
                      <a:pt x="99" y="27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grpSp>
            <p:nvGrpSpPr>
              <p:cNvPr id="539" name="Google Shape;539;p26"/>
              <p:cNvGrpSpPr/>
              <p:nvPr/>
            </p:nvGrpSpPr>
            <p:grpSpPr>
              <a:xfrm>
                <a:off x="704850" y="-827473"/>
                <a:ext cx="2037708" cy="177545"/>
                <a:chOff x="704850" y="-751273"/>
                <a:chExt cx="2037708" cy="177545"/>
              </a:xfrm>
            </p:grpSpPr>
            <p:sp>
              <p:nvSpPr>
                <p:cNvPr id="540" name="Google Shape;540;p26"/>
                <p:cNvSpPr/>
                <p:nvPr/>
              </p:nvSpPr>
              <p:spPr>
                <a:xfrm>
                  <a:off x="704850" y="-749063"/>
                  <a:ext cx="102401" cy="125976"/>
                </a:xfrm>
                <a:custGeom>
                  <a:rect b="b" l="l" r="r" t="t"/>
                  <a:pathLst>
                    <a:path extrusionOk="0" h="171" w="139">
                      <a:moveTo>
                        <a:pt x="0" y="0"/>
                      </a:moveTo>
                      <a:lnTo>
                        <a:pt x="139" y="0"/>
                      </a:lnTo>
                      <a:lnTo>
                        <a:pt x="139" y="171"/>
                      </a:lnTo>
                      <a:lnTo>
                        <a:pt x="108" y="171"/>
                      </a:lnTo>
                      <a:lnTo>
                        <a:pt x="108" y="28"/>
                      </a:lnTo>
                      <a:lnTo>
                        <a:pt x="31" y="28"/>
                      </a:lnTo>
                      <a:lnTo>
                        <a:pt x="31" y="171"/>
                      </a:lnTo>
                      <a:lnTo>
                        <a:pt x="0" y="17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541" name="Google Shape;541;p26"/>
                <p:cNvSpPr/>
                <p:nvPr/>
              </p:nvSpPr>
              <p:spPr>
                <a:xfrm>
                  <a:off x="845559" y="-751273"/>
                  <a:ext cx="111978" cy="177545"/>
                </a:xfrm>
                <a:custGeom>
                  <a:rect b="b" l="l" r="r" t="t"/>
                  <a:pathLst>
                    <a:path extrusionOk="0" h="228" w="144">
                      <a:moveTo>
                        <a:pt x="0" y="3"/>
                      </a:moveTo>
                      <a:cubicBezTo>
                        <a:pt x="22" y="3"/>
                        <a:pt x="22" y="3"/>
                        <a:pt x="22" y="3"/>
                      </a:cubicBezTo>
                      <a:cubicBezTo>
                        <a:pt x="25" y="25"/>
                        <a:pt x="25" y="25"/>
                        <a:pt x="25" y="25"/>
                      </a:cubicBezTo>
                      <a:cubicBezTo>
                        <a:pt x="26" y="25"/>
                        <a:pt x="26" y="25"/>
                        <a:pt x="26" y="25"/>
                      </a:cubicBezTo>
                      <a:cubicBezTo>
                        <a:pt x="33" y="16"/>
                        <a:pt x="41" y="10"/>
                        <a:pt x="50" y="6"/>
                      </a:cubicBezTo>
                      <a:cubicBezTo>
                        <a:pt x="58" y="2"/>
                        <a:pt x="68" y="0"/>
                        <a:pt x="79" y="0"/>
                      </a:cubicBezTo>
                      <a:cubicBezTo>
                        <a:pt x="89" y="0"/>
                        <a:pt x="98" y="2"/>
                        <a:pt x="106" y="5"/>
                      </a:cubicBezTo>
                      <a:cubicBezTo>
                        <a:pt x="114" y="9"/>
                        <a:pt x="121" y="13"/>
                        <a:pt x="126" y="20"/>
                      </a:cubicBezTo>
                      <a:cubicBezTo>
                        <a:pt x="132" y="27"/>
                        <a:pt x="137" y="35"/>
                        <a:pt x="140" y="44"/>
                      </a:cubicBezTo>
                      <a:cubicBezTo>
                        <a:pt x="143" y="54"/>
                        <a:pt x="144" y="66"/>
                        <a:pt x="144" y="79"/>
                      </a:cubicBezTo>
                      <a:cubicBezTo>
                        <a:pt x="144" y="88"/>
                        <a:pt x="144" y="88"/>
                        <a:pt x="144" y="88"/>
                      </a:cubicBezTo>
                      <a:cubicBezTo>
                        <a:pt x="144" y="101"/>
                        <a:pt x="143" y="112"/>
                        <a:pt x="139" y="122"/>
                      </a:cubicBezTo>
                      <a:cubicBezTo>
                        <a:pt x="136" y="131"/>
                        <a:pt x="132" y="140"/>
                        <a:pt x="126" y="146"/>
                      </a:cubicBezTo>
                      <a:cubicBezTo>
                        <a:pt x="120" y="153"/>
                        <a:pt x="113" y="158"/>
                        <a:pt x="105" y="161"/>
                      </a:cubicBezTo>
                      <a:cubicBezTo>
                        <a:pt x="97" y="164"/>
                        <a:pt x="89" y="166"/>
                        <a:pt x="79" y="166"/>
                      </a:cubicBezTo>
                      <a:cubicBezTo>
                        <a:pt x="68" y="166"/>
                        <a:pt x="59" y="164"/>
                        <a:pt x="51" y="161"/>
                      </a:cubicBezTo>
                      <a:cubicBezTo>
                        <a:pt x="43" y="158"/>
                        <a:pt x="36" y="152"/>
                        <a:pt x="29" y="144"/>
                      </a:cubicBezTo>
                      <a:cubicBezTo>
                        <a:pt x="29" y="144"/>
                        <a:pt x="29" y="144"/>
                        <a:pt x="29" y="144"/>
                      </a:cubicBezTo>
                      <a:cubicBezTo>
                        <a:pt x="29" y="228"/>
                        <a:pt x="29" y="228"/>
                        <a:pt x="29" y="228"/>
                      </a:cubicBezTo>
                      <a:cubicBezTo>
                        <a:pt x="0" y="228"/>
                        <a:pt x="0" y="228"/>
                        <a:pt x="0" y="228"/>
                      </a:cubicBezTo>
                      <a:lnTo>
                        <a:pt x="0" y="3"/>
                      </a:lnTo>
                      <a:close/>
                      <a:moveTo>
                        <a:pt x="71" y="140"/>
                      </a:moveTo>
                      <a:cubicBezTo>
                        <a:pt x="84" y="140"/>
                        <a:pt x="95" y="136"/>
                        <a:pt x="103" y="127"/>
                      </a:cubicBezTo>
                      <a:cubicBezTo>
                        <a:pt x="110" y="119"/>
                        <a:pt x="114" y="105"/>
                        <a:pt x="114" y="88"/>
                      </a:cubicBezTo>
                      <a:cubicBezTo>
                        <a:pt x="114" y="79"/>
                        <a:pt x="114" y="79"/>
                        <a:pt x="114" y="79"/>
                      </a:cubicBezTo>
                      <a:cubicBezTo>
                        <a:pt x="114" y="61"/>
                        <a:pt x="110" y="48"/>
                        <a:pt x="102" y="40"/>
                      </a:cubicBezTo>
                      <a:cubicBezTo>
                        <a:pt x="95" y="31"/>
                        <a:pt x="84" y="27"/>
                        <a:pt x="71" y="27"/>
                      </a:cubicBezTo>
                      <a:cubicBezTo>
                        <a:pt x="58" y="27"/>
                        <a:pt x="48" y="31"/>
                        <a:pt x="40" y="39"/>
                      </a:cubicBezTo>
                      <a:cubicBezTo>
                        <a:pt x="32" y="48"/>
                        <a:pt x="29" y="61"/>
                        <a:pt x="29" y="79"/>
                      </a:cubicBezTo>
                      <a:cubicBezTo>
                        <a:pt x="29" y="88"/>
                        <a:pt x="29" y="88"/>
                        <a:pt x="29" y="88"/>
                      </a:cubicBezTo>
                      <a:cubicBezTo>
                        <a:pt x="29" y="105"/>
                        <a:pt x="32" y="118"/>
                        <a:pt x="40" y="127"/>
                      </a:cubicBezTo>
                      <a:cubicBezTo>
                        <a:pt x="48" y="135"/>
                        <a:pt x="58" y="140"/>
                        <a:pt x="71" y="14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542" name="Google Shape;542;p26"/>
                <p:cNvSpPr/>
                <p:nvPr/>
              </p:nvSpPr>
              <p:spPr>
                <a:xfrm>
                  <a:off x="980375" y="-751273"/>
                  <a:ext cx="112715" cy="129659"/>
                </a:xfrm>
                <a:custGeom>
                  <a:rect b="b" l="l" r="r" t="t"/>
                  <a:pathLst>
                    <a:path extrusionOk="0" h="166" w="145">
                      <a:moveTo>
                        <a:pt x="74" y="166"/>
                      </a:moveTo>
                      <a:cubicBezTo>
                        <a:pt x="63" y="166"/>
                        <a:pt x="53" y="164"/>
                        <a:pt x="43" y="161"/>
                      </a:cubicBezTo>
                      <a:cubicBezTo>
                        <a:pt x="34" y="157"/>
                        <a:pt x="27" y="152"/>
                        <a:pt x="20" y="145"/>
                      </a:cubicBezTo>
                      <a:cubicBezTo>
                        <a:pt x="14" y="139"/>
                        <a:pt x="9" y="130"/>
                        <a:pt x="5" y="121"/>
                      </a:cubicBezTo>
                      <a:cubicBezTo>
                        <a:pt x="2" y="111"/>
                        <a:pt x="0" y="100"/>
                        <a:pt x="0" y="88"/>
                      </a:cubicBezTo>
                      <a:cubicBezTo>
                        <a:pt x="0" y="79"/>
                        <a:pt x="0" y="79"/>
                        <a:pt x="0" y="79"/>
                      </a:cubicBezTo>
                      <a:cubicBezTo>
                        <a:pt x="0" y="66"/>
                        <a:pt x="2" y="55"/>
                        <a:pt x="5" y="45"/>
                      </a:cubicBezTo>
                      <a:cubicBezTo>
                        <a:pt x="9" y="36"/>
                        <a:pt x="14" y="27"/>
                        <a:pt x="20" y="21"/>
                      </a:cubicBezTo>
                      <a:cubicBezTo>
                        <a:pt x="26" y="14"/>
                        <a:pt x="34" y="9"/>
                        <a:pt x="43" y="6"/>
                      </a:cubicBezTo>
                      <a:cubicBezTo>
                        <a:pt x="52" y="2"/>
                        <a:pt x="62" y="0"/>
                        <a:pt x="73" y="0"/>
                      </a:cubicBezTo>
                      <a:cubicBezTo>
                        <a:pt x="83" y="0"/>
                        <a:pt x="93" y="2"/>
                        <a:pt x="102" y="6"/>
                      </a:cubicBezTo>
                      <a:cubicBezTo>
                        <a:pt x="111" y="9"/>
                        <a:pt x="119" y="14"/>
                        <a:pt x="125" y="21"/>
                      </a:cubicBezTo>
                      <a:cubicBezTo>
                        <a:pt x="131" y="28"/>
                        <a:pt x="136" y="36"/>
                        <a:pt x="140" y="46"/>
                      </a:cubicBezTo>
                      <a:cubicBezTo>
                        <a:pt x="143" y="56"/>
                        <a:pt x="145" y="68"/>
                        <a:pt x="145" y="81"/>
                      </a:cubicBezTo>
                      <a:cubicBezTo>
                        <a:pt x="145" y="92"/>
                        <a:pt x="145" y="92"/>
                        <a:pt x="145" y="92"/>
                      </a:cubicBezTo>
                      <a:cubicBezTo>
                        <a:pt x="30" y="92"/>
                        <a:pt x="30" y="92"/>
                        <a:pt x="30" y="92"/>
                      </a:cubicBezTo>
                      <a:cubicBezTo>
                        <a:pt x="31" y="107"/>
                        <a:pt x="35" y="119"/>
                        <a:pt x="42" y="127"/>
                      </a:cubicBezTo>
                      <a:cubicBezTo>
                        <a:pt x="50" y="136"/>
                        <a:pt x="60" y="140"/>
                        <a:pt x="73" y="140"/>
                      </a:cubicBezTo>
                      <a:cubicBezTo>
                        <a:pt x="83" y="140"/>
                        <a:pt x="91" y="138"/>
                        <a:pt x="98" y="134"/>
                      </a:cubicBezTo>
                      <a:cubicBezTo>
                        <a:pt x="105" y="130"/>
                        <a:pt x="110" y="124"/>
                        <a:pt x="113" y="115"/>
                      </a:cubicBezTo>
                      <a:cubicBezTo>
                        <a:pt x="143" y="115"/>
                        <a:pt x="143" y="115"/>
                        <a:pt x="143" y="115"/>
                      </a:cubicBezTo>
                      <a:cubicBezTo>
                        <a:pt x="139" y="132"/>
                        <a:pt x="132" y="145"/>
                        <a:pt x="120" y="153"/>
                      </a:cubicBezTo>
                      <a:cubicBezTo>
                        <a:pt x="108" y="162"/>
                        <a:pt x="93" y="166"/>
                        <a:pt x="74" y="166"/>
                      </a:cubicBezTo>
                      <a:close/>
                      <a:moveTo>
                        <a:pt x="73" y="27"/>
                      </a:moveTo>
                      <a:cubicBezTo>
                        <a:pt x="60" y="27"/>
                        <a:pt x="51" y="30"/>
                        <a:pt x="44" y="37"/>
                      </a:cubicBezTo>
                      <a:cubicBezTo>
                        <a:pt x="37" y="44"/>
                        <a:pt x="32" y="55"/>
                        <a:pt x="31" y="68"/>
                      </a:cubicBezTo>
                      <a:cubicBezTo>
                        <a:pt x="115" y="68"/>
                        <a:pt x="115" y="68"/>
                        <a:pt x="115" y="68"/>
                      </a:cubicBezTo>
                      <a:cubicBezTo>
                        <a:pt x="112" y="40"/>
                        <a:pt x="98" y="27"/>
                        <a:pt x="73" y="2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543" name="Google Shape;543;p26"/>
                <p:cNvSpPr/>
                <p:nvPr/>
              </p:nvSpPr>
              <p:spPr>
                <a:xfrm>
                  <a:off x="1105614" y="-749063"/>
                  <a:ext cx="131869" cy="157654"/>
                </a:xfrm>
                <a:custGeom>
                  <a:rect b="b" l="l" r="r" t="t"/>
                  <a:pathLst>
                    <a:path extrusionOk="0" h="202" w="169">
                      <a:moveTo>
                        <a:pt x="0" y="134"/>
                      </a:moveTo>
                      <a:cubicBezTo>
                        <a:pt x="16" y="134"/>
                        <a:pt x="16" y="134"/>
                        <a:pt x="16" y="134"/>
                      </a:cubicBezTo>
                      <a:cubicBezTo>
                        <a:pt x="19" y="129"/>
                        <a:pt x="22" y="124"/>
                        <a:pt x="25" y="119"/>
                      </a:cubicBezTo>
                      <a:cubicBezTo>
                        <a:pt x="27" y="114"/>
                        <a:pt x="29" y="108"/>
                        <a:pt x="30" y="102"/>
                      </a:cubicBezTo>
                      <a:cubicBezTo>
                        <a:pt x="31" y="95"/>
                        <a:pt x="32" y="87"/>
                        <a:pt x="33" y="79"/>
                      </a:cubicBezTo>
                      <a:cubicBezTo>
                        <a:pt x="33" y="70"/>
                        <a:pt x="34" y="60"/>
                        <a:pt x="34" y="48"/>
                      </a:cubicBezTo>
                      <a:cubicBezTo>
                        <a:pt x="34" y="0"/>
                        <a:pt x="34" y="0"/>
                        <a:pt x="34" y="0"/>
                      </a:cubicBezTo>
                      <a:cubicBezTo>
                        <a:pt x="149" y="0"/>
                        <a:pt x="149" y="0"/>
                        <a:pt x="149" y="0"/>
                      </a:cubicBezTo>
                      <a:cubicBezTo>
                        <a:pt x="149" y="134"/>
                        <a:pt x="149" y="134"/>
                        <a:pt x="149" y="134"/>
                      </a:cubicBezTo>
                      <a:cubicBezTo>
                        <a:pt x="169" y="134"/>
                        <a:pt x="169" y="134"/>
                        <a:pt x="169" y="134"/>
                      </a:cubicBezTo>
                      <a:cubicBezTo>
                        <a:pt x="169" y="202"/>
                        <a:pt x="169" y="202"/>
                        <a:pt x="169" y="202"/>
                      </a:cubicBezTo>
                      <a:cubicBezTo>
                        <a:pt x="141" y="202"/>
                        <a:pt x="141" y="202"/>
                        <a:pt x="141" y="202"/>
                      </a:cubicBezTo>
                      <a:cubicBezTo>
                        <a:pt x="141" y="161"/>
                        <a:pt x="141" y="161"/>
                        <a:pt x="141" y="161"/>
                      </a:cubicBezTo>
                      <a:cubicBezTo>
                        <a:pt x="28" y="161"/>
                        <a:pt x="28" y="161"/>
                        <a:pt x="28" y="161"/>
                      </a:cubicBezTo>
                      <a:cubicBezTo>
                        <a:pt x="28" y="202"/>
                        <a:pt x="28" y="202"/>
                        <a:pt x="28" y="202"/>
                      </a:cubicBezTo>
                      <a:cubicBezTo>
                        <a:pt x="0" y="202"/>
                        <a:pt x="0" y="202"/>
                        <a:pt x="0" y="202"/>
                      </a:cubicBezTo>
                      <a:lnTo>
                        <a:pt x="0" y="134"/>
                      </a:lnTo>
                      <a:close/>
                      <a:moveTo>
                        <a:pt x="121" y="134"/>
                      </a:moveTo>
                      <a:cubicBezTo>
                        <a:pt x="121" y="26"/>
                        <a:pt x="121" y="26"/>
                        <a:pt x="121" y="26"/>
                      </a:cubicBezTo>
                      <a:cubicBezTo>
                        <a:pt x="61" y="26"/>
                        <a:pt x="61" y="26"/>
                        <a:pt x="61" y="26"/>
                      </a:cubicBezTo>
                      <a:cubicBezTo>
                        <a:pt x="61" y="48"/>
                        <a:pt x="61" y="48"/>
                        <a:pt x="61" y="48"/>
                      </a:cubicBezTo>
                      <a:cubicBezTo>
                        <a:pt x="61" y="59"/>
                        <a:pt x="61" y="68"/>
                        <a:pt x="61" y="76"/>
                      </a:cubicBezTo>
                      <a:cubicBezTo>
                        <a:pt x="60" y="84"/>
                        <a:pt x="60" y="92"/>
                        <a:pt x="58" y="99"/>
                      </a:cubicBezTo>
                      <a:cubicBezTo>
                        <a:pt x="57" y="105"/>
                        <a:pt x="56" y="112"/>
                        <a:pt x="54" y="117"/>
                      </a:cubicBezTo>
                      <a:cubicBezTo>
                        <a:pt x="53" y="123"/>
                        <a:pt x="51" y="128"/>
                        <a:pt x="48" y="134"/>
                      </a:cubicBezTo>
                      <a:cubicBezTo>
                        <a:pt x="48" y="134"/>
                        <a:pt x="48" y="134"/>
                        <a:pt x="48" y="134"/>
                      </a:cubicBezTo>
                      <a:lnTo>
                        <a:pt x="121" y="134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544" name="Google Shape;544;p26"/>
                <p:cNvSpPr/>
                <p:nvPr/>
              </p:nvSpPr>
              <p:spPr>
                <a:xfrm>
                  <a:off x="1261057" y="-749063"/>
                  <a:ext cx="103138" cy="125976"/>
                </a:xfrm>
                <a:custGeom>
                  <a:rect b="b" l="l" r="r" t="t"/>
                  <a:pathLst>
                    <a:path extrusionOk="0" h="171" w="140">
                      <a:moveTo>
                        <a:pt x="0" y="0"/>
                      </a:moveTo>
                      <a:lnTo>
                        <a:pt x="140" y="0"/>
                      </a:lnTo>
                      <a:lnTo>
                        <a:pt x="140" y="171"/>
                      </a:lnTo>
                      <a:lnTo>
                        <a:pt x="109" y="171"/>
                      </a:lnTo>
                      <a:lnTo>
                        <a:pt x="109" y="28"/>
                      </a:lnTo>
                      <a:lnTo>
                        <a:pt x="31" y="28"/>
                      </a:lnTo>
                      <a:lnTo>
                        <a:pt x="31" y="171"/>
                      </a:lnTo>
                      <a:lnTo>
                        <a:pt x="0" y="17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545" name="Google Shape;545;p26"/>
                <p:cNvSpPr/>
                <p:nvPr/>
              </p:nvSpPr>
              <p:spPr>
                <a:xfrm>
                  <a:off x="1401030" y="-751273"/>
                  <a:ext cx="113452" cy="177545"/>
                </a:xfrm>
                <a:custGeom>
                  <a:rect b="b" l="l" r="r" t="t"/>
                  <a:pathLst>
                    <a:path extrusionOk="0" h="228" w="145">
                      <a:moveTo>
                        <a:pt x="0" y="3"/>
                      </a:moveTo>
                      <a:cubicBezTo>
                        <a:pt x="23" y="3"/>
                        <a:pt x="23" y="3"/>
                        <a:pt x="23" y="3"/>
                      </a:cubicBezTo>
                      <a:cubicBezTo>
                        <a:pt x="26" y="25"/>
                        <a:pt x="26" y="25"/>
                        <a:pt x="26" y="25"/>
                      </a:cubicBezTo>
                      <a:cubicBezTo>
                        <a:pt x="27" y="25"/>
                        <a:pt x="27" y="25"/>
                        <a:pt x="27" y="25"/>
                      </a:cubicBezTo>
                      <a:cubicBezTo>
                        <a:pt x="34" y="16"/>
                        <a:pt x="42" y="10"/>
                        <a:pt x="50" y="6"/>
                      </a:cubicBezTo>
                      <a:cubicBezTo>
                        <a:pt x="59" y="2"/>
                        <a:pt x="68" y="0"/>
                        <a:pt x="80" y="0"/>
                      </a:cubicBezTo>
                      <a:cubicBezTo>
                        <a:pt x="90" y="0"/>
                        <a:pt x="98" y="2"/>
                        <a:pt x="106" y="5"/>
                      </a:cubicBezTo>
                      <a:cubicBezTo>
                        <a:pt x="114" y="9"/>
                        <a:pt x="121" y="13"/>
                        <a:pt x="127" y="20"/>
                      </a:cubicBezTo>
                      <a:cubicBezTo>
                        <a:pt x="133" y="27"/>
                        <a:pt x="137" y="35"/>
                        <a:pt x="140" y="44"/>
                      </a:cubicBezTo>
                      <a:cubicBezTo>
                        <a:pt x="143" y="54"/>
                        <a:pt x="145" y="66"/>
                        <a:pt x="145" y="79"/>
                      </a:cubicBezTo>
                      <a:cubicBezTo>
                        <a:pt x="145" y="88"/>
                        <a:pt x="145" y="88"/>
                        <a:pt x="145" y="88"/>
                      </a:cubicBezTo>
                      <a:cubicBezTo>
                        <a:pt x="145" y="101"/>
                        <a:pt x="143" y="112"/>
                        <a:pt x="140" y="122"/>
                      </a:cubicBezTo>
                      <a:cubicBezTo>
                        <a:pt x="137" y="131"/>
                        <a:pt x="132" y="140"/>
                        <a:pt x="127" y="146"/>
                      </a:cubicBezTo>
                      <a:cubicBezTo>
                        <a:pt x="121" y="153"/>
                        <a:pt x="114" y="158"/>
                        <a:pt x="106" y="161"/>
                      </a:cubicBezTo>
                      <a:cubicBezTo>
                        <a:pt x="98" y="164"/>
                        <a:pt x="89" y="166"/>
                        <a:pt x="80" y="166"/>
                      </a:cubicBezTo>
                      <a:cubicBezTo>
                        <a:pt x="69" y="166"/>
                        <a:pt x="60" y="164"/>
                        <a:pt x="52" y="161"/>
                      </a:cubicBezTo>
                      <a:cubicBezTo>
                        <a:pt x="44" y="158"/>
                        <a:pt x="37" y="152"/>
                        <a:pt x="30" y="144"/>
                      </a:cubicBezTo>
                      <a:cubicBezTo>
                        <a:pt x="29" y="144"/>
                        <a:pt x="29" y="144"/>
                        <a:pt x="29" y="144"/>
                      </a:cubicBezTo>
                      <a:cubicBezTo>
                        <a:pt x="29" y="228"/>
                        <a:pt x="29" y="228"/>
                        <a:pt x="29" y="228"/>
                      </a:cubicBezTo>
                      <a:cubicBezTo>
                        <a:pt x="0" y="228"/>
                        <a:pt x="0" y="228"/>
                        <a:pt x="0" y="228"/>
                      </a:cubicBezTo>
                      <a:lnTo>
                        <a:pt x="0" y="3"/>
                      </a:lnTo>
                      <a:close/>
                      <a:moveTo>
                        <a:pt x="72" y="140"/>
                      </a:moveTo>
                      <a:cubicBezTo>
                        <a:pt x="85" y="140"/>
                        <a:pt x="95" y="136"/>
                        <a:pt x="103" y="127"/>
                      </a:cubicBezTo>
                      <a:cubicBezTo>
                        <a:pt x="111" y="119"/>
                        <a:pt x="115" y="105"/>
                        <a:pt x="115" y="88"/>
                      </a:cubicBezTo>
                      <a:cubicBezTo>
                        <a:pt x="115" y="79"/>
                        <a:pt x="115" y="79"/>
                        <a:pt x="115" y="79"/>
                      </a:cubicBezTo>
                      <a:cubicBezTo>
                        <a:pt x="115" y="61"/>
                        <a:pt x="111" y="48"/>
                        <a:pt x="103" y="40"/>
                      </a:cubicBezTo>
                      <a:cubicBezTo>
                        <a:pt x="95" y="31"/>
                        <a:pt x="85" y="27"/>
                        <a:pt x="72" y="27"/>
                      </a:cubicBezTo>
                      <a:cubicBezTo>
                        <a:pt x="59" y="27"/>
                        <a:pt x="49" y="31"/>
                        <a:pt x="41" y="39"/>
                      </a:cubicBezTo>
                      <a:cubicBezTo>
                        <a:pt x="33" y="48"/>
                        <a:pt x="29" y="61"/>
                        <a:pt x="29" y="79"/>
                      </a:cubicBezTo>
                      <a:cubicBezTo>
                        <a:pt x="29" y="88"/>
                        <a:pt x="29" y="88"/>
                        <a:pt x="29" y="88"/>
                      </a:cubicBezTo>
                      <a:cubicBezTo>
                        <a:pt x="29" y="105"/>
                        <a:pt x="33" y="118"/>
                        <a:pt x="41" y="127"/>
                      </a:cubicBezTo>
                      <a:cubicBezTo>
                        <a:pt x="49" y="135"/>
                        <a:pt x="59" y="140"/>
                        <a:pt x="72" y="14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546" name="Google Shape;546;p26"/>
                <p:cNvSpPr/>
                <p:nvPr/>
              </p:nvSpPr>
              <p:spPr>
                <a:xfrm>
                  <a:off x="1544687" y="-749063"/>
                  <a:ext cx="107558" cy="125976"/>
                </a:xfrm>
                <a:custGeom>
                  <a:rect b="b" l="l" r="r" t="t"/>
                  <a:pathLst>
                    <a:path extrusionOk="0" h="171" w="146">
                      <a:moveTo>
                        <a:pt x="0" y="0"/>
                      </a:moveTo>
                      <a:lnTo>
                        <a:pt x="30" y="0"/>
                      </a:lnTo>
                      <a:lnTo>
                        <a:pt x="30" y="132"/>
                      </a:lnTo>
                      <a:lnTo>
                        <a:pt x="31" y="132"/>
                      </a:lnTo>
                      <a:lnTo>
                        <a:pt x="105" y="0"/>
                      </a:lnTo>
                      <a:lnTo>
                        <a:pt x="146" y="0"/>
                      </a:lnTo>
                      <a:lnTo>
                        <a:pt x="146" y="171"/>
                      </a:lnTo>
                      <a:lnTo>
                        <a:pt x="116" y="171"/>
                      </a:lnTo>
                      <a:lnTo>
                        <a:pt x="116" y="37"/>
                      </a:lnTo>
                      <a:lnTo>
                        <a:pt x="114" y="37"/>
                      </a:lnTo>
                      <a:lnTo>
                        <a:pt x="40" y="171"/>
                      </a:lnTo>
                      <a:lnTo>
                        <a:pt x="0" y="17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547" name="Google Shape;547;p26"/>
                <p:cNvSpPr/>
                <p:nvPr/>
              </p:nvSpPr>
              <p:spPr>
                <a:xfrm>
                  <a:off x="1689816" y="-749063"/>
                  <a:ext cx="107558" cy="125976"/>
                </a:xfrm>
                <a:custGeom>
                  <a:rect b="b" l="l" r="r" t="t"/>
                  <a:pathLst>
                    <a:path extrusionOk="0" h="171" w="146">
                      <a:moveTo>
                        <a:pt x="0" y="0"/>
                      </a:moveTo>
                      <a:lnTo>
                        <a:pt x="31" y="0"/>
                      </a:lnTo>
                      <a:lnTo>
                        <a:pt x="31" y="69"/>
                      </a:lnTo>
                      <a:lnTo>
                        <a:pt x="115" y="69"/>
                      </a:lnTo>
                      <a:lnTo>
                        <a:pt x="115" y="0"/>
                      </a:lnTo>
                      <a:lnTo>
                        <a:pt x="146" y="0"/>
                      </a:lnTo>
                      <a:lnTo>
                        <a:pt x="146" y="171"/>
                      </a:lnTo>
                      <a:lnTo>
                        <a:pt x="115" y="171"/>
                      </a:lnTo>
                      <a:lnTo>
                        <a:pt x="115" y="97"/>
                      </a:lnTo>
                      <a:lnTo>
                        <a:pt x="31" y="97"/>
                      </a:lnTo>
                      <a:lnTo>
                        <a:pt x="31" y="171"/>
                      </a:lnTo>
                      <a:lnTo>
                        <a:pt x="0" y="17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548" name="Google Shape;548;p26"/>
                <p:cNvSpPr/>
                <p:nvPr/>
              </p:nvSpPr>
              <p:spPr>
                <a:xfrm>
                  <a:off x="1834946" y="-749063"/>
                  <a:ext cx="108294" cy="125976"/>
                </a:xfrm>
                <a:custGeom>
                  <a:rect b="b" l="l" r="r" t="t"/>
                  <a:pathLst>
                    <a:path extrusionOk="0" h="171" w="147">
                      <a:moveTo>
                        <a:pt x="0" y="0"/>
                      </a:moveTo>
                      <a:lnTo>
                        <a:pt x="31" y="0"/>
                      </a:lnTo>
                      <a:lnTo>
                        <a:pt x="31" y="132"/>
                      </a:lnTo>
                      <a:lnTo>
                        <a:pt x="32" y="132"/>
                      </a:lnTo>
                      <a:lnTo>
                        <a:pt x="106" y="0"/>
                      </a:lnTo>
                      <a:lnTo>
                        <a:pt x="147" y="0"/>
                      </a:lnTo>
                      <a:lnTo>
                        <a:pt x="147" y="171"/>
                      </a:lnTo>
                      <a:lnTo>
                        <a:pt x="116" y="171"/>
                      </a:lnTo>
                      <a:lnTo>
                        <a:pt x="116" y="37"/>
                      </a:lnTo>
                      <a:lnTo>
                        <a:pt x="115" y="37"/>
                      </a:lnTo>
                      <a:lnTo>
                        <a:pt x="41" y="171"/>
                      </a:lnTo>
                      <a:lnTo>
                        <a:pt x="0" y="17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549" name="Google Shape;549;p26"/>
                <p:cNvSpPr/>
                <p:nvPr/>
              </p:nvSpPr>
              <p:spPr>
                <a:xfrm>
                  <a:off x="1980812" y="-749063"/>
                  <a:ext cx="132606" cy="125976"/>
                </a:xfrm>
                <a:custGeom>
                  <a:rect b="b" l="l" r="r" t="t"/>
                  <a:pathLst>
                    <a:path extrusionOk="0" h="171" w="180">
                      <a:moveTo>
                        <a:pt x="0" y="0"/>
                      </a:moveTo>
                      <a:lnTo>
                        <a:pt x="45" y="0"/>
                      </a:lnTo>
                      <a:lnTo>
                        <a:pt x="91" y="96"/>
                      </a:lnTo>
                      <a:lnTo>
                        <a:pt x="91" y="96"/>
                      </a:lnTo>
                      <a:lnTo>
                        <a:pt x="136" y="0"/>
                      </a:lnTo>
                      <a:lnTo>
                        <a:pt x="180" y="0"/>
                      </a:lnTo>
                      <a:lnTo>
                        <a:pt x="180" y="171"/>
                      </a:lnTo>
                      <a:lnTo>
                        <a:pt x="149" y="171"/>
                      </a:lnTo>
                      <a:lnTo>
                        <a:pt x="149" y="37"/>
                      </a:lnTo>
                      <a:lnTo>
                        <a:pt x="149" y="37"/>
                      </a:lnTo>
                      <a:lnTo>
                        <a:pt x="106" y="131"/>
                      </a:lnTo>
                      <a:lnTo>
                        <a:pt x="75" y="131"/>
                      </a:lnTo>
                      <a:lnTo>
                        <a:pt x="31" y="37"/>
                      </a:lnTo>
                      <a:lnTo>
                        <a:pt x="31" y="37"/>
                      </a:lnTo>
                      <a:lnTo>
                        <a:pt x="31" y="171"/>
                      </a:lnTo>
                      <a:lnTo>
                        <a:pt x="0" y="17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550" name="Google Shape;550;p26"/>
                <p:cNvSpPr/>
                <p:nvPr/>
              </p:nvSpPr>
              <p:spPr>
                <a:xfrm>
                  <a:off x="2142149" y="-751273"/>
                  <a:ext cx="105348" cy="129659"/>
                </a:xfrm>
                <a:custGeom>
                  <a:rect b="b" l="l" r="r" t="t"/>
                  <a:pathLst>
                    <a:path extrusionOk="0" h="166" w="135">
                      <a:moveTo>
                        <a:pt x="55" y="166"/>
                      </a:moveTo>
                      <a:cubicBezTo>
                        <a:pt x="37" y="166"/>
                        <a:pt x="23" y="162"/>
                        <a:pt x="14" y="153"/>
                      </a:cubicBezTo>
                      <a:cubicBezTo>
                        <a:pt x="5" y="145"/>
                        <a:pt x="0" y="133"/>
                        <a:pt x="0" y="118"/>
                      </a:cubicBezTo>
                      <a:cubicBezTo>
                        <a:pt x="0" y="102"/>
                        <a:pt x="6" y="89"/>
                        <a:pt x="16" y="80"/>
                      </a:cubicBezTo>
                      <a:cubicBezTo>
                        <a:pt x="27" y="71"/>
                        <a:pt x="45" y="66"/>
                        <a:pt x="69" y="66"/>
                      </a:cubicBezTo>
                      <a:cubicBezTo>
                        <a:pt x="106" y="66"/>
                        <a:pt x="106" y="66"/>
                        <a:pt x="106" y="66"/>
                      </a:cubicBezTo>
                      <a:cubicBezTo>
                        <a:pt x="106" y="57"/>
                        <a:pt x="106" y="57"/>
                        <a:pt x="106" y="57"/>
                      </a:cubicBezTo>
                      <a:cubicBezTo>
                        <a:pt x="106" y="47"/>
                        <a:pt x="104" y="39"/>
                        <a:pt x="98" y="34"/>
                      </a:cubicBezTo>
                      <a:cubicBezTo>
                        <a:pt x="93" y="29"/>
                        <a:pt x="84" y="27"/>
                        <a:pt x="71" y="27"/>
                      </a:cubicBezTo>
                      <a:cubicBezTo>
                        <a:pt x="59" y="27"/>
                        <a:pt x="51" y="29"/>
                        <a:pt x="46" y="33"/>
                      </a:cubicBezTo>
                      <a:cubicBezTo>
                        <a:pt x="40" y="37"/>
                        <a:pt x="37" y="42"/>
                        <a:pt x="36" y="48"/>
                      </a:cubicBezTo>
                      <a:cubicBezTo>
                        <a:pt x="7" y="48"/>
                        <a:pt x="7" y="48"/>
                        <a:pt x="7" y="48"/>
                      </a:cubicBezTo>
                      <a:cubicBezTo>
                        <a:pt x="7" y="41"/>
                        <a:pt x="9" y="35"/>
                        <a:pt x="12" y="29"/>
                      </a:cubicBezTo>
                      <a:cubicBezTo>
                        <a:pt x="15" y="23"/>
                        <a:pt x="19" y="18"/>
                        <a:pt x="24" y="14"/>
                      </a:cubicBezTo>
                      <a:cubicBezTo>
                        <a:pt x="29" y="10"/>
                        <a:pt x="36" y="6"/>
                        <a:pt x="44" y="4"/>
                      </a:cubicBezTo>
                      <a:cubicBezTo>
                        <a:pt x="52" y="1"/>
                        <a:pt x="61" y="0"/>
                        <a:pt x="71" y="0"/>
                      </a:cubicBezTo>
                      <a:cubicBezTo>
                        <a:pt x="93" y="0"/>
                        <a:pt x="109" y="5"/>
                        <a:pt x="120" y="15"/>
                      </a:cubicBezTo>
                      <a:cubicBezTo>
                        <a:pt x="130" y="25"/>
                        <a:pt x="135" y="40"/>
                        <a:pt x="135" y="59"/>
                      </a:cubicBezTo>
                      <a:cubicBezTo>
                        <a:pt x="135" y="164"/>
                        <a:pt x="135" y="164"/>
                        <a:pt x="135" y="164"/>
                      </a:cubicBezTo>
                      <a:cubicBezTo>
                        <a:pt x="113" y="164"/>
                        <a:pt x="113" y="164"/>
                        <a:pt x="113" y="164"/>
                      </a:cubicBezTo>
                      <a:cubicBezTo>
                        <a:pt x="109" y="139"/>
                        <a:pt x="109" y="139"/>
                        <a:pt x="109" y="139"/>
                      </a:cubicBezTo>
                      <a:cubicBezTo>
                        <a:pt x="109" y="139"/>
                        <a:pt x="109" y="139"/>
                        <a:pt x="109" y="139"/>
                      </a:cubicBezTo>
                      <a:cubicBezTo>
                        <a:pt x="95" y="157"/>
                        <a:pt x="78" y="166"/>
                        <a:pt x="55" y="166"/>
                      </a:cubicBezTo>
                      <a:close/>
                      <a:moveTo>
                        <a:pt x="58" y="140"/>
                      </a:moveTo>
                      <a:cubicBezTo>
                        <a:pt x="65" y="140"/>
                        <a:pt x="71" y="139"/>
                        <a:pt x="77" y="136"/>
                      </a:cubicBezTo>
                      <a:cubicBezTo>
                        <a:pt x="83" y="134"/>
                        <a:pt x="88" y="131"/>
                        <a:pt x="92" y="127"/>
                      </a:cubicBezTo>
                      <a:cubicBezTo>
                        <a:pt x="97" y="123"/>
                        <a:pt x="100" y="118"/>
                        <a:pt x="103" y="113"/>
                      </a:cubicBezTo>
                      <a:cubicBezTo>
                        <a:pt x="105" y="108"/>
                        <a:pt x="106" y="102"/>
                        <a:pt x="106" y="96"/>
                      </a:cubicBezTo>
                      <a:cubicBezTo>
                        <a:pt x="106" y="90"/>
                        <a:pt x="106" y="90"/>
                        <a:pt x="106" y="90"/>
                      </a:cubicBezTo>
                      <a:cubicBezTo>
                        <a:pt x="71" y="90"/>
                        <a:pt x="71" y="90"/>
                        <a:pt x="71" y="90"/>
                      </a:cubicBezTo>
                      <a:cubicBezTo>
                        <a:pt x="56" y="90"/>
                        <a:pt x="45" y="93"/>
                        <a:pt x="39" y="98"/>
                      </a:cubicBezTo>
                      <a:cubicBezTo>
                        <a:pt x="33" y="103"/>
                        <a:pt x="30" y="110"/>
                        <a:pt x="30" y="118"/>
                      </a:cubicBezTo>
                      <a:cubicBezTo>
                        <a:pt x="30" y="124"/>
                        <a:pt x="33" y="130"/>
                        <a:pt x="37" y="134"/>
                      </a:cubicBezTo>
                      <a:cubicBezTo>
                        <a:pt x="42" y="138"/>
                        <a:pt x="49" y="140"/>
                        <a:pt x="58" y="14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551" name="Google Shape;551;p26"/>
                <p:cNvSpPr/>
                <p:nvPr/>
              </p:nvSpPr>
              <p:spPr>
                <a:xfrm>
                  <a:off x="2263705" y="-749063"/>
                  <a:ext cx="103138" cy="125976"/>
                </a:xfrm>
                <a:custGeom>
                  <a:rect b="b" l="l" r="r" t="t"/>
                  <a:pathLst>
                    <a:path extrusionOk="0" h="171" w="140">
                      <a:moveTo>
                        <a:pt x="55" y="28"/>
                      </a:moveTo>
                      <a:lnTo>
                        <a:pt x="0" y="28"/>
                      </a:lnTo>
                      <a:lnTo>
                        <a:pt x="0" y="0"/>
                      </a:lnTo>
                      <a:lnTo>
                        <a:pt x="140" y="0"/>
                      </a:lnTo>
                      <a:lnTo>
                        <a:pt x="140" y="28"/>
                      </a:lnTo>
                      <a:lnTo>
                        <a:pt x="86" y="28"/>
                      </a:lnTo>
                      <a:lnTo>
                        <a:pt x="86" y="171"/>
                      </a:lnTo>
                      <a:lnTo>
                        <a:pt x="55" y="171"/>
                      </a:lnTo>
                      <a:lnTo>
                        <a:pt x="55" y="28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552" name="Google Shape;552;p26"/>
                <p:cNvSpPr/>
                <p:nvPr/>
              </p:nvSpPr>
              <p:spPr>
                <a:xfrm>
                  <a:off x="2377156" y="-751273"/>
                  <a:ext cx="111978" cy="129659"/>
                </a:xfrm>
                <a:custGeom>
                  <a:rect b="b" l="l" r="r" t="t"/>
                  <a:pathLst>
                    <a:path extrusionOk="0" h="166" w="144">
                      <a:moveTo>
                        <a:pt x="74" y="166"/>
                      </a:moveTo>
                      <a:cubicBezTo>
                        <a:pt x="62" y="166"/>
                        <a:pt x="52" y="164"/>
                        <a:pt x="43" y="161"/>
                      </a:cubicBezTo>
                      <a:cubicBezTo>
                        <a:pt x="34" y="157"/>
                        <a:pt x="26" y="152"/>
                        <a:pt x="20" y="145"/>
                      </a:cubicBezTo>
                      <a:cubicBezTo>
                        <a:pt x="13" y="139"/>
                        <a:pt x="8" y="130"/>
                        <a:pt x="5" y="121"/>
                      </a:cubicBezTo>
                      <a:cubicBezTo>
                        <a:pt x="2" y="111"/>
                        <a:pt x="0" y="100"/>
                        <a:pt x="0" y="88"/>
                      </a:cubicBezTo>
                      <a:cubicBezTo>
                        <a:pt x="0" y="79"/>
                        <a:pt x="0" y="79"/>
                        <a:pt x="0" y="79"/>
                      </a:cubicBezTo>
                      <a:cubicBezTo>
                        <a:pt x="0" y="66"/>
                        <a:pt x="2" y="55"/>
                        <a:pt x="5" y="45"/>
                      </a:cubicBezTo>
                      <a:cubicBezTo>
                        <a:pt x="8" y="36"/>
                        <a:pt x="13" y="27"/>
                        <a:pt x="20" y="21"/>
                      </a:cubicBezTo>
                      <a:cubicBezTo>
                        <a:pt x="26" y="14"/>
                        <a:pt x="34" y="9"/>
                        <a:pt x="42" y="6"/>
                      </a:cubicBezTo>
                      <a:cubicBezTo>
                        <a:pt x="51" y="2"/>
                        <a:pt x="61" y="0"/>
                        <a:pt x="72" y="0"/>
                      </a:cubicBezTo>
                      <a:cubicBezTo>
                        <a:pt x="83" y="0"/>
                        <a:pt x="93" y="2"/>
                        <a:pt x="102" y="6"/>
                      </a:cubicBezTo>
                      <a:cubicBezTo>
                        <a:pt x="111" y="9"/>
                        <a:pt x="118" y="14"/>
                        <a:pt x="125" y="21"/>
                      </a:cubicBezTo>
                      <a:cubicBezTo>
                        <a:pt x="131" y="28"/>
                        <a:pt x="136" y="36"/>
                        <a:pt x="139" y="46"/>
                      </a:cubicBezTo>
                      <a:cubicBezTo>
                        <a:pt x="143" y="56"/>
                        <a:pt x="144" y="68"/>
                        <a:pt x="144" y="81"/>
                      </a:cubicBezTo>
                      <a:cubicBezTo>
                        <a:pt x="144" y="92"/>
                        <a:pt x="144" y="92"/>
                        <a:pt x="144" y="92"/>
                      </a:cubicBezTo>
                      <a:cubicBezTo>
                        <a:pt x="30" y="92"/>
                        <a:pt x="30" y="92"/>
                        <a:pt x="30" y="92"/>
                      </a:cubicBezTo>
                      <a:cubicBezTo>
                        <a:pt x="30" y="107"/>
                        <a:pt x="34" y="119"/>
                        <a:pt x="42" y="127"/>
                      </a:cubicBezTo>
                      <a:cubicBezTo>
                        <a:pt x="49" y="136"/>
                        <a:pt x="59" y="140"/>
                        <a:pt x="72" y="140"/>
                      </a:cubicBezTo>
                      <a:cubicBezTo>
                        <a:pt x="82" y="140"/>
                        <a:pt x="91" y="138"/>
                        <a:pt x="98" y="134"/>
                      </a:cubicBezTo>
                      <a:cubicBezTo>
                        <a:pt x="104" y="130"/>
                        <a:pt x="109" y="124"/>
                        <a:pt x="113" y="115"/>
                      </a:cubicBezTo>
                      <a:cubicBezTo>
                        <a:pt x="143" y="115"/>
                        <a:pt x="143" y="115"/>
                        <a:pt x="143" y="115"/>
                      </a:cubicBezTo>
                      <a:cubicBezTo>
                        <a:pt x="139" y="132"/>
                        <a:pt x="131" y="145"/>
                        <a:pt x="119" y="153"/>
                      </a:cubicBezTo>
                      <a:cubicBezTo>
                        <a:pt x="107" y="162"/>
                        <a:pt x="92" y="166"/>
                        <a:pt x="74" y="166"/>
                      </a:cubicBezTo>
                      <a:close/>
                      <a:moveTo>
                        <a:pt x="72" y="27"/>
                      </a:moveTo>
                      <a:cubicBezTo>
                        <a:pt x="60" y="27"/>
                        <a:pt x="50" y="30"/>
                        <a:pt x="43" y="37"/>
                      </a:cubicBezTo>
                      <a:cubicBezTo>
                        <a:pt x="36" y="44"/>
                        <a:pt x="32" y="55"/>
                        <a:pt x="30" y="68"/>
                      </a:cubicBezTo>
                      <a:cubicBezTo>
                        <a:pt x="114" y="68"/>
                        <a:pt x="114" y="68"/>
                        <a:pt x="114" y="68"/>
                      </a:cubicBezTo>
                      <a:cubicBezTo>
                        <a:pt x="112" y="40"/>
                        <a:pt x="98" y="27"/>
                        <a:pt x="72" y="2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553" name="Google Shape;553;p26"/>
                <p:cNvSpPr/>
                <p:nvPr/>
              </p:nvSpPr>
              <p:spPr>
                <a:xfrm>
                  <a:off x="2502395" y="-749063"/>
                  <a:ext cx="114188" cy="127449"/>
                </a:xfrm>
                <a:custGeom>
                  <a:rect b="b" l="l" r="r" t="t"/>
                  <a:pathLst>
                    <a:path extrusionOk="0" h="163" w="146">
                      <a:moveTo>
                        <a:pt x="0" y="137"/>
                      </a:moveTo>
                      <a:cubicBezTo>
                        <a:pt x="4" y="137"/>
                        <a:pt x="4" y="137"/>
                        <a:pt x="4" y="137"/>
                      </a:cubicBezTo>
                      <a:cubicBezTo>
                        <a:pt x="11" y="137"/>
                        <a:pt x="15" y="135"/>
                        <a:pt x="19" y="131"/>
                      </a:cubicBezTo>
                      <a:cubicBezTo>
                        <a:pt x="23" y="127"/>
                        <a:pt x="25" y="121"/>
                        <a:pt x="27" y="113"/>
                      </a:cubicBezTo>
                      <a:cubicBezTo>
                        <a:pt x="28" y="106"/>
                        <a:pt x="29" y="96"/>
                        <a:pt x="30" y="86"/>
                      </a:cubicBezTo>
                      <a:cubicBezTo>
                        <a:pt x="30" y="75"/>
                        <a:pt x="30" y="63"/>
                        <a:pt x="30" y="50"/>
                      </a:cubicBezTo>
                      <a:cubicBezTo>
                        <a:pt x="30" y="0"/>
                        <a:pt x="30" y="0"/>
                        <a:pt x="30" y="0"/>
                      </a:cubicBezTo>
                      <a:cubicBezTo>
                        <a:pt x="146" y="0"/>
                        <a:pt x="146" y="0"/>
                        <a:pt x="146" y="0"/>
                      </a:cubicBezTo>
                      <a:cubicBezTo>
                        <a:pt x="146" y="161"/>
                        <a:pt x="146" y="161"/>
                        <a:pt x="146" y="161"/>
                      </a:cubicBezTo>
                      <a:cubicBezTo>
                        <a:pt x="117" y="161"/>
                        <a:pt x="117" y="161"/>
                        <a:pt x="117" y="161"/>
                      </a:cubicBezTo>
                      <a:cubicBezTo>
                        <a:pt x="117" y="26"/>
                        <a:pt x="117" y="26"/>
                        <a:pt x="117" y="26"/>
                      </a:cubicBezTo>
                      <a:cubicBezTo>
                        <a:pt x="59" y="26"/>
                        <a:pt x="59" y="26"/>
                        <a:pt x="59" y="26"/>
                      </a:cubicBezTo>
                      <a:cubicBezTo>
                        <a:pt x="59" y="50"/>
                        <a:pt x="59" y="50"/>
                        <a:pt x="59" y="50"/>
                      </a:cubicBezTo>
                      <a:cubicBezTo>
                        <a:pt x="59" y="64"/>
                        <a:pt x="59" y="79"/>
                        <a:pt x="58" y="92"/>
                      </a:cubicBezTo>
                      <a:cubicBezTo>
                        <a:pt x="57" y="106"/>
                        <a:pt x="55" y="118"/>
                        <a:pt x="52" y="129"/>
                      </a:cubicBezTo>
                      <a:cubicBezTo>
                        <a:pt x="49" y="139"/>
                        <a:pt x="43" y="148"/>
                        <a:pt x="36" y="154"/>
                      </a:cubicBezTo>
                      <a:cubicBezTo>
                        <a:pt x="28" y="160"/>
                        <a:pt x="18" y="163"/>
                        <a:pt x="4" y="163"/>
                      </a:cubicBezTo>
                      <a:cubicBezTo>
                        <a:pt x="0" y="163"/>
                        <a:pt x="0" y="163"/>
                        <a:pt x="0" y="163"/>
                      </a:cubicBezTo>
                      <a:lnTo>
                        <a:pt x="0" y="137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554" name="Google Shape;554;p26"/>
                <p:cNvSpPr/>
                <p:nvPr/>
              </p:nvSpPr>
              <p:spPr>
                <a:xfrm>
                  <a:off x="2643104" y="-749063"/>
                  <a:ext cx="99454" cy="125976"/>
                </a:xfrm>
                <a:custGeom>
                  <a:rect b="b" l="l" r="r" t="t"/>
                  <a:pathLst>
                    <a:path extrusionOk="0" h="161" w="128">
                      <a:moveTo>
                        <a:pt x="36" y="99"/>
                      </a:moveTo>
                      <a:cubicBezTo>
                        <a:pt x="25" y="95"/>
                        <a:pt x="18" y="89"/>
                        <a:pt x="13" y="81"/>
                      </a:cubicBezTo>
                      <a:cubicBezTo>
                        <a:pt x="8" y="73"/>
                        <a:pt x="6" y="64"/>
                        <a:pt x="6" y="53"/>
                      </a:cubicBezTo>
                      <a:cubicBezTo>
                        <a:pt x="6" y="36"/>
                        <a:pt x="11" y="23"/>
                        <a:pt x="22" y="14"/>
                      </a:cubicBezTo>
                      <a:cubicBezTo>
                        <a:pt x="32" y="4"/>
                        <a:pt x="49" y="0"/>
                        <a:pt x="74" y="0"/>
                      </a:cubicBezTo>
                      <a:cubicBezTo>
                        <a:pt x="128" y="0"/>
                        <a:pt x="128" y="0"/>
                        <a:pt x="128" y="0"/>
                      </a:cubicBezTo>
                      <a:cubicBezTo>
                        <a:pt x="128" y="161"/>
                        <a:pt x="128" y="161"/>
                        <a:pt x="128" y="161"/>
                      </a:cubicBezTo>
                      <a:cubicBezTo>
                        <a:pt x="99" y="161"/>
                        <a:pt x="99" y="161"/>
                        <a:pt x="99" y="161"/>
                      </a:cubicBezTo>
                      <a:cubicBezTo>
                        <a:pt x="99" y="105"/>
                        <a:pt x="99" y="105"/>
                        <a:pt x="99" y="105"/>
                      </a:cubicBezTo>
                      <a:cubicBezTo>
                        <a:pt x="74" y="105"/>
                        <a:pt x="74" y="105"/>
                        <a:pt x="74" y="105"/>
                      </a:cubicBezTo>
                      <a:cubicBezTo>
                        <a:pt x="72" y="105"/>
                        <a:pt x="70" y="105"/>
                        <a:pt x="68" y="105"/>
                      </a:cubicBezTo>
                      <a:cubicBezTo>
                        <a:pt x="67" y="105"/>
                        <a:pt x="65" y="104"/>
                        <a:pt x="63" y="104"/>
                      </a:cubicBezTo>
                      <a:cubicBezTo>
                        <a:pt x="32" y="161"/>
                        <a:pt x="32" y="161"/>
                        <a:pt x="32" y="161"/>
                      </a:cubicBezTo>
                      <a:cubicBezTo>
                        <a:pt x="0" y="161"/>
                        <a:pt x="0" y="161"/>
                        <a:pt x="0" y="161"/>
                      </a:cubicBezTo>
                      <a:lnTo>
                        <a:pt x="36" y="99"/>
                      </a:lnTo>
                      <a:close/>
                      <a:moveTo>
                        <a:pt x="36" y="53"/>
                      </a:moveTo>
                      <a:cubicBezTo>
                        <a:pt x="36" y="61"/>
                        <a:pt x="39" y="67"/>
                        <a:pt x="45" y="72"/>
                      </a:cubicBezTo>
                      <a:cubicBezTo>
                        <a:pt x="50" y="76"/>
                        <a:pt x="60" y="78"/>
                        <a:pt x="75" y="78"/>
                      </a:cubicBezTo>
                      <a:cubicBezTo>
                        <a:pt x="99" y="78"/>
                        <a:pt x="99" y="78"/>
                        <a:pt x="99" y="78"/>
                      </a:cubicBezTo>
                      <a:cubicBezTo>
                        <a:pt x="99" y="26"/>
                        <a:pt x="99" y="26"/>
                        <a:pt x="99" y="26"/>
                      </a:cubicBezTo>
                      <a:cubicBezTo>
                        <a:pt x="75" y="26"/>
                        <a:pt x="75" y="26"/>
                        <a:pt x="75" y="26"/>
                      </a:cubicBezTo>
                      <a:cubicBezTo>
                        <a:pt x="60" y="26"/>
                        <a:pt x="50" y="28"/>
                        <a:pt x="44" y="33"/>
                      </a:cubicBezTo>
                      <a:cubicBezTo>
                        <a:pt x="39" y="37"/>
                        <a:pt x="36" y="44"/>
                        <a:pt x="36" y="53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</p:grp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Титульный слайд">
  <p:cSld name="1_Титульный слайд">
    <p:bg>
      <p:bgPr>
        <a:solidFill>
          <a:schemeClr val="dk1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1"/>
          <p:cNvSpPr txBox="1"/>
          <p:nvPr>
            <p:ph type="ctrTitle"/>
          </p:nvPr>
        </p:nvSpPr>
        <p:spPr>
          <a:xfrm>
            <a:off x="122869" y="2331786"/>
            <a:ext cx="10324462" cy="327005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8F4AE"/>
              </a:buClr>
              <a:buSzPts val="6000"/>
              <a:buFont typeface="Quattrocento Sans"/>
              <a:buNone/>
              <a:defRPr b="0" i="0" sz="6000" u="none" cap="none" strike="noStrike">
                <a:solidFill>
                  <a:srgbClr val="C8F4AE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pic>
        <p:nvPicPr>
          <p:cNvPr id="44" name="Google Shape;44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862617" y="4677929"/>
            <a:ext cx="1847833" cy="1847833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11"/>
          <p:cNvSpPr txBox="1"/>
          <p:nvPr>
            <p:ph idx="1" type="subTitle"/>
          </p:nvPr>
        </p:nvSpPr>
        <p:spPr>
          <a:xfrm>
            <a:off x="174205" y="6006362"/>
            <a:ext cx="6426926" cy="51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8F4AE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C8F4AE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lvl="2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lvl="3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  <p:sp>
        <p:nvSpPr>
          <p:cNvPr id="46" name="Google Shape;46;p11"/>
          <p:cNvSpPr txBox="1"/>
          <p:nvPr>
            <p:ph idx="2" type="body"/>
          </p:nvPr>
        </p:nvSpPr>
        <p:spPr>
          <a:xfrm>
            <a:off x="10077189" y="5503653"/>
            <a:ext cx="1418687" cy="496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accen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  <p:pic>
        <p:nvPicPr>
          <p:cNvPr id="47" name="Google Shape;47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884454" y="454543"/>
            <a:ext cx="947515" cy="49637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8" name="Google Shape;48;p11"/>
          <p:cNvGrpSpPr/>
          <p:nvPr/>
        </p:nvGrpSpPr>
        <p:grpSpPr>
          <a:xfrm>
            <a:off x="247650" y="277337"/>
            <a:ext cx="5033536" cy="1130532"/>
            <a:chOff x="704850" y="-1594057"/>
            <a:chExt cx="4203603" cy="944129"/>
          </a:xfrm>
        </p:grpSpPr>
        <p:sp>
          <p:nvSpPr>
            <p:cNvPr id="49" name="Google Shape;49;p11"/>
            <p:cNvSpPr/>
            <p:nvPr/>
          </p:nvSpPr>
          <p:spPr>
            <a:xfrm>
              <a:off x="3852763" y="-1219813"/>
              <a:ext cx="302046" cy="222483"/>
            </a:xfrm>
            <a:custGeom>
              <a:rect b="b" l="l" r="r" t="t"/>
              <a:pathLst>
                <a:path extrusionOk="0" h="302" w="410">
                  <a:moveTo>
                    <a:pt x="146" y="0"/>
                  </a:moveTo>
                  <a:lnTo>
                    <a:pt x="0" y="0"/>
                  </a:lnTo>
                  <a:lnTo>
                    <a:pt x="263" y="302"/>
                  </a:lnTo>
                  <a:lnTo>
                    <a:pt x="410" y="302"/>
                  </a:lnTo>
                  <a:lnTo>
                    <a:pt x="14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50" name="Google Shape;50;p11"/>
            <p:cNvSpPr/>
            <p:nvPr/>
          </p:nvSpPr>
          <p:spPr>
            <a:xfrm>
              <a:off x="1450389" y="-1417986"/>
              <a:ext cx="655662" cy="440546"/>
            </a:xfrm>
            <a:custGeom>
              <a:rect b="b" l="l" r="r" t="t"/>
              <a:pathLst>
                <a:path extrusionOk="0" h="565" w="841">
                  <a:moveTo>
                    <a:pt x="673" y="153"/>
                  </a:moveTo>
                  <a:cubicBezTo>
                    <a:pt x="729" y="112"/>
                    <a:pt x="752" y="59"/>
                    <a:pt x="748" y="0"/>
                  </a:cubicBezTo>
                  <a:cubicBezTo>
                    <a:pt x="642" y="0"/>
                    <a:pt x="642" y="0"/>
                    <a:pt x="642" y="0"/>
                  </a:cubicBezTo>
                  <a:cubicBezTo>
                    <a:pt x="648" y="25"/>
                    <a:pt x="643" y="51"/>
                    <a:pt x="622" y="73"/>
                  </a:cubicBezTo>
                  <a:cubicBezTo>
                    <a:pt x="598" y="97"/>
                    <a:pt x="559" y="113"/>
                    <a:pt x="524" y="117"/>
                  </a:cubicBezTo>
                  <a:cubicBezTo>
                    <a:pt x="467" y="126"/>
                    <a:pt x="249" y="123"/>
                    <a:pt x="197" y="123"/>
                  </a:cubicBezTo>
                  <a:cubicBezTo>
                    <a:pt x="197" y="213"/>
                    <a:pt x="197" y="213"/>
                    <a:pt x="197" y="213"/>
                  </a:cubicBezTo>
                  <a:cubicBezTo>
                    <a:pt x="298" y="213"/>
                    <a:pt x="396" y="213"/>
                    <a:pt x="494" y="213"/>
                  </a:cubicBezTo>
                  <a:cubicBezTo>
                    <a:pt x="661" y="214"/>
                    <a:pt x="684" y="272"/>
                    <a:pt x="681" y="337"/>
                  </a:cubicBezTo>
                  <a:cubicBezTo>
                    <a:pt x="679" y="400"/>
                    <a:pt x="639" y="434"/>
                    <a:pt x="585" y="449"/>
                  </a:cubicBezTo>
                  <a:cubicBezTo>
                    <a:pt x="462" y="480"/>
                    <a:pt x="360" y="486"/>
                    <a:pt x="213" y="445"/>
                  </a:cubicBezTo>
                  <a:cubicBezTo>
                    <a:pt x="117" y="408"/>
                    <a:pt x="102" y="323"/>
                    <a:pt x="102" y="323"/>
                  </a:cubicBezTo>
                  <a:cubicBezTo>
                    <a:pt x="6" y="324"/>
                    <a:pt x="6" y="324"/>
                    <a:pt x="6" y="324"/>
                  </a:cubicBezTo>
                  <a:cubicBezTo>
                    <a:pt x="0" y="421"/>
                    <a:pt x="88" y="516"/>
                    <a:pt x="195" y="542"/>
                  </a:cubicBezTo>
                  <a:cubicBezTo>
                    <a:pt x="288" y="565"/>
                    <a:pt x="344" y="565"/>
                    <a:pt x="440" y="565"/>
                  </a:cubicBezTo>
                  <a:cubicBezTo>
                    <a:pt x="527" y="565"/>
                    <a:pt x="617" y="551"/>
                    <a:pt x="693" y="506"/>
                  </a:cubicBezTo>
                  <a:cubicBezTo>
                    <a:pt x="811" y="436"/>
                    <a:pt x="841" y="219"/>
                    <a:pt x="673" y="15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51" name="Google Shape;51;p11"/>
            <p:cNvSpPr/>
            <p:nvPr/>
          </p:nvSpPr>
          <p:spPr>
            <a:xfrm>
              <a:off x="2793391" y="-1542488"/>
              <a:ext cx="632824" cy="588623"/>
            </a:xfrm>
            <a:custGeom>
              <a:rect b="b" l="l" r="r" t="t"/>
              <a:pathLst>
                <a:path extrusionOk="0" h="754" w="811">
                  <a:moveTo>
                    <a:pt x="424" y="488"/>
                  </a:moveTo>
                  <a:cubicBezTo>
                    <a:pt x="113" y="0"/>
                    <a:pt x="113" y="0"/>
                    <a:pt x="11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6" y="449"/>
                    <a:pt x="286" y="449"/>
                    <a:pt x="286" y="449"/>
                  </a:cubicBezTo>
                  <a:cubicBezTo>
                    <a:pt x="306" y="481"/>
                    <a:pt x="341" y="500"/>
                    <a:pt x="378" y="500"/>
                  </a:cubicBezTo>
                  <a:cubicBezTo>
                    <a:pt x="417" y="500"/>
                    <a:pt x="417" y="500"/>
                    <a:pt x="417" y="500"/>
                  </a:cubicBezTo>
                  <a:cubicBezTo>
                    <a:pt x="392" y="543"/>
                    <a:pt x="392" y="543"/>
                    <a:pt x="392" y="543"/>
                  </a:cubicBezTo>
                  <a:cubicBezTo>
                    <a:pt x="392" y="543"/>
                    <a:pt x="392" y="543"/>
                    <a:pt x="392" y="543"/>
                  </a:cubicBezTo>
                  <a:cubicBezTo>
                    <a:pt x="356" y="605"/>
                    <a:pt x="306" y="636"/>
                    <a:pt x="249" y="634"/>
                  </a:cubicBezTo>
                  <a:cubicBezTo>
                    <a:pt x="140" y="628"/>
                    <a:pt x="131" y="552"/>
                    <a:pt x="127" y="473"/>
                  </a:cubicBezTo>
                  <a:cubicBezTo>
                    <a:pt x="127" y="262"/>
                    <a:pt x="127" y="262"/>
                    <a:pt x="127" y="262"/>
                  </a:cubicBezTo>
                  <a:cubicBezTo>
                    <a:pt x="30" y="262"/>
                    <a:pt x="30" y="262"/>
                    <a:pt x="30" y="262"/>
                  </a:cubicBezTo>
                  <a:cubicBezTo>
                    <a:pt x="30" y="473"/>
                    <a:pt x="30" y="473"/>
                    <a:pt x="30" y="473"/>
                  </a:cubicBezTo>
                  <a:cubicBezTo>
                    <a:pt x="30" y="473"/>
                    <a:pt x="30" y="473"/>
                    <a:pt x="30" y="473"/>
                  </a:cubicBezTo>
                  <a:cubicBezTo>
                    <a:pt x="29" y="595"/>
                    <a:pt x="67" y="675"/>
                    <a:pt x="154" y="707"/>
                  </a:cubicBezTo>
                  <a:cubicBezTo>
                    <a:pt x="218" y="731"/>
                    <a:pt x="357" y="754"/>
                    <a:pt x="456" y="615"/>
                  </a:cubicBezTo>
                  <a:cubicBezTo>
                    <a:pt x="497" y="557"/>
                    <a:pt x="811" y="0"/>
                    <a:pt x="811" y="0"/>
                  </a:cubicBezTo>
                  <a:cubicBezTo>
                    <a:pt x="698" y="0"/>
                    <a:pt x="698" y="0"/>
                    <a:pt x="698" y="0"/>
                  </a:cubicBezTo>
                  <a:lnTo>
                    <a:pt x="424" y="48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52" name="Google Shape;52;p11"/>
            <p:cNvSpPr/>
            <p:nvPr/>
          </p:nvSpPr>
          <p:spPr>
            <a:xfrm>
              <a:off x="704850" y="-1542488"/>
              <a:ext cx="728595" cy="544421"/>
            </a:xfrm>
            <a:custGeom>
              <a:rect b="b" l="l" r="r" t="t"/>
              <a:pathLst>
                <a:path extrusionOk="0" h="698" w="934">
                  <a:moveTo>
                    <a:pt x="467" y="0"/>
                  </a:moveTo>
                  <a:cubicBezTo>
                    <a:pt x="675" y="410"/>
                    <a:pt x="675" y="410"/>
                    <a:pt x="675" y="410"/>
                  </a:cubicBezTo>
                  <a:cubicBezTo>
                    <a:pt x="259" y="410"/>
                    <a:pt x="259" y="410"/>
                    <a:pt x="259" y="410"/>
                  </a:cubicBezTo>
                  <a:cubicBezTo>
                    <a:pt x="467" y="0"/>
                    <a:pt x="467" y="0"/>
                    <a:pt x="467" y="0"/>
                  </a:cubicBezTo>
                  <a:cubicBezTo>
                    <a:pt x="354" y="0"/>
                    <a:pt x="354" y="0"/>
                    <a:pt x="354" y="0"/>
                  </a:cubicBezTo>
                  <a:cubicBezTo>
                    <a:pt x="0" y="698"/>
                    <a:pt x="0" y="698"/>
                    <a:pt x="0" y="698"/>
                  </a:cubicBezTo>
                  <a:cubicBezTo>
                    <a:pt x="46" y="698"/>
                    <a:pt x="46" y="698"/>
                    <a:pt x="46" y="698"/>
                  </a:cubicBezTo>
                  <a:cubicBezTo>
                    <a:pt x="87" y="698"/>
                    <a:pt x="124" y="675"/>
                    <a:pt x="143" y="639"/>
                  </a:cubicBezTo>
                  <a:cubicBezTo>
                    <a:pt x="187" y="551"/>
                    <a:pt x="187" y="551"/>
                    <a:pt x="187" y="551"/>
                  </a:cubicBezTo>
                  <a:cubicBezTo>
                    <a:pt x="200" y="527"/>
                    <a:pt x="224" y="512"/>
                    <a:pt x="251" y="512"/>
                  </a:cubicBezTo>
                  <a:cubicBezTo>
                    <a:pt x="683" y="512"/>
                    <a:pt x="683" y="512"/>
                    <a:pt x="683" y="512"/>
                  </a:cubicBezTo>
                  <a:cubicBezTo>
                    <a:pt x="710" y="512"/>
                    <a:pt x="735" y="527"/>
                    <a:pt x="747" y="551"/>
                  </a:cubicBezTo>
                  <a:cubicBezTo>
                    <a:pt x="791" y="639"/>
                    <a:pt x="791" y="639"/>
                    <a:pt x="791" y="639"/>
                  </a:cubicBezTo>
                  <a:cubicBezTo>
                    <a:pt x="810" y="675"/>
                    <a:pt x="847" y="698"/>
                    <a:pt x="888" y="698"/>
                  </a:cubicBezTo>
                  <a:cubicBezTo>
                    <a:pt x="934" y="698"/>
                    <a:pt x="934" y="698"/>
                    <a:pt x="934" y="698"/>
                  </a:cubicBezTo>
                  <a:cubicBezTo>
                    <a:pt x="580" y="0"/>
                    <a:pt x="580" y="0"/>
                    <a:pt x="580" y="0"/>
                  </a:cubicBezTo>
                  <a:lnTo>
                    <a:pt x="46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53" name="Google Shape;53;p11"/>
            <p:cNvSpPr/>
            <p:nvPr/>
          </p:nvSpPr>
          <p:spPr>
            <a:xfrm>
              <a:off x="4179121" y="-1542488"/>
              <a:ext cx="729332" cy="544421"/>
            </a:xfrm>
            <a:custGeom>
              <a:rect b="b" l="l" r="r" t="t"/>
              <a:pathLst>
                <a:path extrusionOk="0" h="698" w="935">
                  <a:moveTo>
                    <a:pt x="467" y="0"/>
                  </a:moveTo>
                  <a:cubicBezTo>
                    <a:pt x="676" y="410"/>
                    <a:pt x="676" y="410"/>
                    <a:pt x="676" y="410"/>
                  </a:cubicBezTo>
                  <a:cubicBezTo>
                    <a:pt x="259" y="410"/>
                    <a:pt x="259" y="410"/>
                    <a:pt x="259" y="410"/>
                  </a:cubicBezTo>
                  <a:cubicBezTo>
                    <a:pt x="467" y="0"/>
                    <a:pt x="467" y="0"/>
                    <a:pt x="467" y="0"/>
                  </a:cubicBezTo>
                  <a:cubicBezTo>
                    <a:pt x="398" y="0"/>
                    <a:pt x="335" y="39"/>
                    <a:pt x="304" y="101"/>
                  </a:cubicBezTo>
                  <a:cubicBezTo>
                    <a:pt x="0" y="698"/>
                    <a:pt x="0" y="698"/>
                    <a:pt x="0" y="698"/>
                  </a:cubicBezTo>
                  <a:cubicBezTo>
                    <a:pt x="113" y="698"/>
                    <a:pt x="113" y="698"/>
                    <a:pt x="113" y="698"/>
                  </a:cubicBezTo>
                  <a:cubicBezTo>
                    <a:pt x="208" y="512"/>
                    <a:pt x="208" y="512"/>
                    <a:pt x="208" y="512"/>
                  </a:cubicBezTo>
                  <a:cubicBezTo>
                    <a:pt x="727" y="512"/>
                    <a:pt x="727" y="512"/>
                    <a:pt x="727" y="512"/>
                  </a:cubicBezTo>
                  <a:cubicBezTo>
                    <a:pt x="822" y="698"/>
                    <a:pt x="822" y="698"/>
                    <a:pt x="822" y="698"/>
                  </a:cubicBezTo>
                  <a:cubicBezTo>
                    <a:pt x="935" y="698"/>
                    <a:pt x="935" y="698"/>
                    <a:pt x="935" y="698"/>
                  </a:cubicBezTo>
                  <a:cubicBezTo>
                    <a:pt x="631" y="101"/>
                    <a:pt x="631" y="101"/>
                    <a:pt x="631" y="101"/>
                  </a:cubicBezTo>
                  <a:cubicBezTo>
                    <a:pt x="600" y="39"/>
                    <a:pt x="537" y="0"/>
                    <a:pt x="4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54" name="Google Shape;54;p11"/>
            <p:cNvSpPr/>
            <p:nvPr/>
          </p:nvSpPr>
          <p:spPr>
            <a:xfrm>
              <a:off x="3488098" y="-1542488"/>
              <a:ext cx="608513" cy="545157"/>
            </a:xfrm>
            <a:custGeom>
              <a:rect b="b" l="l" r="r" t="t"/>
              <a:pathLst>
                <a:path extrusionOk="0" h="699" w="780">
                  <a:moveTo>
                    <a:pt x="548" y="298"/>
                  </a:moveTo>
                  <a:cubicBezTo>
                    <a:pt x="780" y="0"/>
                    <a:pt x="780" y="0"/>
                    <a:pt x="780" y="0"/>
                  </a:cubicBezTo>
                  <a:cubicBezTo>
                    <a:pt x="657" y="0"/>
                    <a:pt x="657" y="0"/>
                    <a:pt x="657" y="0"/>
                  </a:cubicBezTo>
                  <a:cubicBezTo>
                    <a:pt x="501" y="201"/>
                    <a:pt x="501" y="201"/>
                    <a:pt x="501" y="201"/>
                  </a:cubicBezTo>
                  <a:cubicBezTo>
                    <a:pt x="451" y="265"/>
                    <a:pt x="375" y="302"/>
                    <a:pt x="295" y="302"/>
                  </a:cubicBezTo>
                  <a:cubicBezTo>
                    <a:pt x="95" y="302"/>
                    <a:pt x="95" y="302"/>
                    <a:pt x="95" y="302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99"/>
                    <a:pt x="0" y="699"/>
                    <a:pt x="0" y="699"/>
                  </a:cubicBezTo>
                  <a:cubicBezTo>
                    <a:pt x="94" y="699"/>
                    <a:pt x="94" y="699"/>
                    <a:pt x="94" y="699"/>
                  </a:cubicBezTo>
                  <a:cubicBezTo>
                    <a:pt x="95" y="399"/>
                    <a:pt x="95" y="399"/>
                    <a:pt x="95" y="399"/>
                  </a:cubicBezTo>
                  <a:cubicBezTo>
                    <a:pt x="342" y="399"/>
                    <a:pt x="342" y="399"/>
                    <a:pt x="342" y="399"/>
                  </a:cubicBezTo>
                  <a:cubicBezTo>
                    <a:pt x="423" y="399"/>
                    <a:pt x="499" y="362"/>
                    <a:pt x="548" y="29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55" name="Google Shape;55;p11"/>
            <p:cNvSpPr/>
            <p:nvPr/>
          </p:nvSpPr>
          <p:spPr>
            <a:xfrm>
              <a:off x="2154673" y="-1542488"/>
              <a:ext cx="576098" cy="545157"/>
            </a:xfrm>
            <a:custGeom>
              <a:rect b="b" l="l" r="r" t="t"/>
              <a:pathLst>
                <a:path extrusionOk="0" h="699" w="739">
                  <a:moveTo>
                    <a:pt x="520" y="276"/>
                  </a:moveTo>
                  <a:cubicBezTo>
                    <a:pt x="482" y="274"/>
                    <a:pt x="104" y="275"/>
                    <a:pt x="104" y="275"/>
                  </a:cubicBezTo>
                  <a:cubicBezTo>
                    <a:pt x="104" y="87"/>
                    <a:pt x="104" y="87"/>
                    <a:pt x="104" y="87"/>
                  </a:cubicBezTo>
                  <a:cubicBezTo>
                    <a:pt x="676" y="87"/>
                    <a:pt x="676" y="87"/>
                    <a:pt x="676" y="87"/>
                  </a:cubicBezTo>
                  <a:cubicBezTo>
                    <a:pt x="676" y="0"/>
                    <a:pt x="676" y="0"/>
                    <a:pt x="676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10"/>
                    <a:pt x="0" y="610"/>
                    <a:pt x="0" y="610"/>
                  </a:cubicBezTo>
                  <a:cubicBezTo>
                    <a:pt x="58" y="610"/>
                    <a:pt x="104" y="564"/>
                    <a:pt x="104" y="507"/>
                  </a:cubicBezTo>
                  <a:cubicBezTo>
                    <a:pt x="104" y="368"/>
                    <a:pt x="104" y="368"/>
                    <a:pt x="104" y="368"/>
                  </a:cubicBezTo>
                  <a:cubicBezTo>
                    <a:pt x="104" y="368"/>
                    <a:pt x="389" y="367"/>
                    <a:pt x="528" y="370"/>
                  </a:cubicBezTo>
                  <a:cubicBezTo>
                    <a:pt x="597" y="372"/>
                    <a:pt x="626" y="412"/>
                    <a:pt x="626" y="482"/>
                  </a:cubicBezTo>
                  <a:cubicBezTo>
                    <a:pt x="626" y="551"/>
                    <a:pt x="603" y="602"/>
                    <a:pt x="528" y="605"/>
                  </a:cubicBezTo>
                  <a:cubicBezTo>
                    <a:pt x="399" y="611"/>
                    <a:pt x="104" y="610"/>
                    <a:pt x="104" y="610"/>
                  </a:cubicBezTo>
                  <a:cubicBezTo>
                    <a:pt x="104" y="699"/>
                    <a:pt x="104" y="699"/>
                    <a:pt x="104" y="699"/>
                  </a:cubicBezTo>
                  <a:cubicBezTo>
                    <a:pt x="186" y="699"/>
                    <a:pt x="269" y="699"/>
                    <a:pt x="351" y="698"/>
                  </a:cubicBezTo>
                  <a:cubicBezTo>
                    <a:pt x="426" y="697"/>
                    <a:pt x="494" y="695"/>
                    <a:pt x="569" y="691"/>
                  </a:cubicBezTo>
                  <a:cubicBezTo>
                    <a:pt x="668" y="686"/>
                    <a:pt x="739" y="631"/>
                    <a:pt x="739" y="471"/>
                  </a:cubicBezTo>
                  <a:cubicBezTo>
                    <a:pt x="739" y="380"/>
                    <a:pt x="708" y="285"/>
                    <a:pt x="520" y="27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56" name="Google Shape;56;p11"/>
            <p:cNvSpPr/>
            <p:nvPr/>
          </p:nvSpPr>
          <p:spPr>
            <a:xfrm>
              <a:off x="1454809" y="-1594057"/>
              <a:ext cx="496535" cy="236481"/>
            </a:xfrm>
            <a:custGeom>
              <a:rect b="b" l="l" r="r" t="t"/>
              <a:pathLst>
                <a:path extrusionOk="0" h="303" w="636">
                  <a:moveTo>
                    <a:pt x="99" y="273"/>
                  </a:moveTo>
                  <a:cubicBezTo>
                    <a:pt x="167" y="193"/>
                    <a:pt x="323" y="104"/>
                    <a:pt x="462" y="150"/>
                  </a:cubicBezTo>
                  <a:cubicBezTo>
                    <a:pt x="500" y="163"/>
                    <a:pt x="525" y="193"/>
                    <a:pt x="531" y="224"/>
                  </a:cubicBezTo>
                  <a:cubicBezTo>
                    <a:pt x="636" y="224"/>
                    <a:pt x="636" y="224"/>
                    <a:pt x="636" y="224"/>
                  </a:cubicBezTo>
                  <a:cubicBezTo>
                    <a:pt x="635" y="209"/>
                    <a:pt x="632" y="192"/>
                    <a:pt x="627" y="176"/>
                  </a:cubicBezTo>
                  <a:cubicBezTo>
                    <a:pt x="546" y="0"/>
                    <a:pt x="298" y="43"/>
                    <a:pt x="204" y="82"/>
                  </a:cubicBezTo>
                  <a:cubicBezTo>
                    <a:pt x="120" y="116"/>
                    <a:pt x="59" y="165"/>
                    <a:pt x="0" y="246"/>
                  </a:cubicBezTo>
                  <a:cubicBezTo>
                    <a:pt x="25" y="266"/>
                    <a:pt x="48" y="284"/>
                    <a:pt x="72" y="303"/>
                  </a:cubicBezTo>
                  <a:cubicBezTo>
                    <a:pt x="83" y="291"/>
                    <a:pt x="92" y="282"/>
                    <a:pt x="99" y="27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grpSp>
          <p:nvGrpSpPr>
            <p:cNvPr id="57" name="Google Shape;57;p11"/>
            <p:cNvGrpSpPr/>
            <p:nvPr/>
          </p:nvGrpSpPr>
          <p:grpSpPr>
            <a:xfrm>
              <a:off x="704850" y="-827473"/>
              <a:ext cx="2037708" cy="177545"/>
              <a:chOff x="704850" y="-751273"/>
              <a:chExt cx="2037708" cy="177545"/>
            </a:xfrm>
          </p:grpSpPr>
          <p:sp>
            <p:nvSpPr>
              <p:cNvPr id="58" name="Google Shape;58;p11"/>
              <p:cNvSpPr/>
              <p:nvPr/>
            </p:nvSpPr>
            <p:spPr>
              <a:xfrm>
                <a:off x="704850" y="-749063"/>
                <a:ext cx="102401" cy="125976"/>
              </a:xfrm>
              <a:custGeom>
                <a:rect b="b" l="l" r="r" t="t"/>
                <a:pathLst>
                  <a:path extrusionOk="0" h="171" w="139">
                    <a:moveTo>
                      <a:pt x="0" y="0"/>
                    </a:moveTo>
                    <a:lnTo>
                      <a:pt x="139" y="0"/>
                    </a:lnTo>
                    <a:lnTo>
                      <a:pt x="139" y="171"/>
                    </a:lnTo>
                    <a:lnTo>
                      <a:pt x="108" y="171"/>
                    </a:lnTo>
                    <a:lnTo>
                      <a:pt x="108" y="28"/>
                    </a:lnTo>
                    <a:lnTo>
                      <a:pt x="31" y="28"/>
                    </a:lnTo>
                    <a:lnTo>
                      <a:pt x="31" y="171"/>
                    </a:lnTo>
                    <a:lnTo>
                      <a:pt x="0" y="17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59" name="Google Shape;59;p11"/>
              <p:cNvSpPr/>
              <p:nvPr/>
            </p:nvSpPr>
            <p:spPr>
              <a:xfrm>
                <a:off x="845559" y="-751273"/>
                <a:ext cx="111978" cy="177545"/>
              </a:xfrm>
              <a:custGeom>
                <a:rect b="b" l="l" r="r" t="t"/>
                <a:pathLst>
                  <a:path extrusionOk="0" h="228" w="144">
                    <a:moveTo>
                      <a:pt x="0" y="3"/>
                    </a:moveTo>
                    <a:cubicBezTo>
                      <a:pt x="22" y="3"/>
                      <a:pt x="22" y="3"/>
                      <a:pt x="22" y="3"/>
                    </a:cubicBezTo>
                    <a:cubicBezTo>
                      <a:pt x="25" y="25"/>
                      <a:pt x="25" y="25"/>
                      <a:pt x="25" y="25"/>
                    </a:cubicBezTo>
                    <a:cubicBezTo>
                      <a:pt x="26" y="25"/>
                      <a:pt x="26" y="25"/>
                      <a:pt x="26" y="25"/>
                    </a:cubicBezTo>
                    <a:cubicBezTo>
                      <a:pt x="33" y="16"/>
                      <a:pt x="41" y="10"/>
                      <a:pt x="50" y="6"/>
                    </a:cubicBezTo>
                    <a:cubicBezTo>
                      <a:pt x="58" y="2"/>
                      <a:pt x="68" y="0"/>
                      <a:pt x="79" y="0"/>
                    </a:cubicBezTo>
                    <a:cubicBezTo>
                      <a:pt x="89" y="0"/>
                      <a:pt x="98" y="2"/>
                      <a:pt x="106" y="5"/>
                    </a:cubicBezTo>
                    <a:cubicBezTo>
                      <a:pt x="114" y="9"/>
                      <a:pt x="121" y="13"/>
                      <a:pt x="126" y="20"/>
                    </a:cubicBezTo>
                    <a:cubicBezTo>
                      <a:pt x="132" y="27"/>
                      <a:pt x="137" y="35"/>
                      <a:pt x="140" y="44"/>
                    </a:cubicBezTo>
                    <a:cubicBezTo>
                      <a:pt x="143" y="54"/>
                      <a:pt x="144" y="66"/>
                      <a:pt x="144" y="79"/>
                    </a:cubicBezTo>
                    <a:cubicBezTo>
                      <a:pt x="144" y="88"/>
                      <a:pt x="144" y="88"/>
                      <a:pt x="144" y="88"/>
                    </a:cubicBezTo>
                    <a:cubicBezTo>
                      <a:pt x="144" y="101"/>
                      <a:pt x="143" y="112"/>
                      <a:pt x="139" y="122"/>
                    </a:cubicBezTo>
                    <a:cubicBezTo>
                      <a:pt x="136" y="131"/>
                      <a:pt x="132" y="140"/>
                      <a:pt x="126" y="146"/>
                    </a:cubicBezTo>
                    <a:cubicBezTo>
                      <a:pt x="120" y="153"/>
                      <a:pt x="113" y="158"/>
                      <a:pt x="105" y="161"/>
                    </a:cubicBezTo>
                    <a:cubicBezTo>
                      <a:pt x="97" y="164"/>
                      <a:pt x="89" y="166"/>
                      <a:pt x="79" y="166"/>
                    </a:cubicBezTo>
                    <a:cubicBezTo>
                      <a:pt x="68" y="166"/>
                      <a:pt x="59" y="164"/>
                      <a:pt x="51" y="161"/>
                    </a:cubicBezTo>
                    <a:cubicBezTo>
                      <a:pt x="43" y="158"/>
                      <a:pt x="36" y="152"/>
                      <a:pt x="29" y="144"/>
                    </a:cubicBezTo>
                    <a:cubicBezTo>
                      <a:pt x="29" y="144"/>
                      <a:pt x="29" y="144"/>
                      <a:pt x="29" y="144"/>
                    </a:cubicBezTo>
                    <a:cubicBezTo>
                      <a:pt x="29" y="228"/>
                      <a:pt x="29" y="228"/>
                      <a:pt x="29" y="228"/>
                    </a:cubicBezTo>
                    <a:cubicBezTo>
                      <a:pt x="0" y="228"/>
                      <a:pt x="0" y="228"/>
                      <a:pt x="0" y="228"/>
                    </a:cubicBezTo>
                    <a:lnTo>
                      <a:pt x="0" y="3"/>
                    </a:lnTo>
                    <a:close/>
                    <a:moveTo>
                      <a:pt x="71" y="140"/>
                    </a:moveTo>
                    <a:cubicBezTo>
                      <a:pt x="84" y="140"/>
                      <a:pt x="95" y="136"/>
                      <a:pt x="103" y="127"/>
                    </a:cubicBezTo>
                    <a:cubicBezTo>
                      <a:pt x="110" y="119"/>
                      <a:pt x="114" y="105"/>
                      <a:pt x="114" y="88"/>
                    </a:cubicBezTo>
                    <a:cubicBezTo>
                      <a:pt x="114" y="79"/>
                      <a:pt x="114" y="79"/>
                      <a:pt x="114" y="79"/>
                    </a:cubicBezTo>
                    <a:cubicBezTo>
                      <a:pt x="114" y="61"/>
                      <a:pt x="110" y="48"/>
                      <a:pt x="102" y="40"/>
                    </a:cubicBezTo>
                    <a:cubicBezTo>
                      <a:pt x="95" y="31"/>
                      <a:pt x="84" y="27"/>
                      <a:pt x="71" y="27"/>
                    </a:cubicBezTo>
                    <a:cubicBezTo>
                      <a:pt x="58" y="27"/>
                      <a:pt x="48" y="31"/>
                      <a:pt x="40" y="39"/>
                    </a:cubicBezTo>
                    <a:cubicBezTo>
                      <a:pt x="32" y="48"/>
                      <a:pt x="29" y="61"/>
                      <a:pt x="29" y="79"/>
                    </a:cubicBezTo>
                    <a:cubicBezTo>
                      <a:pt x="29" y="88"/>
                      <a:pt x="29" y="88"/>
                      <a:pt x="29" y="88"/>
                    </a:cubicBezTo>
                    <a:cubicBezTo>
                      <a:pt x="29" y="105"/>
                      <a:pt x="32" y="118"/>
                      <a:pt x="40" y="127"/>
                    </a:cubicBezTo>
                    <a:cubicBezTo>
                      <a:pt x="48" y="135"/>
                      <a:pt x="58" y="140"/>
                      <a:pt x="71" y="14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60" name="Google Shape;60;p11"/>
              <p:cNvSpPr/>
              <p:nvPr/>
            </p:nvSpPr>
            <p:spPr>
              <a:xfrm>
                <a:off x="980375" y="-751273"/>
                <a:ext cx="112715" cy="129659"/>
              </a:xfrm>
              <a:custGeom>
                <a:rect b="b" l="l" r="r" t="t"/>
                <a:pathLst>
                  <a:path extrusionOk="0" h="166" w="145">
                    <a:moveTo>
                      <a:pt x="74" y="166"/>
                    </a:moveTo>
                    <a:cubicBezTo>
                      <a:pt x="63" y="166"/>
                      <a:pt x="53" y="164"/>
                      <a:pt x="43" y="161"/>
                    </a:cubicBezTo>
                    <a:cubicBezTo>
                      <a:pt x="34" y="157"/>
                      <a:pt x="27" y="152"/>
                      <a:pt x="20" y="145"/>
                    </a:cubicBezTo>
                    <a:cubicBezTo>
                      <a:pt x="14" y="139"/>
                      <a:pt x="9" y="130"/>
                      <a:pt x="5" y="121"/>
                    </a:cubicBezTo>
                    <a:cubicBezTo>
                      <a:pt x="2" y="111"/>
                      <a:pt x="0" y="100"/>
                      <a:pt x="0" y="88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66"/>
                      <a:pt x="2" y="55"/>
                      <a:pt x="5" y="45"/>
                    </a:cubicBezTo>
                    <a:cubicBezTo>
                      <a:pt x="9" y="36"/>
                      <a:pt x="14" y="27"/>
                      <a:pt x="20" y="21"/>
                    </a:cubicBezTo>
                    <a:cubicBezTo>
                      <a:pt x="26" y="14"/>
                      <a:pt x="34" y="9"/>
                      <a:pt x="43" y="6"/>
                    </a:cubicBezTo>
                    <a:cubicBezTo>
                      <a:pt x="52" y="2"/>
                      <a:pt x="62" y="0"/>
                      <a:pt x="73" y="0"/>
                    </a:cubicBezTo>
                    <a:cubicBezTo>
                      <a:pt x="83" y="0"/>
                      <a:pt x="93" y="2"/>
                      <a:pt x="102" y="6"/>
                    </a:cubicBezTo>
                    <a:cubicBezTo>
                      <a:pt x="111" y="9"/>
                      <a:pt x="119" y="14"/>
                      <a:pt x="125" y="21"/>
                    </a:cubicBezTo>
                    <a:cubicBezTo>
                      <a:pt x="131" y="28"/>
                      <a:pt x="136" y="36"/>
                      <a:pt x="140" y="46"/>
                    </a:cubicBezTo>
                    <a:cubicBezTo>
                      <a:pt x="143" y="56"/>
                      <a:pt x="145" y="68"/>
                      <a:pt x="145" y="81"/>
                    </a:cubicBezTo>
                    <a:cubicBezTo>
                      <a:pt x="145" y="92"/>
                      <a:pt x="145" y="92"/>
                      <a:pt x="145" y="92"/>
                    </a:cubicBezTo>
                    <a:cubicBezTo>
                      <a:pt x="30" y="92"/>
                      <a:pt x="30" y="92"/>
                      <a:pt x="30" y="92"/>
                    </a:cubicBezTo>
                    <a:cubicBezTo>
                      <a:pt x="31" y="107"/>
                      <a:pt x="35" y="119"/>
                      <a:pt x="42" y="127"/>
                    </a:cubicBezTo>
                    <a:cubicBezTo>
                      <a:pt x="50" y="136"/>
                      <a:pt x="60" y="140"/>
                      <a:pt x="73" y="140"/>
                    </a:cubicBezTo>
                    <a:cubicBezTo>
                      <a:pt x="83" y="140"/>
                      <a:pt x="91" y="138"/>
                      <a:pt x="98" y="134"/>
                    </a:cubicBezTo>
                    <a:cubicBezTo>
                      <a:pt x="105" y="130"/>
                      <a:pt x="110" y="124"/>
                      <a:pt x="113" y="115"/>
                    </a:cubicBezTo>
                    <a:cubicBezTo>
                      <a:pt x="143" y="115"/>
                      <a:pt x="143" y="115"/>
                      <a:pt x="143" y="115"/>
                    </a:cubicBezTo>
                    <a:cubicBezTo>
                      <a:pt x="139" y="132"/>
                      <a:pt x="132" y="145"/>
                      <a:pt x="120" y="153"/>
                    </a:cubicBezTo>
                    <a:cubicBezTo>
                      <a:pt x="108" y="162"/>
                      <a:pt x="93" y="166"/>
                      <a:pt x="74" y="166"/>
                    </a:cubicBezTo>
                    <a:close/>
                    <a:moveTo>
                      <a:pt x="73" y="27"/>
                    </a:moveTo>
                    <a:cubicBezTo>
                      <a:pt x="60" y="27"/>
                      <a:pt x="51" y="30"/>
                      <a:pt x="44" y="37"/>
                    </a:cubicBezTo>
                    <a:cubicBezTo>
                      <a:pt x="37" y="44"/>
                      <a:pt x="32" y="55"/>
                      <a:pt x="31" y="68"/>
                    </a:cubicBezTo>
                    <a:cubicBezTo>
                      <a:pt x="115" y="68"/>
                      <a:pt x="115" y="68"/>
                      <a:pt x="115" y="68"/>
                    </a:cubicBezTo>
                    <a:cubicBezTo>
                      <a:pt x="112" y="40"/>
                      <a:pt x="98" y="27"/>
                      <a:pt x="73" y="2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61" name="Google Shape;61;p11"/>
              <p:cNvSpPr/>
              <p:nvPr/>
            </p:nvSpPr>
            <p:spPr>
              <a:xfrm>
                <a:off x="1105614" y="-749063"/>
                <a:ext cx="131869" cy="157654"/>
              </a:xfrm>
              <a:custGeom>
                <a:rect b="b" l="l" r="r" t="t"/>
                <a:pathLst>
                  <a:path extrusionOk="0" h="202" w="169">
                    <a:moveTo>
                      <a:pt x="0" y="134"/>
                    </a:moveTo>
                    <a:cubicBezTo>
                      <a:pt x="16" y="134"/>
                      <a:pt x="16" y="134"/>
                      <a:pt x="16" y="134"/>
                    </a:cubicBezTo>
                    <a:cubicBezTo>
                      <a:pt x="19" y="129"/>
                      <a:pt x="22" y="124"/>
                      <a:pt x="25" y="119"/>
                    </a:cubicBezTo>
                    <a:cubicBezTo>
                      <a:pt x="27" y="114"/>
                      <a:pt x="29" y="108"/>
                      <a:pt x="30" y="102"/>
                    </a:cubicBezTo>
                    <a:cubicBezTo>
                      <a:pt x="31" y="95"/>
                      <a:pt x="32" y="87"/>
                      <a:pt x="33" y="79"/>
                    </a:cubicBezTo>
                    <a:cubicBezTo>
                      <a:pt x="33" y="70"/>
                      <a:pt x="34" y="60"/>
                      <a:pt x="34" y="48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149" y="0"/>
                      <a:pt x="149" y="0"/>
                      <a:pt x="149" y="0"/>
                    </a:cubicBezTo>
                    <a:cubicBezTo>
                      <a:pt x="149" y="134"/>
                      <a:pt x="149" y="134"/>
                      <a:pt x="149" y="134"/>
                    </a:cubicBezTo>
                    <a:cubicBezTo>
                      <a:pt x="169" y="134"/>
                      <a:pt x="169" y="134"/>
                      <a:pt x="169" y="134"/>
                    </a:cubicBezTo>
                    <a:cubicBezTo>
                      <a:pt x="169" y="202"/>
                      <a:pt x="169" y="202"/>
                      <a:pt x="169" y="202"/>
                    </a:cubicBezTo>
                    <a:cubicBezTo>
                      <a:pt x="141" y="202"/>
                      <a:pt x="141" y="202"/>
                      <a:pt x="141" y="202"/>
                    </a:cubicBezTo>
                    <a:cubicBezTo>
                      <a:pt x="141" y="161"/>
                      <a:pt x="141" y="161"/>
                      <a:pt x="141" y="161"/>
                    </a:cubicBezTo>
                    <a:cubicBezTo>
                      <a:pt x="28" y="161"/>
                      <a:pt x="28" y="161"/>
                      <a:pt x="28" y="161"/>
                    </a:cubicBezTo>
                    <a:cubicBezTo>
                      <a:pt x="28" y="202"/>
                      <a:pt x="28" y="202"/>
                      <a:pt x="28" y="202"/>
                    </a:cubicBezTo>
                    <a:cubicBezTo>
                      <a:pt x="0" y="202"/>
                      <a:pt x="0" y="202"/>
                      <a:pt x="0" y="202"/>
                    </a:cubicBezTo>
                    <a:lnTo>
                      <a:pt x="0" y="134"/>
                    </a:lnTo>
                    <a:close/>
                    <a:moveTo>
                      <a:pt x="121" y="134"/>
                    </a:moveTo>
                    <a:cubicBezTo>
                      <a:pt x="121" y="26"/>
                      <a:pt x="121" y="26"/>
                      <a:pt x="121" y="26"/>
                    </a:cubicBezTo>
                    <a:cubicBezTo>
                      <a:pt x="61" y="26"/>
                      <a:pt x="61" y="26"/>
                      <a:pt x="61" y="26"/>
                    </a:cubicBezTo>
                    <a:cubicBezTo>
                      <a:pt x="61" y="48"/>
                      <a:pt x="61" y="48"/>
                      <a:pt x="61" y="48"/>
                    </a:cubicBezTo>
                    <a:cubicBezTo>
                      <a:pt x="61" y="59"/>
                      <a:pt x="61" y="68"/>
                      <a:pt x="61" y="76"/>
                    </a:cubicBezTo>
                    <a:cubicBezTo>
                      <a:pt x="60" y="84"/>
                      <a:pt x="60" y="92"/>
                      <a:pt x="58" y="99"/>
                    </a:cubicBezTo>
                    <a:cubicBezTo>
                      <a:pt x="57" y="105"/>
                      <a:pt x="56" y="112"/>
                      <a:pt x="54" y="117"/>
                    </a:cubicBezTo>
                    <a:cubicBezTo>
                      <a:pt x="53" y="123"/>
                      <a:pt x="51" y="128"/>
                      <a:pt x="48" y="134"/>
                    </a:cubicBezTo>
                    <a:cubicBezTo>
                      <a:pt x="48" y="134"/>
                      <a:pt x="48" y="134"/>
                      <a:pt x="48" y="134"/>
                    </a:cubicBezTo>
                    <a:lnTo>
                      <a:pt x="121" y="134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62" name="Google Shape;62;p11"/>
              <p:cNvSpPr/>
              <p:nvPr/>
            </p:nvSpPr>
            <p:spPr>
              <a:xfrm>
                <a:off x="1261057" y="-749063"/>
                <a:ext cx="103138" cy="125976"/>
              </a:xfrm>
              <a:custGeom>
                <a:rect b="b" l="l" r="r" t="t"/>
                <a:pathLst>
                  <a:path extrusionOk="0" h="171" w="140">
                    <a:moveTo>
                      <a:pt x="0" y="0"/>
                    </a:moveTo>
                    <a:lnTo>
                      <a:pt x="140" y="0"/>
                    </a:lnTo>
                    <a:lnTo>
                      <a:pt x="140" y="171"/>
                    </a:lnTo>
                    <a:lnTo>
                      <a:pt x="109" y="171"/>
                    </a:lnTo>
                    <a:lnTo>
                      <a:pt x="109" y="28"/>
                    </a:lnTo>
                    <a:lnTo>
                      <a:pt x="31" y="28"/>
                    </a:lnTo>
                    <a:lnTo>
                      <a:pt x="31" y="171"/>
                    </a:lnTo>
                    <a:lnTo>
                      <a:pt x="0" y="17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63" name="Google Shape;63;p11"/>
              <p:cNvSpPr/>
              <p:nvPr/>
            </p:nvSpPr>
            <p:spPr>
              <a:xfrm>
                <a:off x="1401030" y="-751273"/>
                <a:ext cx="113452" cy="177545"/>
              </a:xfrm>
              <a:custGeom>
                <a:rect b="b" l="l" r="r" t="t"/>
                <a:pathLst>
                  <a:path extrusionOk="0" h="228" w="145">
                    <a:moveTo>
                      <a:pt x="0" y="3"/>
                    </a:moveTo>
                    <a:cubicBezTo>
                      <a:pt x="23" y="3"/>
                      <a:pt x="23" y="3"/>
                      <a:pt x="23" y="3"/>
                    </a:cubicBezTo>
                    <a:cubicBezTo>
                      <a:pt x="26" y="25"/>
                      <a:pt x="26" y="25"/>
                      <a:pt x="26" y="25"/>
                    </a:cubicBezTo>
                    <a:cubicBezTo>
                      <a:pt x="27" y="25"/>
                      <a:pt x="27" y="25"/>
                      <a:pt x="27" y="25"/>
                    </a:cubicBezTo>
                    <a:cubicBezTo>
                      <a:pt x="34" y="16"/>
                      <a:pt x="42" y="10"/>
                      <a:pt x="50" y="6"/>
                    </a:cubicBezTo>
                    <a:cubicBezTo>
                      <a:pt x="59" y="2"/>
                      <a:pt x="68" y="0"/>
                      <a:pt x="80" y="0"/>
                    </a:cubicBezTo>
                    <a:cubicBezTo>
                      <a:pt x="90" y="0"/>
                      <a:pt x="98" y="2"/>
                      <a:pt x="106" y="5"/>
                    </a:cubicBezTo>
                    <a:cubicBezTo>
                      <a:pt x="114" y="9"/>
                      <a:pt x="121" y="13"/>
                      <a:pt x="127" y="20"/>
                    </a:cubicBezTo>
                    <a:cubicBezTo>
                      <a:pt x="133" y="27"/>
                      <a:pt x="137" y="35"/>
                      <a:pt x="140" y="44"/>
                    </a:cubicBezTo>
                    <a:cubicBezTo>
                      <a:pt x="143" y="54"/>
                      <a:pt x="145" y="66"/>
                      <a:pt x="145" y="79"/>
                    </a:cubicBezTo>
                    <a:cubicBezTo>
                      <a:pt x="145" y="88"/>
                      <a:pt x="145" y="88"/>
                      <a:pt x="145" y="88"/>
                    </a:cubicBezTo>
                    <a:cubicBezTo>
                      <a:pt x="145" y="101"/>
                      <a:pt x="143" y="112"/>
                      <a:pt x="140" y="122"/>
                    </a:cubicBezTo>
                    <a:cubicBezTo>
                      <a:pt x="137" y="131"/>
                      <a:pt x="132" y="140"/>
                      <a:pt x="127" y="146"/>
                    </a:cubicBezTo>
                    <a:cubicBezTo>
                      <a:pt x="121" y="153"/>
                      <a:pt x="114" y="158"/>
                      <a:pt x="106" y="161"/>
                    </a:cubicBezTo>
                    <a:cubicBezTo>
                      <a:pt x="98" y="164"/>
                      <a:pt x="89" y="166"/>
                      <a:pt x="80" y="166"/>
                    </a:cubicBezTo>
                    <a:cubicBezTo>
                      <a:pt x="69" y="166"/>
                      <a:pt x="60" y="164"/>
                      <a:pt x="52" y="161"/>
                    </a:cubicBezTo>
                    <a:cubicBezTo>
                      <a:pt x="44" y="158"/>
                      <a:pt x="37" y="152"/>
                      <a:pt x="30" y="144"/>
                    </a:cubicBezTo>
                    <a:cubicBezTo>
                      <a:pt x="29" y="144"/>
                      <a:pt x="29" y="144"/>
                      <a:pt x="29" y="144"/>
                    </a:cubicBezTo>
                    <a:cubicBezTo>
                      <a:pt x="29" y="228"/>
                      <a:pt x="29" y="228"/>
                      <a:pt x="29" y="228"/>
                    </a:cubicBezTo>
                    <a:cubicBezTo>
                      <a:pt x="0" y="228"/>
                      <a:pt x="0" y="228"/>
                      <a:pt x="0" y="228"/>
                    </a:cubicBezTo>
                    <a:lnTo>
                      <a:pt x="0" y="3"/>
                    </a:lnTo>
                    <a:close/>
                    <a:moveTo>
                      <a:pt x="72" y="140"/>
                    </a:moveTo>
                    <a:cubicBezTo>
                      <a:pt x="85" y="140"/>
                      <a:pt x="95" y="136"/>
                      <a:pt x="103" y="127"/>
                    </a:cubicBezTo>
                    <a:cubicBezTo>
                      <a:pt x="111" y="119"/>
                      <a:pt x="115" y="105"/>
                      <a:pt x="115" y="88"/>
                    </a:cubicBezTo>
                    <a:cubicBezTo>
                      <a:pt x="115" y="79"/>
                      <a:pt x="115" y="79"/>
                      <a:pt x="115" y="79"/>
                    </a:cubicBezTo>
                    <a:cubicBezTo>
                      <a:pt x="115" y="61"/>
                      <a:pt x="111" y="48"/>
                      <a:pt x="103" y="40"/>
                    </a:cubicBezTo>
                    <a:cubicBezTo>
                      <a:pt x="95" y="31"/>
                      <a:pt x="85" y="27"/>
                      <a:pt x="72" y="27"/>
                    </a:cubicBezTo>
                    <a:cubicBezTo>
                      <a:pt x="59" y="27"/>
                      <a:pt x="49" y="31"/>
                      <a:pt x="41" y="39"/>
                    </a:cubicBezTo>
                    <a:cubicBezTo>
                      <a:pt x="33" y="48"/>
                      <a:pt x="29" y="61"/>
                      <a:pt x="29" y="79"/>
                    </a:cubicBezTo>
                    <a:cubicBezTo>
                      <a:pt x="29" y="88"/>
                      <a:pt x="29" y="88"/>
                      <a:pt x="29" y="88"/>
                    </a:cubicBezTo>
                    <a:cubicBezTo>
                      <a:pt x="29" y="105"/>
                      <a:pt x="33" y="118"/>
                      <a:pt x="41" y="127"/>
                    </a:cubicBezTo>
                    <a:cubicBezTo>
                      <a:pt x="49" y="135"/>
                      <a:pt x="59" y="140"/>
                      <a:pt x="72" y="14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64" name="Google Shape;64;p11"/>
              <p:cNvSpPr/>
              <p:nvPr/>
            </p:nvSpPr>
            <p:spPr>
              <a:xfrm>
                <a:off x="1544687" y="-749063"/>
                <a:ext cx="107558" cy="125976"/>
              </a:xfrm>
              <a:custGeom>
                <a:rect b="b" l="l" r="r" t="t"/>
                <a:pathLst>
                  <a:path extrusionOk="0" h="171" w="146">
                    <a:moveTo>
                      <a:pt x="0" y="0"/>
                    </a:moveTo>
                    <a:lnTo>
                      <a:pt x="30" y="0"/>
                    </a:lnTo>
                    <a:lnTo>
                      <a:pt x="30" y="132"/>
                    </a:lnTo>
                    <a:lnTo>
                      <a:pt x="31" y="132"/>
                    </a:lnTo>
                    <a:lnTo>
                      <a:pt x="105" y="0"/>
                    </a:lnTo>
                    <a:lnTo>
                      <a:pt x="146" y="0"/>
                    </a:lnTo>
                    <a:lnTo>
                      <a:pt x="146" y="171"/>
                    </a:lnTo>
                    <a:lnTo>
                      <a:pt x="116" y="171"/>
                    </a:lnTo>
                    <a:lnTo>
                      <a:pt x="116" y="37"/>
                    </a:lnTo>
                    <a:lnTo>
                      <a:pt x="114" y="37"/>
                    </a:lnTo>
                    <a:lnTo>
                      <a:pt x="40" y="171"/>
                    </a:lnTo>
                    <a:lnTo>
                      <a:pt x="0" y="17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65" name="Google Shape;65;p11"/>
              <p:cNvSpPr/>
              <p:nvPr/>
            </p:nvSpPr>
            <p:spPr>
              <a:xfrm>
                <a:off x="1689816" y="-749063"/>
                <a:ext cx="107558" cy="125976"/>
              </a:xfrm>
              <a:custGeom>
                <a:rect b="b" l="l" r="r" t="t"/>
                <a:pathLst>
                  <a:path extrusionOk="0" h="171" w="146">
                    <a:moveTo>
                      <a:pt x="0" y="0"/>
                    </a:moveTo>
                    <a:lnTo>
                      <a:pt x="31" y="0"/>
                    </a:lnTo>
                    <a:lnTo>
                      <a:pt x="31" y="69"/>
                    </a:lnTo>
                    <a:lnTo>
                      <a:pt x="115" y="69"/>
                    </a:lnTo>
                    <a:lnTo>
                      <a:pt x="115" y="0"/>
                    </a:lnTo>
                    <a:lnTo>
                      <a:pt x="146" y="0"/>
                    </a:lnTo>
                    <a:lnTo>
                      <a:pt x="146" y="171"/>
                    </a:lnTo>
                    <a:lnTo>
                      <a:pt x="115" y="171"/>
                    </a:lnTo>
                    <a:lnTo>
                      <a:pt x="115" y="97"/>
                    </a:lnTo>
                    <a:lnTo>
                      <a:pt x="31" y="97"/>
                    </a:lnTo>
                    <a:lnTo>
                      <a:pt x="31" y="171"/>
                    </a:lnTo>
                    <a:lnTo>
                      <a:pt x="0" y="17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66" name="Google Shape;66;p11"/>
              <p:cNvSpPr/>
              <p:nvPr/>
            </p:nvSpPr>
            <p:spPr>
              <a:xfrm>
                <a:off x="1834946" y="-749063"/>
                <a:ext cx="108294" cy="125976"/>
              </a:xfrm>
              <a:custGeom>
                <a:rect b="b" l="l" r="r" t="t"/>
                <a:pathLst>
                  <a:path extrusionOk="0" h="171" w="147">
                    <a:moveTo>
                      <a:pt x="0" y="0"/>
                    </a:moveTo>
                    <a:lnTo>
                      <a:pt x="31" y="0"/>
                    </a:lnTo>
                    <a:lnTo>
                      <a:pt x="31" y="132"/>
                    </a:lnTo>
                    <a:lnTo>
                      <a:pt x="32" y="132"/>
                    </a:lnTo>
                    <a:lnTo>
                      <a:pt x="106" y="0"/>
                    </a:lnTo>
                    <a:lnTo>
                      <a:pt x="147" y="0"/>
                    </a:lnTo>
                    <a:lnTo>
                      <a:pt x="147" y="171"/>
                    </a:lnTo>
                    <a:lnTo>
                      <a:pt x="116" y="171"/>
                    </a:lnTo>
                    <a:lnTo>
                      <a:pt x="116" y="37"/>
                    </a:lnTo>
                    <a:lnTo>
                      <a:pt x="115" y="37"/>
                    </a:lnTo>
                    <a:lnTo>
                      <a:pt x="41" y="171"/>
                    </a:lnTo>
                    <a:lnTo>
                      <a:pt x="0" y="17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67" name="Google Shape;67;p11"/>
              <p:cNvSpPr/>
              <p:nvPr/>
            </p:nvSpPr>
            <p:spPr>
              <a:xfrm>
                <a:off x="1980812" y="-749063"/>
                <a:ext cx="132606" cy="125976"/>
              </a:xfrm>
              <a:custGeom>
                <a:rect b="b" l="l" r="r" t="t"/>
                <a:pathLst>
                  <a:path extrusionOk="0" h="171" w="180">
                    <a:moveTo>
                      <a:pt x="0" y="0"/>
                    </a:moveTo>
                    <a:lnTo>
                      <a:pt x="45" y="0"/>
                    </a:lnTo>
                    <a:lnTo>
                      <a:pt x="91" y="96"/>
                    </a:lnTo>
                    <a:lnTo>
                      <a:pt x="91" y="96"/>
                    </a:lnTo>
                    <a:lnTo>
                      <a:pt x="136" y="0"/>
                    </a:lnTo>
                    <a:lnTo>
                      <a:pt x="180" y="0"/>
                    </a:lnTo>
                    <a:lnTo>
                      <a:pt x="180" y="171"/>
                    </a:lnTo>
                    <a:lnTo>
                      <a:pt x="149" y="171"/>
                    </a:lnTo>
                    <a:lnTo>
                      <a:pt x="149" y="37"/>
                    </a:lnTo>
                    <a:lnTo>
                      <a:pt x="149" y="37"/>
                    </a:lnTo>
                    <a:lnTo>
                      <a:pt x="106" y="131"/>
                    </a:lnTo>
                    <a:lnTo>
                      <a:pt x="75" y="131"/>
                    </a:lnTo>
                    <a:lnTo>
                      <a:pt x="31" y="37"/>
                    </a:lnTo>
                    <a:lnTo>
                      <a:pt x="31" y="37"/>
                    </a:lnTo>
                    <a:lnTo>
                      <a:pt x="31" y="171"/>
                    </a:lnTo>
                    <a:lnTo>
                      <a:pt x="0" y="17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68" name="Google Shape;68;p11"/>
              <p:cNvSpPr/>
              <p:nvPr/>
            </p:nvSpPr>
            <p:spPr>
              <a:xfrm>
                <a:off x="2142149" y="-751273"/>
                <a:ext cx="105348" cy="129659"/>
              </a:xfrm>
              <a:custGeom>
                <a:rect b="b" l="l" r="r" t="t"/>
                <a:pathLst>
                  <a:path extrusionOk="0" h="166" w="135">
                    <a:moveTo>
                      <a:pt x="55" y="166"/>
                    </a:moveTo>
                    <a:cubicBezTo>
                      <a:pt x="37" y="166"/>
                      <a:pt x="23" y="162"/>
                      <a:pt x="14" y="153"/>
                    </a:cubicBezTo>
                    <a:cubicBezTo>
                      <a:pt x="5" y="145"/>
                      <a:pt x="0" y="133"/>
                      <a:pt x="0" y="118"/>
                    </a:cubicBezTo>
                    <a:cubicBezTo>
                      <a:pt x="0" y="102"/>
                      <a:pt x="6" y="89"/>
                      <a:pt x="16" y="80"/>
                    </a:cubicBezTo>
                    <a:cubicBezTo>
                      <a:pt x="27" y="71"/>
                      <a:pt x="45" y="66"/>
                      <a:pt x="69" y="66"/>
                    </a:cubicBezTo>
                    <a:cubicBezTo>
                      <a:pt x="106" y="66"/>
                      <a:pt x="106" y="66"/>
                      <a:pt x="106" y="66"/>
                    </a:cubicBezTo>
                    <a:cubicBezTo>
                      <a:pt x="106" y="57"/>
                      <a:pt x="106" y="57"/>
                      <a:pt x="106" y="57"/>
                    </a:cubicBezTo>
                    <a:cubicBezTo>
                      <a:pt x="106" y="47"/>
                      <a:pt x="104" y="39"/>
                      <a:pt x="98" y="34"/>
                    </a:cubicBezTo>
                    <a:cubicBezTo>
                      <a:pt x="93" y="29"/>
                      <a:pt x="84" y="27"/>
                      <a:pt x="71" y="27"/>
                    </a:cubicBezTo>
                    <a:cubicBezTo>
                      <a:pt x="59" y="27"/>
                      <a:pt x="51" y="29"/>
                      <a:pt x="46" y="33"/>
                    </a:cubicBezTo>
                    <a:cubicBezTo>
                      <a:pt x="40" y="37"/>
                      <a:pt x="37" y="42"/>
                      <a:pt x="36" y="48"/>
                    </a:cubicBezTo>
                    <a:cubicBezTo>
                      <a:pt x="7" y="48"/>
                      <a:pt x="7" y="48"/>
                      <a:pt x="7" y="48"/>
                    </a:cubicBezTo>
                    <a:cubicBezTo>
                      <a:pt x="7" y="41"/>
                      <a:pt x="9" y="35"/>
                      <a:pt x="12" y="29"/>
                    </a:cubicBezTo>
                    <a:cubicBezTo>
                      <a:pt x="15" y="23"/>
                      <a:pt x="19" y="18"/>
                      <a:pt x="24" y="14"/>
                    </a:cubicBezTo>
                    <a:cubicBezTo>
                      <a:pt x="29" y="10"/>
                      <a:pt x="36" y="6"/>
                      <a:pt x="44" y="4"/>
                    </a:cubicBezTo>
                    <a:cubicBezTo>
                      <a:pt x="52" y="1"/>
                      <a:pt x="61" y="0"/>
                      <a:pt x="71" y="0"/>
                    </a:cubicBezTo>
                    <a:cubicBezTo>
                      <a:pt x="93" y="0"/>
                      <a:pt x="109" y="5"/>
                      <a:pt x="120" y="15"/>
                    </a:cubicBezTo>
                    <a:cubicBezTo>
                      <a:pt x="130" y="25"/>
                      <a:pt x="135" y="40"/>
                      <a:pt x="135" y="59"/>
                    </a:cubicBezTo>
                    <a:cubicBezTo>
                      <a:pt x="135" y="164"/>
                      <a:pt x="135" y="164"/>
                      <a:pt x="135" y="164"/>
                    </a:cubicBezTo>
                    <a:cubicBezTo>
                      <a:pt x="113" y="164"/>
                      <a:pt x="113" y="164"/>
                      <a:pt x="113" y="164"/>
                    </a:cubicBezTo>
                    <a:cubicBezTo>
                      <a:pt x="109" y="139"/>
                      <a:pt x="109" y="139"/>
                      <a:pt x="109" y="139"/>
                    </a:cubicBezTo>
                    <a:cubicBezTo>
                      <a:pt x="109" y="139"/>
                      <a:pt x="109" y="139"/>
                      <a:pt x="109" y="139"/>
                    </a:cubicBezTo>
                    <a:cubicBezTo>
                      <a:pt x="95" y="157"/>
                      <a:pt x="78" y="166"/>
                      <a:pt x="55" y="166"/>
                    </a:cubicBezTo>
                    <a:close/>
                    <a:moveTo>
                      <a:pt x="58" y="140"/>
                    </a:moveTo>
                    <a:cubicBezTo>
                      <a:pt x="65" y="140"/>
                      <a:pt x="71" y="139"/>
                      <a:pt x="77" y="136"/>
                    </a:cubicBezTo>
                    <a:cubicBezTo>
                      <a:pt x="83" y="134"/>
                      <a:pt x="88" y="131"/>
                      <a:pt x="92" y="127"/>
                    </a:cubicBezTo>
                    <a:cubicBezTo>
                      <a:pt x="97" y="123"/>
                      <a:pt x="100" y="118"/>
                      <a:pt x="103" y="113"/>
                    </a:cubicBezTo>
                    <a:cubicBezTo>
                      <a:pt x="105" y="108"/>
                      <a:pt x="106" y="102"/>
                      <a:pt x="106" y="96"/>
                    </a:cubicBezTo>
                    <a:cubicBezTo>
                      <a:pt x="106" y="90"/>
                      <a:pt x="106" y="90"/>
                      <a:pt x="106" y="90"/>
                    </a:cubicBezTo>
                    <a:cubicBezTo>
                      <a:pt x="71" y="90"/>
                      <a:pt x="71" y="90"/>
                      <a:pt x="71" y="90"/>
                    </a:cubicBezTo>
                    <a:cubicBezTo>
                      <a:pt x="56" y="90"/>
                      <a:pt x="45" y="93"/>
                      <a:pt x="39" y="98"/>
                    </a:cubicBezTo>
                    <a:cubicBezTo>
                      <a:pt x="33" y="103"/>
                      <a:pt x="30" y="110"/>
                      <a:pt x="30" y="118"/>
                    </a:cubicBezTo>
                    <a:cubicBezTo>
                      <a:pt x="30" y="124"/>
                      <a:pt x="33" y="130"/>
                      <a:pt x="37" y="134"/>
                    </a:cubicBezTo>
                    <a:cubicBezTo>
                      <a:pt x="42" y="138"/>
                      <a:pt x="49" y="140"/>
                      <a:pt x="58" y="14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69" name="Google Shape;69;p11"/>
              <p:cNvSpPr/>
              <p:nvPr/>
            </p:nvSpPr>
            <p:spPr>
              <a:xfrm>
                <a:off x="2263705" y="-749063"/>
                <a:ext cx="103138" cy="125976"/>
              </a:xfrm>
              <a:custGeom>
                <a:rect b="b" l="l" r="r" t="t"/>
                <a:pathLst>
                  <a:path extrusionOk="0" h="171" w="140">
                    <a:moveTo>
                      <a:pt x="55" y="28"/>
                    </a:moveTo>
                    <a:lnTo>
                      <a:pt x="0" y="28"/>
                    </a:lnTo>
                    <a:lnTo>
                      <a:pt x="0" y="0"/>
                    </a:lnTo>
                    <a:lnTo>
                      <a:pt x="140" y="0"/>
                    </a:lnTo>
                    <a:lnTo>
                      <a:pt x="140" y="28"/>
                    </a:lnTo>
                    <a:lnTo>
                      <a:pt x="86" y="28"/>
                    </a:lnTo>
                    <a:lnTo>
                      <a:pt x="86" y="171"/>
                    </a:lnTo>
                    <a:lnTo>
                      <a:pt x="55" y="171"/>
                    </a:lnTo>
                    <a:lnTo>
                      <a:pt x="55" y="28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70" name="Google Shape;70;p11"/>
              <p:cNvSpPr/>
              <p:nvPr/>
            </p:nvSpPr>
            <p:spPr>
              <a:xfrm>
                <a:off x="2377156" y="-751273"/>
                <a:ext cx="111978" cy="129659"/>
              </a:xfrm>
              <a:custGeom>
                <a:rect b="b" l="l" r="r" t="t"/>
                <a:pathLst>
                  <a:path extrusionOk="0" h="166" w="144">
                    <a:moveTo>
                      <a:pt x="74" y="166"/>
                    </a:moveTo>
                    <a:cubicBezTo>
                      <a:pt x="62" y="166"/>
                      <a:pt x="52" y="164"/>
                      <a:pt x="43" y="161"/>
                    </a:cubicBezTo>
                    <a:cubicBezTo>
                      <a:pt x="34" y="157"/>
                      <a:pt x="26" y="152"/>
                      <a:pt x="20" y="145"/>
                    </a:cubicBezTo>
                    <a:cubicBezTo>
                      <a:pt x="13" y="139"/>
                      <a:pt x="8" y="130"/>
                      <a:pt x="5" y="121"/>
                    </a:cubicBezTo>
                    <a:cubicBezTo>
                      <a:pt x="2" y="111"/>
                      <a:pt x="0" y="100"/>
                      <a:pt x="0" y="88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66"/>
                      <a:pt x="2" y="55"/>
                      <a:pt x="5" y="45"/>
                    </a:cubicBezTo>
                    <a:cubicBezTo>
                      <a:pt x="8" y="36"/>
                      <a:pt x="13" y="27"/>
                      <a:pt x="20" y="21"/>
                    </a:cubicBezTo>
                    <a:cubicBezTo>
                      <a:pt x="26" y="14"/>
                      <a:pt x="34" y="9"/>
                      <a:pt x="42" y="6"/>
                    </a:cubicBezTo>
                    <a:cubicBezTo>
                      <a:pt x="51" y="2"/>
                      <a:pt x="61" y="0"/>
                      <a:pt x="72" y="0"/>
                    </a:cubicBezTo>
                    <a:cubicBezTo>
                      <a:pt x="83" y="0"/>
                      <a:pt x="93" y="2"/>
                      <a:pt x="102" y="6"/>
                    </a:cubicBezTo>
                    <a:cubicBezTo>
                      <a:pt x="111" y="9"/>
                      <a:pt x="118" y="14"/>
                      <a:pt x="125" y="21"/>
                    </a:cubicBezTo>
                    <a:cubicBezTo>
                      <a:pt x="131" y="28"/>
                      <a:pt x="136" y="36"/>
                      <a:pt x="139" y="46"/>
                    </a:cubicBezTo>
                    <a:cubicBezTo>
                      <a:pt x="143" y="56"/>
                      <a:pt x="144" y="68"/>
                      <a:pt x="144" y="81"/>
                    </a:cubicBezTo>
                    <a:cubicBezTo>
                      <a:pt x="144" y="92"/>
                      <a:pt x="144" y="92"/>
                      <a:pt x="144" y="92"/>
                    </a:cubicBezTo>
                    <a:cubicBezTo>
                      <a:pt x="30" y="92"/>
                      <a:pt x="30" y="92"/>
                      <a:pt x="30" y="92"/>
                    </a:cubicBezTo>
                    <a:cubicBezTo>
                      <a:pt x="30" y="107"/>
                      <a:pt x="34" y="119"/>
                      <a:pt x="42" y="127"/>
                    </a:cubicBezTo>
                    <a:cubicBezTo>
                      <a:pt x="49" y="136"/>
                      <a:pt x="59" y="140"/>
                      <a:pt x="72" y="140"/>
                    </a:cubicBezTo>
                    <a:cubicBezTo>
                      <a:pt x="82" y="140"/>
                      <a:pt x="91" y="138"/>
                      <a:pt x="98" y="134"/>
                    </a:cubicBezTo>
                    <a:cubicBezTo>
                      <a:pt x="104" y="130"/>
                      <a:pt x="109" y="124"/>
                      <a:pt x="113" y="115"/>
                    </a:cubicBezTo>
                    <a:cubicBezTo>
                      <a:pt x="143" y="115"/>
                      <a:pt x="143" y="115"/>
                      <a:pt x="143" y="115"/>
                    </a:cubicBezTo>
                    <a:cubicBezTo>
                      <a:pt x="139" y="132"/>
                      <a:pt x="131" y="145"/>
                      <a:pt x="119" y="153"/>
                    </a:cubicBezTo>
                    <a:cubicBezTo>
                      <a:pt x="107" y="162"/>
                      <a:pt x="92" y="166"/>
                      <a:pt x="74" y="166"/>
                    </a:cubicBezTo>
                    <a:close/>
                    <a:moveTo>
                      <a:pt x="72" y="27"/>
                    </a:moveTo>
                    <a:cubicBezTo>
                      <a:pt x="60" y="27"/>
                      <a:pt x="50" y="30"/>
                      <a:pt x="43" y="37"/>
                    </a:cubicBezTo>
                    <a:cubicBezTo>
                      <a:pt x="36" y="44"/>
                      <a:pt x="32" y="55"/>
                      <a:pt x="30" y="68"/>
                    </a:cubicBezTo>
                    <a:cubicBezTo>
                      <a:pt x="114" y="68"/>
                      <a:pt x="114" y="68"/>
                      <a:pt x="114" y="68"/>
                    </a:cubicBezTo>
                    <a:cubicBezTo>
                      <a:pt x="112" y="40"/>
                      <a:pt x="98" y="27"/>
                      <a:pt x="72" y="2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71" name="Google Shape;71;p11"/>
              <p:cNvSpPr/>
              <p:nvPr/>
            </p:nvSpPr>
            <p:spPr>
              <a:xfrm>
                <a:off x="2502395" y="-749063"/>
                <a:ext cx="114188" cy="127449"/>
              </a:xfrm>
              <a:custGeom>
                <a:rect b="b" l="l" r="r" t="t"/>
                <a:pathLst>
                  <a:path extrusionOk="0" h="163" w="146">
                    <a:moveTo>
                      <a:pt x="0" y="137"/>
                    </a:moveTo>
                    <a:cubicBezTo>
                      <a:pt x="4" y="137"/>
                      <a:pt x="4" y="137"/>
                      <a:pt x="4" y="137"/>
                    </a:cubicBezTo>
                    <a:cubicBezTo>
                      <a:pt x="11" y="137"/>
                      <a:pt x="15" y="135"/>
                      <a:pt x="19" y="131"/>
                    </a:cubicBezTo>
                    <a:cubicBezTo>
                      <a:pt x="23" y="127"/>
                      <a:pt x="25" y="121"/>
                      <a:pt x="27" y="113"/>
                    </a:cubicBezTo>
                    <a:cubicBezTo>
                      <a:pt x="28" y="106"/>
                      <a:pt x="29" y="96"/>
                      <a:pt x="30" y="86"/>
                    </a:cubicBezTo>
                    <a:cubicBezTo>
                      <a:pt x="30" y="75"/>
                      <a:pt x="30" y="63"/>
                      <a:pt x="30" y="5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146" y="0"/>
                      <a:pt x="146" y="0"/>
                      <a:pt x="146" y="0"/>
                    </a:cubicBezTo>
                    <a:cubicBezTo>
                      <a:pt x="146" y="161"/>
                      <a:pt x="146" y="161"/>
                      <a:pt x="146" y="161"/>
                    </a:cubicBezTo>
                    <a:cubicBezTo>
                      <a:pt x="117" y="161"/>
                      <a:pt x="117" y="161"/>
                      <a:pt x="117" y="161"/>
                    </a:cubicBezTo>
                    <a:cubicBezTo>
                      <a:pt x="117" y="26"/>
                      <a:pt x="117" y="26"/>
                      <a:pt x="117" y="26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59" y="50"/>
                      <a:pt x="59" y="50"/>
                      <a:pt x="59" y="50"/>
                    </a:cubicBezTo>
                    <a:cubicBezTo>
                      <a:pt x="59" y="64"/>
                      <a:pt x="59" y="79"/>
                      <a:pt x="58" y="92"/>
                    </a:cubicBezTo>
                    <a:cubicBezTo>
                      <a:pt x="57" y="106"/>
                      <a:pt x="55" y="118"/>
                      <a:pt x="52" y="129"/>
                    </a:cubicBezTo>
                    <a:cubicBezTo>
                      <a:pt x="49" y="139"/>
                      <a:pt x="43" y="148"/>
                      <a:pt x="36" y="154"/>
                    </a:cubicBezTo>
                    <a:cubicBezTo>
                      <a:pt x="28" y="160"/>
                      <a:pt x="18" y="163"/>
                      <a:pt x="4" y="163"/>
                    </a:cubicBezTo>
                    <a:cubicBezTo>
                      <a:pt x="0" y="163"/>
                      <a:pt x="0" y="163"/>
                      <a:pt x="0" y="163"/>
                    </a:cubicBezTo>
                    <a:lnTo>
                      <a:pt x="0" y="137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72" name="Google Shape;72;p11"/>
              <p:cNvSpPr/>
              <p:nvPr/>
            </p:nvSpPr>
            <p:spPr>
              <a:xfrm>
                <a:off x="2643104" y="-749063"/>
                <a:ext cx="99454" cy="125976"/>
              </a:xfrm>
              <a:custGeom>
                <a:rect b="b" l="l" r="r" t="t"/>
                <a:pathLst>
                  <a:path extrusionOk="0" h="161" w="128">
                    <a:moveTo>
                      <a:pt x="36" y="99"/>
                    </a:moveTo>
                    <a:cubicBezTo>
                      <a:pt x="25" y="95"/>
                      <a:pt x="18" y="89"/>
                      <a:pt x="13" y="81"/>
                    </a:cubicBezTo>
                    <a:cubicBezTo>
                      <a:pt x="8" y="73"/>
                      <a:pt x="6" y="64"/>
                      <a:pt x="6" y="53"/>
                    </a:cubicBezTo>
                    <a:cubicBezTo>
                      <a:pt x="6" y="36"/>
                      <a:pt x="11" y="23"/>
                      <a:pt x="22" y="14"/>
                    </a:cubicBezTo>
                    <a:cubicBezTo>
                      <a:pt x="32" y="4"/>
                      <a:pt x="49" y="0"/>
                      <a:pt x="74" y="0"/>
                    </a:cubicBezTo>
                    <a:cubicBezTo>
                      <a:pt x="128" y="0"/>
                      <a:pt x="128" y="0"/>
                      <a:pt x="128" y="0"/>
                    </a:cubicBezTo>
                    <a:cubicBezTo>
                      <a:pt x="128" y="161"/>
                      <a:pt x="128" y="161"/>
                      <a:pt x="128" y="161"/>
                    </a:cubicBezTo>
                    <a:cubicBezTo>
                      <a:pt x="99" y="161"/>
                      <a:pt x="99" y="161"/>
                      <a:pt x="99" y="161"/>
                    </a:cubicBezTo>
                    <a:cubicBezTo>
                      <a:pt x="99" y="105"/>
                      <a:pt x="99" y="105"/>
                      <a:pt x="99" y="105"/>
                    </a:cubicBezTo>
                    <a:cubicBezTo>
                      <a:pt x="74" y="105"/>
                      <a:pt x="74" y="105"/>
                      <a:pt x="74" y="105"/>
                    </a:cubicBezTo>
                    <a:cubicBezTo>
                      <a:pt x="72" y="105"/>
                      <a:pt x="70" y="105"/>
                      <a:pt x="68" y="105"/>
                    </a:cubicBezTo>
                    <a:cubicBezTo>
                      <a:pt x="67" y="105"/>
                      <a:pt x="65" y="104"/>
                      <a:pt x="63" y="104"/>
                    </a:cubicBezTo>
                    <a:cubicBezTo>
                      <a:pt x="32" y="161"/>
                      <a:pt x="32" y="161"/>
                      <a:pt x="32" y="161"/>
                    </a:cubicBezTo>
                    <a:cubicBezTo>
                      <a:pt x="0" y="161"/>
                      <a:pt x="0" y="161"/>
                      <a:pt x="0" y="161"/>
                    </a:cubicBezTo>
                    <a:lnTo>
                      <a:pt x="36" y="99"/>
                    </a:lnTo>
                    <a:close/>
                    <a:moveTo>
                      <a:pt x="36" y="53"/>
                    </a:moveTo>
                    <a:cubicBezTo>
                      <a:pt x="36" y="61"/>
                      <a:pt x="39" y="67"/>
                      <a:pt x="45" y="72"/>
                    </a:cubicBezTo>
                    <a:cubicBezTo>
                      <a:pt x="50" y="76"/>
                      <a:pt x="60" y="78"/>
                      <a:pt x="75" y="78"/>
                    </a:cubicBezTo>
                    <a:cubicBezTo>
                      <a:pt x="99" y="78"/>
                      <a:pt x="99" y="78"/>
                      <a:pt x="99" y="78"/>
                    </a:cubicBezTo>
                    <a:cubicBezTo>
                      <a:pt x="99" y="26"/>
                      <a:pt x="99" y="26"/>
                      <a:pt x="99" y="26"/>
                    </a:cubicBezTo>
                    <a:cubicBezTo>
                      <a:pt x="75" y="26"/>
                      <a:pt x="75" y="26"/>
                      <a:pt x="75" y="26"/>
                    </a:cubicBezTo>
                    <a:cubicBezTo>
                      <a:pt x="60" y="26"/>
                      <a:pt x="50" y="28"/>
                      <a:pt x="44" y="33"/>
                    </a:cubicBezTo>
                    <a:cubicBezTo>
                      <a:pt x="39" y="37"/>
                      <a:pt x="36" y="44"/>
                      <a:pt x="36" y="5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Слайд с командой">
  <p:cSld name="7_Слайд с командой"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27"/>
          <p:cNvSpPr txBox="1"/>
          <p:nvPr>
            <p:ph type="title"/>
          </p:nvPr>
        </p:nvSpPr>
        <p:spPr>
          <a:xfrm>
            <a:off x="254001" y="475192"/>
            <a:ext cx="11099800" cy="6762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7" name="Google Shape;557;p27"/>
          <p:cNvSpPr txBox="1"/>
          <p:nvPr>
            <p:ph idx="1" type="subTitle"/>
          </p:nvPr>
        </p:nvSpPr>
        <p:spPr>
          <a:xfrm>
            <a:off x="254001" y="140267"/>
            <a:ext cx="6426926" cy="334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lvl="2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lvl="3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  <p:sp>
        <p:nvSpPr>
          <p:cNvPr id="558" name="Google Shape;558;p27"/>
          <p:cNvSpPr/>
          <p:nvPr>
            <p:ph idx="2" type="pic"/>
          </p:nvPr>
        </p:nvSpPr>
        <p:spPr>
          <a:xfrm>
            <a:off x="356832" y="1807477"/>
            <a:ext cx="2305050" cy="2306972"/>
          </a:xfrm>
          <a:prstGeom prst="rect">
            <a:avLst/>
          </a:prstGeom>
          <a:noFill/>
          <a:ln>
            <a:noFill/>
          </a:ln>
        </p:spPr>
      </p:sp>
      <p:sp>
        <p:nvSpPr>
          <p:cNvPr id="559" name="Google Shape;559;p27"/>
          <p:cNvSpPr/>
          <p:nvPr>
            <p:ph idx="3" type="pic"/>
          </p:nvPr>
        </p:nvSpPr>
        <p:spPr>
          <a:xfrm>
            <a:off x="3380886" y="1807477"/>
            <a:ext cx="2305050" cy="2306972"/>
          </a:xfrm>
          <a:prstGeom prst="rect">
            <a:avLst/>
          </a:prstGeom>
          <a:noFill/>
          <a:ln>
            <a:noFill/>
          </a:ln>
        </p:spPr>
      </p:sp>
      <p:sp>
        <p:nvSpPr>
          <p:cNvPr id="560" name="Google Shape;560;p27"/>
          <p:cNvSpPr/>
          <p:nvPr>
            <p:ph idx="4" type="pic"/>
          </p:nvPr>
        </p:nvSpPr>
        <p:spPr>
          <a:xfrm>
            <a:off x="6404940" y="1807477"/>
            <a:ext cx="2305050" cy="2306972"/>
          </a:xfrm>
          <a:prstGeom prst="rect">
            <a:avLst/>
          </a:prstGeom>
          <a:noFill/>
          <a:ln>
            <a:noFill/>
          </a:ln>
        </p:spPr>
      </p:sp>
      <p:sp>
        <p:nvSpPr>
          <p:cNvPr id="561" name="Google Shape;561;p27"/>
          <p:cNvSpPr/>
          <p:nvPr>
            <p:ph idx="5" type="pic"/>
          </p:nvPr>
        </p:nvSpPr>
        <p:spPr>
          <a:xfrm>
            <a:off x="9428994" y="1807477"/>
            <a:ext cx="2305050" cy="2306972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562" name="Google Shape;562;p27"/>
          <p:cNvGrpSpPr/>
          <p:nvPr/>
        </p:nvGrpSpPr>
        <p:grpSpPr>
          <a:xfrm>
            <a:off x="285749" y="6205388"/>
            <a:ext cx="11654205" cy="595461"/>
            <a:chOff x="285749" y="6205388"/>
            <a:chExt cx="11654205" cy="595461"/>
          </a:xfrm>
        </p:grpSpPr>
        <p:pic>
          <p:nvPicPr>
            <p:cNvPr id="563" name="Google Shape;563;p27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11078577" y="6285637"/>
              <a:ext cx="861377" cy="45125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64" name="Google Shape;564;p27"/>
            <p:cNvSpPr txBox="1"/>
            <p:nvPr/>
          </p:nvSpPr>
          <p:spPr>
            <a:xfrm>
              <a:off x="5388046" y="6328460"/>
              <a:ext cx="5593382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000">
                  <a:solidFill>
                    <a:srgbClr val="006EF3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Материалы являются собственностью АО «Корпорация «МСП»</a:t>
              </a:r>
              <a:br>
                <a:rPr lang="ru-RU" sz="1000">
                  <a:solidFill>
                    <a:srgbClr val="006EF3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</a:br>
              <a:r>
                <a:rPr lang="ru-RU" sz="1000">
                  <a:solidFill>
                    <a:srgbClr val="006EF3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и могут быть использованы с разрешения правообладателя</a:t>
              </a:r>
              <a:endParaRPr sz="1000">
                <a:solidFill>
                  <a:srgbClr val="006EF3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grpSp>
          <p:nvGrpSpPr>
            <p:cNvPr id="565" name="Google Shape;565;p27"/>
            <p:cNvGrpSpPr/>
            <p:nvPr/>
          </p:nvGrpSpPr>
          <p:grpSpPr>
            <a:xfrm>
              <a:off x="285749" y="6205388"/>
              <a:ext cx="2651207" cy="595461"/>
              <a:chOff x="704850" y="-1594057"/>
              <a:chExt cx="4203603" cy="944129"/>
            </a:xfrm>
          </p:grpSpPr>
          <p:sp>
            <p:nvSpPr>
              <p:cNvPr id="566" name="Google Shape;566;p27"/>
              <p:cNvSpPr/>
              <p:nvPr/>
            </p:nvSpPr>
            <p:spPr>
              <a:xfrm>
                <a:off x="3852763" y="-1219813"/>
                <a:ext cx="302046" cy="222483"/>
              </a:xfrm>
              <a:custGeom>
                <a:rect b="b" l="l" r="r" t="t"/>
                <a:pathLst>
                  <a:path extrusionOk="0" h="302" w="410">
                    <a:moveTo>
                      <a:pt x="146" y="0"/>
                    </a:moveTo>
                    <a:lnTo>
                      <a:pt x="0" y="0"/>
                    </a:lnTo>
                    <a:lnTo>
                      <a:pt x="263" y="302"/>
                    </a:lnTo>
                    <a:lnTo>
                      <a:pt x="410" y="302"/>
                    </a:lnTo>
                    <a:lnTo>
                      <a:pt x="14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567" name="Google Shape;567;p27"/>
              <p:cNvSpPr/>
              <p:nvPr/>
            </p:nvSpPr>
            <p:spPr>
              <a:xfrm>
                <a:off x="1450389" y="-1417986"/>
                <a:ext cx="655662" cy="440546"/>
              </a:xfrm>
              <a:custGeom>
                <a:rect b="b" l="l" r="r" t="t"/>
                <a:pathLst>
                  <a:path extrusionOk="0" h="565" w="841">
                    <a:moveTo>
                      <a:pt x="673" y="153"/>
                    </a:moveTo>
                    <a:cubicBezTo>
                      <a:pt x="729" y="112"/>
                      <a:pt x="752" y="59"/>
                      <a:pt x="748" y="0"/>
                    </a:cubicBezTo>
                    <a:cubicBezTo>
                      <a:pt x="642" y="0"/>
                      <a:pt x="642" y="0"/>
                      <a:pt x="642" y="0"/>
                    </a:cubicBezTo>
                    <a:cubicBezTo>
                      <a:pt x="648" y="25"/>
                      <a:pt x="643" y="51"/>
                      <a:pt x="622" y="73"/>
                    </a:cubicBezTo>
                    <a:cubicBezTo>
                      <a:pt x="598" y="97"/>
                      <a:pt x="559" y="113"/>
                      <a:pt x="524" y="117"/>
                    </a:cubicBezTo>
                    <a:cubicBezTo>
                      <a:pt x="467" y="126"/>
                      <a:pt x="249" y="123"/>
                      <a:pt x="197" y="123"/>
                    </a:cubicBezTo>
                    <a:cubicBezTo>
                      <a:pt x="197" y="213"/>
                      <a:pt x="197" y="213"/>
                      <a:pt x="197" y="213"/>
                    </a:cubicBezTo>
                    <a:cubicBezTo>
                      <a:pt x="298" y="213"/>
                      <a:pt x="396" y="213"/>
                      <a:pt x="494" y="213"/>
                    </a:cubicBezTo>
                    <a:cubicBezTo>
                      <a:pt x="661" y="214"/>
                      <a:pt x="684" y="272"/>
                      <a:pt x="681" y="337"/>
                    </a:cubicBezTo>
                    <a:cubicBezTo>
                      <a:pt x="679" y="400"/>
                      <a:pt x="639" y="434"/>
                      <a:pt x="585" y="449"/>
                    </a:cubicBezTo>
                    <a:cubicBezTo>
                      <a:pt x="462" y="480"/>
                      <a:pt x="360" y="486"/>
                      <a:pt x="213" y="445"/>
                    </a:cubicBezTo>
                    <a:cubicBezTo>
                      <a:pt x="117" y="408"/>
                      <a:pt x="102" y="323"/>
                      <a:pt x="102" y="323"/>
                    </a:cubicBezTo>
                    <a:cubicBezTo>
                      <a:pt x="6" y="324"/>
                      <a:pt x="6" y="324"/>
                      <a:pt x="6" y="324"/>
                    </a:cubicBezTo>
                    <a:cubicBezTo>
                      <a:pt x="0" y="421"/>
                      <a:pt x="88" y="516"/>
                      <a:pt x="195" y="542"/>
                    </a:cubicBezTo>
                    <a:cubicBezTo>
                      <a:pt x="288" y="565"/>
                      <a:pt x="344" y="565"/>
                      <a:pt x="440" y="565"/>
                    </a:cubicBezTo>
                    <a:cubicBezTo>
                      <a:pt x="527" y="565"/>
                      <a:pt x="617" y="551"/>
                      <a:pt x="693" y="506"/>
                    </a:cubicBezTo>
                    <a:cubicBezTo>
                      <a:pt x="811" y="436"/>
                      <a:pt x="841" y="219"/>
                      <a:pt x="673" y="15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568" name="Google Shape;568;p27"/>
              <p:cNvSpPr/>
              <p:nvPr/>
            </p:nvSpPr>
            <p:spPr>
              <a:xfrm>
                <a:off x="2793391" y="-1542488"/>
                <a:ext cx="632824" cy="588623"/>
              </a:xfrm>
              <a:custGeom>
                <a:rect b="b" l="l" r="r" t="t"/>
                <a:pathLst>
                  <a:path extrusionOk="0" h="754" w="811">
                    <a:moveTo>
                      <a:pt x="424" y="488"/>
                    </a:moveTo>
                    <a:cubicBezTo>
                      <a:pt x="113" y="0"/>
                      <a:pt x="113" y="0"/>
                      <a:pt x="11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86" y="449"/>
                      <a:pt x="286" y="449"/>
                      <a:pt x="286" y="449"/>
                    </a:cubicBezTo>
                    <a:cubicBezTo>
                      <a:pt x="306" y="481"/>
                      <a:pt x="341" y="500"/>
                      <a:pt x="378" y="500"/>
                    </a:cubicBezTo>
                    <a:cubicBezTo>
                      <a:pt x="417" y="500"/>
                      <a:pt x="417" y="500"/>
                      <a:pt x="417" y="500"/>
                    </a:cubicBezTo>
                    <a:cubicBezTo>
                      <a:pt x="392" y="543"/>
                      <a:pt x="392" y="543"/>
                      <a:pt x="392" y="543"/>
                    </a:cubicBezTo>
                    <a:cubicBezTo>
                      <a:pt x="392" y="543"/>
                      <a:pt x="392" y="543"/>
                      <a:pt x="392" y="543"/>
                    </a:cubicBezTo>
                    <a:cubicBezTo>
                      <a:pt x="356" y="605"/>
                      <a:pt x="306" y="636"/>
                      <a:pt x="249" y="634"/>
                    </a:cubicBezTo>
                    <a:cubicBezTo>
                      <a:pt x="140" y="628"/>
                      <a:pt x="131" y="552"/>
                      <a:pt x="127" y="473"/>
                    </a:cubicBezTo>
                    <a:cubicBezTo>
                      <a:pt x="127" y="262"/>
                      <a:pt x="127" y="262"/>
                      <a:pt x="127" y="262"/>
                    </a:cubicBezTo>
                    <a:cubicBezTo>
                      <a:pt x="30" y="262"/>
                      <a:pt x="30" y="262"/>
                      <a:pt x="30" y="262"/>
                    </a:cubicBezTo>
                    <a:cubicBezTo>
                      <a:pt x="30" y="473"/>
                      <a:pt x="30" y="473"/>
                      <a:pt x="30" y="473"/>
                    </a:cubicBezTo>
                    <a:cubicBezTo>
                      <a:pt x="30" y="473"/>
                      <a:pt x="30" y="473"/>
                      <a:pt x="30" y="473"/>
                    </a:cubicBezTo>
                    <a:cubicBezTo>
                      <a:pt x="29" y="595"/>
                      <a:pt x="67" y="675"/>
                      <a:pt x="154" y="707"/>
                    </a:cubicBezTo>
                    <a:cubicBezTo>
                      <a:pt x="218" y="731"/>
                      <a:pt x="357" y="754"/>
                      <a:pt x="456" y="615"/>
                    </a:cubicBezTo>
                    <a:cubicBezTo>
                      <a:pt x="497" y="557"/>
                      <a:pt x="811" y="0"/>
                      <a:pt x="811" y="0"/>
                    </a:cubicBezTo>
                    <a:cubicBezTo>
                      <a:pt x="698" y="0"/>
                      <a:pt x="698" y="0"/>
                      <a:pt x="698" y="0"/>
                    </a:cubicBezTo>
                    <a:lnTo>
                      <a:pt x="424" y="488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569" name="Google Shape;569;p27"/>
              <p:cNvSpPr/>
              <p:nvPr/>
            </p:nvSpPr>
            <p:spPr>
              <a:xfrm>
                <a:off x="704850" y="-1542488"/>
                <a:ext cx="728595" cy="544421"/>
              </a:xfrm>
              <a:custGeom>
                <a:rect b="b" l="l" r="r" t="t"/>
                <a:pathLst>
                  <a:path extrusionOk="0" h="698" w="934">
                    <a:moveTo>
                      <a:pt x="467" y="0"/>
                    </a:moveTo>
                    <a:cubicBezTo>
                      <a:pt x="675" y="410"/>
                      <a:pt x="675" y="410"/>
                      <a:pt x="675" y="410"/>
                    </a:cubicBezTo>
                    <a:cubicBezTo>
                      <a:pt x="259" y="410"/>
                      <a:pt x="259" y="410"/>
                      <a:pt x="259" y="410"/>
                    </a:cubicBezTo>
                    <a:cubicBezTo>
                      <a:pt x="467" y="0"/>
                      <a:pt x="467" y="0"/>
                      <a:pt x="467" y="0"/>
                    </a:cubicBezTo>
                    <a:cubicBezTo>
                      <a:pt x="354" y="0"/>
                      <a:pt x="354" y="0"/>
                      <a:pt x="354" y="0"/>
                    </a:cubicBezTo>
                    <a:cubicBezTo>
                      <a:pt x="0" y="698"/>
                      <a:pt x="0" y="698"/>
                      <a:pt x="0" y="698"/>
                    </a:cubicBezTo>
                    <a:cubicBezTo>
                      <a:pt x="46" y="698"/>
                      <a:pt x="46" y="698"/>
                      <a:pt x="46" y="698"/>
                    </a:cubicBezTo>
                    <a:cubicBezTo>
                      <a:pt x="87" y="698"/>
                      <a:pt x="124" y="675"/>
                      <a:pt x="143" y="639"/>
                    </a:cubicBezTo>
                    <a:cubicBezTo>
                      <a:pt x="187" y="551"/>
                      <a:pt x="187" y="551"/>
                      <a:pt x="187" y="551"/>
                    </a:cubicBezTo>
                    <a:cubicBezTo>
                      <a:pt x="200" y="527"/>
                      <a:pt x="224" y="512"/>
                      <a:pt x="251" y="512"/>
                    </a:cubicBezTo>
                    <a:cubicBezTo>
                      <a:pt x="683" y="512"/>
                      <a:pt x="683" y="512"/>
                      <a:pt x="683" y="512"/>
                    </a:cubicBezTo>
                    <a:cubicBezTo>
                      <a:pt x="710" y="512"/>
                      <a:pt x="735" y="527"/>
                      <a:pt x="747" y="551"/>
                    </a:cubicBezTo>
                    <a:cubicBezTo>
                      <a:pt x="791" y="639"/>
                      <a:pt x="791" y="639"/>
                      <a:pt x="791" y="639"/>
                    </a:cubicBezTo>
                    <a:cubicBezTo>
                      <a:pt x="810" y="675"/>
                      <a:pt x="847" y="698"/>
                      <a:pt x="888" y="698"/>
                    </a:cubicBezTo>
                    <a:cubicBezTo>
                      <a:pt x="934" y="698"/>
                      <a:pt x="934" y="698"/>
                      <a:pt x="934" y="698"/>
                    </a:cubicBezTo>
                    <a:cubicBezTo>
                      <a:pt x="580" y="0"/>
                      <a:pt x="580" y="0"/>
                      <a:pt x="580" y="0"/>
                    </a:cubicBezTo>
                    <a:lnTo>
                      <a:pt x="46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570" name="Google Shape;570;p27"/>
              <p:cNvSpPr/>
              <p:nvPr/>
            </p:nvSpPr>
            <p:spPr>
              <a:xfrm>
                <a:off x="4179121" y="-1542488"/>
                <a:ext cx="729332" cy="544421"/>
              </a:xfrm>
              <a:custGeom>
                <a:rect b="b" l="l" r="r" t="t"/>
                <a:pathLst>
                  <a:path extrusionOk="0" h="698" w="935">
                    <a:moveTo>
                      <a:pt x="467" y="0"/>
                    </a:moveTo>
                    <a:cubicBezTo>
                      <a:pt x="676" y="410"/>
                      <a:pt x="676" y="410"/>
                      <a:pt x="676" y="410"/>
                    </a:cubicBezTo>
                    <a:cubicBezTo>
                      <a:pt x="259" y="410"/>
                      <a:pt x="259" y="410"/>
                      <a:pt x="259" y="410"/>
                    </a:cubicBezTo>
                    <a:cubicBezTo>
                      <a:pt x="467" y="0"/>
                      <a:pt x="467" y="0"/>
                      <a:pt x="467" y="0"/>
                    </a:cubicBezTo>
                    <a:cubicBezTo>
                      <a:pt x="398" y="0"/>
                      <a:pt x="335" y="39"/>
                      <a:pt x="304" y="101"/>
                    </a:cubicBezTo>
                    <a:cubicBezTo>
                      <a:pt x="0" y="698"/>
                      <a:pt x="0" y="698"/>
                      <a:pt x="0" y="698"/>
                    </a:cubicBezTo>
                    <a:cubicBezTo>
                      <a:pt x="113" y="698"/>
                      <a:pt x="113" y="698"/>
                      <a:pt x="113" y="698"/>
                    </a:cubicBezTo>
                    <a:cubicBezTo>
                      <a:pt x="208" y="512"/>
                      <a:pt x="208" y="512"/>
                      <a:pt x="208" y="512"/>
                    </a:cubicBezTo>
                    <a:cubicBezTo>
                      <a:pt x="727" y="512"/>
                      <a:pt x="727" y="512"/>
                      <a:pt x="727" y="512"/>
                    </a:cubicBezTo>
                    <a:cubicBezTo>
                      <a:pt x="822" y="698"/>
                      <a:pt x="822" y="698"/>
                      <a:pt x="822" y="698"/>
                    </a:cubicBezTo>
                    <a:cubicBezTo>
                      <a:pt x="935" y="698"/>
                      <a:pt x="935" y="698"/>
                      <a:pt x="935" y="698"/>
                    </a:cubicBezTo>
                    <a:cubicBezTo>
                      <a:pt x="631" y="101"/>
                      <a:pt x="631" y="101"/>
                      <a:pt x="631" y="101"/>
                    </a:cubicBezTo>
                    <a:cubicBezTo>
                      <a:pt x="600" y="39"/>
                      <a:pt x="537" y="0"/>
                      <a:pt x="46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571" name="Google Shape;571;p27"/>
              <p:cNvSpPr/>
              <p:nvPr/>
            </p:nvSpPr>
            <p:spPr>
              <a:xfrm>
                <a:off x="3488098" y="-1542488"/>
                <a:ext cx="608513" cy="545157"/>
              </a:xfrm>
              <a:custGeom>
                <a:rect b="b" l="l" r="r" t="t"/>
                <a:pathLst>
                  <a:path extrusionOk="0" h="699" w="780">
                    <a:moveTo>
                      <a:pt x="548" y="298"/>
                    </a:moveTo>
                    <a:cubicBezTo>
                      <a:pt x="780" y="0"/>
                      <a:pt x="780" y="0"/>
                      <a:pt x="780" y="0"/>
                    </a:cubicBezTo>
                    <a:cubicBezTo>
                      <a:pt x="657" y="0"/>
                      <a:pt x="657" y="0"/>
                      <a:pt x="657" y="0"/>
                    </a:cubicBezTo>
                    <a:cubicBezTo>
                      <a:pt x="501" y="201"/>
                      <a:pt x="501" y="201"/>
                      <a:pt x="501" y="201"/>
                    </a:cubicBezTo>
                    <a:cubicBezTo>
                      <a:pt x="451" y="265"/>
                      <a:pt x="375" y="302"/>
                      <a:pt x="295" y="302"/>
                    </a:cubicBezTo>
                    <a:cubicBezTo>
                      <a:pt x="95" y="302"/>
                      <a:pt x="95" y="302"/>
                      <a:pt x="95" y="302"/>
                    </a:cubicBezTo>
                    <a:cubicBezTo>
                      <a:pt x="96" y="0"/>
                      <a:pt x="96" y="0"/>
                      <a:pt x="9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699"/>
                      <a:pt x="0" y="699"/>
                      <a:pt x="0" y="699"/>
                    </a:cubicBezTo>
                    <a:cubicBezTo>
                      <a:pt x="94" y="699"/>
                      <a:pt x="94" y="699"/>
                      <a:pt x="94" y="699"/>
                    </a:cubicBezTo>
                    <a:cubicBezTo>
                      <a:pt x="95" y="399"/>
                      <a:pt x="95" y="399"/>
                      <a:pt x="95" y="399"/>
                    </a:cubicBezTo>
                    <a:cubicBezTo>
                      <a:pt x="342" y="399"/>
                      <a:pt x="342" y="399"/>
                      <a:pt x="342" y="399"/>
                    </a:cubicBezTo>
                    <a:cubicBezTo>
                      <a:pt x="423" y="399"/>
                      <a:pt x="499" y="362"/>
                      <a:pt x="548" y="29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572" name="Google Shape;572;p27"/>
              <p:cNvSpPr/>
              <p:nvPr/>
            </p:nvSpPr>
            <p:spPr>
              <a:xfrm>
                <a:off x="2154673" y="-1542488"/>
                <a:ext cx="576098" cy="545157"/>
              </a:xfrm>
              <a:custGeom>
                <a:rect b="b" l="l" r="r" t="t"/>
                <a:pathLst>
                  <a:path extrusionOk="0" h="699" w="739">
                    <a:moveTo>
                      <a:pt x="520" y="276"/>
                    </a:moveTo>
                    <a:cubicBezTo>
                      <a:pt x="482" y="274"/>
                      <a:pt x="104" y="275"/>
                      <a:pt x="104" y="275"/>
                    </a:cubicBezTo>
                    <a:cubicBezTo>
                      <a:pt x="104" y="87"/>
                      <a:pt x="104" y="87"/>
                      <a:pt x="104" y="87"/>
                    </a:cubicBezTo>
                    <a:cubicBezTo>
                      <a:pt x="676" y="87"/>
                      <a:pt x="676" y="87"/>
                      <a:pt x="676" y="87"/>
                    </a:cubicBezTo>
                    <a:cubicBezTo>
                      <a:pt x="676" y="0"/>
                      <a:pt x="676" y="0"/>
                      <a:pt x="676" y="0"/>
                    </a:cubicBezTo>
                    <a:cubicBezTo>
                      <a:pt x="104" y="0"/>
                      <a:pt x="104" y="0"/>
                      <a:pt x="104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610"/>
                      <a:pt x="0" y="610"/>
                      <a:pt x="0" y="610"/>
                    </a:cubicBezTo>
                    <a:cubicBezTo>
                      <a:pt x="58" y="610"/>
                      <a:pt x="104" y="564"/>
                      <a:pt x="104" y="507"/>
                    </a:cubicBezTo>
                    <a:cubicBezTo>
                      <a:pt x="104" y="368"/>
                      <a:pt x="104" y="368"/>
                      <a:pt x="104" y="368"/>
                    </a:cubicBezTo>
                    <a:cubicBezTo>
                      <a:pt x="104" y="368"/>
                      <a:pt x="389" y="367"/>
                      <a:pt x="528" y="370"/>
                    </a:cubicBezTo>
                    <a:cubicBezTo>
                      <a:pt x="597" y="372"/>
                      <a:pt x="626" y="412"/>
                      <a:pt x="626" y="482"/>
                    </a:cubicBezTo>
                    <a:cubicBezTo>
                      <a:pt x="626" y="551"/>
                      <a:pt x="603" y="602"/>
                      <a:pt x="528" y="605"/>
                    </a:cubicBezTo>
                    <a:cubicBezTo>
                      <a:pt x="399" y="611"/>
                      <a:pt x="104" y="610"/>
                      <a:pt x="104" y="610"/>
                    </a:cubicBezTo>
                    <a:cubicBezTo>
                      <a:pt x="104" y="699"/>
                      <a:pt x="104" y="699"/>
                      <a:pt x="104" y="699"/>
                    </a:cubicBezTo>
                    <a:cubicBezTo>
                      <a:pt x="186" y="699"/>
                      <a:pt x="269" y="699"/>
                      <a:pt x="351" y="698"/>
                    </a:cubicBezTo>
                    <a:cubicBezTo>
                      <a:pt x="426" y="697"/>
                      <a:pt x="494" y="695"/>
                      <a:pt x="569" y="691"/>
                    </a:cubicBezTo>
                    <a:cubicBezTo>
                      <a:pt x="668" y="686"/>
                      <a:pt x="739" y="631"/>
                      <a:pt x="739" y="471"/>
                    </a:cubicBezTo>
                    <a:cubicBezTo>
                      <a:pt x="739" y="380"/>
                      <a:pt x="708" y="285"/>
                      <a:pt x="520" y="27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573" name="Google Shape;573;p27"/>
              <p:cNvSpPr/>
              <p:nvPr/>
            </p:nvSpPr>
            <p:spPr>
              <a:xfrm>
                <a:off x="1454809" y="-1594057"/>
                <a:ext cx="496535" cy="236481"/>
              </a:xfrm>
              <a:custGeom>
                <a:rect b="b" l="l" r="r" t="t"/>
                <a:pathLst>
                  <a:path extrusionOk="0" h="303" w="636">
                    <a:moveTo>
                      <a:pt x="99" y="273"/>
                    </a:moveTo>
                    <a:cubicBezTo>
                      <a:pt x="167" y="193"/>
                      <a:pt x="323" y="104"/>
                      <a:pt x="462" y="150"/>
                    </a:cubicBezTo>
                    <a:cubicBezTo>
                      <a:pt x="500" y="163"/>
                      <a:pt x="525" y="193"/>
                      <a:pt x="531" y="224"/>
                    </a:cubicBezTo>
                    <a:cubicBezTo>
                      <a:pt x="636" y="224"/>
                      <a:pt x="636" y="224"/>
                      <a:pt x="636" y="224"/>
                    </a:cubicBezTo>
                    <a:cubicBezTo>
                      <a:pt x="635" y="209"/>
                      <a:pt x="632" y="192"/>
                      <a:pt x="627" y="176"/>
                    </a:cubicBezTo>
                    <a:cubicBezTo>
                      <a:pt x="546" y="0"/>
                      <a:pt x="298" y="43"/>
                      <a:pt x="204" y="82"/>
                    </a:cubicBezTo>
                    <a:cubicBezTo>
                      <a:pt x="120" y="116"/>
                      <a:pt x="59" y="165"/>
                      <a:pt x="0" y="246"/>
                    </a:cubicBezTo>
                    <a:cubicBezTo>
                      <a:pt x="25" y="266"/>
                      <a:pt x="48" y="284"/>
                      <a:pt x="72" y="303"/>
                    </a:cubicBezTo>
                    <a:cubicBezTo>
                      <a:pt x="83" y="291"/>
                      <a:pt x="92" y="282"/>
                      <a:pt x="99" y="27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grpSp>
            <p:nvGrpSpPr>
              <p:cNvPr id="574" name="Google Shape;574;p27"/>
              <p:cNvGrpSpPr/>
              <p:nvPr/>
            </p:nvGrpSpPr>
            <p:grpSpPr>
              <a:xfrm>
                <a:off x="704850" y="-827473"/>
                <a:ext cx="2037708" cy="177545"/>
                <a:chOff x="704850" y="-751273"/>
                <a:chExt cx="2037708" cy="177545"/>
              </a:xfrm>
            </p:grpSpPr>
            <p:sp>
              <p:nvSpPr>
                <p:cNvPr id="575" name="Google Shape;575;p27"/>
                <p:cNvSpPr/>
                <p:nvPr/>
              </p:nvSpPr>
              <p:spPr>
                <a:xfrm>
                  <a:off x="704850" y="-749063"/>
                  <a:ext cx="102401" cy="125976"/>
                </a:xfrm>
                <a:custGeom>
                  <a:rect b="b" l="l" r="r" t="t"/>
                  <a:pathLst>
                    <a:path extrusionOk="0" h="171" w="139">
                      <a:moveTo>
                        <a:pt x="0" y="0"/>
                      </a:moveTo>
                      <a:lnTo>
                        <a:pt x="139" y="0"/>
                      </a:lnTo>
                      <a:lnTo>
                        <a:pt x="139" y="171"/>
                      </a:lnTo>
                      <a:lnTo>
                        <a:pt x="108" y="171"/>
                      </a:lnTo>
                      <a:lnTo>
                        <a:pt x="108" y="28"/>
                      </a:lnTo>
                      <a:lnTo>
                        <a:pt x="31" y="28"/>
                      </a:lnTo>
                      <a:lnTo>
                        <a:pt x="31" y="171"/>
                      </a:lnTo>
                      <a:lnTo>
                        <a:pt x="0" y="17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576" name="Google Shape;576;p27"/>
                <p:cNvSpPr/>
                <p:nvPr/>
              </p:nvSpPr>
              <p:spPr>
                <a:xfrm>
                  <a:off x="845559" y="-751273"/>
                  <a:ext cx="111978" cy="177545"/>
                </a:xfrm>
                <a:custGeom>
                  <a:rect b="b" l="l" r="r" t="t"/>
                  <a:pathLst>
                    <a:path extrusionOk="0" h="228" w="144">
                      <a:moveTo>
                        <a:pt x="0" y="3"/>
                      </a:moveTo>
                      <a:cubicBezTo>
                        <a:pt x="22" y="3"/>
                        <a:pt x="22" y="3"/>
                        <a:pt x="22" y="3"/>
                      </a:cubicBezTo>
                      <a:cubicBezTo>
                        <a:pt x="25" y="25"/>
                        <a:pt x="25" y="25"/>
                        <a:pt x="25" y="25"/>
                      </a:cubicBezTo>
                      <a:cubicBezTo>
                        <a:pt x="26" y="25"/>
                        <a:pt x="26" y="25"/>
                        <a:pt x="26" y="25"/>
                      </a:cubicBezTo>
                      <a:cubicBezTo>
                        <a:pt x="33" y="16"/>
                        <a:pt x="41" y="10"/>
                        <a:pt x="50" y="6"/>
                      </a:cubicBezTo>
                      <a:cubicBezTo>
                        <a:pt x="58" y="2"/>
                        <a:pt x="68" y="0"/>
                        <a:pt x="79" y="0"/>
                      </a:cubicBezTo>
                      <a:cubicBezTo>
                        <a:pt x="89" y="0"/>
                        <a:pt x="98" y="2"/>
                        <a:pt x="106" y="5"/>
                      </a:cubicBezTo>
                      <a:cubicBezTo>
                        <a:pt x="114" y="9"/>
                        <a:pt x="121" y="13"/>
                        <a:pt x="126" y="20"/>
                      </a:cubicBezTo>
                      <a:cubicBezTo>
                        <a:pt x="132" y="27"/>
                        <a:pt x="137" y="35"/>
                        <a:pt x="140" y="44"/>
                      </a:cubicBezTo>
                      <a:cubicBezTo>
                        <a:pt x="143" y="54"/>
                        <a:pt x="144" y="66"/>
                        <a:pt x="144" y="79"/>
                      </a:cubicBezTo>
                      <a:cubicBezTo>
                        <a:pt x="144" y="88"/>
                        <a:pt x="144" y="88"/>
                        <a:pt x="144" y="88"/>
                      </a:cubicBezTo>
                      <a:cubicBezTo>
                        <a:pt x="144" y="101"/>
                        <a:pt x="143" y="112"/>
                        <a:pt x="139" y="122"/>
                      </a:cubicBezTo>
                      <a:cubicBezTo>
                        <a:pt x="136" y="131"/>
                        <a:pt x="132" y="140"/>
                        <a:pt x="126" y="146"/>
                      </a:cubicBezTo>
                      <a:cubicBezTo>
                        <a:pt x="120" y="153"/>
                        <a:pt x="113" y="158"/>
                        <a:pt x="105" y="161"/>
                      </a:cubicBezTo>
                      <a:cubicBezTo>
                        <a:pt x="97" y="164"/>
                        <a:pt x="89" y="166"/>
                        <a:pt x="79" y="166"/>
                      </a:cubicBezTo>
                      <a:cubicBezTo>
                        <a:pt x="68" y="166"/>
                        <a:pt x="59" y="164"/>
                        <a:pt x="51" y="161"/>
                      </a:cubicBezTo>
                      <a:cubicBezTo>
                        <a:pt x="43" y="158"/>
                        <a:pt x="36" y="152"/>
                        <a:pt x="29" y="144"/>
                      </a:cubicBezTo>
                      <a:cubicBezTo>
                        <a:pt x="29" y="144"/>
                        <a:pt x="29" y="144"/>
                        <a:pt x="29" y="144"/>
                      </a:cubicBezTo>
                      <a:cubicBezTo>
                        <a:pt x="29" y="228"/>
                        <a:pt x="29" y="228"/>
                        <a:pt x="29" y="228"/>
                      </a:cubicBezTo>
                      <a:cubicBezTo>
                        <a:pt x="0" y="228"/>
                        <a:pt x="0" y="228"/>
                        <a:pt x="0" y="228"/>
                      </a:cubicBezTo>
                      <a:lnTo>
                        <a:pt x="0" y="3"/>
                      </a:lnTo>
                      <a:close/>
                      <a:moveTo>
                        <a:pt x="71" y="140"/>
                      </a:moveTo>
                      <a:cubicBezTo>
                        <a:pt x="84" y="140"/>
                        <a:pt x="95" y="136"/>
                        <a:pt x="103" y="127"/>
                      </a:cubicBezTo>
                      <a:cubicBezTo>
                        <a:pt x="110" y="119"/>
                        <a:pt x="114" y="105"/>
                        <a:pt x="114" y="88"/>
                      </a:cubicBezTo>
                      <a:cubicBezTo>
                        <a:pt x="114" y="79"/>
                        <a:pt x="114" y="79"/>
                        <a:pt x="114" y="79"/>
                      </a:cubicBezTo>
                      <a:cubicBezTo>
                        <a:pt x="114" y="61"/>
                        <a:pt x="110" y="48"/>
                        <a:pt x="102" y="40"/>
                      </a:cubicBezTo>
                      <a:cubicBezTo>
                        <a:pt x="95" y="31"/>
                        <a:pt x="84" y="27"/>
                        <a:pt x="71" y="27"/>
                      </a:cubicBezTo>
                      <a:cubicBezTo>
                        <a:pt x="58" y="27"/>
                        <a:pt x="48" y="31"/>
                        <a:pt x="40" y="39"/>
                      </a:cubicBezTo>
                      <a:cubicBezTo>
                        <a:pt x="32" y="48"/>
                        <a:pt x="29" y="61"/>
                        <a:pt x="29" y="79"/>
                      </a:cubicBezTo>
                      <a:cubicBezTo>
                        <a:pt x="29" y="88"/>
                        <a:pt x="29" y="88"/>
                        <a:pt x="29" y="88"/>
                      </a:cubicBezTo>
                      <a:cubicBezTo>
                        <a:pt x="29" y="105"/>
                        <a:pt x="32" y="118"/>
                        <a:pt x="40" y="127"/>
                      </a:cubicBezTo>
                      <a:cubicBezTo>
                        <a:pt x="48" y="135"/>
                        <a:pt x="58" y="140"/>
                        <a:pt x="71" y="14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577" name="Google Shape;577;p27"/>
                <p:cNvSpPr/>
                <p:nvPr/>
              </p:nvSpPr>
              <p:spPr>
                <a:xfrm>
                  <a:off x="980375" y="-751273"/>
                  <a:ext cx="112715" cy="129659"/>
                </a:xfrm>
                <a:custGeom>
                  <a:rect b="b" l="l" r="r" t="t"/>
                  <a:pathLst>
                    <a:path extrusionOk="0" h="166" w="145">
                      <a:moveTo>
                        <a:pt x="74" y="166"/>
                      </a:moveTo>
                      <a:cubicBezTo>
                        <a:pt x="63" y="166"/>
                        <a:pt x="53" y="164"/>
                        <a:pt x="43" y="161"/>
                      </a:cubicBezTo>
                      <a:cubicBezTo>
                        <a:pt x="34" y="157"/>
                        <a:pt x="27" y="152"/>
                        <a:pt x="20" y="145"/>
                      </a:cubicBezTo>
                      <a:cubicBezTo>
                        <a:pt x="14" y="139"/>
                        <a:pt x="9" y="130"/>
                        <a:pt x="5" y="121"/>
                      </a:cubicBezTo>
                      <a:cubicBezTo>
                        <a:pt x="2" y="111"/>
                        <a:pt x="0" y="100"/>
                        <a:pt x="0" y="88"/>
                      </a:cubicBezTo>
                      <a:cubicBezTo>
                        <a:pt x="0" y="79"/>
                        <a:pt x="0" y="79"/>
                        <a:pt x="0" y="79"/>
                      </a:cubicBezTo>
                      <a:cubicBezTo>
                        <a:pt x="0" y="66"/>
                        <a:pt x="2" y="55"/>
                        <a:pt x="5" y="45"/>
                      </a:cubicBezTo>
                      <a:cubicBezTo>
                        <a:pt x="9" y="36"/>
                        <a:pt x="14" y="27"/>
                        <a:pt x="20" y="21"/>
                      </a:cubicBezTo>
                      <a:cubicBezTo>
                        <a:pt x="26" y="14"/>
                        <a:pt x="34" y="9"/>
                        <a:pt x="43" y="6"/>
                      </a:cubicBezTo>
                      <a:cubicBezTo>
                        <a:pt x="52" y="2"/>
                        <a:pt x="62" y="0"/>
                        <a:pt x="73" y="0"/>
                      </a:cubicBezTo>
                      <a:cubicBezTo>
                        <a:pt x="83" y="0"/>
                        <a:pt x="93" y="2"/>
                        <a:pt x="102" y="6"/>
                      </a:cubicBezTo>
                      <a:cubicBezTo>
                        <a:pt x="111" y="9"/>
                        <a:pt x="119" y="14"/>
                        <a:pt x="125" y="21"/>
                      </a:cubicBezTo>
                      <a:cubicBezTo>
                        <a:pt x="131" y="28"/>
                        <a:pt x="136" y="36"/>
                        <a:pt x="140" y="46"/>
                      </a:cubicBezTo>
                      <a:cubicBezTo>
                        <a:pt x="143" y="56"/>
                        <a:pt x="145" y="68"/>
                        <a:pt x="145" y="81"/>
                      </a:cubicBezTo>
                      <a:cubicBezTo>
                        <a:pt x="145" y="92"/>
                        <a:pt x="145" y="92"/>
                        <a:pt x="145" y="92"/>
                      </a:cubicBezTo>
                      <a:cubicBezTo>
                        <a:pt x="30" y="92"/>
                        <a:pt x="30" y="92"/>
                        <a:pt x="30" y="92"/>
                      </a:cubicBezTo>
                      <a:cubicBezTo>
                        <a:pt x="31" y="107"/>
                        <a:pt x="35" y="119"/>
                        <a:pt x="42" y="127"/>
                      </a:cubicBezTo>
                      <a:cubicBezTo>
                        <a:pt x="50" y="136"/>
                        <a:pt x="60" y="140"/>
                        <a:pt x="73" y="140"/>
                      </a:cubicBezTo>
                      <a:cubicBezTo>
                        <a:pt x="83" y="140"/>
                        <a:pt x="91" y="138"/>
                        <a:pt x="98" y="134"/>
                      </a:cubicBezTo>
                      <a:cubicBezTo>
                        <a:pt x="105" y="130"/>
                        <a:pt x="110" y="124"/>
                        <a:pt x="113" y="115"/>
                      </a:cubicBezTo>
                      <a:cubicBezTo>
                        <a:pt x="143" y="115"/>
                        <a:pt x="143" y="115"/>
                        <a:pt x="143" y="115"/>
                      </a:cubicBezTo>
                      <a:cubicBezTo>
                        <a:pt x="139" y="132"/>
                        <a:pt x="132" y="145"/>
                        <a:pt x="120" y="153"/>
                      </a:cubicBezTo>
                      <a:cubicBezTo>
                        <a:pt x="108" y="162"/>
                        <a:pt x="93" y="166"/>
                        <a:pt x="74" y="166"/>
                      </a:cubicBezTo>
                      <a:close/>
                      <a:moveTo>
                        <a:pt x="73" y="27"/>
                      </a:moveTo>
                      <a:cubicBezTo>
                        <a:pt x="60" y="27"/>
                        <a:pt x="51" y="30"/>
                        <a:pt x="44" y="37"/>
                      </a:cubicBezTo>
                      <a:cubicBezTo>
                        <a:pt x="37" y="44"/>
                        <a:pt x="32" y="55"/>
                        <a:pt x="31" y="68"/>
                      </a:cubicBezTo>
                      <a:cubicBezTo>
                        <a:pt x="115" y="68"/>
                        <a:pt x="115" y="68"/>
                        <a:pt x="115" y="68"/>
                      </a:cubicBezTo>
                      <a:cubicBezTo>
                        <a:pt x="112" y="40"/>
                        <a:pt x="98" y="27"/>
                        <a:pt x="73" y="2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578" name="Google Shape;578;p27"/>
                <p:cNvSpPr/>
                <p:nvPr/>
              </p:nvSpPr>
              <p:spPr>
                <a:xfrm>
                  <a:off x="1105614" y="-749063"/>
                  <a:ext cx="131869" cy="157654"/>
                </a:xfrm>
                <a:custGeom>
                  <a:rect b="b" l="l" r="r" t="t"/>
                  <a:pathLst>
                    <a:path extrusionOk="0" h="202" w="169">
                      <a:moveTo>
                        <a:pt x="0" y="134"/>
                      </a:moveTo>
                      <a:cubicBezTo>
                        <a:pt x="16" y="134"/>
                        <a:pt x="16" y="134"/>
                        <a:pt x="16" y="134"/>
                      </a:cubicBezTo>
                      <a:cubicBezTo>
                        <a:pt x="19" y="129"/>
                        <a:pt x="22" y="124"/>
                        <a:pt x="25" y="119"/>
                      </a:cubicBezTo>
                      <a:cubicBezTo>
                        <a:pt x="27" y="114"/>
                        <a:pt x="29" y="108"/>
                        <a:pt x="30" y="102"/>
                      </a:cubicBezTo>
                      <a:cubicBezTo>
                        <a:pt x="31" y="95"/>
                        <a:pt x="32" y="87"/>
                        <a:pt x="33" y="79"/>
                      </a:cubicBezTo>
                      <a:cubicBezTo>
                        <a:pt x="33" y="70"/>
                        <a:pt x="34" y="60"/>
                        <a:pt x="34" y="48"/>
                      </a:cubicBezTo>
                      <a:cubicBezTo>
                        <a:pt x="34" y="0"/>
                        <a:pt x="34" y="0"/>
                        <a:pt x="34" y="0"/>
                      </a:cubicBezTo>
                      <a:cubicBezTo>
                        <a:pt x="149" y="0"/>
                        <a:pt x="149" y="0"/>
                        <a:pt x="149" y="0"/>
                      </a:cubicBezTo>
                      <a:cubicBezTo>
                        <a:pt x="149" y="134"/>
                        <a:pt x="149" y="134"/>
                        <a:pt x="149" y="134"/>
                      </a:cubicBezTo>
                      <a:cubicBezTo>
                        <a:pt x="169" y="134"/>
                        <a:pt x="169" y="134"/>
                        <a:pt x="169" y="134"/>
                      </a:cubicBezTo>
                      <a:cubicBezTo>
                        <a:pt x="169" y="202"/>
                        <a:pt x="169" y="202"/>
                        <a:pt x="169" y="202"/>
                      </a:cubicBezTo>
                      <a:cubicBezTo>
                        <a:pt x="141" y="202"/>
                        <a:pt x="141" y="202"/>
                        <a:pt x="141" y="202"/>
                      </a:cubicBezTo>
                      <a:cubicBezTo>
                        <a:pt x="141" y="161"/>
                        <a:pt x="141" y="161"/>
                        <a:pt x="141" y="161"/>
                      </a:cubicBezTo>
                      <a:cubicBezTo>
                        <a:pt x="28" y="161"/>
                        <a:pt x="28" y="161"/>
                        <a:pt x="28" y="161"/>
                      </a:cubicBezTo>
                      <a:cubicBezTo>
                        <a:pt x="28" y="202"/>
                        <a:pt x="28" y="202"/>
                        <a:pt x="28" y="202"/>
                      </a:cubicBezTo>
                      <a:cubicBezTo>
                        <a:pt x="0" y="202"/>
                        <a:pt x="0" y="202"/>
                        <a:pt x="0" y="202"/>
                      </a:cubicBezTo>
                      <a:lnTo>
                        <a:pt x="0" y="134"/>
                      </a:lnTo>
                      <a:close/>
                      <a:moveTo>
                        <a:pt x="121" y="134"/>
                      </a:moveTo>
                      <a:cubicBezTo>
                        <a:pt x="121" y="26"/>
                        <a:pt x="121" y="26"/>
                        <a:pt x="121" y="26"/>
                      </a:cubicBezTo>
                      <a:cubicBezTo>
                        <a:pt x="61" y="26"/>
                        <a:pt x="61" y="26"/>
                        <a:pt x="61" y="26"/>
                      </a:cubicBezTo>
                      <a:cubicBezTo>
                        <a:pt x="61" y="48"/>
                        <a:pt x="61" y="48"/>
                        <a:pt x="61" y="48"/>
                      </a:cubicBezTo>
                      <a:cubicBezTo>
                        <a:pt x="61" y="59"/>
                        <a:pt x="61" y="68"/>
                        <a:pt x="61" y="76"/>
                      </a:cubicBezTo>
                      <a:cubicBezTo>
                        <a:pt x="60" y="84"/>
                        <a:pt x="60" y="92"/>
                        <a:pt x="58" y="99"/>
                      </a:cubicBezTo>
                      <a:cubicBezTo>
                        <a:pt x="57" y="105"/>
                        <a:pt x="56" y="112"/>
                        <a:pt x="54" y="117"/>
                      </a:cubicBezTo>
                      <a:cubicBezTo>
                        <a:pt x="53" y="123"/>
                        <a:pt x="51" y="128"/>
                        <a:pt x="48" y="134"/>
                      </a:cubicBezTo>
                      <a:cubicBezTo>
                        <a:pt x="48" y="134"/>
                        <a:pt x="48" y="134"/>
                        <a:pt x="48" y="134"/>
                      </a:cubicBezTo>
                      <a:lnTo>
                        <a:pt x="121" y="134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579" name="Google Shape;579;p27"/>
                <p:cNvSpPr/>
                <p:nvPr/>
              </p:nvSpPr>
              <p:spPr>
                <a:xfrm>
                  <a:off x="1261057" y="-749063"/>
                  <a:ext cx="103138" cy="125976"/>
                </a:xfrm>
                <a:custGeom>
                  <a:rect b="b" l="l" r="r" t="t"/>
                  <a:pathLst>
                    <a:path extrusionOk="0" h="171" w="140">
                      <a:moveTo>
                        <a:pt x="0" y="0"/>
                      </a:moveTo>
                      <a:lnTo>
                        <a:pt x="140" y="0"/>
                      </a:lnTo>
                      <a:lnTo>
                        <a:pt x="140" y="171"/>
                      </a:lnTo>
                      <a:lnTo>
                        <a:pt x="109" y="171"/>
                      </a:lnTo>
                      <a:lnTo>
                        <a:pt x="109" y="28"/>
                      </a:lnTo>
                      <a:lnTo>
                        <a:pt x="31" y="28"/>
                      </a:lnTo>
                      <a:lnTo>
                        <a:pt x="31" y="171"/>
                      </a:lnTo>
                      <a:lnTo>
                        <a:pt x="0" y="17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580" name="Google Shape;580;p27"/>
                <p:cNvSpPr/>
                <p:nvPr/>
              </p:nvSpPr>
              <p:spPr>
                <a:xfrm>
                  <a:off x="1401030" y="-751273"/>
                  <a:ext cx="113452" cy="177545"/>
                </a:xfrm>
                <a:custGeom>
                  <a:rect b="b" l="l" r="r" t="t"/>
                  <a:pathLst>
                    <a:path extrusionOk="0" h="228" w="145">
                      <a:moveTo>
                        <a:pt x="0" y="3"/>
                      </a:moveTo>
                      <a:cubicBezTo>
                        <a:pt x="23" y="3"/>
                        <a:pt x="23" y="3"/>
                        <a:pt x="23" y="3"/>
                      </a:cubicBezTo>
                      <a:cubicBezTo>
                        <a:pt x="26" y="25"/>
                        <a:pt x="26" y="25"/>
                        <a:pt x="26" y="25"/>
                      </a:cubicBezTo>
                      <a:cubicBezTo>
                        <a:pt x="27" y="25"/>
                        <a:pt x="27" y="25"/>
                        <a:pt x="27" y="25"/>
                      </a:cubicBezTo>
                      <a:cubicBezTo>
                        <a:pt x="34" y="16"/>
                        <a:pt x="42" y="10"/>
                        <a:pt x="50" y="6"/>
                      </a:cubicBezTo>
                      <a:cubicBezTo>
                        <a:pt x="59" y="2"/>
                        <a:pt x="68" y="0"/>
                        <a:pt x="80" y="0"/>
                      </a:cubicBezTo>
                      <a:cubicBezTo>
                        <a:pt x="90" y="0"/>
                        <a:pt x="98" y="2"/>
                        <a:pt x="106" y="5"/>
                      </a:cubicBezTo>
                      <a:cubicBezTo>
                        <a:pt x="114" y="9"/>
                        <a:pt x="121" y="13"/>
                        <a:pt x="127" y="20"/>
                      </a:cubicBezTo>
                      <a:cubicBezTo>
                        <a:pt x="133" y="27"/>
                        <a:pt x="137" y="35"/>
                        <a:pt x="140" y="44"/>
                      </a:cubicBezTo>
                      <a:cubicBezTo>
                        <a:pt x="143" y="54"/>
                        <a:pt x="145" y="66"/>
                        <a:pt x="145" y="79"/>
                      </a:cubicBezTo>
                      <a:cubicBezTo>
                        <a:pt x="145" y="88"/>
                        <a:pt x="145" y="88"/>
                        <a:pt x="145" y="88"/>
                      </a:cubicBezTo>
                      <a:cubicBezTo>
                        <a:pt x="145" y="101"/>
                        <a:pt x="143" y="112"/>
                        <a:pt x="140" y="122"/>
                      </a:cubicBezTo>
                      <a:cubicBezTo>
                        <a:pt x="137" y="131"/>
                        <a:pt x="132" y="140"/>
                        <a:pt x="127" y="146"/>
                      </a:cubicBezTo>
                      <a:cubicBezTo>
                        <a:pt x="121" y="153"/>
                        <a:pt x="114" y="158"/>
                        <a:pt x="106" y="161"/>
                      </a:cubicBezTo>
                      <a:cubicBezTo>
                        <a:pt x="98" y="164"/>
                        <a:pt x="89" y="166"/>
                        <a:pt x="80" y="166"/>
                      </a:cubicBezTo>
                      <a:cubicBezTo>
                        <a:pt x="69" y="166"/>
                        <a:pt x="60" y="164"/>
                        <a:pt x="52" y="161"/>
                      </a:cubicBezTo>
                      <a:cubicBezTo>
                        <a:pt x="44" y="158"/>
                        <a:pt x="37" y="152"/>
                        <a:pt x="30" y="144"/>
                      </a:cubicBezTo>
                      <a:cubicBezTo>
                        <a:pt x="29" y="144"/>
                        <a:pt x="29" y="144"/>
                        <a:pt x="29" y="144"/>
                      </a:cubicBezTo>
                      <a:cubicBezTo>
                        <a:pt x="29" y="228"/>
                        <a:pt x="29" y="228"/>
                        <a:pt x="29" y="228"/>
                      </a:cubicBezTo>
                      <a:cubicBezTo>
                        <a:pt x="0" y="228"/>
                        <a:pt x="0" y="228"/>
                        <a:pt x="0" y="228"/>
                      </a:cubicBezTo>
                      <a:lnTo>
                        <a:pt x="0" y="3"/>
                      </a:lnTo>
                      <a:close/>
                      <a:moveTo>
                        <a:pt x="72" y="140"/>
                      </a:moveTo>
                      <a:cubicBezTo>
                        <a:pt x="85" y="140"/>
                        <a:pt x="95" y="136"/>
                        <a:pt x="103" y="127"/>
                      </a:cubicBezTo>
                      <a:cubicBezTo>
                        <a:pt x="111" y="119"/>
                        <a:pt x="115" y="105"/>
                        <a:pt x="115" y="88"/>
                      </a:cubicBezTo>
                      <a:cubicBezTo>
                        <a:pt x="115" y="79"/>
                        <a:pt x="115" y="79"/>
                        <a:pt x="115" y="79"/>
                      </a:cubicBezTo>
                      <a:cubicBezTo>
                        <a:pt x="115" y="61"/>
                        <a:pt x="111" y="48"/>
                        <a:pt x="103" y="40"/>
                      </a:cubicBezTo>
                      <a:cubicBezTo>
                        <a:pt x="95" y="31"/>
                        <a:pt x="85" y="27"/>
                        <a:pt x="72" y="27"/>
                      </a:cubicBezTo>
                      <a:cubicBezTo>
                        <a:pt x="59" y="27"/>
                        <a:pt x="49" y="31"/>
                        <a:pt x="41" y="39"/>
                      </a:cubicBezTo>
                      <a:cubicBezTo>
                        <a:pt x="33" y="48"/>
                        <a:pt x="29" y="61"/>
                        <a:pt x="29" y="79"/>
                      </a:cubicBezTo>
                      <a:cubicBezTo>
                        <a:pt x="29" y="88"/>
                        <a:pt x="29" y="88"/>
                        <a:pt x="29" y="88"/>
                      </a:cubicBezTo>
                      <a:cubicBezTo>
                        <a:pt x="29" y="105"/>
                        <a:pt x="33" y="118"/>
                        <a:pt x="41" y="127"/>
                      </a:cubicBezTo>
                      <a:cubicBezTo>
                        <a:pt x="49" y="135"/>
                        <a:pt x="59" y="140"/>
                        <a:pt x="72" y="14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581" name="Google Shape;581;p27"/>
                <p:cNvSpPr/>
                <p:nvPr/>
              </p:nvSpPr>
              <p:spPr>
                <a:xfrm>
                  <a:off x="1544687" y="-749063"/>
                  <a:ext cx="107558" cy="125976"/>
                </a:xfrm>
                <a:custGeom>
                  <a:rect b="b" l="l" r="r" t="t"/>
                  <a:pathLst>
                    <a:path extrusionOk="0" h="171" w="146">
                      <a:moveTo>
                        <a:pt x="0" y="0"/>
                      </a:moveTo>
                      <a:lnTo>
                        <a:pt x="30" y="0"/>
                      </a:lnTo>
                      <a:lnTo>
                        <a:pt x="30" y="132"/>
                      </a:lnTo>
                      <a:lnTo>
                        <a:pt x="31" y="132"/>
                      </a:lnTo>
                      <a:lnTo>
                        <a:pt x="105" y="0"/>
                      </a:lnTo>
                      <a:lnTo>
                        <a:pt x="146" y="0"/>
                      </a:lnTo>
                      <a:lnTo>
                        <a:pt x="146" y="171"/>
                      </a:lnTo>
                      <a:lnTo>
                        <a:pt x="116" y="171"/>
                      </a:lnTo>
                      <a:lnTo>
                        <a:pt x="116" y="37"/>
                      </a:lnTo>
                      <a:lnTo>
                        <a:pt x="114" y="37"/>
                      </a:lnTo>
                      <a:lnTo>
                        <a:pt x="40" y="171"/>
                      </a:lnTo>
                      <a:lnTo>
                        <a:pt x="0" y="17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582" name="Google Shape;582;p27"/>
                <p:cNvSpPr/>
                <p:nvPr/>
              </p:nvSpPr>
              <p:spPr>
                <a:xfrm>
                  <a:off x="1689816" y="-749063"/>
                  <a:ext cx="107558" cy="125976"/>
                </a:xfrm>
                <a:custGeom>
                  <a:rect b="b" l="l" r="r" t="t"/>
                  <a:pathLst>
                    <a:path extrusionOk="0" h="171" w="146">
                      <a:moveTo>
                        <a:pt x="0" y="0"/>
                      </a:moveTo>
                      <a:lnTo>
                        <a:pt x="31" y="0"/>
                      </a:lnTo>
                      <a:lnTo>
                        <a:pt x="31" y="69"/>
                      </a:lnTo>
                      <a:lnTo>
                        <a:pt x="115" y="69"/>
                      </a:lnTo>
                      <a:lnTo>
                        <a:pt x="115" y="0"/>
                      </a:lnTo>
                      <a:lnTo>
                        <a:pt x="146" y="0"/>
                      </a:lnTo>
                      <a:lnTo>
                        <a:pt x="146" y="171"/>
                      </a:lnTo>
                      <a:lnTo>
                        <a:pt x="115" y="171"/>
                      </a:lnTo>
                      <a:lnTo>
                        <a:pt x="115" y="97"/>
                      </a:lnTo>
                      <a:lnTo>
                        <a:pt x="31" y="97"/>
                      </a:lnTo>
                      <a:lnTo>
                        <a:pt x="31" y="171"/>
                      </a:lnTo>
                      <a:lnTo>
                        <a:pt x="0" y="17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583" name="Google Shape;583;p27"/>
                <p:cNvSpPr/>
                <p:nvPr/>
              </p:nvSpPr>
              <p:spPr>
                <a:xfrm>
                  <a:off x="1834946" y="-749063"/>
                  <a:ext cx="108294" cy="125976"/>
                </a:xfrm>
                <a:custGeom>
                  <a:rect b="b" l="l" r="r" t="t"/>
                  <a:pathLst>
                    <a:path extrusionOk="0" h="171" w="147">
                      <a:moveTo>
                        <a:pt x="0" y="0"/>
                      </a:moveTo>
                      <a:lnTo>
                        <a:pt x="31" y="0"/>
                      </a:lnTo>
                      <a:lnTo>
                        <a:pt x="31" y="132"/>
                      </a:lnTo>
                      <a:lnTo>
                        <a:pt x="32" y="132"/>
                      </a:lnTo>
                      <a:lnTo>
                        <a:pt x="106" y="0"/>
                      </a:lnTo>
                      <a:lnTo>
                        <a:pt x="147" y="0"/>
                      </a:lnTo>
                      <a:lnTo>
                        <a:pt x="147" y="171"/>
                      </a:lnTo>
                      <a:lnTo>
                        <a:pt x="116" y="171"/>
                      </a:lnTo>
                      <a:lnTo>
                        <a:pt x="116" y="37"/>
                      </a:lnTo>
                      <a:lnTo>
                        <a:pt x="115" y="37"/>
                      </a:lnTo>
                      <a:lnTo>
                        <a:pt x="41" y="171"/>
                      </a:lnTo>
                      <a:lnTo>
                        <a:pt x="0" y="17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584" name="Google Shape;584;p27"/>
                <p:cNvSpPr/>
                <p:nvPr/>
              </p:nvSpPr>
              <p:spPr>
                <a:xfrm>
                  <a:off x="1980812" y="-749063"/>
                  <a:ext cx="132606" cy="125976"/>
                </a:xfrm>
                <a:custGeom>
                  <a:rect b="b" l="l" r="r" t="t"/>
                  <a:pathLst>
                    <a:path extrusionOk="0" h="171" w="180">
                      <a:moveTo>
                        <a:pt x="0" y="0"/>
                      </a:moveTo>
                      <a:lnTo>
                        <a:pt x="45" y="0"/>
                      </a:lnTo>
                      <a:lnTo>
                        <a:pt x="91" y="96"/>
                      </a:lnTo>
                      <a:lnTo>
                        <a:pt x="91" y="96"/>
                      </a:lnTo>
                      <a:lnTo>
                        <a:pt x="136" y="0"/>
                      </a:lnTo>
                      <a:lnTo>
                        <a:pt x="180" y="0"/>
                      </a:lnTo>
                      <a:lnTo>
                        <a:pt x="180" y="171"/>
                      </a:lnTo>
                      <a:lnTo>
                        <a:pt x="149" y="171"/>
                      </a:lnTo>
                      <a:lnTo>
                        <a:pt x="149" y="37"/>
                      </a:lnTo>
                      <a:lnTo>
                        <a:pt x="149" y="37"/>
                      </a:lnTo>
                      <a:lnTo>
                        <a:pt x="106" y="131"/>
                      </a:lnTo>
                      <a:lnTo>
                        <a:pt x="75" y="131"/>
                      </a:lnTo>
                      <a:lnTo>
                        <a:pt x="31" y="37"/>
                      </a:lnTo>
                      <a:lnTo>
                        <a:pt x="31" y="37"/>
                      </a:lnTo>
                      <a:lnTo>
                        <a:pt x="31" y="171"/>
                      </a:lnTo>
                      <a:lnTo>
                        <a:pt x="0" y="17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585" name="Google Shape;585;p27"/>
                <p:cNvSpPr/>
                <p:nvPr/>
              </p:nvSpPr>
              <p:spPr>
                <a:xfrm>
                  <a:off x="2142149" y="-751273"/>
                  <a:ext cx="105348" cy="129659"/>
                </a:xfrm>
                <a:custGeom>
                  <a:rect b="b" l="l" r="r" t="t"/>
                  <a:pathLst>
                    <a:path extrusionOk="0" h="166" w="135">
                      <a:moveTo>
                        <a:pt x="55" y="166"/>
                      </a:moveTo>
                      <a:cubicBezTo>
                        <a:pt x="37" y="166"/>
                        <a:pt x="23" y="162"/>
                        <a:pt x="14" y="153"/>
                      </a:cubicBezTo>
                      <a:cubicBezTo>
                        <a:pt x="5" y="145"/>
                        <a:pt x="0" y="133"/>
                        <a:pt x="0" y="118"/>
                      </a:cubicBezTo>
                      <a:cubicBezTo>
                        <a:pt x="0" y="102"/>
                        <a:pt x="6" y="89"/>
                        <a:pt x="16" y="80"/>
                      </a:cubicBezTo>
                      <a:cubicBezTo>
                        <a:pt x="27" y="71"/>
                        <a:pt x="45" y="66"/>
                        <a:pt x="69" y="66"/>
                      </a:cubicBezTo>
                      <a:cubicBezTo>
                        <a:pt x="106" y="66"/>
                        <a:pt x="106" y="66"/>
                        <a:pt x="106" y="66"/>
                      </a:cubicBezTo>
                      <a:cubicBezTo>
                        <a:pt x="106" y="57"/>
                        <a:pt x="106" y="57"/>
                        <a:pt x="106" y="57"/>
                      </a:cubicBezTo>
                      <a:cubicBezTo>
                        <a:pt x="106" y="47"/>
                        <a:pt x="104" y="39"/>
                        <a:pt x="98" y="34"/>
                      </a:cubicBezTo>
                      <a:cubicBezTo>
                        <a:pt x="93" y="29"/>
                        <a:pt x="84" y="27"/>
                        <a:pt x="71" y="27"/>
                      </a:cubicBezTo>
                      <a:cubicBezTo>
                        <a:pt x="59" y="27"/>
                        <a:pt x="51" y="29"/>
                        <a:pt x="46" y="33"/>
                      </a:cubicBezTo>
                      <a:cubicBezTo>
                        <a:pt x="40" y="37"/>
                        <a:pt x="37" y="42"/>
                        <a:pt x="36" y="48"/>
                      </a:cubicBezTo>
                      <a:cubicBezTo>
                        <a:pt x="7" y="48"/>
                        <a:pt x="7" y="48"/>
                        <a:pt x="7" y="48"/>
                      </a:cubicBezTo>
                      <a:cubicBezTo>
                        <a:pt x="7" y="41"/>
                        <a:pt x="9" y="35"/>
                        <a:pt x="12" y="29"/>
                      </a:cubicBezTo>
                      <a:cubicBezTo>
                        <a:pt x="15" y="23"/>
                        <a:pt x="19" y="18"/>
                        <a:pt x="24" y="14"/>
                      </a:cubicBezTo>
                      <a:cubicBezTo>
                        <a:pt x="29" y="10"/>
                        <a:pt x="36" y="6"/>
                        <a:pt x="44" y="4"/>
                      </a:cubicBezTo>
                      <a:cubicBezTo>
                        <a:pt x="52" y="1"/>
                        <a:pt x="61" y="0"/>
                        <a:pt x="71" y="0"/>
                      </a:cubicBezTo>
                      <a:cubicBezTo>
                        <a:pt x="93" y="0"/>
                        <a:pt x="109" y="5"/>
                        <a:pt x="120" y="15"/>
                      </a:cubicBezTo>
                      <a:cubicBezTo>
                        <a:pt x="130" y="25"/>
                        <a:pt x="135" y="40"/>
                        <a:pt x="135" y="59"/>
                      </a:cubicBezTo>
                      <a:cubicBezTo>
                        <a:pt x="135" y="164"/>
                        <a:pt x="135" y="164"/>
                        <a:pt x="135" y="164"/>
                      </a:cubicBezTo>
                      <a:cubicBezTo>
                        <a:pt x="113" y="164"/>
                        <a:pt x="113" y="164"/>
                        <a:pt x="113" y="164"/>
                      </a:cubicBezTo>
                      <a:cubicBezTo>
                        <a:pt x="109" y="139"/>
                        <a:pt x="109" y="139"/>
                        <a:pt x="109" y="139"/>
                      </a:cubicBezTo>
                      <a:cubicBezTo>
                        <a:pt x="109" y="139"/>
                        <a:pt x="109" y="139"/>
                        <a:pt x="109" y="139"/>
                      </a:cubicBezTo>
                      <a:cubicBezTo>
                        <a:pt x="95" y="157"/>
                        <a:pt x="78" y="166"/>
                        <a:pt x="55" y="166"/>
                      </a:cubicBezTo>
                      <a:close/>
                      <a:moveTo>
                        <a:pt x="58" y="140"/>
                      </a:moveTo>
                      <a:cubicBezTo>
                        <a:pt x="65" y="140"/>
                        <a:pt x="71" y="139"/>
                        <a:pt x="77" y="136"/>
                      </a:cubicBezTo>
                      <a:cubicBezTo>
                        <a:pt x="83" y="134"/>
                        <a:pt x="88" y="131"/>
                        <a:pt x="92" y="127"/>
                      </a:cubicBezTo>
                      <a:cubicBezTo>
                        <a:pt x="97" y="123"/>
                        <a:pt x="100" y="118"/>
                        <a:pt x="103" y="113"/>
                      </a:cubicBezTo>
                      <a:cubicBezTo>
                        <a:pt x="105" y="108"/>
                        <a:pt x="106" y="102"/>
                        <a:pt x="106" y="96"/>
                      </a:cubicBezTo>
                      <a:cubicBezTo>
                        <a:pt x="106" y="90"/>
                        <a:pt x="106" y="90"/>
                        <a:pt x="106" y="90"/>
                      </a:cubicBezTo>
                      <a:cubicBezTo>
                        <a:pt x="71" y="90"/>
                        <a:pt x="71" y="90"/>
                        <a:pt x="71" y="90"/>
                      </a:cubicBezTo>
                      <a:cubicBezTo>
                        <a:pt x="56" y="90"/>
                        <a:pt x="45" y="93"/>
                        <a:pt x="39" y="98"/>
                      </a:cubicBezTo>
                      <a:cubicBezTo>
                        <a:pt x="33" y="103"/>
                        <a:pt x="30" y="110"/>
                        <a:pt x="30" y="118"/>
                      </a:cubicBezTo>
                      <a:cubicBezTo>
                        <a:pt x="30" y="124"/>
                        <a:pt x="33" y="130"/>
                        <a:pt x="37" y="134"/>
                      </a:cubicBezTo>
                      <a:cubicBezTo>
                        <a:pt x="42" y="138"/>
                        <a:pt x="49" y="140"/>
                        <a:pt x="58" y="14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586" name="Google Shape;586;p27"/>
                <p:cNvSpPr/>
                <p:nvPr/>
              </p:nvSpPr>
              <p:spPr>
                <a:xfrm>
                  <a:off x="2263705" y="-749063"/>
                  <a:ext cx="103138" cy="125976"/>
                </a:xfrm>
                <a:custGeom>
                  <a:rect b="b" l="l" r="r" t="t"/>
                  <a:pathLst>
                    <a:path extrusionOk="0" h="171" w="140">
                      <a:moveTo>
                        <a:pt x="55" y="28"/>
                      </a:moveTo>
                      <a:lnTo>
                        <a:pt x="0" y="28"/>
                      </a:lnTo>
                      <a:lnTo>
                        <a:pt x="0" y="0"/>
                      </a:lnTo>
                      <a:lnTo>
                        <a:pt x="140" y="0"/>
                      </a:lnTo>
                      <a:lnTo>
                        <a:pt x="140" y="28"/>
                      </a:lnTo>
                      <a:lnTo>
                        <a:pt x="86" y="28"/>
                      </a:lnTo>
                      <a:lnTo>
                        <a:pt x="86" y="171"/>
                      </a:lnTo>
                      <a:lnTo>
                        <a:pt x="55" y="171"/>
                      </a:lnTo>
                      <a:lnTo>
                        <a:pt x="55" y="28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587" name="Google Shape;587;p27"/>
                <p:cNvSpPr/>
                <p:nvPr/>
              </p:nvSpPr>
              <p:spPr>
                <a:xfrm>
                  <a:off x="2377156" y="-751273"/>
                  <a:ext cx="111978" cy="129659"/>
                </a:xfrm>
                <a:custGeom>
                  <a:rect b="b" l="l" r="r" t="t"/>
                  <a:pathLst>
                    <a:path extrusionOk="0" h="166" w="144">
                      <a:moveTo>
                        <a:pt x="74" y="166"/>
                      </a:moveTo>
                      <a:cubicBezTo>
                        <a:pt x="62" y="166"/>
                        <a:pt x="52" y="164"/>
                        <a:pt x="43" y="161"/>
                      </a:cubicBezTo>
                      <a:cubicBezTo>
                        <a:pt x="34" y="157"/>
                        <a:pt x="26" y="152"/>
                        <a:pt x="20" y="145"/>
                      </a:cubicBezTo>
                      <a:cubicBezTo>
                        <a:pt x="13" y="139"/>
                        <a:pt x="8" y="130"/>
                        <a:pt x="5" y="121"/>
                      </a:cubicBezTo>
                      <a:cubicBezTo>
                        <a:pt x="2" y="111"/>
                        <a:pt x="0" y="100"/>
                        <a:pt x="0" y="88"/>
                      </a:cubicBezTo>
                      <a:cubicBezTo>
                        <a:pt x="0" y="79"/>
                        <a:pt x="0" y="79"/>
                        <a:pt x="0" y="79"/>
                      </a:cubicBezTo>
                      <a:cubicBezTo>
                        <a:pt x="0" y="66"/>
                        <a:pt x="2" y="55"/>
                        <a:pt x="5" y="45"/>
                      </a:cubicBezTo>
                      <a:cubicBezTo>
                        <a:pt x="8" y="36"/>
                        <a:pt x="13" y="27"/>
                        <a:pt x="20" y="21"/>
                      </a:cubicBezTo>
                      <a:cubicBezTo>
                        <a:pt x="26" y="14"/>
                        <a:pt x="34" y="9"/>
                        <a:pt x="42" y="6"/>
                      </a:cubicBezTo>
                      <a:cubicBezTo>
                        <a:pt x="51" y="2"/>
                        <a:pt x="61" y="0"/>
                        <a:pt x="72" y="0"/>
                      </a:cubicBezTo>
                      <a:cubicBezTo>
                        <a:pt x="83" y="0"/>
                        <a:pt x="93" y="2"/>
                        <a:pt x="102" y="6"/>
                      </a:cubicBezTo>
                      <a:cubicBezTo>
                        <a:pt x="111" y="9"/>
                        <a:pt x="118" y="14"/>
                        <a:pt x="125" y="21"/>
                      </a:cubicBezTo>
                      <a:cubicBezTo>
                        <a:pt x="131" y="28"/>
                        <a:pt x="136" y="36"/>
                        <a:pt x="139" y="46"/>
                      </a:cubicBezTo>
                      <a:cubicBezTo>
                        <a:pt x="143" y="56"/>
                        <a:pt x="144" y="68"/>
                        <a:pt x="144" y="81"/>
                      </a:cubicBezTo>
                      <a:cubicBezTo>
                        <a:pt x="144" y="92"/>
                        <a:pt x="144" y="92"/>
                        <a:pt x="144" y="92"/>
                      </a:cubicBezTo>
                      <a:cubicBezTo>
                        <a:pt x="30" y="92"/>
                        <a:pt x="30" y="92"/>
                        <a:pt x="30" y="92"/>
                      </a:cubicBezTo>
                      <a:cubicBezTo>
                        <a:pt x="30" y="107"/>
                        <a:pt x="34" y="119"/>
                        <a:pt x="42" y="127"/>
                      </a:cubicBezTo>
                      <a:cubicBezTo>
                        <a:pt x="49" y="136"/>
                        <a:pt x="59" y="140"/>
                        <a:pt x="72" y="140"/>
                      </a:cubicBezTo>
                      <a:cubicBezTo>
                        <a:pt x="82" y="140"/>
                        <a:pt x="91" y="138"/>
                        <a:pt x="98" y="134"/>
                      </a:cubicBezTo>
                      <a:cubicBezTo>
                        <a:pt x="104" y="130"/>
                        <a:pt x="109" y="124"/>
                        <a:pt x="113" y="115"/>
                      </a:cubicBezTo>
                      <a:cubicBezTo>
                        <a:pt x="143" y="115"/>
                        <a:pt x="143" y="115"/>
                        <a:pt x="143" y="115"/>
                      </a:cubicBezTo>
                      <a:cubicBezTo>
                        <a:pt x="139" y="132"/>
                        <a:pt x="131" y="145"/>
                        <a:pt x="119" y="153"/>
                      </a:cubicBezTo>
                      <a:cubicBezTo>
                        <a:pt x="107" y="162"/>
                        <a:pt x="92" y="166"/>
                        <a:pt x="74" y="166"/>
                      </a:cubicBezTo>
                      <a:close/>
                      <a:moveTo>
                        <a:pt x="72" y="27"/>
                      </a:moveTo>
                      <a:cubicBezTo>
                        <a:pt x="60" y="27"/>
                        <a:pt x="50" y="30"/>
                        <a:pt x="43" y="37"/>
                      </a:cubicBezTo>
                      <a:cubicBezTo>
                        <a:pt x="36" y="44"/>
                        <a:pt x="32" y="55"/>
                        <a:pt x="30" y="68"/>
                      </a:cubicBezTo>
                      <a:cubicBezTo>
                        <a:pt x="114" y="68"/>
                        <a:pt x="114" y="68"/>
                        <a:pt x="114" y="68"/>
                      </a:cubicBezTo>
                      <a:cubicBezTo>
                        <a:pt x="112" y="40"/>
                        <a:pt x="98" y="27"/>
                        <a:pt x="72" y="2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588" name="Google Shape;588;p27"/>
                <p:cNvSpPr/>
                <p:nvPr/>
              </p:nvSpPr>
              <p:spPr>
                <a:xfrm>
                  <a:off x="2502395" y="-749063"/>
                  <a:ext cx="114188" cy="127449"/>
                </a:xfrm>
                <a:custGeom>
                  <a:rect b="b" l="l" r="r" t="t"/>
                  <a:pathLst>
                    <a:path extrusionOk="0" h="163" w="146">
                      <a:moveTo>
                        <a:pt x="0" y="137"/>
                      </a:moveTo>
                      <a:cubicBezTo>
                        <a:pt x="4" y="137"/>
                        <a:pt x="4" y="137"/>
                        <a:pt x="4" y="137"/>
                      </a:cubicBezTo>
                      <a:cubicBezTo>
                        <a:pt x="11" y="137"/>
                        <a:pt x="15" y="135"/>
                        <a:pt x="19" y="131"/>
                      </a:cubicBezTo>
                      <a:cubicBezTo>
                        <a:pt x="23" y="127"/>
                        <a:pt x="25" y="121"/>
                        <a:pt x="27" y="113"/>
                      </a:cubicBezTo>
                      <a:cubicBezTo>
                        <a:pt x="28" y="106"/>
                        <a:pt x="29" y="96"/>
                        <a:pt x="30" y="86"/>
                      </a:cubicBezTo>
                      <a:cubicBezTo>
                        <a:pt x="30" y="75"/>
                        <a:pt x="30" y="63"/>
                        <a:pt x="30" y="50"/>
                      </a:cubicBezTo>
                      <a:cubicBezTo>
                        <a:pt x="30" y="0"/>
                        <a:pt x="30" y="0"/>
                        <a:pt x="30" y="0"/>
                      </a:cubicBezTo>
                      <a:cubicBezTo>
                        <a:pt x="146" y="0"/>
                        <a:pt x="146" y="0"/>
                        <a:pt x="146" y="0"/>
                      </a:cubicBezTo>
                      <a:cubicBezTo>
                        <a:pt x="146" y="161"/>
                        <a:pt x="146" y="161"/>
                        <a:pt x="146" y="161"/>
                      </a:cubicBezTo>
                      <a:cubicBezTo>
                        <a:pt x="117" y="161"/>
                        <a:pt x="117" y="161"/>
                        <a:pt x="117" y="161"/>
                      </a:cubicBezTo>
                      <a:cubicBezTo>
                        <a:pt x="117" y="26"/>
                        <a:pt x="117" y="26"/>
                        <a:pt x="117" y="26"/>
                      </a:cubicBezTo>
                      <a:cubicBezTo>
                        <a:pt x="59" y="26"/>
                        <a:pt x="59" y="26"/>
                        <a:pt x="59" y="26"/>
                      </a:cubicBezTo>
                      <a:cubicBezTo>
                        <a:pt x="59" y="50"/>
                        <a:pt x="59" y="50"/>
                        <a:pt x="59" y="50"/>
                      </a:cubicBezTo>
                      <a:cubicBezTo>
                        <a:pt x="59" y="64"/>
                        <a:pt x="59" y="79"/>
                        <a:pt x="58" y="92"/>
                      </a:cubicBezTo>
                      <a:cubicBezTo>
                        <a:pt x="57" y="106"/>
                        <a:pt x="55" y="118"/>
                        <a:pt x="52" y="129"/>
                      </a:cubicBezTo>
                      <a:cubicBezTo>
                        <a:pt x="49" y="139"/>
                        <a:pt x="43" y="148"/>
                        <a:pt x="36" y="154"/>
                      </a:cubicBezTo>
                      <a:cubicBezTo>
                        <a:pt x="28" y="160"/>
                        <a:pt x="18" y="163"/>
                        <a:pt x="4" y="163"/>
                      </a:cubicBezTo>
                      <a:cubicBezTo>
                        <a:pt x="0" y="163"/>
                        <a:pt x="0" y="163"/>
                        <a:pt x="0" y="163"/>
                      </a:cubicBezTo>
                      <a:lnTo>
                        <a:pt x="0" y="137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589" name="Google Shape;589;p27"/>
                <p:cNvSpPr/>
                <p:nvPr/>
              </p:nvSpPr>
              <p:spPr>
                <a:xfrm>
                  <a:off x="2643104" y="-749063"/>
                  <a:ext cx="99454" cy="125976"/>
                </a:xfrm>
                <a:custGeom>
                  <a:rect b="b" l="l" r="r" t="t"/>
                  <a:pathLst>
                    <a:path extrusionOk="0" h="161" w="128">
                      <a:moveTo>
                        <a:pt x="36" y="99"/>
                      </a:moveTo>
                      <a:cubicBezTo>
                        <a:pt x="25" y="95"/>
                        <a:pt x="18" y="89"/>
                        <a:pt x="13" y="81"/>
                      </a:cubicBezTo>
                      <a:cubicBezTo>
                        <a:pt x="8" y="73"/>
                        <a:pt x="6" y="64"/>
                        <a:pt x="6" y="53"/>
                      </a:cubicBezTo>
                      <a:cubicBezTo>
                        <a:pt x="6" y="36"/>
                        <a:pt x="11" y="23"/>
                        <a:pt x="22" y="14"/>
                      </a:cubicBezTo>
                      <a:cubicBezTo>
                        <a:pt x="32" y="4"/>
                        <a:pt x="49" y="0"/>
                        <a:pt x="74" y="0"/>
                      </a:cubicBezTo>
                      <a:cubicBezTo>
                        <a:pt x="128" y="0"/>
                        <a:pt x="128" y="0"/>
                        <a:pt x="128" y="0"/>
                      </a:cubicBezTo>
                      <a:cubicBezTo>
                        <a:pt x="128" y="161"/>
                        <a:pt x="128" y="161"/>
                        <a:pt x="128" y="161"/>
                      </a:cubicBezTo>
                      <a:cubicBezTo>
                        <a:pt x="99" y="161"/>
                        <a:pt x="99" y="161"/>
                        <a:pt x="99" y="161"/>
                      </a:cubicBezTo>
                      <a:cubicBezTo>
                        <a:pt x="99" y="105"/>
                        <a:pt x="99" y="105"/>
                        <a:pt x="99" y="105"/>
                      </a:cubicBezTo>
                      <a:cubicBezTo>
                        <a:pt x="74" y="105"/>
                        <a:pt x="74" y="105"/>
                        <a:pt x="74" y="105"/>
                      </a:cubicBezTo>
                      <a:cubicBezTo>
                        <a:pt x="72" y="105"/>
                        <a:pt x="70" y="105"/>
                        <a:pt x="68" y="105"/>
                      </a:cubicBezTo>
                      <a:cubicBezTo>
                        <a:pt x="67" y="105"/>
                        <a:pt x="65" y="104"/>
                        <a:pt x="63" y="104"/>
                      </a:cubicBezTo>
                      <a:cubicBezTo>
                        <a:pt x="32" y="161"/>
                        <a:pt x="32" y="161"/>
                        <a:pt x="32" y="161"/>
                      </a:cubicBezTo>
                      <a:cubicBezTo>
                        <a:pt x="0" y="161"/>
                        <a:pt x="0" y="161"/>
                        <a:pt x="0" y="161"/>
                      </a:cubicBezTo>
                      <a:lnTo>
                        <a:pt x="36" y="99"/>
                      </a:lnTo>
                      <a:close/>
                      <a:moveTo>
                        <a:pt x="36" y="53"/>
                      </a:moveTo>
                      <a:cubicBezTo>
                        <a:pt x="36" y="61"/>
                        <a:pt x="39" y="67"/>
                        <a:pt x="45" y="72"/>
                      </a:cubicBezTo>
                      <a:cubicBezTo>
                        <a:pt x="50" y="76"/>
                        <a:pt x="60" y="78"/>
                        <a:pt x="75" y="78"/>
                      </a:cubicBezTo>
                      <a:cubicBezTo>
                        <a:pt x="99" y="78"/>
                        <a:pt x="99" y="78"/>
                        <a:pt x="99" y="78"/>
                      </a:cubicBezTo>
                      <a:cubicBezTo>
                        <a:pt x="99" y="26"/>
                        <a:pt x="99" y="26"/>
                        <a:pt x="99" y="26"/>
                      </a:cubicBezTo>
                      <a:cubicBezTo>
                        <a:pt x="75" y="26"/>
                        <a:pt x="75" y="26"/>
                        <a:pt x="75" y="26"/>
                      </a:cubicBezTo>
                      <a:cubicBezTo>
                        <a:pt x="60" y="26"/>
                        <a:pt x="50" y="28"/>
                        <a:pt x="44" y="33"/>
                      </a:cubicBezTo>
                      <a:cubicBezTo>
                        <a:pt x="39" y="37"/>
                        <a:pt x="36" y="44"/>
                        <a:pt x="36" y="53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</p:grpSp>
        </p:grp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Слайд с командой">
  <p:cSld name="8_Слайд с командой">
    <p:spTree>
      <p:nvGrpSpPr>
        <p:cNvPr id="590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28"/>
          <p:cNvSpPr txBox="1"/>
          <p:nvPr>
            <p:ph type="title"/>
          </p:nvPr>
        </p:nvSpPr>
        <p:spPr>
          <a:xfrm>
            <a:off x="254001" y="475192"/>
            <a:ext cx="11099800" cy="6762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2" name="Google Shape;592;p28"/>
          <p:cNvSpPr txBox="1"/>
          <p:nvPr>
            <p:ph idx="1" type="subTitle"/>
          </p:nvPr>
        </p:nvSpPr>
        <p:spPr>
          <a:xfrm>
            <a:off x="254001" y="140267"/>
            <a:ext cx="6426926" cy="334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lvl="2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lvl="3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  <p:sp>
        <p:nvSpPr>
          <p:cNvPr id="593" name="Google Shape;593;p28"/>
          <p:cNvSpPr/>
          <p:nvPr>
            <p:ph idx="2" type="pic"/>
          </p:nvPr>
        </p:nvSpPr>
        <p:spPr>
          <a:xfrm>
            <a:off x="356832" y="1841565"/>
            <a:ext cx="1633990" cy="1635353"/>
          </a:xfrm>
          <a:prstGeom prst="rect">
            <a:avLst/>
          </a:prstGeom>
          <a:noFill/>
          <a:ln>
            <a:noFill/>
          </a:ln>
        </p:spPr>
      </p:sp>
      <p:sp>
        <p:nvSpPr>
          <p:cNvPr id="594" name="Google Shape;594;p28"/>
          <p:cNvSpPr/>
          <p:nvPr>
            <p:ph idx="3" type="pic"/>
          </p:nvPr>
        </p:nvSpPr>
        <p:spPr>
          <a:xfrm>
            <a:off x="356832" y="3960185"/>
            <a:ext cx="1633990" cy="1635353"/>
          </a:xfrm>
          <a:prstGeom prst="rect">
            <a:avLst/>
          </a:prstGeom>
          <a:noFill/>
          <a:ln>
            <a:noFill/>
          </a:ln>
        </p:spPr>
      </p:sp>
      <p:sp>
        <p:nvSpPr>
          <p:cNvPr id="595" name="Google Shape;595;p28"/>
          <p:cNvSpPr/>
          <p:nvPr>
            <p:ph idx="4" type="pic"/>
          </p:nvPr>
        </p:nvSpPr>
        <p:spPr>
          <a:xfrm>
            <a:off x="4184925" y="1841565"/>
            <a:ext cx="1633990" cy="1635353"/>
          </a:xfrm>
          <a:prstGeom prst="rect">
            <a:avLst/>
          </a:prstGeom>
          <a:noFill/>
          <a:ln>
            <a:noFill/>
          </a:ln>
        </p:spPr>
      </p:sp>
      <p:sp>
        <p:nvSpPr>
          <p:cNvPr id="596" name="Google Shape;596;p28"/>
          <p:cNvSpPr/>
          <p:nvPr>
            <p:ph idx="5" type="pic"/>
          </p:nvPr>
        </p:nvSpPr>
        <p:spPr>
          <a:xfrm>
            <a:off x="4184925" y="3960185"/>
            <a:ext cx="1633990" cy="1635353"/>
          </a:xfrm>
          <a:prstGeom prst="rect">
            <a:avLst/>
          </a:prstGeom>
          <a:noFill/>
          <a:ln>
            <a:noFill/>
          </a:ln>
        </p:spPr>
      </p:sp>
      <p:sp>
        <p:nvSpPr>
          <p:cNvPr id="597" name="Google Shape;597;p28"/>
          <p:cNvSpPr/>
          <p:nvPr>
            <p:ph idx="6" type="pic"/>
          </p:nvPr>
        </p:nvSpPr>
        <p:spPr>
          <a:xfrm>
            <a:off x="8013018" y="1841565"/>
            <a:ext cx="1633990" cy="1635353"/>
          </a:xfrm>
          <a:prstGeom prst="rect">
            <a:avLst/>
          </a:prstGeom>
          <a:noFill/>
          <a:ln>
            <a:noFill/>
          </a:ln>
        </p:spPr>
      </p:sp>
      <p:sp>
        <p:nvSpPr>
          <p:cNvPr id="598" name="Google Shape;598;p28"/>
          <p:cNvSpPr/>
          <p:nvPr>
            <p:ph idx="7" type="pic"/>
          </p:nvPr>
        </p:nvSpPr>
        <p:spPr>
          <a:xfrm>
            <a:off x="8013018" y="3960185"/>
            <a:ext cx="1633990" cy="1635353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599" name="Google Shape;599;p28"/>
          <p:cNvGrpSpPr/>
          <p:nvPr/>
        </p:nvGrpSpPr>
        <p:grpSpPr>
          <a:xfrm>
            <a:off x="285749" y="6205388"/>
            <a:ext cx="11654205" cy="595461"/>
            <a:chOff x="285749" y="6205388"/>
            <a:chExt cx="11654205" cy="595461"/>
          </a:xfrm>
        </p:grpSpPr>
        <p:pic>
          <p:nvPicPr>
            <p:cNvPr id="600" name="Google Shape;600;p28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11078577" y="6285637"/>
              <a:ext cx="861377" cy="45125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01" name="Google Shape;601;p28"/>
            <p:cNvSpPr txBox="1"/>
            <p:nvPr/>
          </p:nvSpPr>
          <p:spPr>
            <a:xfrm>
              <a:off x="5388046" y="6328460"/>
              <a:ext cx="5593382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000">
                  <a:solidFill>
                    <a:srgbClr val="006EF3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Материалы являются собственностью АО «Корпорация «МСП»</a:t>
              </a:r>
              <a:br>
                <a:rPr lang="ru-RU" sz="1000">
                  <a:solidFill>
                    <a:srgbClr val="006EF3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</a:br>
              <a:r>
                <a:rPr lang="ru-RU" sz="1000">
                  <a:solidFill>
                    <a:srgbClr val="006EF3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и могут быть использованы с разрешения правообладателя</a:t>
              </a:r>
              <a:endParaRPr sz="1000">
                <a:solidFill>
                  <a:srgbClr val="006EF3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grpSp>
          <p:nvGrpSpPr>
            <p:cNvPr id="602" name="Google Shape;602;p28"/>
            <p:cNvGrpSpPr/>
            <p:nvPr/>
          </p:nvGrpSpPr>
          <p:grpSpPr>
            <a:xfrm>
              <a:off x="285749" y="6205388"/>
              <a:ext cx="2651207" cy="595461"/>
              <a:chOff x="704850" y="-1594057"/>
              <a:chExt cx="4203603" cy="944129"/>
            </a:xfrm>
          </p:grpSpPr>
          <p:sp>
            <p:nvSpPr>
              <p:cNvPr id="603" name="Google Shape;603;p28"/>
              <p:cNvSpPr/>
              <p:nvPr/>
            </p:nvSpPr>
            <p:spPr>
              <a:xfrm>
                <a:off x="3852763" y="-1219813"/>
                <a:ext cx="302046" cy="222483"/>
              </a:xfrm>
              <a:custGeom>
                <a:rect b="b" l="l" r="r" t="t"/>
                <a:pathLst>
                  <a:path extrusionOk="0" h="302" w="410">
                    <a:moveTo>
                      <a:pt x="146" y="0"/>
                    </a:moveTo>
                    <a:lnTo>
                      <a:pt x="0" y="0"/>
                    </a:lnTo>
                    <a:lnTo>
                      <a:pt x="263" y="302"/>
                    </a:lnTo>
                    <a:lnTo>
                      <a:pt x="410" y="302"/>
                    </a:lnTo>
                    <a:lnTo>
                      <a:pt x="14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604" name="Google Shape;604;p28"/>
              <p:cNvSpPr/>
              <p:nvPr/>
            </p:nvSpPr>
            <p:spPr>
              <a:xfrm>
                <a:off x="1450389" y="-1417986"/>
                <a:ext cx="655662" cy="440546"/>
              </a:xfrm>
              <a:custGeom>
                <a:rect b="b" l="l" r="r" t="t"/>
                <a:pathLst>
                  <a:path extrusionOk="0" h="565" w="841">
                    <a:moveTo>
                      <a:pt x="673" y="153"/>
                    </a:moveTo>
                    <a:cubicBezTo>
                      <a:pt x="729" y="112"/>
                      <a:pt x="752" y="59"/>
                      <a:pt x="748" y="0"/>
                    </a:cubicBezTo>
                    <a:cubicBezTo>
                      <a:pt x="642" y="0"/>
                      <a:pt x="642" y="0"/>
                      <a:pt x="642" y="0"/>
                    </a:cubicBezTo>
                    <a:cubicBezTo>
                      <a:pt x="648" y="25"/>
                      <a:pt x="643" y="51"/>
                      <a:pt x="622" y="73"/>
                    </a:cubicBezTo>
                    <a:cubicBezTo>
                      <a:pt x="598" y="97"/>
                      <a:pt x="559" y="113"/>
                      <a:pt x="524" y="117"/>
                    </a:cubicBezTo>
                    <a:cubicBezTo>
                      <a:pt x="467" y="126"/>
                      <a:pt x="249" y="123"/>
                      <a:pt x="197" y="123"/>
                    </a:cubicBezTo>
                    <a:cubicBezTo>
                      <a:pt x="197" y="213"/>
                      <a:pt x="197" y="213"/>
                      <a:pt x="197" y="213"/>
                    </a:cubicBezTo>
                    <a:cubicBezTo>
                      <a:pt x="298" y="213"/>
                      <a:pt x="396" y="213"/>
                      <a:pt x="494" y="213"/>
                    </a:cubicBezTo>
                    <a:cubicBezTo>
                      <a:pt x="661" y="214"/>
                      <a:pt x="684" y="272"/>
                      <a:pt x="681" y="337"/>
                    </a:cubicBezTo>
                    <a:cubicBezTo>
                      <a:pt x="679" y="400"/>
                      <a:pt x="639" y="434"/>
                      <a:pt x="585" y="449"/>
                    </a:cubicBezTo>
                    <a:cubicBezTo>
                      <a:pt x="462" y="480"/>
                      <a:pt x="360" y="486"/>
                      <a:pt x="213" y="445"/>
                    </a:cubicBezTo>
                    <a:cubicBezTo>
                      <a:pt x="117" y="408"/>
                      <a:pt x="102" y="323"/>
                      <a:pt x="102" y="323"/>
                    </a:cubicBezTo>
                    <a:cubicBezTo>
                      <a:pt x="6" y="324"/>
                      <a:pt x="6" y="324"/>
                      <a:pt x="6" y="324"/>
                    </a:cubicBezTo>
                    <a:cubicBezTo>
                      <a:pt x="0" y="421"/>
                      <a:pt x="88" y="516"/>
                      <a:pt x="195" y="542"/>
                    </a:cubicBezTo>
                    <a:cubicBezTo>
                      <a:pt x="288" y="565"/>
                      <a:pt x="344" y="565"/>
                      <a:pt x="440" y="565"/>
                    </a:cubicBezTo>
                    <a:cubicBezTo>
                      <a:pt x="527" y="565"/>
                      <a:pt x="617" y="551"/>
                      <a:pt x="693" y="506"/>
                    </a:cubicBezTo>
                    <a:cubicBezTo>
                      <a:pt x="811" y="436"/>
                      <a:pt x="841" y="219"/>
                      <a:pt x="673" y="15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605" name="Google Shape;605;p28"/>
              <p:cNvSpPr/>
              <p:nvPr/>
            </p:nvSpPr>
            <p:spPr>
              <a:xfrm>
                <a:off x="2793391" y="-1542488"/>
                <a:ext cx="632824" cy="588623"/>
              </a:xfrm>
              <a:custGeom>
                <a:rect b="b" l="l" r="r" t="t"/>
                <a:pathLst>
                  <a:path extrusionOk="0" h="754" w="811">
                    <a:moveTo>
                      <a:pt x="424" y="488"/>
                    </a:moveTo>
                    <a:cubicBezTo>
                      <a:pt x="113" y="0"/>
                      <a:pt x="113" y="0"/>
                      <a:pt x="11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86" y="449"/>
                      <a:pt x="286" y="449"/>
                      <a:pt x="286" y="449"/>
                    </a:cubicBezTo>
                    <a:cubicBezTo>
                      <a:pt x="306" y="481"/>
                      <a:pt x="341" y="500"/>
                      <a:pt x="378" y="500"/>
                    </a:cubicBezTo>
                    <a:cubicBezTo>
                      <a:pt x="417" y="500"/>
                      <a:pt x="417" y="500"/>
                      <a:pt x="417" y="500"/>
                    </a:cubicBezTo>
                    <a:cubicBezTo>
                      <a:pt x="392" y="543"/>
                      <a:pt x="392" y="543"/>
                      <a:pt x="392" y="543"/>
                    </a:cubicBezTo>
                    <a:cubicBezTo>
                      <a:pt x="392" y="543"/>
                      <a:pt x="392" y="543"/>
                      <a:pt x="392" y="543"/>
                    </a:cubicBezTo>
                    <a:cubicBezTo>
                      <a:pt x="356" y="605"/>
                      <a:pt x="306" y="636"/>
                      <a:pt x="249" y="634"/>
                    </a:cubicBezTo>
                    <a:cubicBezTo>
                      <a:pt x="140" y="628"/>
                      <a:pt x="131" y="552"/>
                      <a:pt x="127" y="473"/>
                    </a:cubicBezTo>
                    <a:cubicBezTo>
                      <a:pt x="127" y="262"/>
                      <a:pt x="127" y="262"/>
                      <a:pt x="127" y="262"/>
                    </a:cubicBezTo>
                    <a:cubicBezTo>
                      <a:pt x="30" y="262"/>
                      <a:pt x="30" y="262"/>
                      <a:pt x="30" y="262"/>
                    </a:cubicBezTo>
                    <a:cubicBezTo>
                      <a:pt x="30" y="473"/>
                      <a:pt x="30" y="473"/>
                      <a:pt x="30" y="473"/>
                    </a:cubicBezTo>
                    <a:cubicBezTo>
                      <a:pt x="30" y="473"/>
                      <a:pt x="30" y="473"/>
                      <a:pt x="30" y="473"/>
                    </a:cubicBezTo>
                    <a:cubicBezTo>
                      <a:pt x="29" y="595"/>
                      <a:pt x="67" y="675"/>
                      <a:pt x="154" y="707"/>
                    </a:cubicBezTo>
                    <a:cubicBezTo>
                      <a:pt x="218" y="731"/>
                      <a:pt x="357" y="754"/>
                      <a:pt x="456" y="615"/>
                    </a:cubicBezTo>
                    <a:cubicBezTo>
                      <a:pt x="497" y="557"/>
                      <a:pt x="811" y="0"/>
                      <a:pt x="811" y="0"/>
                    </a:cubicBezTo>
                    <a:cubicBezTo>
                      <a:pt x="698" y="0"/>
                      <a:pt x="698" y="0"/>
                      <a:pt x="698" y="0"/>
                    </a:cubicBezTo>
                    <a:lnTo>
                      <a:pt x="424" y="488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606" name="Google Shape;606;p28"/>
              <p:cNvSpPr/>
              <p:nvPr/>
            </p:nvSpPr>
            <p:spPr>
              <a:xfrm>
                <a:off x="704850" y="-1542488"/>
                <a:ext cx="728595" cy="544421"/>
              </a:xfrm>
              <a:custGeom>
                <a:rect b="b" l="l" r="r" t="t"/>
                <a:pathLst>
                  <a:path extrusionOk="0" h="698" w="934">
                    <a:moveTo>
                      <a:pt x="467" y="0"/>
                    </a:moveTo>
                    <a:cubicBezTo>
                      <a:pt x="675" y="410"/>
                      <a:pt x="675" y="410"/>
                      <a:pt x="675" y="410"/>
                    </a:cubicBezTo>
                    <a:cubicBezTo>
                      <a:pt x="259" y="410"/>
                      <a:pt x="259" y="410"/>
                      <a:pt x="259" y="410"/>
                    </a:cubicBezTo>
                    <a:cubicBezTo>
                      <a:pt x="467" y="0"/>
                      <a:pt x="467" y="0"/>
                      <a:pt x="467" y="0"/>
                    </a:cubicBezTo>
                    <a:cubicBezTo>
                      <a:pt x="354" y="0"/>
                      <a:pt x="354" y="0"/>
                      <a:pt x="354" y="0"/>
                    </a:cubicBezTo>
                    <a:cubicBezTo>
                      <a:pt x="0" y="698"/>
                      <a:pt x="0" y="698"/>
                      <a:pt x="0" y="698"/>
                    </a:cubicBezTo>
                    <a:cubicBezTo>
                      <a:pt x="46" y="698"/>
                      <a:pt x="46" y="698"/>
                      <a:pt x="46" y="698"/>
                    </a:cubicBezTo>
                    <a:cubicBezTo>
                      <a:pt x="87" y="698"/>
                      <a:pt x="124" y="675"/>
                      <a:pt x="143" y="639"/>
                    </a:cubicBezTo>
                    <a:cubicBezTo>
                      <a:pt x="187" y="551"/>
                      <a:pt x="187" y="551"/>
                      <a:pt x="187" y="551"/>
                    </a:cubicBezTo>
                    <a:cubicBezTo>
                      <a:pt x="200" y="527"/>
                      <a:pt x="224" y="512"/>
                      <a:pt x="251" y="512"/>
                    </a:cubicBezTo>
                    <a:cubicBezTo>
                      <a:pt x="683" y="512"/>
                      <a:pt x="683" y="512"/>
                      <a:pt x="683" y="512"/>
                    </a:cubicBezTo>
                    <a:cubicBezTo>
                      <a:pt x="710" y="512"/>
                      <a:pt x="735" y="527"/>
                      <a:pt x="747" y="551"/>
                    </a:cubicBezTo>
                    <a:cubicBezTo>
                      <a:pt x="791" y="639"/>
                      <a:pt x="791" y="639"/>
                      <a:pt x="791" y="639"/>
                    </a:cubicBezTo>
                    <a:cubicBezTo>
                      <a:pt x="810" y="675"/>
                      <a:pt x="847" y="698"/>
                      <a:pt x="888" y="698"/>
                    </a:cubicBezTo>
                    <a:cubicBezTo>
                      <a:pt x="934" y="698"/>
                      <a:pt x="934" y="698"/>
                      <a:pt x="934" y="698"/>
                    </a:cubicBezTo>
                    <a:cubicBezTo>
                      <a:pt x="580" y="0"/>
                      <a:pt x="580" y="0"/>
                      <a:pt x="580" y="0"/>
                    </a:cubicBezTo>
                    <a:lnTo>
                      <a:pt x="46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607" name="Google Shape;607;p28"/>
              <p:cNvSpPr/>
              <p:nvPr/>
            </p:nvSpPr>
            <p:spPr>
              <a:xfrm>
                <a:off x="4179121" y="-1542488"/>
                <a:ext cx="729332" cy="544421"/>
              </a:xfrm>
              <a:custGeom>
                <a:rect b="b" l="l" r="r" t="t"/>
                <a:pathLst>
                  <a:path extrusionOk="0" h="698" w="935">
                    <a:moveTo>
                      <a:pt x="467" y="0"/>
                    </a:moveTo>
                    <a:cubicBezTo>
                      <a:pt x="676" y="410"/>
                      <a:pt x="676" y="410"/>
                      <a:pt x="676" y="410"/>
                    </a:cubicBezTo>
                    <a:cubicBezTo>
                      <a:pt x="259" y="410"/>
                      <a:pt x="259" y="410"/>
                      <a:pt x="259" y="410"/>
                    </a:cubicBezTo>
                    <a:cubicBezTo>
                      <a:pt x="467" y="0"/>
                      <a:pt x="467" y="0"/>
                      <a:pt x="467" y="0"/>
                    </a:cubicBezTo>
                    <a:cubicBezTo>
                      <a:pt x="398" y="0"/>
                      <a:pt x="335" y="39"/>
                      <a:pt x="304" y="101"/>
                    </a:cubicBezTo>
                    <a:cubicBezTo>
                      <a:pt x="0" y="698"/>
                      <a:pt x="0" y="698"/>
                      <a:pt x="0" y="698"/>
                    </a:cubicBezTo>
                    <a:cubicBezTo>
                      <a:pt x="113" y="698"/>
                      <a:pt x="113" y="698"/>
                      <a:pt x="113" y="698"/>
                    </a:cubicBezTo>
                    <a:cubicBezTo>
                      <a:pt x="208" y="512"/>
                      <a:pt x="208" y="512"/>
                      <a:pt x="208" y="512"/>
                    </a:cubicBezTo>
                    <a:cubicBezTo>
                      <a:pt x="727" y="512"/>
                      <a:pt x="727" y="512"/>
                      <a:pt x="727" y="512"/>
                    </a:cubicBezTo>
                    <a:cubicBezTo>
                      <a:pt x="822" y="698"/>
                      <a:pt x="822" y="698"/>
                      <a:pt x="822" y="698"/>
                    </a:cubicBezTo>
                    <a:cubicBezTo>
                      <a:pt x="935" y="698"/>
                      <a:pt x="935" y="698"/>
                      <a:pt x="935" y="698"/>
                    </a:cubicBezTo>
                    <a:cubicBezTo>
                      <a:pt x="631" y="101"/>
                      <a:pt x="631" y="101"/>
                      <a:pt x="631" y="101"/>
                    </a:cubicBezTo>
                    <a:cubicBezTo>
                      <a:pt x="600" y="39"/>
                      <a:pt x="537" y="0"/>
                      <a:pt x="46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608" name="Google Shape;608;p28"/>
              <p:cNvSpPr/>
              <p:nvPr/>
            </p:nvSpPr>
            <p:spPr>
              <a:xfrm>
                <a:off x="3488098" y="-1542488"/>
                <a:ext cx="608513" cy="545157"/>
              </a:xfrm>
              <a:custGeom>
                <a:rect b="b" l="l" r="r" t="t"/>
                <a:pathLst>
                  <a:path extrusionOk="0" h="699" w="780">
                    <a:moveTo>
                      <a:pt x="548" y="298"/>
                    </a:moveTo>
                    <a:cubicBezTo>
                      <a:pt x="780" y="0"/>
                      <a:pt x="780" y="0"/>
                      <a:pt x="780" y="0"/>
                    </a:cubicBezTo>
                    <a:cubicBezTo>
                      <a:pt x="657" y="0"/>
                      <a:pt x="657" y="0"/>
                      <a:pt x="657" y="0"/>
                    </a:cubicBezTo>
                    <a:cubicBezTo>
                      <a:pt x="501" y="201"/>
                      <a:pt x="501" y="201"/>
                      <a:pt x="501" y="201"/>
                    </a:cubicBezTo>
                    <a:cubicBezTo>
                      <a:pt x="451" y="265"/>
                      <a:pt x="375" y="302"/>
                      <a:pt x="295" y="302"/>
                    </a:cubicBezTo>
                    <a:cubicBezTo>
                      <a:pt x="95" y="302"/>
                      <a:pt x="95" y="302"/>
                      <a:pt x="95" y="302"/>
                    </a:cubicBezTo>
                    <a:cubicBezTo>
                      <a:pt x="96" y="0"/>
                      <a:pt x="96" y="0"/>
                      <a:pt x="9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699"/>
                      <a:pt x="0" y="699"/>
                      <a:pt x="0" y="699"/>
                    </a:cubicBezTo>
                    <a:cubicBezTo>
                      <a:pt x="94" y="699"/>
                      <a:pt x="94" y="699"/>
                      <a:pt x="94" y="699"/>
                    </a:cubicBezTo>
                    <a:cubicBezTo>
                      <a:pt x="95" y="399"/>
                      <a:pt x="95" y="399"/>
                      <a:pt x="95" y="399"/>
                    </a:cubicBezTo>
                    <a:cubicBezTo>
                      <a:pt x="342" y="399"/>
                      <a:pt x="342" y="399"/>
                      <a:pt x="342" y="399"/>
                    </a:cubicBezTo>
                    <a:cubicBezTo>
                      <a:pt x="423" y="399"/>
                      <a:pt x="499" y="362"/>
                      <a:pt x="548" y="29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609" name="Google Shape;609;p28"/>
              <p:cNvSpPr/>
              <p:nvPr/>
            </p:nvSpPr>
            <p:spPr>
              <a:xfrm>
                <a:off x="2154673" y="-1542488"/>
                <a:ext cx="576098" cy="545157"/>
              </a:xfrm>
              <a:custGeom>
                <a:rect b="b" l="l" r="r" t="t"/>
                <a:pathLst>
                  <a:path extrusionOk="0" h="699" w="739">
                    <a:moveTo>
                      <a:pt x="520" y="276"/>
                    </a:moveTo>
                    <a:cubicBezTo>
                      <a:pt x="482" y="274"/>
                      <a:pt x="104" y="275"/>
                      <a:pt x="104" y="275"/>
                    </a:cubicBezTo>
                    <a:cubicBezTo>
                      <a:pt x="104" y="87"/>
                      <a:pt x="104" y="87"/>
                      <a:pt x="104" y="87"/>
                    </a:cubicBezTo>
                    <a:cubicBezTo>
                      <a:pt x="676" y="87"/>
                      <a:pt x="676" y="87"/>
                      <a:pt x="676" y="87"/>
                    </a:cubicBezTo>
                    <a:cubicBezTo>
                      <a:pt x="676" y="0"/>
                      <a:pt x="676" y="0"/>
                      <a:pt x="676" y="0"/>
                    </a:cubicBezTo>
                    <a:cubicBezTo>
                      <a:pt x="104" y="0"/>
                      <a:pt x="104" y="0"/>
                      <a:pt x="104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610"/>
                      <a:pt x="0" y="610"/>
                      <a:pt x="0" y="610"/>
                    </a:cubicBezTo>
                    <a:cubicBezTo>
                      <a:pt x="58" y="610"/>
                      <a:pt x="104" y="564"/>
                      <a:pt x="104" y="507"/>
                    </a:cubicBezTo>
                    <a:cubicBezTo>
                      <a:pt x="104" y="368"/>
                      <a:pt x="104" y="368"/>
                      <a:pt x="104" y="368"/>
                    </a:cubicBezTo>
                    <a:cubicBezTo>
                      <a:pt x="104" y="368"/>
                      <a:pt x="389" y="367"/>
                      <a:pt x="528" y="370"/>
                    </a:cubicBezTo>
                    <a:cubicBezTo>
                      <a:pt x="597" y="372"/>
                      <a:pt x="626" y="412"/>
                      <a:pt x="626" y="482"/>
                    </a:cubicBezTo>
                    <a:cubicBezTo>
                      <a:pt x="626" y="551"/>
                      <a:pt x="603" y="602"/>
                      <a:pt x="528" y="605"/>
                    </a:cubicBezTo>
                    <a:cubicBezTo>
                      <a:pt x="399" y="611"/>
                      <a:pt x="104" y="610"/>
                      <a:pt x="104" y="610"/>
                    </a:cubicBezTo>
                    <a:cubicBezTo>
                      <a:pt x="104" y="699"/>
                      <a:pt x="104" y="699"/>
                      <a:pt x="104" y="699"/>
                    </a:cubicBezTo>
                    <a:cubicBezTo>
                      <a:pt x="186" y="699"/>
                      <a:pt x="269" y="699"/>
                      <a:pt x="351" y="698"/>
                    </a:cubicBezTo>
                    <a:cubicBezTo>
                      <a:pt x="426" y="697"/>
                      <a:pt x="494" y="695"/>
                      <a:pt x="569" y="691"/>
                    </a:cubicBezTo>
                    <a:cubicBezTo>
                      <a:pt x="668" y="686"/>
                      <a:pt x="739" y="631"/>
                      <a:pt x="739" y="471"/>
                    </a:cubicBezTo>
                    <a:cubicBezTo>
                      <a:pt x="739" y="380"/>
                      <a:pt x="708" y="285"/>
                      <a:pt x="520" y="27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610" name="Google Shape;610;p28"/>
              <p:cNvSpPr/>
              <p:nvPr/>
            </p:nvSpPr>
            <p:spPr>
              <a:xfrm>
                <a:off x="1454809" y="-1594057"/>
                <a:ext cx="496535" cy="236481"/>
              </a:xfrm>
              <a:custGeom>
                <a:rect b="b" l="l" r="r" t="t"/>
                <a:pathLst>
                  <a:path extrusionOk="0" h="303" w="636">
                    <a:moveTo>
                      <a:pt x="99" y="273"/>
                    </a:moveTo>
                    <a:cubicBezTo>
                      <a:pt x="167" y="193"/>
                      <a:pt x="323" y="104"/>
                      <a:pt x="462" y="150"/>
                    </a:cubicBezTo>
                    <a:cubicBezTo>
                      <a:pt x="500" y="163"/>
                      <a:pt x="525" y="193"/>
                      <a:pt x="531" y="224"/>
                    </a:cubicBezTo>
                    <a:cubicBezTo>
                      <a:pt x="636" y="224"/>
                      <a:pt x="636" y="224"/>
                      <a:pt x="636" y="224"/>
                    </a:cubicBezTo>
                    <a:cubicBezTo>
                      <a:pt x="635" y="209"/>
                      <a:pt x="632" y="192"/>
                      <a:pt x="627" y="176"/>
                    </a:cubicBezTo>
                    <a:cubicBezTo>
                      <a:pt x="546" y="0"/>
                      <a:pt x="298" y="43"/>
                      <a:pt x="204" y="82"/>
                    </a:cubicBezTo>
                    <a:cubicBezTo>
                      <a:pt x="120" y="116"/>
                      <a:pt x="59" y="165"/>
                      <a:pt x="0" y="246"/>
                    </a:cubicBezTo>
                    <a:cubicBezTo>
                      <a:pt x="25" y="266"/>
                      <a:pt x="48" y="284"/>
                      <a:pt x="72" y="303"/>
                    </a:cubicBezTo>
                    <a:cubicBezTo>
                      <a:pt x="83" y="291"/>
                      <a:pt x="92" y="282"/>
                      <a:pt x="99" y="27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grpSp>
            <p:nvGrpSpPr>
              <p:cNvPr id="611" name="Google Shape;611;p28"/>
              <p:cNvGrpSpPr/>
              <p:nvPr/>
            </p:nvGrpSpPr>
            <p:grpSpPr>
              <a:xfrm>
                <a:off x="704850" y="-827473"/>
                <a:ext cx="2037708" cy="177545"/>
                <a:chOff x="704850" y="-751273"/>
                <a:chExt cx="2037708" cy="177545"/>
              </a:xfrm>
            </p:grpSpPr>
            <p:sp>
              <p:nvSpPr>
                <p:cNvPr id="612" name="Google Shape;612;p28"/>
                <p:cNvSpPr/>
                <p:nvPr/>
              </p:nvSpPr>
              <p:spPr>
                <a:xfrm>
                  <a:off x="704850" y="-749063"/>
                  <a:ext cx="102401" cy="125976"/>
                </a:xfrm>
                <a:custGeom>
                  <a:rect b="b" l="l" r="r" t="t"/>
                  <a:pathLst>
                    <a:path extrusionOk="0" h="171" w="139">
                      <a:moveTo>
                        <a:pt x="0" y="0"/>
                      </a:moveTo>
                      <a:lnTo>
                        <a:pt x="139" y="0"/>
                      </a:lnTo>
                      <a:lnTo>
                        <a:pt x="139" y="171"/>
                      </a:lnTo>
                      <a:lnTo>
                        <a:pt x="108" y="171"/>
                      </a:lnTo>
                      <a:lnTo>
                        <a:pt x="108" y="28"/>
                      </a:lnTo>
                      <a:lnTo>
                        <a:pt x="31" y="28"/>
                      </a:lnTo>
                      <a:lnTo>
                        <a:pt x="31" y="171"/>
                      </a:lnTo>
                      <a:lnTo>
                        <a:pt x="0" y="17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613" name="Google Shape;613;p28"/>
                <p:cNvSpPr/>
                <p:nvPr/>
              </p:nvSpPr>
              <p:spPr>
                <a:xfrm>
                  <a:off x="845559" y="-751273"/>
                  <a:ext cx="111978" cy="177545"/>
                </a:xfrm>
                <a:custGeom>
                  <a:rect b="b" l="l" r="r" t="t"/>
                  <a:pathLst>
                    <a:path extrusionOk="0" h="228" w="144">
                      <a:moveTo>
                        <a:pt x="0" y="3"/>
                      </a:moveTo>
                      <a:cubicBezTo>
                        <a:pt x="22" y="3"/>
                        <a:pt x="22" y="3"/>
                        <a:pt x="22" y="3"/>
                      </a:cubicBezTo>
                      <a:cubicBezTo>
                        <a:pt x="25" y="25"/>
                        <a:pt x="25" y="25"/>
                        <a:pt x="25" y="25"/>
                      </a:cubicBezTo>
                      <a:cubicBezTo>
                        <a:pt x="26" y="25"/>
                        <a:pt x="26" y="25"/>
                        <a:pt x="26" y="25"/>
                      </a:cubicBezTo>
                      <a:cubicBezTo>
                        <a:pt x="33" y="16"/>
                        <a:pt x="41" y="10"/>
                        <a:pt x="50" y="6"/>
                      </a:cubicBezTo>
                      <a:cubicBezTo>
                        <a:pt x="58" y="2"/>
                        <a:pt x="68" y="0"/>
                        <a:pt x="79" y="0"/>
                      </a:cubicBezTo>
                      <a:cubicBezTo>
                        <a:pt x="89" y="0"/>
                        <a:pt x="98" y="2"/>
                        <a:pt x="106" y="5"/>
                      </a:cubicBezTo>
                      <a:cubicBezTo>
                        <a:pt x="114" y="9"/>
                        <a:pt x="121" y="13"/>
                        <a:pt x="126" y="20"/>
                      </a:cubicBezTo>
                      <a:cubicBezTo>
                        <a:pt x="132" y="27"/>
                        <a:pt x="137" y="35"/>
                        <a:pt x="140" y="44"/>
                      </a:cubicBezTo>
                      <a:cubicBezTo>
                        <a:pt x="143" y="54"/>
                        <a:pt x="144" y="66"/>
                        <a:pt x="144" y="79"/>
                      </a:cubicBezTo>
                      <a:cubicBezTo>
                        <a:pt x="144" y="88"/>
                        <a:pt x="144" y="88"/>
                        <a:pt x="144" y="88"/>
                      </a:cubicBezTo>
                      <a:cubicBezTo>
                        <a:pt x="144" y="101"/>
                        <a:pt x="143" y="112"/>
                        <a:pt x="139" y="122"/>
                      </a:cubicBezTo>
                      <a:cubicBezTo>
                        <a:pt x="136" y="131"/>
                        <a:pt x="132" y="140"/>
                        <a:pt x="126" y="146"/>
                      </a:cubicBezTo>
                      <a:cubicBezTo>
                        <a:pt x="120" y="153"/>
                        <a:pt x="113" y="158"/>
                        <a:pt x="105" y="161"/>
                      </a:cubicBezTo>
                      <a:cubicBezTo>
                        <a:pt x="97" y="164"/>
                        <a:pt x="89" y="166"/>
                        <a:pt x="79" y="166"/>
                      </a:cubicBezTo>
                      <a:cubicBezTo>
                        <a:pt x="68" y="166"/>
                        <a:pt x="59" y="164"/>
                        <a:pt x="51" y="161"/>
                      </a:cubicBezTo>
                      <a:cubicBezTo>
                        <a:pt x="43" y="158"/>
                        <a:pt x="36" y="152"/>
                        <a:pt x="29" y="144"/>
                      </a:cubicBezTo>
                      <a:cubicBezTo>
                        <a:pt x="29" y="144"/>
                        <a:pt x="29" y="144"/>
                        <a:pt x="29" y="144"/>
                      </a:cubicBezTo>
                      <a:cubicBezTo>
                        <a:pt x="29" y="228"/>
                        <a:pt x="29" y="228"/>
                        <a:pt x="29" y="228"/>
                      </a:cubicBezTo>
                      <a:cubicBezTo>
                        <a:pt x="0" y="228"/>
                        <a:pt x="0" y="228"/>
                        <a:pt x="0" y="228"/>
                      </a:cubicBezTo>
                      <a:lnTo>
                        <a:pt x="0" y="3"/>
                      </a:lnTo>
                      <a:close/>
                      <a:moveTo>
                        <a:pt x="71" y="140"/>
                      </a:moveTo>
                      <a:cubicBezTo>
                        <a:pt x="84" y="140"/>
                        <a:pt x="95" y="136"/>
                        <a:pt x="103" y="127"/>
                      </a:cubicBezTo>
                      <a:cubicBezTo>
                        <a:pt x="110" y="119"/>
                        <a:pt x="114" y="105"/>
                        <a:pt x="114" y="88"/>
                      </a:cubicBezTo>
                      <a:cubicBezTo>
                        <a:pt x="114" y="79"/>
                        <a:pt x="114" y="79"/>
                        <a:pt x="114" y="79"/>
                      </a:cubicBezTo>
                      <a:cubicBezTo>
                        <a:pt x="114" y="61"/>
                        <a:pt x="110" y="48"/>
                        <a:pt x="102" y="40"/>
                      </a:cubicBezTo>
                      <a:cubicBezTo>
                        <a:pt x="95" y="31"/>
                        <a:pt x="84" y="27"/>
                        <a:pt x="71" y="27"/>
                      </a:cubicBezTo>
                      <a:cubicBezTo>
                        <a:pt x="58" y="27"/>
                        <a:pt x="48" y="31"/>
                        <a:pt x="40" y="39"/>
                      </a:cubicBezTo>
                      <a:cubicBezTo>
                        <a:pt x="32" y="48"/>
                        <a:pt x="29" y="61"/>
                        <a:pt x="29" y="79"/>
                      </a:cubicBezTo>
                      <a:cubicBezTo>
                        <a:pt x="29" y="88"/>
                        <a:pt x="29" y="88"/>
                        <a:pt x="29" y="88"/>
                      </a:cubicBezTo>
                      <a:cubicBezTo>
                        <a:pt x="29" y="105"/>
                        <a:pt x="32" y="118"/>
                        <a:pt x="40" y="127"/>
                      </a:cubicBezTo>
                      <a:cubicBezTo>
                        <a:pt x="48" y="135"/>
                        <a:pt x="58" y="140"/>
                        <a:pt x="71" y="14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614" name="Google Shape;614;p28"/>
                <p:cNvSpPr/>
                <p:nvPr/>
              </p:nvSpPr>
              <p:spPr>
                <a:xfrm>
                  <a:off x="980375" y="-751273"/>
                  <a:ext cx="112715" cy="129659"/>
                </a:xfrm>
                <a:custGeom>
                  <a:rect b="b" l="l" r="r" t="t"/>
                  <a:pathLst>
                    <a:path extrusionOk="0" h="166" w="145">
                      <a:moveTo>
                        <a:pt x="74" y="166"/>
                      </a:moveTo>
                      <a:cubicBezTo>
                        <a:pt x="63" y="166"/>
                        <a:pt x="53" y="164"/>
                        <a:pt x="43" y="161"/>
                      </a:cubicBezTo>
                      <a:cubicBezTo>
                        <a:pt x="34" y="157"/>
                        <a:pt x="27" y="152"/>
                        <a:pt x="20" y="145"/>
                      </a:cubicBezTo>
                      <a:cubicBezTo>
                        <a:pt x="14" y="139"/>
                        <a:pt x="9" y="130"/>
                        <a:pt x="5" y="121"/>
                      </a:cubicBezTo>
                      <a:cubicBezTo>
                        <a:pt x="2" y="111"/>
                        <a:pt x="0" y="100"/>
                        <a:pt x="0" y="88"/>
                      </a:cubicBezTo>
                      <a:cubicBezTo>
                        <a:pt x="0" y="79"/>
                        <a:pt x="0" y="79"/>
                        <a:pt x="0" y="79"/>
                      </a:cubicBezTo>
                      <a:cubicBezTo>
                        <a:pt x="0" y="66"/>
                        <a:pt x="2" y="55"/>
                        <a:pt x="5" y="45"/>
                      </a:cubicBezTo>
                      <a:cubicBezTo>
                        <a:pt x="9" y="36"/>
                        <a:pt x="14" y="27"/>
                        <a:pt x="20" y="21"/>
                      </a:cubicBezTo>
                      <a:cubicBezTo>
                        <a:pt x="26" y="14"/>
                        <a:pt x="34" y="9"/>
                        <a:pt x="43" y="6"/>
                      </a:cubicBezTo>
                      <a:cubicBezTo>
                        <a:pt x="52" y="2"/>
                        <a:pt x="62" y="0"/>
                        <a:pt x="73" y="0"/>
                      </a:cubicBezTo>
                      <a:cubicBezTo>
                        <a:pt x="83" y="0"/>
                        <a:pt x="93" y="2"/>
                        <a:pt x="102" y="6"/>
                      </a:cubicBezTo>
                      <a:cubicBezTo>
                        <a:pt x="111" y="9"/>
                        <a:pt x="119" y="14"/>
                        <a:pt x="125" y="21"/>
                      </a:cubicBezTo>
                      <a:cubicBezTo>
                        <a:pt x="131" y="28"/>
                        <a:pt x="136" y="36"/>
                        <a:pt x="140" y="46"/>
                      </a:cubicBezTo>
                      <a:cubicBezTo>
                        <a:pt x="143" y="56"/>
                        <a:pt x="145" y="68"/>
                        <a:pt x="145" y="81"/>
                      </a:cubicBezTo>
                      <a:cubicBezTo>
                        <a:pt x="145" y="92"/>
                        <a:pt x="145" y="92"/>
                        <a:pt x="145" y="92"/>
                      </a:cubicBezTo>
                      <a:cubicBezTo>
                        <a:pt x="30" y="92"/>
                        <a:pt x="30" y="92"/>
                        <a:pt x="30" y="92"/>
                      </a:cubicBezTo>
                      <a:cubicBezTo>
                        <a:pt x="31" y="107"/>
                        <a:pt x="35" y="119"/>
                        <a:pt x="42" y="127"/>
                      </a:cubicBezTo>
                      <a:cubicBezTo>
                        <a:pt x="50" y="136"/>
                        <a:pt x="60" y="140"/>
                        <a:pt x="73" y="140"/>
                      </a:cubicBezTo>
                      <a:cubicBezTo>
                        <a:pt x="83" y="140"/>
                        <a:pt x="91" y="138"/>
                        <a:pt x="98" y="134"/>
                      </a:cubicBezTo>
                      <a:cubicBezTo>
                        <a:pt x="105" y="130"/>
                        <a:pt x="110" y="124"/>
                        <a:pt x="113" y="115"/>
                      </a:cubicBezTo>
                      <a:cubicBezTo>
                        <a:pt x="143" y="115"/>
                        <a:pt x="143" y="115"/>
                        <a:pt x="143" y="115"/>
                      </a:cubicBezTo>
                      <a:cubicBezTo>
                        <a:pt x="139" y="132"/>
                        <a:pt x="132" y="145"/>
                        <a:pt x="120" y="153"/>
                      </a:cubicBezTo>
                      <a:cubicBezTo>
                        <a:pt x="108" y="162"/>
                        <a:pt x="93" y="166"/>
                        <a:pt x="74" y="166"/>
                      </a:cubicBezTo>
                      <a:close/>
                      <a:moveTo>
                        <a:pt x="73" y="27"/>
                      </a:moveTo>
                      <a:cubicBezTo>
                        <a:pt x="60" y="27"/>
                        <a:pt x="51" y="30"/>
                        <a:pt x="44" y="37"/>
                      </a:cubicBezTo>
                      <a:cubicBezTo>
                        <a:pt x="37" y="44"/>
                        <a:pt x="32" y="55"/>
                        <a:pt x="31" y="68"/>
                      </a:cubicBezTo>
                      <a:cubicBezTo>
                        <a:pt x="115" y="68"/>
                        <a:pt x="115" y="68"/>
                        <a:pt x="115" y="68"/>
                      </a:cubicBezTo>
                      <a:cubicBezTo>
                        <a:pt x="112" y="40"/>
                        <a:pt x="98" y="27"/>
                        <a:pt x="73" y="2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615" name="Google Shape;615;p28"/>
                <p:cNvSpPr/>
                <p:nvPr/>
              </p:nvSpPr>
              <p:spPr>
                <a:xfrm>
                  <a:off x="1105614" y="-749063"/>
                  <a:ext cx="131869" cy="157654"/>
                </a:xfrm>
                <a:custGeom>
                  <a:rect b="b" l="l" r="r" t="t"/>
                  <a:pathLst>
                    <a:path extrusionOk="0" h="202" w="169">
                      <a:moveTo>
                        <a:pt x="0" y="134"/>
                      </a:moveTo>
                      <a:cubicBezTo>
                        <a:pt x="16" y="134"/>
                        <a:pt x="16" y="134"/>
                        <a:pt x="16" y="134"/>
                      </a:cubicBezTo>
                      <a:cubicBezTo>
                        <a:pt x="19" y="129"/>
                        <a:pt x="22" y="124"/>
                        <a:pt x="25" y="119"/>
                      </a:cubicBezTo>
                      <a:cubicBezTo>
                        <a:pt x="27" y="114"/>
                        <a:pt x="29" y="108"/>
                        <a:pt x="30" y="102"/>
                      </a:cubicBezTo>
                      <a:cubicBezTo>
                        <a:pt x="31" y="95"/>
                        <a:pt x="32" y="87"/>
                        <a:pt x="33" y="79"/>
                      </a:cubicBezTo>
                      <a:cubicBezTo>
                        <a:pt x="33" y="70"/>
                        <a:pt x="34" y="60"/>
                        <a:pt x="34" y="48"/>
                      </a:cubicBezTo>
                      <a:cubicBezTo>
                        <a:pt x="34" y="0"/>
                        <a:pt x="34" y="0"/>
                        <a:pt x="34" y="0"/>
                      </a:cubicBezTo>
                      <a:cubicBezTo>
                        <a:pt x="149" y="0"/>
                        <a:pt x="149" y="0"/>
                        <a:pt x="149" y="0"/>
                      </a:cubicBezTo>
                      <a:cubicBezTo>
                        <a:pt x="149" y="134"/>
                        <a:pt x="149" y="134"/>
                        <a:pt x="149" y="134"/>
                      </a:cubicBezTo>
                      <a:cubicBezTo>
                        <a:pt x="169" y="134"/>
                        <a:pt x="169" y="134"/>
                        <a:pt x="169" y="134"/>
                      </a:cubicBezTo>
                      <a:cubicBezTo>
                        <a:pt x="169" y="202"/>
                        <a:pt x="169" y="202"/>
                        <a:pt x="169" y="202"/>
                      </a:cubicBezTo>
                      <a:cubicBezTo>
                        <a:pt x="141" y="202"/>
                        <a:pt x="141" y="202"/>
                        <a:pt x="141" y="202"/>
                      </a:cubicBezTo>
                      <a:cubicBezTo>
                        <a:pt x="141" y="161"/>
                        <a:pt x="141" y="161"/>
                        <a:pt x="141" y="161"/>
                      </a:cubicBezTo>
                      <a:cubicBezTo>
                        <a:pt x="28" y="161"/>
                        <a:pt x="28" y="161"/>
                        <a:pt x="28" y="161"/>
                      </a:cubicBezTo>
                      <a:cubicBezTo>
                        <a:pt x="28" y="202"/>
                        <a:pt x="28" y="202"/>
                        <a:pt x="28" y="202"/>
                      </a:cubicBezTo>
                      <a:cubicBezTo>
                        <a:pt x="0" y="202"/>
                        <a:pt x="0" y="202"/>
                        <a:pt x="0" y="202"/>
                      </a:cubicBezTo>
                      <a:lnTo>
                        <a:pt x="0" y="134"/>
                      </a:lnTo>
                      <a:close/>
                      <a:moveTo>
                        <a:pt x="121" y="134"/>
                      </a:moveTo>
                      <a:cubicBezTo>
                        <a:pt x="121" y="26"/>
                        <a:pt x="121" y="26"/>
                        <a:pt x="121" y="26"/>
                      </a:cubicBezTo>
                      <a:cubicBezTo>
                        <a:pt x="61" y="26"/>
                        <a:pt x="61" y="26"/>
                        <a:pt x="61" y="26"/>
                      </a:cubicBezTo>
                      <a:cubicBezTo>
                        <a:pt x="61" y="48"/>
                        <a:pt x="61" y="48"/>
                        <a:pt x="61" y="48"/>
                      </a:cubicBezTo>
                      <a:cubicBezTo>
                        <a:pt x="61" y="59"/>
                        <a:pt x="61" y="68"/>
                        <a:pt x="61" y="76"/>
                      </a:cubicBezTo>
                      <a:cubicBezTo>
                        <a:pt x="60" y="84"/>
                        <a:pt x="60" y="92"/>
                        <a:pt x="58" y="99"/>
                      </a:cubicBezTo>
                      <a:cubicBezTo>
                        <a:pt x="57" y="105"/>
                        <a:pt x="56" y="112"/>
                        <a:pt x="54" y="117"/>
                      </a:cubicBezTo>
                      <a:cubicBezTo>
                        <a:pt x="53" y="123"/>
                        <a:pt x="51" y="128"/>
                        <a:pt x="48" y="134"/>
                      </a:cubicBezTo>
                      <a:cubicBezTo>
                        <a:pt x="48" y="134"/>
                        <a:pt x="48" y="134"/>
                        <a:pt x="48" y="134"/>
                      </a:cubicBezTo>
                      <a:lnTo>
                        <a:pt x="121" y="134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616" name="Google Shape;616;p28"/>
                <p:cNvSpPr/>
                <p:nvPr/>
              </p:nvSpPr>
              <p:spPr>
                <a:xfrm>
                  <a:off x="1261057" y="-749063"/>
                  <a:ext cx="103138" cy="125976"/>
                </a:xfrm>
                <a:custGeom>
                  <a:rect b="b" l="l" r="r" t="t"/>
                  <a:pathLst>
                    <a:path extrusionOk="0" h="171" w="140">
                      <a:moveTo>
                        <a:pt x="0" y="0"/>
                      </a:moveTo>
                      <a:lnTo>
                        <a:pt x="140" y="0"/>
                      </a:lnTo>
                      <a:lnTo>
                        <a:pt x="140" y="171"/>
                      </a:lnTo>
                      <a:lnTo>
                        <a:pt x="109" y="171"/>
                      </a:lnTo>
                      <a:lnTo>
                        <a:pt x="109" y="28"/>
                      </a:lnTo>
                      <a:lnTo>
                        <a:pt x="31" y="28"/>
                      </a:lnTo>
                      <a:lnTo>
                        <a:pt x="31" y="171"/>
                      </a:lnTo>
                      <a:lnTo>
                        <a:pt x="0" y="17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617" name="Google Shape;617;p28"/>
                <p:cNvSpPr/>
                <p:nvPr/>
              </p:nvSpPr>
              <p:spPr>
                <a:xfrm>
                  <a:off x="1401030" y="-751273"/>
                  <a:ext cx="113452" cy="177545"/>
                </a:xfrm>
                <a:custGeom>
                  <a:rect b="b" l="l" r="r" t="t"/>
                  <a:pathLst>
                    <a:path extrusionOk="0" h="228" w="145">
                      <a:moveTo>
                        <a:pt x="0" y="3"/>
                      </a:moveTo>
                      <a:cubicBezTo>
                        <a:pt x="23" y="3"/>
                        <a:pt x="23" y="3"/>
                        <a:pt x="23" y="3"/>
                      </a:cubicBezTo>
                      <a:cubicBezTo>
                        <a:pt x="26" y="25"/>
                        <a:pt x="26" y="25"/>
                        <a:pt x="26" y="25"/>
                      </a:cubicBezTo>
                      <a:cubicBezTo>
                        <a:pt x="27" y="25"/>
                        <a:pt x="27" y="25"/>
                        <a:pt x="27" y="25"/>
                      </a:cubicBezTo>
                      <a:cubicBezTo>
                        <a:pt x="34" y="16"/>
                        <a:pt x="42" y="10"/>
                        <a:pt x="50" y="6"/>
                      </a:cubicBezTo>
                      <a:cubicBezTo>
                        <a:pt x="59" y="2"/>
                        <a:pt x="68" y="0"/>
                        <a:pt x="80" y="0"/>
                      </a:cubicBezTo>
                      <a:cubicBezTo>
                        <a:pt x="90" y="0"/>
                        <a:pt x="98" y="2"/>
                        <a:pt x="106" y="5"/>
                      </a:cubicBezTo>
                      <a:cubicBezTo>
                        <a:pt x="114" y="9"/>
                        <a:pt x="121" y="13"/>
                        <a:pt x="127" y="20"/>
                      </a:cubicBezTo>
                      <a:cubicBezTo>
                        <a:pt x="133" y="27"/>
                        <a:pt x="137" y="35"/>
                        <a:pt x="140" y="44"/>
                      </a:cubicBezTo>
                      <a:cubicBezTo>
                        <a:pt x="143" y="54"/>
                        <a:pt x="145" y="66"/>
                        <a:pt x="145" y="79"/>
                      </a:cubicBezTo>
                      <a:cubicBezTo>
                        <a:pt x="145" y="88"/>
                        <a:pt x="145" y="88"/>
                        <a:pt x="145" y="88"/>
                      </a:cubicBezTo>
                      <a:cubicBezTo>
                        <a:pt x="145" y="101"/>
                        <a:pt x="143" y="112"/>
                        <a:pt x="140" y="122"/>
                      </a:cubicBezTo>
                      <a:cubicBezTo>
                        <a:pt x="137" y="131"/>
                        <a:pt x="132" y="140"/>
                        <a:pt x="127" y="146"/>
                      </a:cubicBezTo>
                      <a:cubicBezTo>
                        <a:pt x="121" y="153"/>
                        <a:pt x="114" y="158"/>
                        <a:pt x="106" y="161"/>
                      </a:cubicBezTo>
                      <a:cubicBezTo>
                        <a:pt x="98" y="164"/>
                        <a:pt x="89" y="166"/>
                        <a:pt x="80" y="166"/>
                      </a:cubicBezTo>
                      <a:cubicBezTo>
                        <a:pt x="69" y="166"/>
                        <a:pt x="60" y="164"/>
                        <a:pt x="52" y="161"/>
                      </a:cubicBezTo>
                      <a:cubicBezTo>
                        <a:pt x="44" y="158"/>
                        <a:pt x="37" y="152"/>
                        <a:pt x="30" y="144"/>
                      </a:cubicBezTo>
                      <a:cubicBezTo>
                        <a:pt x="29" y="144"/>
                        <a:pt x="29" y="144"/>
                        <a:pt x="29" y="144"/>
                      </a:cubicBezTo>
                      <a:cubicBezTo>
                        <a:pt x="29" y="228"/>
                        <a:pt x="29" y="228"/>
                        <a:pt x="29" y="228"/>
                      </a:cubicBezTo>
                      <a:cubicBezTo>
                        <a:pt x="0" y="228"/>
                        <a:pt x="0" y="228"/>
                        <a:pt x="0" y="228"/>
                      </a:cubicBezTo>
                      <a:lnTo>
                        <a:pt x="0" y="3"/>
                      </a:lnTo>
                      <a:close/>
                      <a:moveTo>
                        <a:pt x="72" y="140"/>
                      </a:moveTo>
                      <a:cubicBezTo>
                        <a:pt x="85" y="140"/>
                        <a:pt x="95" y="136"/>
                        <a:pt x="103" y="127"/>
                      </a:cubicBezTo>
                      <a:cubicBezTo>
                        <a:pt x="111" y="119"/>
                        <a:pt x="115" y="105"/>
                        <a:pt x="115" y="88"/>
                      </a:cubicBezTo>
                      <a:cubicBezTo>
                        <a:pt x="115" y="79"/>
                        <a:pt x="115" y="79"/>
                        <a:pt x="115" y="79"/>
                      </a:cubicBezTo>
                      <a:cubicBezTo>
                        <a:pt x="115" y="61"/>
                        <a:pt x="111" y="48"/>
                        <a:pt x="103" y="40"/>
                      </a:cubicBezTo>
                      <a:cubicBezTo>
                        <a:pt x="95" y="31"/>
                        <a:pt x="85" y="27"/>
                        <a:pt x="72" y="27"/>
                      </a:cubicBezTo>
                      <a:cubicBezTo>
                        <a:pt x="59" y="27"/>
                        <a:pt x="49" y="31"/>
                        <a:pt x="41" y="39"/>
                      </a:cubicBezTo>
                      <a:cubicBezTo>
                        <a:pt x="33" y="48"/>
                        <a:pt x="29" y="61"/>
                        <a:pt x="29" y="79"/>
                      </a:cubicBezTo>
                      <a:cubicBezTo>
                        <a:pt x="29" y="88"/>
                        <a:pt x="29" y="88"/>
                        <a:pt x="29" y="88"/>
                      </a:cubicBezTo>
                      <a:cubicBezTo>
                        <a:pt x="29" y="105"/>
                        <a:pt x="33" y="118"/>
                        <a:pt x="41" y="127"/>
                      </a:cubicBezTo>
                      <a:cubicBezTo>
                        <a:pt x="49" y="135"/>
                        <a:pt x="59" y="140"/>
                        <a:pt x="72" y="14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618" name="Google Shape;618;p28"/>
                <p:cNvSpPr/>
                <p:nvPr/>
              </p:nvSpPr>
              <p:spPr>
                <a:xfrm>
                  <a:off x="1544687" y="-749063"/>
                  <a:ext cx="107558" cy="125976"/>
                </a:xfrm>
                <a:custGeom>
                  <a:rect b="b" l="l" r="r" t="t"/>
                  <a:pathLst>
                    <a:path extrusionOk="0" h="171" w="146">
                      <a:moveTo>
                        <a:pt x="0" y="0"/>
                      </a:moveTo>
                      <a:lnTo>
                        <a:pt x="30" y="0"/>
                      </a:lnTo>
                      <a:lnTo>
                        <a:pt x="30" y="132"/>
                      </a:lnTo>
                      <a:lnTo>
                        <a:pt x="31" y="132"/>
                      </a:lnTo>
                      <a:lnTo>
                        <a:pt x="105" y="0"/>
                      </a:lnTo>
                      <a:lnTo>
                        <a:pt x="146" y="0"/>
                      </a:lnTo>
                      <a:lnTo>
                        <a:pt x="146" y="171"/>
                      </a:lnTo>
                      <a:lnTo>
                        <a:pt x="116" y="171"/>
                      </a:lnTo>
                      <a:lnTo>
                        <a:pt x="116" y="37"/>
                      </a:lnTo>
                      <a:lnTo>
                        <a:pt x="114" y="37"/>
                      </a:lnTo>
                      <a:lnTo>
                        <a:pt x="40" y="171"/>
                      </a:lnTo>
                      <a:lnTo>
                        <a:pt x="0" y="17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619" name="Google Shape;619;p28"/>
                <p:cNvSpPr/>
                <p:nvPr/>
              </p:nvSpPr>
              <p:spPr>
                <a:xfrm>
                  <a:off x="1689816" y="-749063"/>
                  <a:ext cx="107558" cy="125976"/>
                </a:xfrm>
                <a:custGeom>
                  <a:rect b="b" l="l" r="r" t="t"/>
                  <a:pathLst>
                    <a:path extrusionOk="0" h="171" w="146">
                      <a:moveTo>
                        <a:pt x="0" y="0"/>
                      </a:moveTo>
                      <a:lnTo>
                        <a:pt x="31" y="0"/>
                      </a:lnTo>
                      <a:lnTo>
                        <a:pt x="31" y="69"/>
                      </a:lnTo>
                      <a:lnTo>
                        <a:pt x="115" y="69"/>
                      </a:lnTo>
                      <a:lnTo>
                        <a:pt x="115" y="0"/>
                      </a:lnTo>
                      <a:lnTo>
                        <a:pt x="146" y="0"/>
                      </a:lnTo>
                      <a:lnTo>
                        <a:pt x="146" y="171"/>
                      </a:lnTo>
                      <a:lnTo>
                        <a:pt x="115" y="171"/>
                      </a:lnTo>
                      <a:lnTo>
                        <a:pt x="115" y="97"/>
                      </a:lnTo>
                      <a:lnTo>
                        <a:pt x="31" y="97"/>
                      </a:lnTo>
                      <a:lnTo>
                        <a:pt x="31" y="171"/>
                      </a:lnTo>
                      <a:lnTo>
                        <a:pt x="0" y="17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620" name="Google Shape;620;p28"/>
                <p:cNvSpPr/>
                <p:nvPr/>
              </p:nvSpPr>
              <p:spPr>
                <a:xfrm>
                  <a:off x="1834946" y="-749063"/>
                  <a:ext cx="108294" cy="125976"/>
                </a:xfrm>
                <a:custGeom>
                  <a:rect b="b" l="l" r="r" t="t"/>
                  <a:pathLst>
                    <a:path extrusionOk="0" h="171" w="147">
                      <a:moveTo>
                        <a:pt x="0" y="0"/>
                      </a:moveTo>
                      <a:lnTo>
                        <a:pt x="31" y="0"/>
                      </a:lnTo>
                      <a:lnTo>
                        <a:pt x="31" y="132"/>
                      </a:lnTo>
                      <a:lnTo>
                        <a:pt x="32" y="132"/>
                      </a:lnTo>
                      <a:lnTo>
                        <a:pt x="106" y="0"/>
                      </a:lnTo>
                      <a:lnTo>
                        <a:pt x="147" y="0"/>
                      </a:lnTo>
                      <a:lnTo>
                        <a:pt x="147" y="171"/>
                      </a:lnTo>
                      <a:lnTo>
                        <a:pt x="116" y="171"/>
                      </a:lnTo>
                      <a:lnTo>
                        <a:pt x="116" y="37"/>
                      </a:lnTo>
                      <a:lnTo>
                        <a:pt x="115" y="37"/>
                      </a:lnTo>
                      <a:lnTo>
                        <a:pt x="41" y="171"/>
                      </a:lnTo>
                      <a:lnTo>
                        <a:pt x="0" y="17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621" name="Google Shape;621;p28"/>
                <p:cNvSpPr/>
                <p:nvPr/>
              </p:nvSpPr>
              <p:spPr>
                <a:xfrm>
                  <a:off x="1980812" y="-749063"/>
                  <a:ext cx="132606" cy="125976"/>
                </a:xfrm>
                <a:custGeom>
                  <a:rect b="b" l="l" r="r" t="t"/>
                  <a:pathLst>
                    <a:path extrusionOk="0" h="171" w="180">
                      <a:moveTo>
                        <a:pt x="0" y="0"/>
                      </a:moveTo>
                      <a:lnTo>
                        <a:pt x="45" y="0"/>
                      </a:lnTo>
                      <a:lnTo>
                        <a:pt x="91" y="96"/>
                      </a:lnTo>
                      <a:lnTo>
                        <a:pt x="91" y="96"/>
                      </a:lnTo>
                      <a:lnTo>
                        <a:pt x="136" y="0"/>
                      </a:lnTo>
                      <a:lnTo>
                        <a:pt x="180" y="0"/>
                      </a:lnTo>
                      <a:lnTo>
                        <a:pt x="180" y="171"/>
                      </a:lnTo>
                      <a:lnTo>
                        <a:pt x="149" y="171"/>
                      </a:lnTo>
                      <a:lnTo>
                        <a:pt x="149" y="37"/>
                      </a:lnTo>
                      <a:lnTo>
                        <a:pt x="149" y="37"/>
                      </a:lnTo>
                      <a:lnTo>
                        <a:pt x="106" y="131"/>
                      </a:lnTo>
                      <a:lnTo>
                        <a:pt x="75" y="131"/>
                      </a:lnTo>
                      <a:lnTo>
                        <a:pt x="31" y="37"/>
                      </a:lnTo>
                      <a:lnTo>
                        <a:pt x="31" y="37"/>
                      </a:lnTo>
                      <a:lnTo>
                        <a:pt x="31" y="171"/>
                      </a:lnTo>
                      <a:lnTo>
                        <a:pt x="0" y="17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622" name="Google Shape;622;p28"/>
                <p:cNvSpPr/>
                <p:nvPr/>
              </p:nvSpPr>
              <p:spPr>
                <a:xfrm>
                  <a:off x="2142149" y="-751273"/>
                  <a:ext cx="105348" cy="129659"/>
                </a:xfrm>
                <a:custGeom>
                  <a:rect b="b" l="l" r="r" t="t"/>
                  <a:pathLst>
                    <a:path extrusionOk="0" h="166" w="135">
                      <a:moveTo>
                        <a:pt x="55" y="166"/>
                      </a:moveTo>
                      <a:cubicBezTo>
                        <a:pt x="37" y="166"/>
                        <a:pt x="23" y="162"/>
                        <a:pt x="14" y="153"/>
                      </a:cubicBezTo>
                      <a:cubicBezTo>
                        <a:pt x="5" y="145"/>
                        <a:pt x="0" y="133"/>
                        <a:pt x="0" y="118"/>
                      </a:cubicBezTo>
                      <a:cubicBezTo>
                        <a:pt x="0" y="102"/>
                        <a:pt x="6" y="89"/>
                        <a:pt x="16" y="80"/>
                      </a:cubicBezTo>
                      <a:cubicBezTo>
                        <a:pt x="27" y="71"/>
                        <a:pt x="45" y="66"/>
                        <a:pt x="69" y="66"/>
                      </a:cubicBezTo>
                      <a:cubicBezTo>
                        <a:pt x="106" y="66"/>
                        <a:pt x="106" y="66"/>
                        <a:pt x="106" y="66"/>
                      </a:cubicBezTo>
                      <a:cubicBezTo>
                        <a:pt x="106" y="57"/>
                        <a:pt x="106" y="57"/>
                        <a:pt x="106" y="57"/>
                      </a:cubicBezTo>
                      <a:cubicBezTo>
                        <a:pt x="106" y="47"/>
                        <a:pt x="104" y="39"/>
                        <a:pt x="98" y="34"/>
                      </a:cubicBezTo>
                      <a:cubicBezTo>
                        <a:pt x="93" y="29"/>
                        <a:pt x="84" y="27"/>
                        <a:pt x="71" y="27"/>
                      </a:cubicBezTo>
                      <a:cubicBezTo>
                        <a:pt x="59" y="27"/>
                        <a:pt x="51" y="29"/>
                        <a:pt x="46" y="33"/>
                      </a:cubicBezTo>
                      <a:cubicBezTo>
                        <a:pt x="40" y="37"/>
                        <a:pt x="37" y="42"/>
                        <a:pt x="36" y="48"/>
                      </a:cubicBezTo>
                      <a:cubicBezTo>
                        <a:pt x="7" y="48"/>
                        <a:pt x="7" y="48"/>
                        <a:pt x="7" y="48"/>
                      </a:cubicBezTo>
                      <a:cubicBezTo>
                        <a:pt x="7" y="41"/>
                        <a:pt x="9" y="35"/>
                        <a:pt x="12" y="29"/>
                      </a:cubicBezTo>
                      <a:cubicBezTo>
                        <a:pt x="15" y="23"/>
                        <a:pt x="19" y="18"/>
                        <a:pt x="24" y="14"/>
                      </a:cubicBezTo>
                      <a:cubicBezTo>
                        <a:pt x="29" y="10"/>
                        <a:pt x="36" y="6"/>
                        <a:pt x="44" y="4"/>
                      </a:cubicBezTo>
                      <a:cubicBezTo>
                        <a:pt x="52" y="1"/>
                        <a:pt x="61" y="0"/>
                        <a:pt x="71" y="0"/>
                      </a:cubicBezTo>
                      <a:cubicBezTo>
                        <a:pt x="93" y="0"/>
                        <a:pt x="109" y="5"/>
                        <a:pt x="120" y="15"/>
                      </a:cubicBezTo>
                      <a:cubicBezTo>
                        <a:pt x="130" y="25"/>
                        <a:pt x="135" y="40"/>
                        <a:pt x="135" y="59"/>
                      </a:cubicBezTo>
                      <a:cubicBezTo>
                        <a:pt x="135" y="164"/>
                        <a:pt x="135" y="164"/>
                        <a:pt x="135" y="164"/>
                      </a:cubicBezTo>
                      <a:cubicBezTo>
                        <a:pt x="113" y="164"/>
                        <a:pt x="113" y="164"/>
                        <a:pt x="113" y="164"/>
                      </a:cubicBezTo>
                      <a:cubicBezTo>
                        <a:pt x="109" y="139"/>
                        <a:pt x="109" y="139"/>
                        <a:pt x="109" y="139"/>
                      </a:cubicBezTo>
                      <a:cubicBezTo>
                        <a:pt x="109" y="139"/>
                        <a:pt x="109" y="139"/>
                        <a:pt x="109" y="139"/>
                      </a:cubicBezTo>
                      <a:cubicBezTo>
                        <a:pt x="95" y="157"/>
                        <a:pt x="78" y="166"/>
                        <a:pt x="55" y="166"/>
                      </a:cubicBezTo>
                      <a:close/>
                      <a:moveTo>
                        <a:pt x="58" y="140"/>
                      </a:moveTo>
                      <a:cubicBezTo>
                        <a:pt x="65" y="140"/>
                        <a:pt x="71" y="139"/>
                        <a:pt x="77" y="136"/>
                      </a:cubicBezTo>
                      <a:cubicBezTo>
                        <a:pt x="83" y="134"/>
                        <a:pt x="88" y="131"/>
                        <a:pt x="92" y="127"/>
                      </a:cubicBezTo>
                      <a:cubicBezTo>
                        <a:pt x="97" y="123"/>
                        <a:pt x="100" y="118"/>
                        <a:pt x="103" y="113"/>
                      </a:cubicBezTo>
                      <a:cubicBezTo>
                        <a:pt x="105" y="108"/>
                        <a:pt x="106" y="102"/>
                        <a:pt x="106" y="96"/>
                      </a:cubicBezTo>
                      <a:cubicBezTo>
                        <a:pt x="106" y="90"/>
                        <a:pt x="106" y="90"/>
                        <a:pt x="106" y="90"/>
                      </a:cubicBezTo>
                      <a:cubicBezTo>
                        <a:pt x="71" y="90"/>
                        <a:pt x="71" y="90"/>
                        <a:pt x="71" y="90"/>
                      </a:cubicBezTo>
                      <a:cubicBezTo>
                        <a:pt x="56" y="90"/>
                        <a:pt x="45" y="93"/>
                        <a:pt x="39" y="98"/>
                      </a:cubicBezTo>
                      <a:cubicBezTo>
                        <a:pt x="33" y="103"/>
                        <a:pt x="30" y="110"/>
                        <a:pt x="30" y="118"/>
                      </a:cubicBezTo>
                      <a:cubicBezTo>
                        <a:pt x="30" y="124"/>
                        <a:pt x="33" y="130"/>
                        <a:pt x="37" y="134"/>
                      </a:cubicBezTo>
                      <a:cubicBezTo>
                        <a:pt x="42" y="138"/>
                        <a:pt x="49" y="140"/>
                        <a:pt x="58" y="14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623" name="Google Shape;623;p28"/>
                <p:cNvSpPr/>
                <p:nvPr/>
              </p:nvSpPr>
              <p:spPr>
                <a:xfrm>
                  <a:off x="2263705" y="-749063"/>
                  <a:ext cx="103138" cy="125976"/>
                </a:xfrm>
                <a:custGeom>
                  <a:rect b="b" l="l" r="r" t="t"/>
                  <a:pathLst>
                    <a:path extrusionOk="0" h="171" w="140">
                      <a:moveTo>
                        <a:pt x="55" y="28"/>
                      </a:moveTo>
                      <a:lnTo>
                        <a:pt x="0" y="28"/>
                      </a:lnTo>
                      <a:lnTo>
                        <a:pt x="0" y="0"/>
                      </a:lnTo>
                      <a:lnTo>
                        <a:pt x="140" y="0"/>
                      </a:lnTo>
                      <a:lnTo>
                        <a:pt x="140" y="28"/>
                      </a:lnTo>
                      <a:lnTo>
                        <a:pt x="86" y="28"/>
                      </a:lnTo>
                      <a:lnTo>
                        <a:pt x="86" y="171"/>
                      </a:lnTo>
                      <a:lnTo>
                        <a:pt x="55" y="171"/>
                      </a:lnTo>
                      <a:lnTo>
                        <a:pt x="55" y="28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624" name="Google Shape;624;p28"/>
                <p:cNvSpPr/>
                <p:nvPr/>
              </p:nvSpPr>
              <p:spPr>
                <a:xfrm>
                  <a:off x="2377156" y="-751273"/>
                  <a:ext cx="111978" cy="129659"/>
                </a:xfrm>
                <a:custGeom>
                  <a:rect b="b" l="l" r="r" t="t"/>
                  <a:pathLst>
                    <a:path extrusionOk="0" h="166" w="144">
                      <a:moveTo>
                        <a:pt x="74" y="166"/>
                      </a:moveTo>
                      <a:cubicBezTo>
                        <a:pt x="62" y="166"/>
                        <a:pt x="52" y="164"/>
                        <a:pt x="43" y="161"/>
                      </a:cubicBezTo>
                      <a:cubicBezTo>
                        <a:pt x="34" y="157"/>
                        <a:pt x="26" y="152"/>
                        <a:pt x="20" y="145"/>
                      </a:cubicBezTo>
                      <a:cubicBezTo>
                        <a:pt x="13" y="139"/>
                        <a:pt x="8" y="130"/>
                        <a:pt x="5" y="121"/>
                      </a:cubicBezTo>
                      <a:cubicBezTo>
                        <a:pt x="2" y="111"/>
                        <a:pt x="0" y="100"/>
                        <a:pt x="0" y="88"/>
                      </a:cubicBezTo>
                      <a:cubicBezTo>
                        <a:pt x="0" y="79"/>
                        <a:pt x="0" y="79"/>
                        <a:pt x="0" y="79"/>
                      </a:cubicBezTo>
                      <a:cubicBezTo>
                        <a:pt x="0" y="66"/>
                        <a:pt x="2" y="55"/>
                        <a:pt x="5" y="45"/>
                      </a:cubicBezTo>
                      <a:cubicBezTo>
                        <a:pt x="8" y="36"/>
                        <a:pt x="13" y="27"/>
                        <a:pt x="20" y="21"/>
                      </a:cubicBezTo>
                      <a:cubicBezTo>
                        <a:pt x="26" y="14"/>
                        <a:pt x="34" y="9"/>
                        <a:pt x="42" y="6"/>
                      </a:cubicBezTo>
                      <a:cubicBezTo>
                        <a:pt x="51" y="2"/>
                        <a:pt x="61" y="0"/>
                        <a:pt x="72" y="0"/>
                      </a:cubicBezTo>
                      <a:cubicBezTo>
                        <a:pt x="83" y="0"/>
                        <a:pt x="93" y="2"/>
                        <a:pt x="102" y="6"/>
                      </a:cubicBezTo>
                      <a:cubicBezTo>
                        <a:pt x="111" y="9"/>
                        <a:pt x="118" y="14"/>
                        <a:pt x="125" y="21"/>
                      </a:cubicBezTo>
                      <a:cubicBezTo>
                        <a:pt x="131" y="28"/>
                        <a:pt x="136" y="36"/>
                        <a:pt x="139" y="46"/>
                      </a:cubicBezTo>
                      <a:cubicBezTo>
                        <a:pt x="143" y="56"/>
                        <a:pt x="144" y="68"/>
                        <a:pt x="144" y="81"/>
                      </a:cubicBezTo>
                      <a:cubicBezTo>
                        <a:pt x="144" y="92"/>
                        <a:pt x="144" y="92"/>
                        <a:pt x="144" y="92"/>
                      </a:cubicBezTo>
                      <a:cubicBezTo>
                        <a:pt x="30" y="92"/>
                        <a:pt x="30" y="92"/>
                        <a:pt x="30" y="92"/>
                      </a:cubicBezTo>
                      <a:cubicBezTo>
                        <a:pt x="30" y="107"/>
                        <a:pt x="34" y="119"/>
                        <a:pt x="42" y="127"/>
                      </a:cubicBezTo>
                      <a:cubicBezTo>
                        <a:pt x="49" y="136"/>
                        <a:pt x="59" y="140"/>
                        <a:pt x="72" y="140"/>
                      </a:cubicBezTo>
                      <a:cubicBezTo>
                        <a:pt x="82" y="140"/>
                        <a:pt x="91" y="138"/>
                        <a:pt x="98" y="134"/>
                      </a:cubicBezTo>
                      <a:cubicBezTo>
                        <a:pt x="104" y="130"/>
                        <a:pt x="109" y="124"/>
                        <a:pt x="113" y="115"/>
                      </a:cubicBezTo>
                      <a:cubicBezTo>
                        <a:pt x="143" y="115"/>
                        <a:pt x="143" y="115"/>
                        <a:pt x="143" y="115"/>
                      </a:cubicBezTo>
                      <a:cubicBezTo>
                        <a:pt x="139" y="132"/>
                        <a:pt x="131" y="145"/>
                        <a:pt x="119" y="153"/>
                      </a:cubicBezTo>
                      <a:cubicBezTo>
                        <a:pt x="107" y="162"/>
                        <a:pt x="92" y="166"/>
                        <a:pt x="74" y="166"/>
                      </a:cubicBezTo>
                      <a:close/>
                      <a:moveTo>
                        <a:pt x="72" y="27"/>
                      </a:moveTo>
                      <a:cubicBezTo>
                        <a:pt x="60" y="27"/>
                        <a:pt x="50" y="30"/>
                        <a:pt x="43" y="37"/>
                      </a:cubicBezTo>
                      <a:cubicBezTo>
                        <a:pt x="36" y="44"/>
                        <a:pt x="32" y="55"/>
                        <a:pt x="30" y="68"/>
                      </a:cubicBezTo>
                      <a:cubicBezTo>
                        <a:pt x="114" y="68"/>
                        <a:pt x="114" y="68"/>
                        <a:pt x="114" y="68"/>
                      </a:cubicBezTo>
                      <a:cubicBezTo>
                        <a:pt x="112" y="40"/>
                        <a:pt x="98" y="27"/>
                        <a:pt x="72" y="2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625" name="Google Shape;625;p28"/>
                <p:cNvSpPr/>
                <p:nvPr/>
              </p:nvSpPr>
              <p:spPr>
                <a:xfrm>
                  <a:off x="2502395" y="-749063"/>
                  <a:ext cx="114188" cy="127449"/>
                </a:xfrm>
                <a:custGeom>
                  <a:rect b="b" l="l" r="r" t="t"/>
                  <a:pathLst>
                    <a:path extrusionOk="0" h="163" w="146">
                      <a:moveTo>
                        <a:pt x="0" y="137"/>
                      </a:moveTo>
                      <a:cubicBezTo>
                        <a:pt x="4" y="137"/>
                        <a:pt x="4" y="137"/>
                        <a:pt x="4" y="137"/>
                      </a:cubicBezTo>
                      <a:cubicBezTo>
                        <a:pt x="11" y="137"/>
                        <a:pt x="15" y="135"/>
                        <a:pt x="19" y="131"/>
                      </a:cubicBezTo>
                      <a:cubicBezTo>
                        <a:pt x="23" y="127"/>
                        <a:pt x="25" y="121"/>
                        <a:pt x="27" y="113"/>
                      </a:cubicBezTo>
                      <a:cubicBezTo>
                        <a:pt x="28" y="106"/>
                        <a:pt x="29" y="96"/>
                        <a:pt x="30" y="86"/>
                      </a:cubicBezTo>
                      <a:cubicBezTo>
                        <a:pt x="30" y="75"/>
                        <a:pt x="30" y="63"/>
                        <a:pt x="30" y="50"/>
                      </a:cubicBezTo>
                      <a:cubicBezTo>
                        <a:pt x="30" y="0"/>
                        <a:pt x="30" y="0"/>
                        <a:pt x="30" y="0"/>
                      </a:cubicBezTo>
                      <a:cubicBezTo>
                        <a:pt x="146" y="0"/>
                        <a:pt x="146" y="0"/>
                        <a:pt x="146" y="0"/>
                      </a:cubicBezTo>
                      <a:cubicBezTo>
                        <a:pt x="146" y="161"/>
                        <a:pt x="146" y="161"/>
                        <a:pt x="146" y="161"/>
                      </a:cubicBezTo>
                      <a:cubicBezTo>
                        <a:pt x="117" y="161"/>
                        <a:pt x="117" y="161"/>
                        <a:pt x="117" y="161"/>
                      </a:cubicBezTo>
                      <a:cubicBezTo>
                        <a:pt x="117" y="26"/>
                        <a:pt x="117" y="26"/>
                        <a:pt x="117" y="26"/>
                      </a:cubicBezTo>
                      <a:cubicBezTo>
                        <a:pt x="59" y="26"/>
                        <a:pt x="59" y="26"/>
                        <a:pt x="59" y="26"/>
                      </a:cubicBezTo>
                      <a:cubicBezTo>
                        <a:pt x="59" y="50"/>
                        <a:pt x="59" y="50"/>
                        <a:pt x="59" y="50"/>
                      </a:cubicBezTo>
                      <a:cubicBezTo>
                        <a:pt x="59" y="64"/>
                        <a:pt x="59" y="79"/>
                        <a:pt x="58" y="92"/>
                      </a:cubicBezTo>
                      <a:cubicBezTo>
                        <a:pt x="57" y="106"/>
                        <a:pt x="55" y="118"/>
                        <a:pt x="52" y="129"/>
                      </a:cubicBezTo>
                      <a:cubicBezTo>
                        <a:pt x="49" y="139"/>
                        <a:pt x="43" y="148"/>
                        <a:pt x="36" y="154"/>
                      </a:cubicBezTo>
                      <a:cubicBezTo>
                        <a:pt x="28" y="160"/>
                        <a:pt x="18" y="163"/>
                        <a:pt x="4" y="163"/>
                      </a:cubicBezTo>
                      <a:cubicBezTo>
                        <a:pt x="0" y="163"/>
                        <a:pt x="0" y="163"/>
                        <a:pt x="0" y="163"/>
                      </a:cubicBezTo>
                      <a:lnTo>
                        <a:pt x="0" y="137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626" name="Google Shape;626;p28"/>
                <p:cNvSpPr/>
                <p:nvPr/>
              </p:nvSpPr>
              <p:spPr>
                <a:xfrm>
                  <a:off x="2643104" y="-749063"/>
                  <a:ext cx="99454" cy="125976"/>
                </a:xfrm>
                <a:custGeom>
                  <a:rect b="b" l="l" r="r" t="t"/>
                  <a:pathLst>
                    <a:path extrusionOk="0" h="161" w="128">
                      <a:moveTo>
                        <a:pt x="36" y="99"/>
                      </a:moveTo>
                      <a:cubicBezTo>
                        <a:pt x="25" y="95"/>
                        <a:pt x="18" y="89"/>
                        <a:pt x="13" y="81"/>
                      </a:cubicBezTo>
                      <a:cubicBezTo>
                        <a:pt x="8" y="73"/>
                        <a:pt x="6" y="64"/>
                        <a:pt x="6" y="53"/>
                      </a:cubicBezTo>
                      <a:cubicBezTo>
                        <a:pt x="6" y="36"/>
                        <a:pt x="11" y="23"/>
                        <a:pt x="22" y="14"/>
                      </a:cubicBezTo>
                      <a:cubicBezTo>
                        <a:pt x="32" y="4"/>
                        <a:pt x="49" y="0"/>
                        <a:pt x="74" y="0"/>
                      </a:cubicBezTo>
                      <a:cubicBezTo>
                        <a:pt x="128" y="0"/>
                        <a:pt x="128" y="0"/>
                        <a:pt x="128" y="0"/>
                      </a:cubicBezTo>
                      <a:cubicBezTo>
                        <a:pt x="128" y="161"/>
                        <a:pt x="128" y="161"/>
                        <a:pt x="128" y="161"/>
                      </a:cubicBezTo>
                      <a:cubicBezTo>
                        <a:pt x="99" y="161"/>
                        <a:pt x="99" y="161"/>
                        <a:pt x="99" y="161"/>
                      </a:cubicBezTo>
                      <a:cubicBezTo>
                        <a:pt x="99" y="105"/>
                        <a:pt x="99" y="105"/>
                        <a:pt x="99" y="105"/>
                      </a:cubicBezTo>
                      <a:cubicBezTo>
                        <a:pt x="74" y="105"/>
                        <a:pt x="74" y="105"/>
                        <a:pt x="74" y="105"/>
                      </a:cubicBezTo>
                      <a:cubicBezTo>
                        <a:pt x="72" y="105"/>
                        <a:pt x="70" y="105"/>
                        <a:pt x="68" y="105"/>
                      </a:cubicBezTo>
                      <a:cubicBezTo>
                        <a:pt x="67" y="105"/>
                        <a:pt x="65" y="104"/>
                        <a:pt x="63" y="104"/>
                      </a:cubicBezTo>
                      <a:cubicBezTo>
                        <a:pt x="32" y="161"/>
                        <a:pt x="32" y="161"/>
                        <a:pt x="32" y="161"/>
                      </a:cubicBezTo>
                      <a:cubicBezTo>
                        <a:pt x="0" y="161"/>
                        <a:pt x="0" y="161"/>
                        <a:pt x="0" y="161"/>
                      </a:cubicBezTo>
                      <a:lnTo>
                        <a:pt x="36" y="99"/>
                      </a:lnTo>
                      <a:close/>
                      <a:moveTo>
                        <a:pt x="36" y="53"/>
                      </a:moveTo>
                      <a:cubicBezTo>
                        <a:pt x="36" y="61"/>
                        <a:pt x="39" y="67"/>
                        <a:pt x="45" y="72"/>
                      </a:cubicBezTo>
                      <a:cubicBezTo>
                        <a:pt x="50" y="76"/>
                        <a:pt x="60" y="78"/>
                        <a:pt x="75" y="78"/>
                      </a:cubicBezTo>
                      <a:cubicBezTo>
                        <a:pt x="99" y="78"/>
                        <a:pt x="99" y="78"/>
                        <a:pt x="99" y="78"/>
                      </a:cubicBezTo>
                      <a:cubicBezTo>
                        <a:pt x="99" y="26"/>
                        <a:pt x="99" y="26"/>
                        <a:pt x="99" y="26"/>
                      </a:cubicBezTo>
                      <a:cubicBezTo>
                        <a:pt x="75" y="26"/>
                        <a:pt x="75" y="26"/>
                        <a:pt x="75" y="26"/>
                      </a:cubicBezTo>
                      <a:cubicBezTo>
                        <a:pt x="60" y="26"/>
                        <a:pt x="50" y="28"/>
                        <a:pt x="44" y="33"/>
                      </a:cubicBezTo>
                      <a:cubicBezTo>
                        <a:pt x="39" y="37"/>
                        <a:pt x="36" y="44"/>
                        <a:pt x="36" y="53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</p:grpSp>
        </p:grp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9_Логотипы компаний">
  <p:cSld name="9_Логотипы компаний">
    <p:spTree>
      <p:nvGrpSpPr>
        <p:cNvPr id="627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p29"/>
          <p:cNvSpPr txBox="1"/>
          <p:nvPr>
            <p:ph type="title"/>
          </p:nvPr>
        </p:nvSpPr>
        <p:spPr>
          <a:xfrm>
            <a:off x="254001" y="475192"/>
            <a:ext cx="11099800" cy="6762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9" name="Google Shape;629;p29"/>
          <p:cNvSpPr txBox="1"/>
          <p:nvPr>
            <p:ph idx="1" type="subTitle"/>
          </p:nvPr>
        </p:nvSpPr>
        <p:spPr>
          <a:xfrm>
            <a:off x="254001" y="140267"/>
            <a:ext cx="6426926" cy="334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lvl="2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lvl="3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  <p:sp>
        <p:nvSpPr>
          <p:cNvPr id="630" name="Google Shape;630;p29"/>
          <p:cNvSpPr/>
          <p:nvPr>
            <p:ph idx="2" type="pic"/>
          </p:nvPr>
        </p:nvSpPr>
        <p:spPr>
          <a:xfrm>
            <a:off x="550618" y="1266936"/>
            <a:ext cx="2091600" cy="1061725"/>
          </a:xfrm>
          <a:prstGeom prst="rect">
            <a:avLst/>
          </a:prstGeom>
          <a:noFill/>
          <a:ln>
            <a:noFill/>
          </a:ln>
        </p:spPr>
      </p:sp>
      <p:sp>
        <p:nvSpPr>
          <p:cNvPr id="631" name="Google Shape;631;p29"/>
          <p:cNvSpPr/>
          <p:nvPr>
            <p:ph idx="3" type="pic"/>
          </p:nvPr>
        </p:nvSpPr>
        <p:spPr>
          <a:xfrm>
            <a:off x="550618" y="2499042"/>
            <a:ext cx="2091600" cy="1061725"/>
          </a:xfrm>
          <a:prstGeom prst="rect">
            <a:avLst/>
          </a:prstGeom>
          <a:noFill/>
          <a:ln>
            <a:noFill/>
          </a:ln>
        </p:spPr>
      </p:sp>
      <p:sp>
        <p:nvSpPr>
          <p:cNvPr id="632" name="Google Shape;632;p29"/>
          <p:cNvSpPr/>
          <p:nvPr>
            <p:ph idx="4" type="pic"/>
          </p:nvPr>
        </p:nvSpPr>
        <p:spPr>
          <a:xfrm>
            <a:off x="550618" y="3731148"/>
            <a:ext cx="2091600" cy="1061725"/>
          </a:xfrm>
          <a:prstGeom prst="rect">
            <a:avLst/>
          </a:prstGeom>
          <a:noFill/>
          <a:ln>
            <a:noFill/>
          </a:ln>
        </p:spPr>
      </p:sp>
      <p:sp>
        <p:nvSpPr>
          <p:cNvPr id="633" name="Google Shape;633;p29"/>
          <p:cNvSpPr/>
          <p:nvPr>
            <p:ph idx="5" type="pic"/>
          </p:nvPr>
        </p:nvSpPr>
        <p:spPr>
          <a:xfrm>
            <a:off x="550618" y="4963253"/>
            <a:ext cx="2091600" cy="1061725"/>
          </a:xfrm>
          <a:prstGeom prst="rect">
            <a:avLst/>
          </a:prstGeom>
          <a:noFill/>
          <a:ln>
            <a:noFill/>
          </a:ln>
        </p:spPr>
      </p:sp>
      <p:sp>
        <p:nvSpPr>
          <p:cNvPr id="634" name="Google Shape;634;p29"/>
          <p:cNvSpPr/>
          <p:nvPr>
            <p:ph idx="6" type="pic"/>
          </p:nvPr>
        </p:nvSpPr>
        <p:spPr>
          <a:xfrm>
            <a:off x="2800348" y="1266936"/>
            <a:ext cx="2091600" cy="1061725"/>
          </a:xfrm>
          <a:prstGeom prst="rect">
            <a:avLst/>
          </a:prstGeom>
          <a:noFill/>
          <a:ln>
            <a:noFill/>
          </a:ln>
        </p:spPr>
      </p:sp>
      <p:sp>
        <p:nvSpPr>
          <p:cNvPr id="635" name="Google Shape;635;p29"/>
          <p:cNvSpPr/>
          <p:nvPr>
            <p:ph idx="7" type="pic"/>
          </p:nvPr>
        </p:nvSpPr>
        <p:spPr>
          <a:xfrm>
            <a:off x="2800348" y="2499042"/>
            <a:ext cx="2091600" cy="1061725"/>
          </a:xfrm>
          <a:prstGeom prst="rect">
            <a:avLst/>
          </a:prstGeom>
          <a:noFill/>
          <a:ln>
            <a:noFill/>
          </a:ln>
        </p:spPr>
      </p:sp>
      <p:sp>
        <p:nvSpPr>
          <p:cNvPr id="636" name="Google Shape;636;p29"/>
          <p:cNvSpPr/>
          <p:nvPr>
            <p:ph idx="8" type="pic"/>
          </p:nvPr>
        </p:nvSpPr>
        <p:spPr>
          <a:xfrm>
            <a:off x="2800348" y="3731148"/>
            <a:ext cx="2091600" cy="1061725"/>
          </a:xfrm>
          <a:prstGeom prst="rect">
            <a:avLst/>
          </a:prstGeom>
          <a:noFill/>
          <a:ln>
            <a:noFill/>
          </a:ln>
        </p:spPr>
      </p:sp>
      <p:sp>
        <p:nvSpPr>
          <p:cNvPr id="637" name="Google Shape;637;p29"/>
          <p:cNvSpPr/>
          <p:nvPr>
            <p:ph idx="9" type="pic"/>
          </p:nvPr>
        </p:nvSpPr>
        <p:spPr>
          <a:xfrm>
            <a:off x="2800348" y="4963253"/>
            <a:ext cx="2091600" cy="1061725"/>
          </a:xfrm>
          <a:prstGeom prst="rect">
            <a:avLst/>
          </a:prstGeom>
          <a:noFill/>
          <a:ln>
            <a:noFill/>
          </a:ln>
        </p:spPr>
      </p:sp>
      <p:sp>
        <p:nvSpPr>
          <p:cNvPr id="638" name="Google Shape;638;p29"/>
          <p:cNvSpPr/>
          <p:nvPr>
            <p:ph idx="13" type="pic"/>
          </p:nvPr>
        </p:nvSpPr>
        <p:spPr>
          <a:xfrm>
            <a:off x="5050078" y="1266936"/>
            <a:ext cx="2091600" cy="1061725"/>
          </a:xfrm>
          <a:prstGeom prst="rect">
            <a:avLst/>
          </a:prstGeom>
          <a:noFill/>
          <a:ln>
            <a:noFill/>
          </a:ln>
        </p:spPr>
      </p:sp>
      <p:sp>
        <p:nvSpPr>
          <p:cNvPr id="639" name="Google Shape;639;p29"/>
          <p:cNvSpPr/>
          <p:nvPr>
            <p:ph idx="14" type="pic"/>
          </p:nvPr>
        </p:nvSpPr>
        <p:spPr>
          <a:xfrm>
            <a:off x="5050078" y="2499042"/>
            <a:ext cx="2091600" cy="1061725"/>
          </a:xfrm>
          <a:prstGeom prst="rect">
            <a:avLst/>
          </a:prstGeom>
          <a:noFill/>
          <a:ln>
            <a:noFill/>
          </a:ln>
        </p:spPr>
      </p:sp>
      <p:sp>
        <p:nvSpPr>
          <p:cNvPr id="640" name="Google Shape;640;p29"/>
          <p:cNvSpPr/>
          <p:nvPr>
            <p:ph idx="15" type="pic"/>
          </p:nvPr>
        </p:nvSpPr>
        <p:spPr>
          <a:xfrm>
            <a:off x="5050078" y="3731148"/>
            <a:ext cx="2091600" cy="1061725"/>
          </a:xfrm>
          <a:prstGeom prst="rect">
            <a:avLst/>
          </a:prstGeom>
          <a:noFill/>
          <a:ln>
            <a:noFill/>
          </a:ln>
        </p:spPr>
      </p:sp>
      <p:sp>
        <p:nvSpPr>
          <p:cNvPr id="641" name="Google Shape;641;p29"/>
          <p:cNvSpPr/>
          <p:nvPr>
            <p:ph idx="16" type="pic"/>
          </p:nvPr>
        </p:nvSpPr>
        <p:spPr>
          <a:xfrm>
            <a:off x="5050078" y="4963253"/>
            <a:ext cx="2091600" cy="1061725"/>
          </a:xfrm>
          <a:prstGeom prst="rect">
            <a:avLst/>
          </a:prstGeom>
          <a:noFill/>
          <a:ln>
            <a:noFill/>
          </a:ln>
        </p:spPr>
      </p:sp>
      <p:sp>
        <p:nvSpPr>
          <p:cNvPr id="642" name="Google Shape;642;p29"/>
          <p:cNvSpPr/>
          <p:nvPr>
            <p:ph idx="17" type="pic"/>
          </p:nvPr>
        </p:nvSpPr>
        <p:spPr>
          <a:xfrm>
            <a:off x="7299808" y="1266936"/>
            <a:ext cx="2091600" cy="1061725"/>
          </a:xfrm>
          <a:prstGeom prst="rect">
            <a:avLst/>
          </a:prstGeom>
          <a:noFill/>
          <a:ln>
            <a:noFill/>
          </a:ln>
        </p:spPr>
      </p:sp>
      <p:sp>
        <p:nvSpPr>
          <p:cNvPr id="643" name="Google Shape;643;p29"/>
          <p:cNvSpPr/>
          <p:nvPr>
            <p:ph idx="18" type="pic"/>
          </p:nvPr>
        </p:nvSpPr>
        <p:spPr>
          <a:xfrm>
            <a:off x="7299808" y="2499042"/>
            <a:ext cx="2091600" cy="1061725"/>
          </a:xfrm>
          <a:prstGeom prst="rect">
            <a:avLst/>
          </a:prstGeom>
          <a:noFill/>
          <a:ln>
            <a:noFill/>
          </a:ln>
        </p:spPr>
      </p:sp>
      <p:sp>
        <p:nvSpPr>
          <p:cNvPr id="644" name="Google Shape;644;p29"/>
          <p:cNvSpPr/>
          <p:nvPr>
            <p:ph idx="19" type="pic"/>
          </p:nvPr>
        </p:nvSpPr>
        <p:spPr>
          <a:xfrm>
            <a:off x="7299808" y="3731148"/>
            <a:ext cx="2091600" cy="1061725"/>
          </a:xfrm>
          <a:prstGeom prst="rect">
            <a:avLst/>
          </a:prstGeom>
          <a:noFill/>
          <a:ln>
            <a:noFill/>
          </a:ln>
        </p:spPr>
      </p:sp>
      <p:sp>
        <p:nvSpPr>
          <p:cNvPr id="645" name="Google Shape;645;p29"/>
          <p:cNvSpPr/>
          <p:nvPr>
            <p:ph idx="20" type="pic"/>
          </p:nvPr>
        </p:nvSpPr>
        <p:spPr>
          <a:xfrm>
            <a:off x="7299808" y="4963253"/>
            <a:ext cx="2091600" cy="1061725"/>
          </a:xfrm>
          <a:prstGeom prst="rect">
            <a:avLst/>
          </a:prstGeom>
          <a:noFill/>
          <a:ln>
            <a:noFill/>
          </a:ln>
        </p:spPr>
      </p:sp>
      <p:sp>
        <p:nvSpPr>
          <p:cNvPr id="646" name="Google Shape;646;p29"/>
          <p:cNvSpPr/>
          <p:nvPr>
            <p:ph idx="21" type="pic"/>
          </p:nvPr>
        </p:nvSpPr>
        <p:spPr>
          <a:xfrm>
            <a:off x="9549538" y="1266936"/>
            <a:ext cx="2091600" cy="1061725"/>
          </a:xfrm>
          <a:prstGeom prst="rect">
            <a:avLst/>
          </a:prstGeom>
          <a:noFill/>
          <a:ln>
            <a:noFill/>
          </a:ln>
        </p:spPr>
      </p:sp>
      <p:sp>
        <p:nvSpPr>
          <p:cNvPr id="647" name="Google Shape;647;p29"/>
          <p:cNvSpPr/>
          <p:nvPr>
            <p:ph idx="22" type="pic"/>
          </p:nvPr>
        </p:nvSpPr>
        <p:spPr>
          <a:xfrm>
            <a:off x="9549538" y="2499042"/>
            <a:ext cx="2091600" cy="1061725"/>
          </a:xfrm>
          <a:prstGeom prst="rect">
            <a:avLst/>
          </a:prstGeom>
          <a:noFill/>
          <a:ln>
            <a:noFill/>
          </a:ln>
        </p:spPr>
      </p:sp>
      <p:sp>
        <p:nvSpPr>
          <p:cNvPr id="648" name="Google Shape;648;p29"/>
          <p:cNvSpPr/>
          <p:nvPr>
            <p:ph idx="23" type="pic"/>
          </p:nvPr>
        </p:nvSpPr>
        <p:spPr>
          <a:xfrm>
            <a:off x="9549538" y="3731148"/>
            <a:ext cx="2091600" cy="1061725"/>
          </a:xfrm>
          <a:prstGeom prst="rect">
            <a:avLst/>
          </a:prstGeom>
          <a:noFill/>
          <a:ln>
            <a:noFill/>
          </a:ln>
        </p:spPr>
      </p:sp>
      <p:sp>
        <p:nvSpPr>
          <p:cNvPr id="649" name="Google Shape;649;p29"/>
          <p:cNvSpPr/>
          <p:nvPr>
            <p:ph idx="24" type="pic"/>
          </p:nvPr>
        </p:nvSpPr>
        <p:spPr>
          <a:xfrm>
            <a:off x="9549538" y="4963253"/>
            <a:ext cx="2091600" cy="1061725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650" name="Google Shape;650;p29"/>
          <p:cNvGrpSpPr/>
          <p:nvPr/>
        </p:nvGrpSpPr>
        <p:grpSpPr>
          <a:xfrm>
            <a:off x="285749" y="6205388"/>
            <a:ext cx="11654205" cy="595461"/>
            <a:chOff x="285749" y="6205388"/>
            <a:chExt cx="11654205" cy="595461"/>
          </a:xfrm>
        </p:grpSpPr>
        <p:pic>
          <p:nvPicPr>
            <p:cNvPr id="651" name="Google Shape;651;p29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11078577" y="6285637"/>
              <a:ext cx="861377" cy="45125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52" name="Google Shape;652;p29"/>
            <p:cNvSpPr txBox="1"/>
            <p:nvPr/>
          </p:nvSpPr>
          <p:spPr>
            <a:xfrm>
              <a:off x="5388046" y="6328460"/>
              <a:ext cx="5593382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000">
                  <a:solidFill>
                    <a:srgbClr val="006EF3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Материалы являются собственностью АО «Корпорация «МСП»</a:t>
              </a:r>
              <a:br>
                <a:rPr lang="ru-RU" sz="1000">
                  <a:solidFill>
                    <a:srgbClr val="006EF3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</a:br>
              <a:r>
                <a:rPr lang="ru-RU" sz="1000">
                  <a:solidFill>
                    <a:srgbClr val="006EF3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и могут быть использованы с разрешения правообладателя</a:t>
              </a:r>
              <a:endParaRPr sz="1000">
                <a:solidFill>
                  <a:srgbClr val="006EF3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grpSp>
          <p:nvGrpSpPr>
            <p:cNvPr id="653" name="Google Shape;653;p29"/>
            <p:cNvGrpSpPr/>
            <p:nvPr/>
          </p:nvGrpSpPr>
          <p:grpSpPr>
            <a:xfrm>
              <a:off x="285749" y="6205388"/>
              <a:ext cx="2651207" cy="595461"/>
              <a:chOff x="704850" y="-1594057"/>
              <a:chExt cx="4203603" cy="944129"/>
            </a:xfrm>
          </p:grpSpPr>
          <p:sp>
            <p:nvSpPr>
              <p:cNvPr id="654" name="Google Shape;654;p29"/>
              <p:cNvSpPr/>
              <p:nvPr/>
            </p:nvSpPr>
            <p:spPr>
              <a:xfrm>
                <a:off x="3852763" y="-1219813"/>
                <a:ext cx="302046" cy="222483"/>
              </a:xfrm>
              <a:custGeom>
                <a:rect b="b" l="l" r="r" t="t"/>
                <a:pathLst>
                  <a:path extrusionOk="0" h="302" w="410">
                    <a:moveTo>
                      <a:pt x="146" y="0"/>
                    </a:moveTo>
                    <a:lnTo>
                      <a:pt x="0" y="0"/>
                    </a:lnTo>
                    <a:lnTo>
                      <a:pt x="263" y="302"/>
                    </a:lnTo>
                    <a:lnTo>
                      <a:pt x="410" y="302"/>
                    </a:lnTo>
                    <a:lnTo>
                      <a:pt x="14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655" name="Google Shape;655;p29"/>
              <p:cNvSpPr/>
              <p:nvPr/>
            </p:nvSpPr>
            <p:spPr>
              <a:xfrm>
                <a:off x="1450389" y="-1417986"/>
                <a:ext cx="655662" cy="440546"/>
              </a:xfrm>
              <a:custGeom>
                <a:rect b="b" l="l" r="r" t="t"/>
                <a:pathLst>
                  <a:path extrusionOk="0" h="565" w="841">
                    <a:moveTo>
                      <a:pt x="673" y="153"/>
                    </a:moveTo>
                    <a:cubicBezTo>
                      <a:pt x="729" y="112"/>
                      <a:pt x="752" y="59"/>
                      <a:pt x="748" y="0"/>
                    </a:cubicBezTo>
                    <a:cubicBezTo>
                      <a:pt x="642" y="0"/>
                      <a:pt x="642" y="0"/>
                      <a:pt x="642" y="0"/>
                    </a:cubicBezTo>
                    <a:cubicBezTo>
                      <a:pt x="648" y="25"/>
                      <a:pt x="643" y="51"/>
                      <a:pt x="622" y="73"/>
                    </a:cubicBezTo>
                    <a:cubicBezTo>
                      <a:pt x="598" y="97"/>
                      <a:pt x="559" y="113"/>
                      <a:pt x="524" y="117"/>
                    </a:cubicBezTo>
                    <a:cubicBezTo>
                      <a:pt x="467" y="126"/>
                      <a:pt x="249" y="123"/>
                      <a:pt x="197" y="123"/>
                    </a:cubicBezTo>
                    <a:cubicBezTo>
                      <a:pt x="197" y="213"/>
                      <a:pt x="197" y="213"/>
                      <a:pt x="197" y="213"/>
                    </a:cubicBezTo>
                    <a:cubicBezTo>
                      <a:pt x="298" y="213"/>
                      <a:pt x="396" y="213"/>
                      <a:pt x="494" y="213"/>
                    </a:cubicBezTo>
                    <a:cubicBezTo>
                      <a:pt x="661" y="214"/>
                      <a:pt x="684" y="272"/>
                      <a:pt x="681" y="337"/>
                    </a:cubicBezTo>
                    <a:cubicBezTo>
                      <a:pt x="679" y="400"/>
                      <a:pt x="639" y="434"/>
                      <a:pt x="585" y="449"/>
                    </a:cubicBezTo>
                    <a:cubicBezTo>
                      <a:pt x="462" y="480"/>
                      <a:pt x="360" y="486"/>
                      <a:pt x="213" y="445"/>
                    </a:cubicBezTo>
                    <a:cubicBezTo>
                      <a:pt x="117" y="408"/>
                      <a:pt x="102" y="323"/>
                      <a:pt x="102" y="323"/>
                    </a:cubicBezTo>
                    <a:cubicBezTo>
                      <a:pt x="6" y="324"/>
                      <a:pt x="6" y="324"/>
                      <a:pt x="6" y="324"/>
                    </a:cubicBezTo>
                    <a:cubicBezTo>
                      <a:pt x="0" y="421"/>
                      <a:pt x="88" y="516"/>
                      <a:pt x="195" y="542"/>
                    </a:cubicBezTo>
                    <a:cubicBezTo>
                      <a:pt x="288" y="565"/>
                      <a:pt x="344" y="565"/>
                      <a:pt x="440" y="565"/>
                    </a:cubicBezTo>
                    <a:cubicBezTo>
                      <a:pt x="527" y="565"/>
                      <a:pt x="617" y="551"/>
                      <a:pt x="693" y="506"/>
                    </a:cubicBezTo>
                    <a:cubicBezTo>
                      <a:pt x="811" y="436"/>
                      <a:pt x="841" y="219"/>
                      <a:pt x="673" y="15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656" name="Google Shape;656;p29"/>
              <p:cNvSpPr/>
              <p:nvPr/>
            </p:nvSpPr>
            <p:spPr>
              <a:xfrm>
                <a:off x="2793391" y="-1542488"/>
                <a:ext cx="632824" cy="588623"/>
              </a:xfrm>
              <a:custGeom>
                <a:rect b="b" l="l" r="r" t="t"/>
                <a:pathLst>
                  <a:path extrusionOk="0" h="754" w="811">
                    <a:moveTo>
                      <a:pt x="424" y="488"/>
                    </a:moveTo>
                    <a:cubicBezTo>
                      <a:pt x="113" y="0"/>
                      <a:pt x="113" y="0"/>
                      <a:pt x="11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86" y="449"/>
                      <a:pt x="286" y="449"/>
                      <a:pt x="286" y="449"/>
                    </a:cubicBezTo>
                    <a:cubicBezTo>
                      <a:pt x="306" y="481"/>
                      <a:pt x="341" y="500"/>
                      <a:pt x="378" y="500"/>
                    </a:cubicBezTo>
                    <a:cubicBezTo>
                      <a:pt x="417" y="500"/>
                      <a:pt x="417" y="500"/>
                      <a:pt x="417" y="500"/>
                    </a:cubicBezTo>
                    <a:cubicBezTo>
                      <a:pt x="392" y="543"/>
                      <a:pt x="392" y="543"/>
                      <a:pt x="392" y="543"/>
                    </a:cubicBezTo>
                    <a:cubicBezTo>
                      <a:pt x="392" y="543"/>
                      <a:pt x="392" y="543"/>
                      <a:pt x="392" y="543"/>
                    </a:cubicBezTo>
                    <a:cubicBezTo>
                      <a:pt x="356" y="605"/>
                      <a:pt x="306" y="636"/>
                      <a:pt x="249" y="634"/>
                    </a:cubicBezTo>
                    <a:cubicBezTo>
                      <a:pt x="140" y="628"/>
                      <a:pt x="131" y="552"/>
                      <a:pt x="127" y="473"/>
                    </a:cubicBezTo>
                    <a:cubicBezTo>
                      <a:pt x="127" y="262"/>
                      <a:pt x="127" y="262"/>
                      <a:pt x="127" y="262"/>
                    </a:cubicBezTo>
                    <a:cubicBezTo>
                      <a:pt x="30" y="262"/>
                      <a:pt x="30" y="262"/>
                      <a:pt x="30" y="262"/>
                    </a:cubicBezTo>
                    <a:cubicBezTo>
                      <a:pt x="30" y="473"/>
                      <a:pt x="30" y="473"/>
                      <a:pt x="30" y="473"/>
                    </a:cubicBezTo>
                    <a:cubicBezTo>
                      <a:pt x="30" y="473"/>
                      <a:pt x="30" y="473"/>
                      <a:pt x="30" y="473"/>
                    </a:cubicBezTo>
                    <a:cubicBezTo>
                      <a:pt x="29" y="595"/>
                      <a:pt x="67" y="675"/>
                      <a:pt x="154" y="707"/>
                    </a:cubicBezTo>
                    <a:cubicBezTo>
                      <a:pt x="218" y="731"/>
                      <a:pt x="357" y="754"/>
                      <a:pt x="456" y="615"/>
                    </a:cubicBezTo>
                    <a:cubicBezTo>
                      <a:pt x="497" y="557"/>
                      <a:pt x="811" y="0"/>
                      <a:pt x="811" y="0"/>
                    </a:cubicBezTo>
                    <a:cubicBezTo>
                      <a:pt x="698" y="0"/>
                      <a:pt x="698" y="0"/>
                      <a:pt x="698" y="0"/>
                    </a:cubicBezTo>
                    <a:lnTo>
                      <a:pt x="424" y="488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657" name="Google Shape;657;p29"/>
              <p:cNvSpPr/>
              <p:nvPr/>
            </p:nvSpPr>
            <p:spPr>
              <a:xfrm>
                <a:off x="704850" y="-1542488"/>
                <a:ext cx="728595" cy="544421"/>
              </a:xfrm>
              <a:custGeom>
                <a:rect b="b" l="l" r="r" t="t"/>
                <a:pathLst>
                  <a:path extrusionOk="0" h="698" w="934">
                    <a:moveTo>
                      <a:pt x="467" y="0"/>
                    </a:moveTo>
                    <a:cubicBezTo>
                      <a:pt x="675" y="410"/>
                      <a:pt x="675" y="410"/>
                      <a:pt x="675" y="410"/>
                    </a:cubicBezTo>
                    <a:cubicBezTo>
                      <a:pt x="259" y="410"/>
                      <a:pt x="259" y="410"/>
                      <a:pt x="259" y="410"/>
                    </a:cubicBezTo>
                    <a:cubicBezTo>
                      <a:pt x="467" y="0"/>
                      <a:pt x="467" y="0"/>
                      <a:pt x="467" y="0"/>
                    </a:cubicBezTo>
                    <a:cubicBezTo>
                      <a:pt x="354" y="0"/>
                      <a:pt x="354" y="0"/>
                      <a:pt x="354" y="0"/>
                    </a:cubicBezTo>
                    <a:cubicBezTo>
                      <a:pt x="0" y="698"/>
                      <a:pt x="0" y="698"/>
                      <a:pt x="0" y="698"/>
                    </a:cubicBezTo>
                    <a:cubicBezTo>
                      <a:pt x="46" y="698"/>
                      <a:pt x="46" y="698"/>
                      <a:pt x="46" y="698"/>
                    </a:cubicBezTo>
                    <a:cubicBezTo>
                      <a:pt x="87" y="698"/>
                      <a:pt x="124" y="675"/>
                      <a:pt x="143" y="639"/>
                    </a:cubicBezTo>
                    <a:cubicBezTo>
                      <a:pt x="187" y="551"/>
                      <a:pt x="187" y="551"/>
                      <a:pt x="187" y="551"/>
                    </a:cubicBezTo>
                    <a:cubicBezTo>
                      <a:pt x="200" y="527"/>
                      <a:pt x="224" y="512"/>
                      <a:pt x="251" y="512"/>
                    </a:cubicBezTo>
                    <a:cubicBezTo>
                      <a:pt x="683" y="512"/>
                      <a:pt x="683" y="512"/>
                      <a:pt x="683" y="512"/>
                    </a:cubicBezTo>
                    <a:cubicBezTo>
                      <a:pt x="710" y="512"/>
                      <a:pt x="735" y="527"/>
                      <a:pt x="747" y="551"/>
                    </a:cubicBezTo>
                    <a:cubicBezTo>
                      <a:pt x="791" y="639"/>
                      <a:pt x="791" y="639"/>
                      <a:pt x="791" y="639"/>
                    </a:cubicBezTo>
                    <a:cubicBezTo>
                      <a:pt x="810" y="675"/>
                      <a:pt x="847" y="698"/>
                      <a:pt x="888" y="698"/>
                    </a:cubicBezTo>
                    <a:cubicBezTo>
                      <a:pt x="934" y="698"/>
                      <a:pt x="934" y="698"/>
                      <a:pt x="934" y="698"/>
                    </a:cubicBezTo>
                    <a:cubicBezTo>
                      <a:pt x="580" y="0"/>
                      <a:pt x="580" y="0"/>
                      <a:pt x="580" y="0"/>
                    </a:cubicBezTo>
                    <a:lnTo>
                      <a:pt x="46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658" name="Google Shape;658;p29"/>
              <p:cNvSpPr/>
              <p:nvPr/>
            </p:nvSpPr>
            <p:spPr>
              <a:xfrm>
                <a:off x="4179121" y="-1542488"/>
                <a:ext cx="729332" cy="544421"/>
              </a:xfrm>
              <a:custGeom>
                <a:rect b="b" l="l" r="r" t="t"/>
                <a:pathLst>
                  <a:path extrusionOk="0" h="698" w="935">
                    <a:moveTo>
                      <a:pt x="467" y="0"/>
                    </a:moveTo>
                    <a:cubicBezTo>
                      <a:pt x="676" y="410"/>
                      <a:pt x="676" y="410"/>
                      <a:pt x="676" y="410"/>
                    </a:cubicBezTo>
                    <a:cubicBezTo>
                      <a:pt x="259" y="410"/>
                      <a:pt x="259" y="410"/>
                      <a:pt x="259" y="410"/>
                    </a:cubicBezTo>
                    <a:cubicBezTo>
                      <a:pt x="467" y="0"/>
                      <a:pt x="467" y="0"/>
                      <a:pt x="467" y="0"/>
                    </a:cubicBezTo>
                    <a:cubicBezTo>
                      <a:pt x="398" y="0"/>
                      <a:pt x="335" y="39"/>
                      <a:pt x="304" y="101"/>
                    </a:cubicBezTo>
                    <a:cubicBezTo>
                      <a:pt x="0" y="698"/>
                      <a:pt x="0" y="698"/>
                      <a:pt x="0" y="698"/>
                    </a:cubicBezTo>
                    <a:cubicBezTo>
                      <a:pt x="113" y="698"/>
                      <a:pt x="113" y="698"/>
                      <a:pt x="113" y="698"/>
                    </a:cubicBezTo>
                    <a:cubicBezTo>
                      <a:pt x="208" y="512"/>
                      <a:pt x="208" y="512"/>
                      <a:pt x="208" y="512"/>
                    </a:cubicBezTo>
                    <a:cubicBezTo>
                      <a:pt x="727" y="512"/>
                      <a:pt x="727" y="512"/>
                      <a:pt x="727" y="512"/>
                    </a:cubicBezTo>
                    <a:cubicBezTo>
                      <a:pt x="822" y="698"/>
                      <a:pt x="822" y="698"/>
                      <a:pt x="822" y="698"/>
                    </a:cubicBezTo>
                    <a:cubicBezTo>
                      <a:pt x="935" y="698"/>
                      <a:pt x="935" y="698"/>
                      <a:pt x="935" y="698"/>
                    </a:cubicBezTo>
                    <a:cubicBezTo>
                      <a:pt x="631" y="101"/>
                      <a:pt x="631" y="101"/>
                      <a:pt x="631" y="101"/>
                    </a:cubicBezTo>
                    <a:cubicBezTo>
                      <a:pt x="600" y="39"/>
                      <a:pt x="537" y="0"/>
                      <a:pt x="46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659" name="Google Shape;659;p29"/>
              <p:cNvSpPr/>
              <p:nvPr/>
            </p:nvSpPr>
            <p:spPr>
              <a:xfrm>
                <a:off x="3488098" y="-1542488"/>
                <a:ext cx="608513" cy="545157"/>
              </a:xfrm>
              <a:custGeom>
                <a:rect b="b" l="l" r="r" t="t"/>
                <a:pathLst>
                  <a:path extrusionOk="0" h="699" w="780">
                    <a:moveTo>
                      <a:pt x="548" y="298"/>
                    </a:moveTo>
                    <a:cubicBezTo>
                      <a:pt x="780" y="0"/>
                      <a:pt x="780" y="0"/>
                      <a:pt x="780" y="0"/>
                    </a:cubicBezTo>
                    <a:cubicBezTo>
                      <a:pt x="657" y="0"/>
                      <a:pt x="657" y="0"/>
                      <a:pt x="657" y="0"/>
                    </a:cubicBezTo>
                    <a:cubicBezTo>
                      <a:pt x="501" y="201"/>
                      <a:pt x="501" y="201"/>
                      <a:pt x="501" y="201"/>
                    </a:cubicBezTo>
                    <a:cubicBezTo>
                      <a:pt x="451" y="265"/>
                      <a:pt x="375" y="302"/>
                      <a:pt x="295" y="302"/>
                    </a:cubicBezTo>
                    <a:cubicBezTo>
                      <a:pt x="95" y="302"/>
                      <a:pt x="95" y="302"/>
                      <a:pt x="95" y="302"/>
                    </a:cubicBezTo>
                    <a:cubicBezTo>
                      <a:pt x="96" y="0"/>
                      <a:pt x="96" y="0"/>
                      <a:pt x="9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699"/>
                      <a:pt x="0" y="699"/>
                      <a:pt x="0" y="699"/>
                    </a:cubicBezTo>
                    <a:cubicBezTo>
                      <a:pt x="94" y="699"/>
                      <a:pt x="94" y="699"/>
                      <a:pt x="94" y="699"/>
                    </a:cubicBezTo>
                    <a:cubicBezTo>
                      <a:pt x="95" y="399"/>
                      <a:pt x="95" y="399"/>
                      <a:pt x="95" y="399"/>
                    </a:cubicBezTo>
                    <a:cubicBezTo>
                      <a:pt x="342" y="399"/>
                      <a:pt x="342" y="399"/>
                      <a:pt x="342" y="399"/>
                    </a:cubicBezTo>
                    <a:cubicBezTo>
                      <a:pt x="423" y="399"/>
                      <a:pt x="499" y="362"/>
                      <a:pt x="548" y="29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660" name="Google Shape;660;p29"/>
              <p:cNvSpPr/>
              <p:nvPr/>
            </p:nvSpPr>
            <p:spPr>
              <a:xfrm>
                <a:off x="2154673" y="-1542488"/>
                <a:ext cx="576098" cy="545157"/>
              </a:xfrm>
              <a:custGeom>
                <a:rect b="b" l="l" r="r" t="t"/>
                <a:pathLst>
                  <a:path extrusionOk="0" h="699" w="739">
                    <a:moveTo>
                      <a:pt x="520" y="276"/>
                    </a:moveTo>
                    <a:cubicBezTo>
                      <a:pt x="482" y="274"/>
                      <a:pt x="104" y="275"/>
                      <a:pt x="104" y="275"/>
                    </a:cubicBezTo>
                    <a:cubicBezTo>
                      <a:pt x="104" y="87"/>
                      <a:pt x="104" y="87"/>
                      <a:pt x="104" y="87"/>
                    </a:cubicBezTo>
                    <a:cubicBezTo>
                      <a:pt x="676" y="87"/>
                      <a:pt x="676" y="87"/>
                      <a:pt x="676" y="87"/>
                    </a:cubicBezTo>
                    <a:cubicBezTo>
                      <a:pt x="676" y="0"/>
                      <a:pt x="676" y="0"/>
                      <a:pt x="676" y="0"/>
                    </a:cubicBezTo>
                    <a:cubicBezTo>
                      <a:pt x="104" y="0"/>
                      <a:pt x="104" y="0"/>
                      <a:pt x="104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610"/>
                      <a:pt x="0" y="610"/>
                      <a:pt x="0" y="610"/>
                    </a:cubicBezTo>
                    <a:cubicBezTo>
                      <a:pt x="58" y="610"/>
                      <a:pt x="104" y="564"/>
                      <a:pt x="104" y="507"/>
                    </a:cubicBezTo>
                    <a:cubicBezTo>
                      <a:pt x="104" y="368"/>
                      <a:pt x="104" y="368"/>
                      <a:pt x="104" y="368"/>
                    </a:cubicBezTo>
                    <a:cubicBezTo>
                      <a:pt x="104" y="368"/>
                      <a:pt x="389" y="367"/>
                      <a:pt x="528" y="370"/>
                    </a:cubicBezTo>
                    <a:cubicBezTo>
                      <a:pt x="597" y="372"/>
                      <a:pt x="626" y="412"/>
                      <a:pt x="626" y="482"/>
                    </a:cubicBezTo>
                    <a:cubicBezTo>
                      <a:pt x="626" y="551"/>
                      <a:pt x="603" y="602"/>
                      <a:pt x="528" y="605"/>
                    </a:cubicBezTo>
                    <a:cubicBezTo>
                      <a:pt x="399" y="611"/>
                      <a:pt x="104" y="610"/>
                      <a:pt x="104" y="610"/>
                    </a:cubicBezTo>
                    <a:cubicBezTo>
                      <a:pt x="104" y="699"/>
                      <a:pt x="104" y="699"/>
                      <a:pt x="104" y="699"/>
                    </a:cubicBezTo>
                    <a:cubicBezTo>
                      <a:pt x="186" y="699"/>
                      <a:pt x="269" y="699"/>
                      <a:pt x="351" y="698"/>
                    </a:cubicBezTo>
                    <a:cubicBezTo>
                      <a:pt x="426" y="697"/>
                      <a:pt x="494" y="695"/>
                      <a:pt x="569" y="691"/>
                    </a:cubicBezTo>
                    <a:cubicBezTo>
                      <a:pt x="668" y="686"/>
                      <a:pt x="739" y="631"/>
                      <a:pt x="739" y="471"/>
                    </a:cubicBezTo>
                    <a:cubicBezTo>
                      <a:pt x="739" y="380"/>
                      <a:pt x="708" y="285"/>
                      <a:pt x="520" y="27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661" name="Google Shape;661;p29"/>
              <p:cNvSpPr/>
              <p:nvPr/>
            </p:nvSpPr>
            <p:spPr>
              <a:xfrm>
                <a:off x="1454809" y="-1594057"/>
                <a:ext cx="496535" cy="236481"/>
              </a:xfrm>
              <a:custGeom>
                <a:rect b="b" l="l" r="r" t="t"/>
                <a:pathLst>
                  <a:path extrusionOk="0" h="303" w="636">
                    <a:moveTo>
                      <a:pt x="99" y="273"/>
                    </a:moveTo>
                    <a:cubicBezTo>
                      <a:pt x="167" y="193"/>
                      <a:pt x="323" y="104"/>
                      <a:pt x="462" y="150"/>
                    </a:cubicBezTo>
                    <a:cubicBezTo>
                      <a:pt x="500" y="163"/>
                      <a:pt x="525" y="193"/>
                      <a:pt x="531" y="224"/>
                    </a:cubicBezTo>
                    <a:cubicBezTo>
                      <a:pt x="636" y="224"/>
                      <a:pt x="636" y="224"/>
                      <a:pt x="636" y="224"/>
                    </a:cubicBezTo>
                    <a:cubicBezTo>
                      <a:pt x="635" y="209"/>
                      <a:pt x="632" y="192"/>
                      <a:pt x="627" y="176"/>
                    </a:cubicBezTo>
                    <a:cubicBezTo>
                      <a:pt x="546" y="0"/>
                      <a:pt x="298" y="43"/>
                      <a:pt x="204" y="82"/>
                    </a:cubicBezTo>
                    <a:cubicBezTo>
                      <a:pt x="120" y="116"/>
                      <a:pt x="59" y="165"/>
                      <a:pt x="0" y="246"/>
                    </a:cubicBezTo>
                    <a:cubicBezTo>
                      <a:pt x="25" y="266"/>
                      <a:pt x="48" y="284"/>
                      <a:pt x="72" y="303"/>
                    </a:cubicBezTo>
                    <a:cubicBezTo>
                      <a:pt x="83" y="291"/>
                      <a:pt x="92" y="282"/>
                      <a:pt x="99" y="27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grpSp>
            <p:nvGrpSpPr>
              <p:cNvPr id="662" name="Google Shape;662;p29"/>
              <p:cNvGrpSpPr/>
              <p:nvPr/>
            </p:nvGrpSpPr>
            <p:grpSpPr>
              <a:xfrm>
                <a:off x="704850" y="-827473"/>
                <a:ext cx="2037708" cy="177545"/>
                <a:chOff x="704850" y="-751273"/>
                <a:chExt cx="2037708" cy="177545"/>
              </a:xfrm>
            </p:grpSpPr>
            <p:sp>
              <p:nvSpPr>
                <p:cNvPr id="663" name="Google Shape;663;p29"/>
                <p:cNvSpPr/>
                <p:nvPr/>
              </p:nvSpPr>
              <p:spPr>
                <a:xfrm>
                  <a:off x="704850" y="-749063"/>
                  <a:ext cx="102401" cy="125976"/>
                </a:xfrm>
                <a:custGeom>
                  <a:rect b="b" l="l" r="r" t="t"/>
                  <a:pathLst>
                    <a:path extrusionOk="0" h="171" w="139">
                      <a:moveTo>
                        <a:pt x="0" y="0"/>
                      </a:moveTo>
                      <a:lnTo>
                        <a:pt x="139" y="0"/>
                      </a:lnTo>
                      <a:lnTo>
                        <a:pt x="139" y="171"/>
                      </a:lnTo>
                      <a:lnTo>
                        <a:pt x="108" y="171"/>
                      </a:lnTo>
                      <a:lnTo>
                        <a:pt x="108" y="28"/>
                      </a:lnTo>
                      <a:lnTo>
                        <a:pt x="31" y="28"/>
                      </a:lnTo>
                      <a:lnTo>
                        <a:pt x="31" y="171"/>
                      </a:lnTo>
                      <a:lnTo>
                        <a:pt x="0" y="17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664" name="Google Shape;664;p29"/>
                <p:cNvSpPr/>
                <p:nvPr/>
              </p:nvSpPr>
              <p:spPr>
                <a:xfrm>
                  <a:off x="845559" y="-751273"/>
                  <a:ext cx="111978" cy="177545"/>
                </a:xfrm>
                <a:custGeom>
                  <a:rect b="b" l="l" r="r" t="t"/>
                  <a:pathLst>
                    <a:path extrusionOk="0" h="228" w="144">
                      <a:moveTo>
                        <a:pt x="0" y="3"/>
                      </a:moveTo>
                      <a:cubicBezTo>
                        <a:pt x="22" y="3"/>
                        <a:pt x="22" y="3"/>
                        <a:pt x="22" y="3"/>
                      </a:cubicBezTo>
                      <a:cubicBezTo>
                        <a:pt x="25" y="25"/>
                        <a:pt x="25" y="25"/>
                        <a:pt x="25" y="25"/>
                      </a:cubicBezTo>
                      <a:cubicBezTo>
                        <a:pt x="26" y="25"/>
                        <a:pt x="26" y="25"/>
                        <a:pt x="26" y="25"/>
                      </a:cubicBezTo>
                      <a:cubicBezTo>
                        <a:pt x="33" y="16"/>
                        <a:pt x="41" y="10"/>
                        <a:pt x="50" y="6"/>
                      </a:cubicBezTo>
                      <a:cubicBezTo>
                        <a:pt x="58" y="2"/>
                        <a:pt x="68" y="0"/>
                        <a:pt x="79" y="0"/>
                      </a:cubicBezTo>
                      <a:cubicBezTo>
                        <a:pt x="89" y="0"/>
                        <a:pt x="98" y="2"/>
                        <a:pt x="106" y="5"/>
                      </a:cubicBezTo>
                      <a:cubicBezTo>
                        <a:pt x="114" y="9"/>
                        <a:pt x="121" y="13"/>
                        <a:pt x="126" y="20"/>
                      </a:cubicBezTo>
                      <a:cubicBezTo>
                        <a:pt x="132" y="27"/>
                        <a:pt x="137" y="35"/>
                        <a:pt x="140" y="44"/>
                      </a:cubicBezTo>
                      <a:cubicBezTo>
                        <a:pt x="143" y="54"/>
                        <a:pt x="144" y="66"/>
                        <a:pt x="144" y="79"/>
                      </a:cubicBezTo>
                      <a:cubicBezTo>
                        <a:pt x="144" y="88"/>
                        <a:pt x="144" y="88"/>
                        <a:pt x="144" y="88"/>
                      </a:cubicBezTo>
                      <a:cubicBezTo>
                        <a:pt x="144" y="101"/>
                        <a:pt x="143" y="112"/>
                        <a:pt x="139" y="122"/>
                      </a:cubicBezTo>
                      <a:cubicBezTo>
                        <a:pt x="136" y="131"/>
                        <a:pt x="132" y="140"/>
                        <a:pt x="126" y="146"/>
                      </a:cubicBezTo>
                      <a:cubicBezTo>
                        <a:pt x="120" y="153"/>
                        <a:pt x="113" y="158"/>
                        <a:pt x="105" y="161"/>
                      </a:cubicBezTo>
                      <a:cubicBezTo>
                        <a:pt x="97" y="164"/>
                        <a:pt x="89" y="166"/>
                        <a:pt x="79" y="166"/>
                      </a:cubicBezTo>
                      <a:cubicBezTo>
                        <a:pt x="68" y="166"/>
                        <a:pt x="59" y="164"/>
                        <a:pt x="51" y="161"/>
                      </a:cubicBezTo>
                      <a:cubicBezTo>
                        <a:pt x="43" y="158"/>
                        <a:pt x="36" y="152"/>
                        <a:pt x="29" y="144"/>
                      </a:cubicBezTo>
                      <a:cubicBezTo>
                        <a:pt x="29" y="144"/>
                        <a:pt x="29" y="144"/>
                        <a:pt x="29" y="144"/>
                      </a:cubicBezTo>
                      <a:cubicBezTo>
                        <a:pt x="29" y="228"/>
                        <a:pt x="29" y="228"/>
                        <a:pt x="29" y="228"/>
                      </a:cubicBezTo>
                      <a:cubicBezTo>
                        <a:pt x="0" y="228"/>
                        <a:pt x="0" y="228"/>
                        <a:pt x="0" y="228"/>
                      </a:cubicBezTo>
                      <a:lnTo>
                        <a:pt x="0" y="3"/>
                      </a:lnTo>
                      <a:close/>
                      <a:moveTo>
                        <a:pt x="71" y="140"/>
                      </a:moveTo>
                      <a:cubicBezTo>
                        <a:pt x="84" y="140"/>
                        <a:pt x="95" y="136"/>
                        <a:pt x="103" y="127"/>
                      </a:cubicBezTo>
                      <a:cubicBezTo>
                        <a:pt x="110" y="119"/>
                        <a:pt x="114" y="105"/>
                        <a:pt x="114" y="88"/>
                      </a:cubicBezTo>
                      <a:cubicBezTo>
                        <a:pt x="114" y="79"/>
                        <a:pt x="114" y="79"/>
                        <a:pt x="114" y="79"/>
                      </a:cubicBezTo>
                      <a:cubicBezTo>
                        <a:pt x="114" y="61"/>
                        <a:pt x="110" y="48"/>
                        <a:pt x="102" y="40"/>
                      </a:cubicBezTo>
                      <a:cubicBezTo>
                        <a:pt x="95" y="31"/>
                        <a:pt x="84" y="27"/>
                        <a:pt x="71" y="27"/>
                      </a:cubicBezTo>
                      <a:cubicBezTo>
                        <a:pt x="58" y="27"/>
                        <a:pt x="48" y="31"/>
                        <a:pt x="40" y="39"/>
                      </a:cubicBezTo>
                      <a:cubicBezTo>
                        <a:pt x="32" y="48"/>
                        <a:pt x="29" y="61"/>
                        <a:pt x="29" y="79"/>
                      </a:cubicBezTo>
                      <a:cubicBezTo>
                        <a:pt x="29" y="88"/>
                        <a:pt x="29" y="88"/>
                        <a:pt x="29" y="88"/>
                      </a:cubicBezTo>
                      <a:cubicBezTo>
                        <a:pt x="29" y="105"/>
                        <a:pt x="32" y="118"/>
                        <a:pt x="40" y="127"/>
                      </a:cubicBezTo>
                      <a:cubicBezTo>
                        <a:pt x="48" y="135"/>
                        <a:pt x="58" y="140"/>
                        <a:pt x="71" y="14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665" name="Google Shape;665;p29"/>
                <p:cNvSpPr/>
                <p:nvPr/>
              </p:nvSpPr>
              <p:spPr>
                <a:xfrm>
                  <a:off x="980375" y="-751273"/>
                  <a:ext cx="112715" cy="129659"/>
                </a:xfrm>
                <a:custGeom>
                  <a:rect b="b" l="l" r="r" t="t"/>
                  <a:pathLst>
                    <a:path extrusionOk="0" h="166" w="145">
                      <a:moveTo>
                        <a:pt x="74" y="166"/>
                      </a:moveTo>
                      <a:cubicBezTo>
                        <a:pt x="63" y="166"/>
                        <a:pt x="53" y="164"/>
                        <a:pt x="43" y="161"/>
                      </a:cubicBezTo>
                      <a:cubicBezTo>
                        <a:pt x="34" y="157"/>
                        <a:pt x="27" y="152"/>
                        <a:pt x="20" y="145"/>
                      </a:cubicBezTo>
                      <a:cubicBezTo>
                        <a:pt x="14" y="139"/>
                        <a:pt x="9" y="130"/>
                        <a:pt x="5" y="121"/>
                      </a:cubicBezTo>
                      <a:cubicBezTo>
                        <a:pt x="2" y="111"/>
                        <a:pt x="0" y="100"/>
                        <a:pt x="0" y="88"/>
                      </a:cubicBezTo>
                      <a:cubicBezTo>
                        <a:pt x="0" y="79"/>
                        <a:pt x="0" y="79"/>
                        <a:pt x="0" y="79"/>
                      </a:cubicBezTo>
                      <a:cubicBezTo>
                        <a:pt x="0" y="66"/>
                        <a:pt x="2" y="55"/>
                        <a:pt x="5" y="45"/>
                      </a:cubicBezTo>
                      <a:cubicBezTo>
                        <a:pt x="9" y="36"/>
                        <a:pt x="14" y="27"/>
                        <a:pt x="20" y="21"/>
                      </a:cubicBezTo>
                      <a:cubicBezTo>
                        <a:pt x="26" y="14"/>
                        <a:pt x="34" y="9"/>
                        <a:pt x="43" y="6"/>
                      </a:cubicBezTo>
                      <a:cubicBezTo>
                        <a:pt x="52" y="2"/>
                        <a:pt x="62" y="0"/>
                        <a:pt x="73" y="0"/>
                      </a:cubicBezTo>
                      <a:cubicBezTo>
                        <a:pt x="83" y="0"/>
                        <a:pt x="93" y="2"/>
                        <a:pt x="102" y="6"/>
                      </a:cubicBezTo>
                      <a:cubicBezTo>
                        <a:pt x="111" y="9"/>
                        <a:pt x="119" y="14"/>
                        <a:pt x="125" y="21"/>
                      </a:cubicBezTo>
                      <a:cubicBezTo>
                        <a:pt x="131" y="28"/>
                        <a:pt x="136" y="36"/>
                        <a:pt x="140" y="46"/>
                      </a:cubicBezTo>
                      <a:cubicBezTo>
                        <a:pt x="143" y="56"/>
                        <a:pt x="145" y="68"/>
                        <a:pt x="145" y="81"/>
                      </a:cubicBezTo>
                      <a:cubicBezTo>
                        <a:pt x="145" y="92"/>
                        <a:pt x="145" y="92"/>
                        <a:pt x="145" y="92"/>
                      </a:cubicBezTo>
                      <a:cubicBezTo>
                        <a:pt x="30" y="92"/>
                        <a:pt x="30" y="92"/>
                        <a:pt x="30" y="92"/>
                      </a:cubicBezTo>
                      <a:cubicBezTo>
                        <a:pt x="31" y="107"/>
                        <a:pt x="35" y="119"/>
                        <a:pt x="42" y="127"/>
                      </a:cubicBezTo>
                      <a:cubicBezTo>
                        <a:pt x="50" y="136"/>
                        <a:pt x="60" y="140"/>
                        <a:pt x="73" y="140"/>
                      </a:cubicBezTo>
                      <a:cubicBezTo>
                        <a:pt x="83" y="140"/>
                        <a:pt x="91" y="138"/>
                        <a:pt x="98" y="134"/>
                      </a:cubicBezTo>
                      <a:cubicBezTo>
                        <a:pt x="105" y="130"/>
                        <a:pt x="110" y="124"/>
                        <a:pt x="113" y="115"/>
                      </a:cubicBezTo>
                      <a:cubicBezTo>
                        <a:pt x="143" y="115"/>
                        <a:pt x="143" y="115"/>
                        <a:pt x="143" y="115"/>
                      </a:cubicBezTo>
                      <a:cubicBezTo>
                        <a:pt x="139" y="132"/>
                        <a:pt x="132" y="145"/>
                        <a:pt x="120" y="153"/>
                      </a:cubicBezTo>
                      <a:cubicBezTo>
                        <a:pt x="108" y="162"/>
                        <a:pt x="93" y="166"/>
                        <a:pt x="74" y="166"/>
                      </a:cubicBezTo>
                      <a:close/>
                      <a:moveTo>
                        <a:pt x="73" y="27"/>
                      </a:moveTo>
                      <a:cubicBezTo>
                        <a:pt x="60" y="27"/>
                        <a:pt x="51" y="30"/>
                        <a:pt x="44" y="37"/>
                      </a:cubicBezTo>
                      <a:cubicBezTo>
                        <a:pt x="37" y="44"/>
                        <a:pt x="32" y="55"/>
                        <a:pt x="31" y="68"/>
                      </a:cubicBezTo>
                      <a:cubicBezTo>
                        <a:pt x="115" y="68"/>
                        <a:pt x="115" y="68"/>
                        <a:pt x="115" y="68"/>
                      </a:cubicBezTo>
                      <a:cubicBezTo>
                        <a:pt x="112" y="40"/>
                        <a:pt x="98" y="27"/>
                        <a:pt x="73" y="2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666" name="Google Shape;666;p29"/>
                <p:cNvSpPr/>
                <p:nvPr/>
              </p:nvSpPr>
              <p:spPr>
                <a:xfrm>
                  <a:off x="1105614" y="-749063"/>
                  <a:ext cx="131869" cy="157654"/>
                </a:xfrm>
                <a:custGeom>
                  <a:rect b="b" l="l" r="r" t="t"/>
                  <a:pathLst>
                    <a:path extrusionOk="0" h="202" w="169">
                      <a:moveTo>
                        <a:pt x="0" y="134"/>
                      </a:moveTo>
                      <a:cubicBezTo>
                        <a:pt x="16" y="134"/>
                        <a:pt x="16" y="134"/>
                        <a:pt x="16" y="134"/>
                      </a:cubicBezTo>
                      <a:cubicBezTo>
                        <a:pt x="19" y="129"/>
                        <a:pt x="22" y="124"/>
                        <a:pt x="25" y="119"/>
                      </a:cubicBezTo>
                      <a:cubicBezTo>
                        <a:pt x="27" y="114"/>
                        <a:pt x="29" y="108"/>
                        <a:pt x="30" y="102"/>
                      </a:cubicBezTo>
                      <a:cubicBezTo>
                        <a:pt x="31" y="95"/>
                        <a:pt x="32" y="87"/>
                        <a:pt x="33" y="79"/>
                      </a:cubicBezTo>
                      <a:cubicBezTo>
                        <a:pt x="33" y="70"/>
                        <a:pt x="34" y="60"/>
                        <a:pt x="34" y="48"/>
                      </a:cubicBezTo>
                      <a:cubicBezTo>
                        <a:pt x="34" y="0"/>
                        <a:pt x="34" y="0"/>
                        <a:pt x="34" y="0"/>
                      </a:cubicBezTo>
                      <a:cubicBezTo>
                        <a:pt x="149" y="0"/>
                        <a:pt x="149" y="0"/>
                        <a:pt x="149" y="0"/>
                      </a:cubicBezTo>
                      <a:cubicBezTo>
                        <a:pt x="149" y="134"/>
                        <a:pt x="149" y="134"/>
                        <a:pt x="149" y="134"/>
                      </a:cubicBezTo>
                      <a:cubicBezTo>
                        <a:pt x="169" y="134"/>
                        <a:pt x="169" y="134"/>
                        <a:pt x="169" y="134"/>
                      </a:cubicBezTo>
                      <a:cubicBezTo>
                        <a:pt x="169" y="202"/>
                        <a:pt x="169" y="202"/>
                        <a:pt x="169" y="202"/>
                      </a:cubicBezTo>
                      <a:cubicBezTo>
                        <a:pt x="141" y="202"/>
                        <a:pt x="141" y="202"/>
                        <a:pt x="141" y="202"/>
                      </a:cubicBezTo>
                      <a:cubicBezTo>
                        <a:pt x="141" y="161"/>
                        <a:pt x="141" y="161"/>
                        <a:pt x="141" y="161"/>
                      </a:cubicBezTo>
                      <a:cubicBezTo>
                        <a:pt x="28" y="161"/>
                        <a:pt x="28" y="161"/>
                        <a:pt x="28" y="161"/>
                      </a:cubicBezTo>
                      <a:cubicBezTo>
                        <a:pt x="28" y="202"/>
                        <a:pt x="28" y="202"/>
                        <a:pt x="28" y="202"/>
                      </a:cubicBezTo>
                      <a:cubicBezTo>
                        <a:pt x="0" y="202"/>
                        <a:pt x="0" y="202"/>
                        <a:pt x="0" y="202"/>
                      </a:cubicBezTo>
                      <a:lnTo>
                        <a:pt x="0" y="134"/>
                      </a:lnTo>
                      <a:close/>
                      <a:moveTo>
                        <a:pt x="121" y="134"/>
                      </a:moveTo>
                      <a:cubicBezTo>
                        <a:pt x="121" y="26"/>
                        <a:pt x="121" y="26"/>
                        <a:pt x="121" y="26"/>
                      </a:cubicBezTo>
                      <a:cubicBezTo>
                        <a:pt x="61" y="26"/>
                        <a:pt x="61" y="26"/>
                        <a:pt x="61" y="26"/>
                      </a:cubicBezTo>
                      <a:cubicBezTo>
                        <a:pt x="61" y="48"/>
                        <a:pt x="61" y="48"/>
                        <a:pt x="61" y="48"/>
                      </a:cubicBezTo>
                      <a:cubicBezTo>
                        <a:pt x="61" y="59"/>
                        <a:pt x="61" y="68"/>
                        <a:pt x="61" y="76"/>
                      </a:cubicBezTo>
                      <a:cubicBezTo>
                        <a:pt x="60" y="84"/>
                        <a:pt x="60" y="92"/>
                        <a:pt x="58" y="99"/>
                      </a:cubicBezTo>
                      <a:cubicBezTo>
                        <a:pt x="57" y="105"/>
                        <a:pt x="56" y="112"/>
                        <a:pt x="54" y="117"/>
                      </a:cubicBezTo>
                      <a:cubicBezTo>
                        <a:pt x="53" y="123"/>
                        <a:pt x="51" y="128"/>
                        <a:pt x="48" y="134"/>
                      </a:cubicBezTo>
                      <a:cubicBezTo>
                        <a:pt x="48" y="134"/>
                        <a:pt x="48" y="134"/>
                        <a:pt x="48" y="134"/>
                      </a:cubicBezTo>
                      <a:lnTo>
                        <a:pt x="121" y="134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667" name="Google Shape;667;p29"/>
                <p:cNvSpPr/>
                <p:nvPr/>
              </p:nvSpPr>
              <p:spPr>
                <a:xfrm>
                  <a:off x="1261057" y="-749063"/>
                  <a:ext cx="103138" cy="125976"/>
                </a:xfrm>
                <a:custGeom>
                  <a:rect b="b" l="l" r="r" t="t"/>
                  <a:pathLst>
                    <a:path extrusionOk="0" h="171" w="140">
                      <a:moveTo>
                        <a:pt x="0" y="0"/>
                      </a:moveTo>
                      <a:lnTo>
                        <a:pt x="140" y="0"/>
                      </a:lnTo>
                      <a:lnTo>
                        <a:pt x="140" y="171"/>
                      </a:lnTo>
                      <a:lnTo>
                        <a:pt x="109" y="171"/>
                      </a:lnTo>
                      <a:lnTo>
                        <a:pt x="109" y="28"/>
                      </a:lnTo>
                      <a:lnTo>
                        <a:pt x="31" y="28"/>
                      </a:lnTo>
                      <a:lnTo>
                        <a:pt x="31" y="171"/>
                      </a:lnTo>
                      <a:lnTo>
                        <a:pt x="0" y="17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668" name="Google Shape;668;p29"/>
                <p:cNvSpPr/>
                <p:nvPr/>
              </p:nvSpPr>
              <p:spPr>
                <a:xfrm>
                  <a:off x="1401030" y="-751273"/>
                  <a:ext cx="113452" cy="177545"/>
                </a:xfrm>
                <a:custGeom>
                  <a:rect b="b" l="l" r="r" t="t"/>
                  <a:pathLst>
                    <a:path extrusionOk="0" h="228" w="145">
                      <a:moveTo>
                        <a:pt x="0" y="3"/>
                      </a:moveTo>
                      <a:cubicBezTo>
                        <a:pt x="23" y="3"/>
                        <a:pt x="23" y="3"/>
                        <a:pt x="23" y="3"/>
                      </a:cubicBezTo>
                      <a:cubicBezTo>
                        <a:pt x="26" y="25"/>
                        <a:pt x="26" y="25"/>
                        <a:pt x="26" y="25"/>
                      </a:cubicBezTo>
                      <a:cubicBezTo>
                        <a:pt x="27" y="25"/>
                        <a:pt x="27" y="25"/>
                        <a:pt x="27" y="25"/>
                      </a:cubicBezTo>
                      <a:cubicBezTo>
                        <a:pt x="34" y="16"/>
                        <a:pt x="42" y="10"/>
                        <a:pt x="50" y="6"/>
                      </a:cubicBezTo>
                      <a:cubicBezTo>
                        <a:pt x="59" y="2"/>
                        <a:pt x="68" y="0"/>
                        <a:pt x="80" y="0"/>
                      </a:cubicBezTo>
                      <a:cubicBezTo>
                        <a:pt x="90" y="0"/>
                        <a:pt x="98" y="2"/>
                        <a:pt x="106" y="5"/>
                      </a:cubicBezTo>
                      <a:cubicBezTo>
                        <a:pt x="114" y="9"/>
                        <a:pt x="121" y="13"/>
                        <a:pt x="127" y="20"/>
                      </a:cubicBezTo>
                      <a:cubicBezTo>
                        <a:pt x="133" y="27"/>
                        <a:pt x="137" y="35"/>
                        <a:pt x="140" y="44"/>
                      </a:cubicBezTo>
                      <a:cubicBezTo>
                        <a:pt x="143" y="54"/>
                        <a:pt x="145" y="66"/>
                        <a:pt x="145" y="79"/>
                      </a:cubicBezTo>
                      <a:cubicBezTo>
                        <a:pt x="145" y="88"/>
                        <a:pt x="145" y="88"/>
                        <a:pt x="145" y="88"/>
                      </a:cubicBezTo>
                      <a:cubicBezTo>
                        <a:pt x="145" y="101"/>
                        <a:pt x="143" y="112"/>
                        <a:pt x="140" y="122"/>
                      </a:cubicBezTo>
                      <a:cubicBezTo>
                        <a:pt x="137" y="131"/>
                        <a:pt x="132" y="140"/>
                        <a:pt x="127" y="146"/>
                      </a:cubicBezTo>
                      <a:cubicBezTo>
                        <a:pt x="121" y="153"/>
                        <a:pt x="114" y="158"/>
                        <a:pt x="106" y="161"/>
                      </a:cubicBezTo>
                      <a:cubicBezTo>
                        <a:pt x="98" y="164"/>
                        <a:pt x="89" y="166"/>
                        <a:pt x="80" y="166"/>
                      </a:cubicBezTo>
                      <a:cubicBezTo>
                        <a:pt x="69" y="166"/>
                        <a:pt x="60" y="164"/>
                        <a:pt x="52" y="161"/>
                      </a:cubicBezTo>
                      <a:cubicBezTo>
                        <a:pt x="44" y="158"/>
                        <a:pt x="37" y="152"/>
                        <a:pt x="30" y="144"/>
                      </a:cubicBezTo>
                      <a:cubicBezTo>
                        <a:pt x="29" y="144"/>
                        <a:pt x="29" y="144"/>
                        <a:pt x="29" y="144"/>
                      </a:cubicBezTo>
                      <a:cubicBezTo>
                        <a:pt x="29" y="228"/>
                        <a:pt x="29" y="228"/>
                        <a:pt x="29" y="228"/>
                      </a:cubicBezTo>
                      <a:cubicBezTo>
                        <a:pt x="0" y="228"/>
                        <a:pt x="0" y="228"/>
                        <a:pt x="0" y="228"/>
                      </a:cubicBezTo>
                      <a:lnTo>
                        <a:pt x="0" y="3"/>
                      </a:lnTo>
                      <a:close/>
                      <a:moveTo>
                        <a:pt x="72" y="140"/>
                      </a:moveTo>
                      <a:cubicBezTo>
                        <a:pt x="85" y="140"/>
                        <a:pt x="95" y="136"/>
                        <a:pt x="103" y="127"/>
                      </a:cubicBezTo>
                      <a:cubicBezTo>
                        <a:pt x="111" y="119"/>
                        <a:pt x="115" y="105"/>
                        <a:pt x="115" y="88"/>
                      </a:cubicBezTo>
                      <a:cubicBezTo>
                        <a:pt x="115" y="79"/>
                        <a:pt x="115" y="79"/>
                        <a:pt x="115" y="79"/>
                      </a:cubicBezTo>
                      <a:cubicBezTo>
                        <a:pt x="115" y="61"/>
                        <a:pt x="111" y="48"/>
                        <a:pt x="103" y="40"/>
                      </a:cubicBezTo>
                      <a:cubicBezTo>
                        <a:pt x="95" y="31"/>
                        <a:pt x="85" y="27"/>
                        <a:pt x="72" y="27"/>
                      </a:cubicBezTo>
                      <a:cubicBezTo>
                        <a:pt x="59" y="27"/>
                        <a:pt x="49" y="31"/>
                        <a:pt x="41" y="39"/>
                      </a:cubicBezTo>
                      <a:cubicBezTo>
                        <a:pt x="33" y="48"/>
                        <a:pt x="29" y="61"/>
                        <a:pt x="29" y="79"/>
                      </a:cubicBezTo>
                      <a:cubicBezTo>
                        <a:pt x="29" y="88"/>
                        <a:pt x="29" y="88"/>
                        <a:pt x="29" y="88"/>
                      </a:cubicBezTo>
                      <a:cubicBezTo>
                        <a:pt x="29" y="105"/>
                        <a:pt x="33" y="118"/>
                        <a:pt x="41" y="127"/>
                      </a:cubicBezTo>
                      <a:cubicBezTo>
                        <a:pt x="49" y="135"/>
                        <a:pt x="59" y="140"/>
                        <a:pt x="72" y="14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669" name="Google Shape;669;p29"/>
                <p:cNvSpPr/>
                <p:nvPr/>
              </p:nvSpPr>
              <p:spPr>
                <a:xfrm>
                  <a:off x="1544687" y="-749063"/>
                  <a:ext cx="107558" cy="125976"/>
                </a:xfrm>
                <a:custGeom>
                  <a:rect b="b" l="l" r="r" t="t"/>
                  <a:pathLst>
                    <a:path extrusionOk="0" h="171" w="146">
                      <a:moveTo>
                        <a:pt x="0" y="0"/>
                      </a:moveTo>
                      <a:lnTo>
                        <a:pt x="30" y="0"/>
                      </a:lnTo>
                      <a:lnTo>
                        <a:pt x="30" y="132"/>
                      </a:lnTo>
                      <a:lnTo>
                        <a:pt x="31" y="132"/>
                      </a:lnTo>
                      <a:lnTo>
                        <a:pt x="105" y="0"/>
                      </a:lnTo>
                      <a:lnTo>
                        <a:pt x="146" y="0"/>
                      </a:lnTo>
                      <a:lnTo>
                        <a:pt x="146" y="171"/>
                      </a:lnTo>
                      <a:lnTo>
                        <a:pt x="116" y="171"/>
                      </a:lnTo>
                      <a:lnTo>
                        <a:pt x="116" y="37"/>
                      </a:lnTo>
                      <a:lnTo>
                        <a:pt x="114" y="37"/>
                      </a:lnTo>
                      <a:lnTo>
                        <a:pt x="40" y="171"/>
                      </a:lnTo>
                      <a:lnTo>
                        <a:pt x="0" y="17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670" name="Google Shape;670;p29"/>
                <p:cNvSpPr/>
                <p:nvPr/>
              </p:nvSpPr>
              <p:spPr>
                <a:xfrm>
                  <a:off x="1689816" y="-749063"/>
                  <a:ext cx="107558" cy="125976"/>
                </a:xfrm>
                <a:custGeom>
                  <a:rect b="b" l="l" r="r" t="t"/>
                  <a:pathLst>
                    <a:path extrusionOk="0" h="171" w="146">
                      <a:moveTo>
                        <a:pt x="0" y="0"/>
                      </a:moveTo>
                      <a:lnTo>
                        <a:pt x="31" y="0"/>
                      </a:lnTo>
                      <a:lnTo>
                        <a:pt x="31" y="69"/>
                      </a:lnTo>
                      <a:lnTo>
                        <a:pt x="115" y="69"/>
                      </a:lnTo>
                      <a:lnTo>
                        <a:pt x="115" y="0"/>
                      </a:lnTo>
                      <a:lnTo>
                        <a:pt x="146" y="0"/>
                      </a:lnTo>
                      <a:lnTo>
                        <a:pt x="146" y="171"/>
                      </a:lnTo>
                      <a:lnTo>
                        <a:pt x="115" y="171"/>
                      </a:lnTo>
                      <a:lnTo>
                        <a:pt x="115" y="97"/>
                      </a:lnTo>
                      <a:lnTo>
                        <a:pt x="31" y="97"/>
                      </a:lnTo>
                      <a:lnTo>
                        <a:pt x="31" y="171"/>
                      </a:lnTo>
                      <a:lnTo>
                        <a:pt x="0" y="17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671" name="Google Shape;671;p29"/>
                <p:cNvSpPr/>
                <p:nvPr/>
              </p:nvSpPr>
              <p:spPr>
                <a:xfrm>
                  <a:off x="1834946" y="-749063"/>
                  <a:ext cx="108294" cy="125976"/>
                </a:xfrm>
                <a:custGeom>
                  <a:rect b="b" l="l" r="r" t="t"/>
                  <a:pathLst>
                    <a:path extrusionOk="0" h="171" w="147">
                      <a:moveTo>
                        <a:pt x="0" y="0"/>
                      </a:moveTo>
                      <a:lnTo>
                        <a:pt x="31" y="0"/>
                      </a:lnTo>
                      <a:lnTo>
                        <a:pt x="31" y="132"/>
                      </a:lnTo>
                      <a:lnTo>
                        <a:pt x="32" y="132"/>
                      </a:lnTo>
                      <a:lnTo>
                        <a:pt x="106" y="0"/>
                      </a:lnTo>
                      <a:lnTo>
                        <a:pt x="147" y="0"/>
                      </a:lnTo>
                      <a:lnTo>
                        <a:pt x="147" y="171"/>
                      </a:lnTo>
                      <a:lnTo>
                        <a:pt x="116" y="171"/>
                      </a:lnTo>
                      <a:lnTo>
                        <a:pt x="116" y="37"/>
                      </a:lnTo>
                      <a:lnTo>
                        <a:pt x="115" y="37"/>
                      </a:lnTo>
                      <a:lnTo>
                        <a:pt x="41" y="171"/>
                      </a:lnTo>
                      <a:lnTo>
                        <a:pt x="0" y="17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672" name="Google Shape;672;p29"/>
                <p:cNvSpPr/>
                <p:nvPr/>
              </p:nvSpPr>
              <p:spPr>
                <a:xfrm>
                  <a:off x="1980812" y="-749063"/>
                  <a:ext cx="132606" cy="125976"/>
                </a:xfrm>
                <a:custGeom>
                  <a:rect b="b" l="l" r="r" t="t"/>
                  <a:pathLst>
                    <a:path extrusionOk="0" h="171" w="180">
                      <a:moveTo>
                        <a:pt x="0" y="0"/>
                      </a:moveTo>
                      <a:lnTo>
                        <a:pt x="45" y="0"/>
                      </a:lnTo>
                      <a:lnTo>
                        <a:pt x="91" y="96"/>
                      </a:lnTo>
                      <a:lnTo>
                        <a:pt x="91" y="96"/>
                      </a:lnTo>
                      <a:lnTo>
                        <a:pt x="136" y="0"/>
                      </a:lnTo>
                      <a:lnTo>
                        <a:pt x="180" y="0"/>
                      </a:lnTo>
                      <a:lnTo>
                        <a:pt x="180" y="171"/>
                      </a:lnTo>
                      <a:lnTo>
                        <a:pt x="149" y="171"/>
                      </a:lnTo>
                      <a:lnTo>
                        <a:pt x="149" y="37"/>
                      </a:lnTo>
                      <a:lnTo>
                        <a:pt x="149" y="37"/>
                      </a:lnTo>
                      <a:lnTo>
                        <a:pt x="106" y="131"/>
                      </a:lnTo>
                      <a:lnTo>
                        <a:pt x="75" y="131"/>
                      </a:lnTo>
                      <a:lnTo>
                        <a:pt x="31" y="37"/>
                      </a:lnTo>
                      <a:lnTo>
                        <a:pt x="31" y="37"/>
                      </a:lnTo>
                      <a:lnTo>
                        <a:pt x="31" y="171"/>
                      </a:lnTo>
                      <a:lnTo>
                        <a:pt x="0" y="17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673" name="Google Shape;673;p29"/>
                <p:cNvSpPr/>
                <p:nvPr/>
              </p:nvSpPr>
              <p:spPr>
                <a:xfrm>
                  <a:off x="2142149" y="-751273"/>
                  <a:ext cx="105348" cy="129659"/>
                </a:xfrm>
                <a:custGeom>
                  <a:rect b="b" l="l" r="r" t="t"/>
                  <a:pathLst>
                    <a:path extrusionOk="0" h="166" w="135">
                      <a:moveTo>
                        <a:pt x="55" y="166"/>
                      </a:moveTo>
                      <a:cubicBezTo>
                        <a:pt x="37" y="166"/>
                        <a:pt x="23" y="162"/>
                        <a:pt x="14" y="153"/>
                      </a:cubicBezTo>
                      <a:cubicBezTo>
                        <a:pt x="5" y="145"/>
                        <a:pt x="0" y="133"/>
                        <a:pt x="0" y="118"/>
                      </a:cubicBezTo>
                      <a:cubicBezTo>
                        <a:pt x="0" y="102"/>
                        <a:pt x="6" y="89"/>
                        <a:pt x="16" y="80"/>
                      </a:cubicBezTo>
                      <a:cubicBezTo>
                        <a:pt x="27" y="71"/>
                        <a:pt x="45" y="66"/>
                        <a:pt x="69" y="66"/>
                      </a:cubicBezTo>
                      <a:cubicBezTo>
                        <a:pt x="106" y="66"/>
                        <a:pt x="106" y="66"/>
                        <a:pt x="106" y="66"/>
                      </a:cubicBezTo>
                      <a:cubicBezTo>
                        <a:pt x="106" y="57"/>
                        <a:pt x="106" y="57"/>
                        <a:pt x="106" y="57"/>
                      </a:cubicBezTo>
                      <a:cubicBezTo>
                        <a:pt x="106" y="47"/>
                        <a:pt x="104" y="39"/>
                        <a:pt x="98" y="34"/>
                      </a:cubicBezTo>
                      <a:cubicBezTo>
                        <a:pt x="93" y="29"/>
                        <a:pt x="84" y="27"/>
                        <a:pt x="71" y="27"/>
                      </a:cubicBezTo>
                      <a:cubicBezTo>
                        <a:pt x="59" y="27"/>
                        <a:pt x="51" y="29"/>
                        <a:pt x="46" y="33"/>
                      </a:cubicBezTo>
                      <a:cubicBezTo>
                        <a:pt x="40" y="37"/>
                        <a:pt x="37" y="42"/>
                        <a:pt x="36" y="48"/>
                      </a:cubicBezTo>
                      <a:cubicBezTo>
                        <a:pt x="7" y="48"/>
                        <a:pt x="7" y="48"/>
                        <a:pt x="7" y="48"/>
                      </a:cubicBezTo>
                      <a:cubicBezTo>
                        <a:pt x="7" y="41"/>
                        <a:pt x="9" y="35"/>
                        <a:pt x="12" y="29"/>
                      </a:cubicBezTo>
                      <a:cubicBezTo>
                        <a:pt x="15" y="23"/>
                        <a:pt x="19" y="18"/>
                        <a:pt x="24" y="14"/>
                      </a:cubicBezTo>
                      <a:cubicBezTo>
                        <a:pt x="29" y="10"/>
                        <a:pt x="36" y="6"/>
                        <a:pt x="44" y="4"/>
                      </a:cubicBezTo>
                      <a:cubicBezTo>
                        <a:pt x="52" y="1"/>
                        <a:pt x="61" y="0"/>
                        <a:pt x="71" y="0"/>
                      </a:cubicBezTo>
                      <a:cubicBezTo>
                        <a:pt x="93" y="0"/>
                        <a:pt x="109" y="5"/>
                        <a:pt x="120" y="15"/>
                      </a:cubicBezTo>
                      <a:cubicBezTo>
                        <a:pt x="130" y="25"/>
                        <a:pt x="135" y="40"/>
                        <a:pt x="135" y="59"/>
                      </a:cubicBezTo>
                      <a:cubicBezTo>
                        <a:pt x="135" y="164"/>
                        <a:pt x="135" y="164"/>
                        <a:pt x="135" y="164"/>
                      </a:cubicBezTo>
                      <a:cubicBezTo>
                        <a:pt x="113" y="164"/>
                        <a:pt x="113" y="164"/>
                        <a:pt x="113" y="164"/>
                      </a:cubicBezTo>
                      <a:cubicBezTo>
                        <a:pt x="109" y="139"/>
                        <a:pt x="109" y="139"/>
                        <a:pt x="109" y="139"/>
                      </a:cubicBezTo>
                      <a:cubicBezTo>
                        <a:pt x="109" y="139"/>
                        <a:pt x="109" y="139"/>
                        <a:pt x="109" y="139"/>
                      </a:cubicBezTo>
                      <a:cubicBezTo>
                        <a:pt x="95" y="157"/>
                        <a:pt x="78" y="166"/>
                        <a:pt x="55" y="166"/>
                      </a:cubicBezTo>
                      <a:close/>
                      <a:moveTo>
                        <a:pt x="58" y="140"/>
                      </a:moveTo>
                      <a:cubicBezTo>
                        <a:pt x="65" y="140"/>
                        <a:pt x="71" y="139"/>
                        <a:pt x="77" y="136"/>
                      </a:cubicBezTo>
                      <a:cubicBezTo>
                        <a:pt x="83" y="134"/>
                        <a:pt x="88" y="131"/>
                        <a:pt x="92" y="127"/>
                      </a:cubicBezTo>
                      <a:cubicBezTo>
                        <a:pt x="97" y="123"/>
                        <a:pt x="100" y="118"/>
                        <a:pt x="103" y="113"/>
                      </a:cubicBezTo>
                      <a:cubicBezTo>
                        <a:pt x="105" y="108"/>
                        <a:pt x="106" y="102"/>
                        <a:pt x="106" y="96"/>
                      </a:cubicBezTo>
                      <a:cubicBezTo>
                        <a:pt x="106" y="90"/>
                        <a:pt x="106" y="90"/>
                        <a:pt x="106" y="90"/>
                      </a:cubicBezTo>
                      <a:cubicBezTo>
                        <a:pt x="71" y="90"/>
                        <a:pt x="71" y="90"/>
                        <a:pt x="71" y="90"/>
                      </a:cubicBezTo>
                      <a:cubicBezTo>
                        <a:pt x="56" y="90"/>
                        <a:pt x="45" y="93"/>
                        <a:pt x="39" y="98"/>
                      </a:cubicBezTo>
                      <a:cubicBezTo>
                        <a:pt x="33" y="103"/>
                        <a:pt x="30" y="110"/>
                        <a:pt x="30" y="118"/>
                      </a:cubicBezTo>
                      <a:cubicBezTo>
                        <a:pt x="30" y="124"/>
                        <a:pt x="33" y="130"/>
                        <a:pt x="37" y="134"/>
                      </a:cubicBezTo>
                      <a:cubicBezTo>
                        <a:pt x="42" y="138"/>
                        <a:pt x="49" y="140"/>
                        <a:pt x="58" y="14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674" name="Google Shape;674;p29"/>
                <p:cNvSpPr/>
                <p:nvPr/>
              </p:nvSpPr>
              <p:spPr>
                <a:xfrm>
                  <a:off x="2263705" y="-749063"/>
                  <a:ext cx="103138" cy="125976"/>
                </a:xfrm>
                <a:custGeom>
                  <a:rect b="b" l="l" r="r" t="t"/>
                  <a:pathLst>
                    <a:path extrusionOk="0" h="171" w="140">
                      <a:moveTo>
                        <a:pt x="55" y="28"/>
                      </a:moveTo>
                      <a:lnTo>
                        <a:pt x="0" y="28"/>
                      </a:lnTo>
                      <a:lnTo>
                        <a:pt x="0" y="0"/>
                      </a:lnTo>
                      <a:lnTo>
                        <a:pt x="140" y="0"/>
                      </a:lnTo>
                      <a:lnTo>
                        <a:pt x="140" y="28"/>
                      </a:lnTo>
                      <a:lnTo>
                        <a:pt x="86" y="28"/>
                      </a:lnTo>
                      <a:lnTo>
                        <a:pt x="86" y="171"/>
                      </a:lnTo>
                      <a:lnTo>
                        <a:pt x="55" y="171"/>
                      </a:lnTo>
                      <a:lnTo>
                        <a:pt x="55" y="28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675" name="Google Shape;675;p29"/>
                <p:cNvSpPr/>
                <p:nvPr/>
              </p:nvSpPr>
              <p:spPr>
                <a:xfrm>
                  <a:off x="2377156" y="-751273"/>
                  <a:ext cx="111978" cy="129659"/>
                </a:xfrm>
                <a:custGeom>
                  <a:rect b="b" l="l" r="r" t="t"/>
                  <a:pathLst>
                    <a:path extrusionOk="0" h="166" w="144">
                      <a:moveTo>
                        <a:pt x="74" y="166"/>
                      </a:moveTo>
                      <a:cubicBezTo>
                        <a:pt x="62" y="166"/>
                        <a:pt x="52" y="164"/>
                        <a:pt x="43" y="161"/>
                      </a:cubicBezTo>
                      <a:cubicBezTo>
                        <a:pt x="34" y="157"/>
                        <a:pt x="26" y="152"/>
                        <a:pt x="20" y="145"/>
                      </a:cubicBezTo>
                      <a:cubicBezTo>
                        <a:pt x="13" y="139"/>
                        <a:pt x="8" y="130"/>
                        <a:pt x="5" y="121"/>
                      </a:cubicBezTo>
                      <a:cubicBezTo>
                        <a:pt x="2" y="111"/>
                        <a:pt x="0" y="100"/>
                        <a:pt x="0" y="88"/>
                      </a:cubicBezTo>
                      <a:cubicBezTo>
                        <a:pt x="0" y="79"/>
                        <a:pt x="0" y="79"/>
                        <a:pt x="0" y="79"/>
                      </a:cubicBezTo>
                      <a:cubicBezTo>
                        <a:pt x="0" y="66"/>
                        <a:pt x="2" y="55"/>
                        <a:pt x="5" y="45"/>
                      </a:cubicBezTo>
                      <a:cubicBezTo>
                        <a:pt x="8" y="36"/>
                        <a:pt x="13" y="27"/>
                        <a:pt x="20" y="21"/>
                      </a:cubicBezTo>
                      <a:cubicBezTo>
                        <a:pt x="26" y="14"/>
                        <a:pt x="34" y="9"/>
                        <a:pt x="42" y="6"/>
                      </a:cubicBezTo>
                      <a:cubicBezTo>
                        <a:pt x="51" y="2"/>
                        <a:pt x="61" y="0"/>
                        <a:pt x="72" y="0"/>
                      </a:cubicBezTo>
                      <a:cubicBezTo>
                        <a:pt x="83" y="0"/>
                        <a:pt x="93" y="2"/>
                        <a:pt x="102" y="6"/>
                      </a:cubicBezTo>
                      <a:cubicBezTo>
                        <a:pt x="111" y="9"/>
                        <a:pt x="118" y="14"/>
                        <a:pt x="125" y="21"/>
                      </a:cubicBezTo>
                      <a:cubicBezTo>
                        <a:pt x="131" y="28"/>
                        <a:pt x="136" y="36"/>
                        <a:pt x="139" y="46"/>
                      </a:cubicBezTo>
                      <a:cubicBezTo>
                        <a:pt x="143" y="56"/>
                        <a:pt x="144" y="68"/>
                        <a:pt x="144" y="81"/>
                      </a:cubicBezTo>
                      <a:cubicBezTo>
                        <a:pt x="144" y="92"/>
                        <a:pt x="144" y="92"/>
                        <a:pt x="144" y="92"/>
                      </a:cubicBezTo>
                      <a:cubicBezTo>
                        <a:pt x="30" y="92"/>
                        <a:pt x="30" y="92"/>
                        <a:pt x="30" y="92"/>
                      </a:cubicBezTo>
                      <a:cubicBezTo>
                        <a:pt x="30" y="107"/>
                        <a:pt x="34" y="119"/>
                        <a:pt x="42" y="127"/>
                      </a:cubicBezTo>
                      <a:cubicBezTo>
                        <a:pt x="49" y="136"/>
                        <a:pt x="59" y="140"/>
                        <a:pt x="72" y="140"/>
                      </a:cubicBezTo>
                      <a:cubicBezTo>
                        <a:pt x="82" y="140"/>
                        <a:pt x="91" y="138"/>
                        <a:pt x="98" y="134"/>
                      </a:cubicBezTo>
                      <a:cubicBezTo>
                        <a:pt x="104" y="130"/>
                        <a:pt x="109" y="124"/>
                        <a:pt x="113" y="115"/>
                      </a:cubicBezTo>
                      <a:cubicBezTo>
                        <a:pt x="143" y="115"/>
                        <a:pt x="143" y="115"/>
                        <a:pt x="143" y="115"/>
                      </a:cubicBezTo>
                      <a:cubicBezTo>
                        <a:pt x="139" y="132"/>
                        <a:pt x="131" y="145"/>
                        <a:pt x="119" y="153"/>
                      </a:cubicBezTo>
                      <a:cubicBezTo>
                        <a:pt x="107" y="162"/>
                        <a:pt x="92" y="166"/>
                        <a:pt x="74" y="166"/>
                      </a:cubicBezTo>
                      <a:close/>
                      <a:moveTo>
                        <a:pt x="72" y="27"/>
                      </a:moveTo>
                      <a:cubicBezTo>
                        <a:pt x="60" y="27"/>
                        <a:pt x="50" y="30"/>
                        <a:pt x="43" y="37"/>
                      </a:cubicBezTo>
                      <a:cubicBezTo>
                        <a:pt x="36" y="44"/>
                        <a:pt x="32" y="55"/>
                        <a:pt x="30" y="68"/>
                      </a:cubicBezTo>
                      <a:cubicBezTo>
                        <a:pt x="114" y="68"/>
                        <a:pt x="114" y="68"/>
                        <a:pt x="114" y="68"/>
                      </a:cubicBezTo>
                      <a:cubicBezTo>
                        <a:pt x="112" y="40"/>
                        <a:pt x="98" y="27"/>
                        <a:pt x="72" y="2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676" name="Google Shape;676;p29"/>
                <p:cNvSpPr/>
                <p:nvPr/>
              </p:nvSpPr>
              <p:spPr>
                <a:xfrm>
                  <a:off x="2502395" y="-749063"/>
                  <a:ext cx="114188" cy="127449"/>
                </a:xfrm>
                <a:custGeom>
                  <a:rect b="b" l="l" r="r" t="t"/>
                  <a:pathLst>
                    <a:path extrusionOk="0" h="163" w="146">
                      <a:moveTo>
                        <a:pt x="0" y="137"/>
                      </a:moveTo>
                      <a:cubicBezTo>
                        <a:pt x="4" y="137"/>
                        <a:pt x="4" y="137"/>
                        <a:pt x="4" y="137"/>
                      </a:cubicBezTo>
                      <a:cubicBezTo>
                        <a:pt x="11" y="137"/>
                        <a:pt x="15" y="135"/>
                        <a:pt x="19" y="131"/>
                      </a:cubicBezTo>
                      <a:cubicBezTo>
                        <a:pt x="23" y="127"/>
                        <a:pt x="25" y="121"/>
                        <a:pt x="27" y="113"/>
                      </a:cubicBezTo>
                      <a:cubicBezTo>
                        <a:pt x="28" y="106"/>
                        <a:pt x="29" y="96"/>
                        <a:pt x="30" y="86"/>
                      </a:cubicBezTo>
                      <a:cubicBezTo>
                        <a:pt x="30" y="75"/>
                        <a:pt x="30" y="63"/>
                        <a:pt x="30" y="50"/>
                      </a:cubicBezTo>
                      <a:cubicBezTo>
                        <a:pt x="30" y="0"/>
                        <a:pt x="30" y="0"/>
                        <a:pt x="30" y="0"/>
                      </a:cubicBezTo>
                      <a:cubicBezTo>
                        <a:pt x="146" y="0"/>
                        <a:pt x="146" y="0"/>
                        <a:pt x="146" y="0"/>
                      </a:cubicBezTo>
                      <a:cubicBezTo>
                        <a:pt x="146" y="161"/>
                        <a:pt x="146" y="161"/>
                        <a:pt x="146" y="161"/>
                      </a:cubicBezTo>
                      <a:cubicBezTo>
                        <a:pt x="117" y="161"/>
                        <a:pt x="117" y="161"/>
                        <a:pt x="117" y="161"/>
                      </a:cubicBezTo>
                      <a:cubicBezTo>
                        <a:pt x="117" y="26"/>
                        <a:pt x="117" y="26"/>
                        <a:pt x="117" y="26"/>
                      </a:cubicBezTo>
                      <a:cubicBezTo>
                        <a:pt x="59" y="26"/>
                        <a:pt x="59" y="26"/>
                        <a:pt x="59" y="26"/>
                      </a:cubicBezTo>
                      <a:cubicBezTo>
                        <a:pt x="59" y="50"/>
                        <a:pt x="59" y="50"/>
                        <a:pt x="59" y="50"/>
                      </a:cubicBezTo>
                      <a:cubicBezTo>
                        <a:pt x="59" y="64"/>
                        <a:pt x="59" y="79"/>
                        <a:pt x="58" y="92"/>
                      </a:cubicBezTo>
                      <a:cubicBezTo>
                        <a:pt x="57" y="106"/>
                        <a:pt x="55" y="118"/>
                        <a:pt x="52" y="129"/>
                      </a:cubicBezTo>
                      <a:cubicBezTo>
                        <a:pt x="49" y="139"/>
                        <a:pt x="43" y="148"/>
                        <a:pt x="36" y="154"/>
                      </a:cubicBezTo>
                      <a:cubicBezTo>
                        <a:pt x="28" y="160"/>
                        <a:pt x="18" y="163"/>
                        <a:pt x="4" y="163"/>
                      </a:cubicBezTo>
                      <a:cubicBezTo>
                        <a:pt x="0" y="163"/>
                        <a:pt x="0" y="163"/>
                        <a:pt x="0" y="163"/>
                      </a:cubicBezTo>
                      <a:lnTo>
                        <a:pt x="0" y="137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677" name="Google Shape;677;p29"/>
                <p:cNvSpPr/>
                <p:nvPr/>
              </p:nvSpPr>
              <p:spPr>
                <a:xfrm>
                  <a:off x="2643104" y="-749063"/>
                  <a:ext cx="99454" cy="125976"/>
                </a:xfrm>
                <a:custGeom>
                  <a:rect b="b" l="l" r="r" t="t"/>
                  <a:pathLst>
                    <a:path extrusionOk="0" h="161" w="128">
                      <a:moveTo>
                        <a:pt x="36" y="99"/>
                      </a:moveTo>
                      <a:cubicBezTo>
                        <a:pt x="25" y="95"/>
                        <a:pt x="18" y="89"/>
                        <a:pt x="13" y="81"/>
                      </a:cubicBezTo>
                      <a:cubicBezTo>
                        <a:pt x="8" y="73"/>
                        <a:pt x="6" y="64"/>
                        <a:pt x="6" y="53"/>
                      </a:cubicBezTo>
                      <a:cubicBezTo>
                        <a:pt x="6" y="36"/>
                        <a:pt x="11" y="23"/>
                        <a:pt x="22" y="14"/>
                      </a:cubicBezTo>
                      <a:cubicBezTo>
                        <a:pt x="32" y="4"/>
                        <a:pt x="49" y="0"/>
                        <a:pt x="74" y="0"/>
                      </a:cubicBezTo>
                      <a:cubicBezTo>
                        <a:pt x="128" y="0"/>
                        <a:pt x="128" y="0"/>
                        <a:pt x="128" y="0"/>
                      </a:cubicBezTo>
                      <a:cubicBezTo>
                        <a:pt x="128" y="161"/>
                        <a:pt x="128" y="161"/>
                        <a:pt x="128" y="161"/>
                      </a:cubicBezTo>
                      <a:cubicBezTo>
                        <a:pt x="99" y="161"/>
                        <a:pt x="99" y="161"/>
                        <a:pt x="99" y="161"/>
                      </a:cubicBezTo>
                      <a:cubicBezTo>
                        <a:pt x="99" y="105"/>
                        <a:pt x="99" y="105"/>
                        <a:pt x="99" y="105"/>
                      </a:cubicBezTo>
                      <a:cubicBezTo>
                        <a:pt x="74" y="105"/>
                        <a:pt x="74" y="105"/>
                        <a:pt x="74" y="105"/>
                      </a:cubicBezTo>
                      <a:cubicBezTo>
                        <a:pt x="72" y="105"/>
                        <a:pt x="70" y="105"/>
                        <a:pt x="68" y="105"/>
                      </a:cubicBezTo>
                      <a:cubicBezTo>
                        <a:pt x="67" y="105"/>
                        <a:pt x="65" y="104"/>
                        <a:pt x="63" y="104"/>
                      </a:cubicBezTo>
                      <a:cubicBezTo>
                        <a:pt x="32" y="161"/>
                        <a:pt x="32" y="161"/>
                        <a:pt x="32" y="161"/>
                      </a:cubicBezTo>
                      <a:cubicBezTo>
                        <a:pt x="0" y="161"/>
                        <a:pt x="0" y="161"/>
                        <a:pt x="0" y="161"/>
                      </a:cubicBezTo>
                      <a:lnTo>
                        <a:pt x="36" y="99"/>
                      </a:lnTo>
                      <a:close/>
                      <a:moveTo>
                        <a:pt x="36" y="53"/>
                      </a:moveTo>
                      <a:cubicBezTo>
                        <a:pt x="36" y="61"/>
                        <a:pt x="39" y="67"/>
                        <a:pt x="45" y="72"/>
                      </a:cubicBezTo>
                      <a:cubicBezTo>
                        <a:pt x="50" y="76"/>
                        <a:pt x="60" y="78"/>
                        <a:pt x="75" y="78"/>
                      </a:cubicBezTo>
                      <a:cubicBezTo>
                        <a:pt x="99" y="78"/>
                        <a:pt x="99" y="78"/>
                        <a:pt x="99" y="78"/>
                      </a:cubicBezTo>
                      <a:cubicBezTo>
                        <a:pt x="99" y="26"/>
                        <a:pt x="99" y="26"/>
                        <a:pt x="99" y="26"/>
                      </a:cubicBezTo>
                      <a:cubicBezTo>
                        <a:pt x="75" y="26"/>
                        <a:pt x="75" y="26"/>
                        <a:pt x="75" y="26"/>
                      </a:cubicBezTo>
                      <a:cubicBezTo>
                        <a:pt x="60" y="26"/>
                        <a:pt x="50" y="28"/>
                        <a:pt x="44" y="33"/>
                      </a:cubicBezTo>
                      <a:cubicBezTo>
                        <a:pt x="39" y="37"/>
                        <a:pt x="36" y="44"/>
                        <a:pt x="36" y="53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</p:grpSp>
        </p:grpSp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Цитата">
  <p:cSld name="Цитата">
    <p:spTree>
      <p:nvGrpSpPr>
        <p:cNvPr id="678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p30"/>
          <p:cNvSpPr/>
          <p:nvPr>
            <p:ph idx="2" type="pic"/>
          </p:nvPr>
        </p:nvSpPr>
        <p:spPr>
          <a:xfrm>
            <a:off x="6400800" y="0"/>
            <a:ext cx="5791201" cy="6093151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680" name="Google Shape;680;p30"/>
          <p:cNvGrpSpPr/>
          <p:nvPr/>
        </p:nvGrpSpPr>
        <p:grpSpPr>
          <a:xfrm>
            <a:off x="285749" y="6205388"/>
            <a:ext cx="11654205" cy="595461"/>
            <a:chOff x="285749" y="6205388"/>
            <a:chExt cx="11654205" cy="595461"/>
          </a:xfrm>
        </p:grpSpPr>
        <p:pic>
          <p:nvPicPr>
            <p:cNvPr id="681" name="Google Shape;681;p30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11078577" y="6285637"/>
              <a:ext cx="861377" cy="45125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82" name="Google Shape;682;p30"/>
            <p:cNvSpPr txBox="1"/>
            <p:nvPr/>
          </p:nvSpPr>
          <p:spPr>
            <a:xfrm>
              <a:off x="5388046" y="6328460"/>
              <a:ext cx="5593382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000">
                  <a:solidFill>
                    <a:srgbClr val="006EF3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Материалы являются собственностью АО «Корпорация «МСП»</a:t>
              </a:r>
              <a:br>
                <a:rPr lang="ru-RU" sz="1000">
                  <a:solidFill>
                    <a:srgbClr val="006EF3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</a:br>
              <a:r>
                <a:rPr lang="ru-RU" sz="1000">
                  <a:solidFill>
                    <a:srgbClr val="006EF3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и могут быть использованы с разрешения правообладателя</a:t>
              </a:r>
              <a:endParaRPr sz="1000">
                <a:solidFill>
                  <a:srgbClr val="006EF3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grpSp>
          <p:nvGrpSpPr>
            <p:cNvPr id="683" name="Google Shape;683;p30"/>
            <p:cNvGrpSpPr/>
            <p:nvPr/>
          </p:nvGrpSpPr>
          <p:grpSpPr>
            <a:xfrm>
              <a:off x="285749" y="6205388"/>
              <a:ext cx="2651207" cy="595461"/>
              <a:chOff x="704850" y="-1594057"/>
              <a:chExt cx="4203603" cy="944129"/>
            </a:xfrm>
          </p:grpSpPr>
          <p:sp>
            <p:nvSpPr>
              <p:cNvPr id="684" name="Google Shape;684;p30"/>
              <p:cNvSpPr/>
              <p:nvPr/>
            </p:nvSpPr>
            <p:spPr>
              <a:xfrm>
                <a:off x="3852763" y="-1219813"/>
                <a:ext cx="302046" cy="222483"/>
              </a:xfrm>
              <a:custGeom>
                <a:rect b="b" l="l" r="r" t="t"/>
                <a:pathLst>
                  <a:path extrusionOk="0" h="302" w="410">
                    <a:moveTo>
                      <a:pt x="146" y="0"/>
                    </a:moveTo>
                    <a:lnTo>
                      <a:pt x="0" y="0"/>
                    </a:lnTo>
                    <a:lnTo>
                      <a:pt x="263" y="302"/>
                    </a:lnTo>
                    <a:lnTo>
                      <a:pt x="410" y="302"/>
                    </a:lnTo>
                    <a:lnTo>
                      <a:pt x="14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685" name="Google Shape;685;p30"/>
              <p:cNvSpPr/>
              <p:nvPr/>
            </p:nvSpPr>
            <p:spPr>
              <a:xfrm>
                <a:off x="1450389" y="-1417986"/>
                <a:ext cx="655662" cy="440546"/>
              </a:xfrm>
              <a:custGeom>
                <a:rect b="b" l="l" r="r" t="t"/>
                <a:pathLst>
                  <a:path extrusionOk="0" h="565" w="841">
                    <a:moveTo>
                      <a:pt x="673" y="153"/>
                    </a:moveTo>
                    <a:cubicBezTo>
                      <a:pt x="729" y="112"/>
                      <a:pt x="752" y="59"/>
                      <a:pt x="748" y="0"/>
                    </a:cubicBezTo>
                    <a:cubicBezTo>
                      <a:pt x="642" y="0"/>
                      <a:pt x="642" y="0"/>
                      <a:pt x="642" y="0"/>
                    </a:cubicBezTo>
                    <a:cubicBezTo>
                      <a:pt x="648" y="25"/>
                      <a:pt x="643" y="51"/>
                      <a:pt x="622" y="73"/>
                    </a:cubicBezTo>
                    <a:cubicBezTo>
                      <a:pt x="598" y="97"/>
                      <a:pt x="559" y="113"/>
                      <a:pt x="524" y="117"/>
                    </a:cubicBezTo>
                    <a:cubicBezTo>
                      <a:pt x="467" y="126"/>
                      <a:pt x="249" y="123"/>
                      <a:pt x="197" y="123"/>
                    </a:cubicBezTo>
                    <a:cubicBezTo>
                      <a:pt x="197" y="213"/>
                      <a:pt x="197" y="213"/>
                      <a:pt x="197" y="213"/>
                    </a:cubicBezTo>
                    <a:cubicBezTo>
                      <a:pt x="298" y="213"/>
                      <a:pt x="396" y="213"/>
                      <a:pt x="494" y="213"/>
                    </a:cubicBezTo>
                    <a:cubicBezTo>
                      <a:pt x="661" y="214"/>
                      <a:pt x="684" y="272"/>
                      <a:pt x="681" y="337"/>
                    </a:cubicBezTo>
                    <a:cubicBezTo>
                      <a:pt x="679" y="400"/>
                      <a:pt x="639" y="434"/>
                      <a:pt x="585" y="449"/>
                    </a:cubicBezTo>
                    <a:cubicBezTo>
                      <a:pt x="462" y="480"/>
                      <a:pt x="360" y="486"/>
                      <a:pt x="213" y="445"/>
                    </a:cubicBezTo>
                    <a:cubicBezTo>
                      <a:pt x="117" y="408"/>
                      <a:pt x="102" y="323"/>
                      <a:pt x="102" y="323"/>
                    </a:cubicBezTo>
                    <a:cubicBezTo>
                      <a:pt x="6" y="324"/>
                      <a:pt x="6" y="324"/>
                      <a:pt x="6" y="324"/>
                    </a:cubicBezTo>
                    <a:cubicBezTo>
                      <a:pt x="0" y="421"/>
                      <a:pt x="88" y="516"/>
                      <a:pt x="195" y="542"/>
                    </a:cubicBezTo>
                    <a:cubicBezTo>
                      <a:pt x="288" y="565"/>
                      <a:pt x="344" y="565"/>
                      <a:pt x="440" y="565"/>
                    </a:cubicBezTo>
                    <a:cubicBezTo>
                      <a:pt x="527" y="565"/>
                      <a:pt x="617" y="551"/>
                      <a:pt x="693" y="506"/>
                    </a:cubicBezTo>
                    <a:cubicBezTo>
                      <a:pt x="811" y="436"/>
                      <a:pt x="841" y="219"/>
                      <a:pt x="673" y="15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686" name="Google Shape;686;p30"/>
              <p:cNvSpPr/>
              <p:nvPr/>
            </p:nvSpPr>
            <p:spPr>
              <a:xfrm>
                <a:off x="2793391" y="-1542488"/>
                <a:ext cx="632824" cy="588623"/>
              </a:xfrm>
              <a:custGeom>
                <a:rect b="b" l="l" r="r" t="t"/>
                <a:pathLst>
                  <a:path extrusionOk="0" h="754" w="811">
                    <a:moveTo>
                      <a:pt x="424" y="488"/>
                    </a:moveTo>
                    <a:cubicBezTo>
                      <a:pt x="113" y="0"/>
                      <a:pt x="113" y="0"/>
                      <a:pt x="11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86" y="449"/>
                      <a:pt x="286" y="449"/>
                      <a:pt x="286" y="449"/>
                    </a:cubicBezTo>
                    <a:cubicBezTo>
                      <a:pt x="306" y="481"/>
                      <a:pt x="341" y="500"/>
                      <a:pt x="378" y="500"/>
                    </a:cubicBezTo>
                    <a:cubicBezTo>
                      <a:pt x="417" y="500"/>
                      <a:pt x="417" y="500"/>
                      <a:pt x="417" y="500"/>
                    </a:cubicBezTo>
                    <a:cubicBezTo>
                      <a:pt x="392" y="543"/>
                      <a:pt x="392" y="543"/>
                      <a:pt x="392" y="543"/>
                    </a:cubicBezTo>
                    <a:cubicBezTo>
                      <a:pt x="392" y="543"/>
                      <a:pt x="392" y="543"/>
                      <a:pt x="392" y="543"/>
                    </a:cubicBezTo>
                    <a:cubicBezTo>
                      <a:pt x="356" y="605"/>
                      <a:pt x="306" y="636"/>
                      <a:pt x="249" y="634"/>
                    </a:cubicBezTo>
                    <a:cubicBezTo>
                      <a:pt x="140" y="628"/>
                      <a:pt x="131" y="552"/>
                      <a:pt x="127" y="473"/>
                    </a:cubicBezTo>
                    <a:cubicBezTo>
                      <a:pt x="127" y="262"/>
                      <a:pt x="127" y="262"/>
                      <a:pt x="127" y="262"/>
                    </a:cubicBezTo>
                    <a:cubicBezTo>
                      <a:pt x="30" y="262"/>
                      <a:pt x="30" y="262"/>
                      <a:pt x="30" y="262"/>
                    </a:cubicBezTo>
                    <a:cubicBezTo>
                      <a:pt x="30" y="473"/>
                      <a:pt x="30" y="473"/>
                      <a:pt x="30" y="473"/>
                    </a:cubicBezTo>
                    <a:cubicBezTo>
                      <a:pt x="30" y="473"/>
                      <a:pt x="30" y="473"/>
                      <a:pt x="30" y="473"/>
                    </a:cubicBezTo>
                    <a:cubicBezTo>
                      <a:pt x="29" y="595"/>
                      <a:pt x="67" y="675"/>
                      <a:pt x="154" y="707"/>
                    </a:cubicBezTo>
                    <a:cubicBezTo>
                      <a:pt x="218" y="731"/>
                      <a:pt x="357" y="754"/>
                      <a:pt x="456" y="615"/>
                    </a:cubicBezTo>
                    <a:cubicBezTo>
                      <a:pt x="497" y="557"/>
                      <a:pt x="811" y="0"/>
                      <a:pt x="811" y="0"/>
                    </a:cubicBezTo>
                    <a:cubicBezTo>
                      <a:pt x="698" y="0"/>
                      <a:pt x="698" y="0"/>
                      <a:pt x="698" y="0"/>
                    </a:cubicBezTo>
                    <a:lnTo>
                      <a:pt x="424" y="488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687" name="Google Shape;687;p30"/>
              <p:cNvSpPr/>
              <p:nvPr/>
            </p:nvSpPr>
            <p:spPr>
              <a:xfrm>
                <a:off x="704850" y="-1542488"/>
                <a:ext cx="728595" cy="544421"/>
              </a:xfrm>
              <a:custGeom>
                <a:rect b="b" l="l" r="r" t="t"/>
                <a:pathLst>
                  <a:path extrusionOk="0" h="698" w="934">
                    <a:moveTo>
                      <a:pt x="467" y="0"/>
                    </a:moveTo>
                    <a:cubicBezTo>
                      <a:pt x="675" y="410"/>
                      <a:pt x="675" y="410"/>
                      <a:pt x="675" y="410"/>
                    </a:cubicBezTo>
                    <a:cubicBezTo>
                      <a:pt x="259" y="410"/>
                      <a:pt x="259" y="410"/>
                      <a:pt x="259" y="410"/>
                    </a:cubicBezTo>
                    <a:cubicBezTo>
                      <a:pt x="467" y="0"/>
                      <a:pt x="467" y="0"/>
                      <a:pt x="467" y="0"/>
                    </a:cubicBezTo>
                    <a:cubicBezTo>
                      <a:pt x="354" y="0"/>
                      <a:pt x="354" y="0"/>
                      <a:pt x="354" y="0"/>
                    </a:cubicBezTo>
                    <a:cubicBezTo>
                      <a:pt x="0" y="698"/>
                      <a:pt x="0" y="698"/>
                      <a:pt x="0" y="698"/>
                    </a:cubicBezTo>
                    <a:cubicBezTo>
                      <a:pt x="46" y="698"/>
                      <a:pt x="46" y="698"/>
                      <a:pt x="46" y="698"/>
                    </a:cubicBezTo>
                    <a:cubicBezTo>
                      <a:pt x="87" y="698"/>
                      <a:pt x="124" y="675"/>
                      <a:pt x="143" y="639"/>
                    </a:cubicBezTo>
                    <a:cubicBezTo>
                      <a:pt x="187" y="551"/>
                      <a:pt x="187" y="551"/>
                      <a:pt x="187" y="551"/>
                    </a:cubicBezTo>
                    <a:cubicBezTo>
                      <a:pt x="200" y="527"/>
                      <a:pt x="224" y="512"/>
                      <a:pt x="251" y="512"/>
                    </a:cubicBezTo>
                    <a:cubicBezTo>
                      <a:pt x="683" y="512"/>
                      <a:pt x="683" y="512"/>
                      <a:pt x="683" y="512"/>
                    </a:cubicBezTo>
                    <a:cubicBezTo>
                      <a:pt x="710" y="512"/>
                      <a:pt x="735" y="527"/>
                      <a:pt x="747" y="551"/>
                    </a:cubicBezTo>
                    <a:cubicBezTo>
                      <a:pt x="791" y="639"/>
                      <a:pt x="791" y="639"/>
                      <a:pt x="791" y="639"/>
                    </a:cubicBezTo>
                    <a:cubicBezTo>
                      <a:pt x="810" y="675"/>
                      <a:pt x="847" y="698"/>
                      <a:pt x="888" y="698"/>
                    </a:cubicBezTo>
                    <a:cubicBezTo>
                      <a:pt x="934" y="698"/>
                      <a:pt x="934" y="698"/>
                      <a:pt x="934" y="698"/>
                    </a:cubicBezTo>
                    <a:cubicBezTo>
                      <a:pt x="580" y="0"/>
                      <a:pt x="580" y="0"/>
                      <a:pt x="580" y="0"/>
                    </a:cubicBezTo>
                    <a:lnTo>
                      <a:pt x="46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688" name="Google Shape;688;p30"/>
              <p:cNvSpPr/>
              <p:nvPr/>
            </p:nvSpPr>
            <p:spPr>
              <a:xfrm>
                <a:off x="4179121" y="-1542488"/>
                <a:ext cx="729332" cy="544421"/>
              </a:xfrm>
              <a:custGeom>
                <a:rect b="b" l="l" r="r" t="t"/>
                <a:pathLst>
                  <a:path extrusionOk="0" h="698" w="935">
                    <a:moveTo>
                      <a:pt x="467" y="0"/>
                    </a:moveTo>
                    <a:cubicBezTo>
                      <a:pt x="676" y="410"/>
                      <a:pt x="676" y="410"/>
                      <a:pt x="676" y="410"/>
                    </a:cubicBezTo>
                    <a:cubicBezTo>
                      <a:pt x="259" y="410"/>
                      <a:pt x="259" y="410"/>
                      <a:pt x="259" y="410"/>
                    </a:cubicBezTo>
                    <a:cubicBezTo>
                      <a:pt x="467" y="0"/>
                      <a:pt x="467" y="0"/>
                      <a:pt x="467" y="0"/>
                    </a:cubicBezTo>
                    <a:cubicBezTo>
                      <a:pt x="398" y="0"/>
                      <a:pt x="335" y="39"/>
                      <a:pt x="304" y="101"/>
                    </a:cubicBezTo>
                    <a:cubicBezTo>
                      <a:pt x="0" y="698"/>
                      <a:pt x="0" y="698"/>
                      <a:pt x="0" y="698"/>
                    </a:cubicBezTo>
                    <a:cubicBezTo>
                      <a:pt x="113" y="698"/>
                      <a:pt x="113" y="698"/>
                      <a:pt x="113" y="698"/>
                    </a:cubicBezTo>
                    <a:cubicBezTo>
                      <a:pt x="208" y="512"/>
                      <a:pt x="208" y="512"/>
                      <a:pt x="208" y="512"/>
                    </a:cubicBezTo>
                    <a:cubicBezTo>
                      <a:pt x="727" y="512"/>
                      <a:pt x="727" y="512"/>
                      <a:pt x="727" y="512"/>
                    </a:cubicBezTo>
                    <a:cubicBezTo>
                      <a:pt x="822" y="698"/>
                      <a:pt x="822" y="698"/>
                      <a:pt x="822" y="698"/>
                    </a:cubicBezTo>
                    <a:cubicBezTo>
                      <a:pt x="935" y="698"/>
                      <a:pt x="935" y="698"/>
                      <a:pt x="935" y="698"/>
                    </a:cubicBezTo>
                    <a:cubicBezTo>
                      <a:pt x="631" y="101"/>
                      <a:pt x="631" y="101"/>
                      <a:pt x="631" y="101"/>
                    </a:cubicBezTo>
                    <a:cubicBezTo>
                      <a:pt x="600" y="39"/>
                      <a:pt x="537" y="0"/>
                      <a:pt x="46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689" name="Google Shape;689;p30"/>
              <p:cNvSpPr/>
              <p:nvPr/>
            </p:nvSpPr>
            <p:spPr>
              <a:xfrm>
                <a:off x="3488098" y="-1542488"/>
                <a:ext cx="608513" cy="545157"/>
              </a:xfrm>
              <a:custGeom>
                <a:rect b="b" l="l" r="r" t="t"/>
                <a:pathLst>
                  <a:path extrusionOk="0" h="699" w="780">
                    <a:moveTo>
                      <a:pt x="548" y="298"/>
                    </a:moveTo>
                    <a:cubicBezTo>
                      <a:pt x="780" y="0"/>
                      <a:pt x="780" y="0"/>
                      <a:pt x="780" y="0"/>
                    </a:cubicBezTo>
                    <a:cubicBezTo>
                      <a:pt x="657" y="0"/>
                      <a:pt x="657" y="0"/>
                      <a:pt x="657" y="0"/>
                    </a:cubicBezTo>
                    <a:cubicBezTo>
                      <a:pt x="501" y="201"/>
                      <a:pt x="501" y="201"/>
                      <a:pt x="501" y="201"/>
                    </a:cubicBezTo>
                    <a:cubicBezTo>
                      <a:pt x="451" y="265"/>
                      <a:pt x="375" y="302"/>
                      <a:pt x="295" y="302"/>
                    </a:cubicBezTo>
                    <a:cubicBezTo>
                      <a:pt x="95" y="302"/>
                      <a:pt x="95" y="302"/>
                      <a:pt x="95" y="302"/>
                    </a:cubicBezTo>
                    <a:cubicBezTo>
                      <a:pt x="96" y="0"/>
                      <a:pt x="96" y="0"/>
                      <a:pt x="9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699"/>
                      <a:pt x="0" y="699"/>
                      <a:pt x="0" y="699"/>
                    </a:cubicBezTo>
                    <a:cubicBezTo>
                      <a:pt x="94" y="699"/>
                      <a:pt x="94" y="699"/>
                      <a:pt x="94" y="699"/>
                    </a:cubicBezTo>
                    <a:cubicBezTo>
                      <a:pt x="95" y="399"/>
                      <a:pt x="95" y="399"/>
                      <a:pt x="95" y="399"/>
                    </a:cubicBezTo>
                    <a:cubicBezTo>
                      <a:pt x="342" y="399"/>
                      <a:pt x="342" y="399"/>
                      <a:pt x="342" y="399"/>
                    </a:cubicBezTo>
                    <a:cubicBezTo>
                      <a:pt x="423" y="399"/>
                      <a:pt x="499" y="362"/>
                      <a:pt x="548" y="29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690" name="Google Shape;690;p30"/>
              <p:cNvSpPr/>
              <p:nvPr/>
            </p:nvSpPr>
            <p:spPr>
              <a:xfrm>
                <a:off x="2154673" y="-1542488"/>
                <a:ext cx="576098" cy="545157"/>
              </a:xfrm>
              <a:custGeom>
                <a:rect b="b" l="l" r="r" t="t"/>
                <a:pathLst>
                  <a:path extrusionOk="0" h="699" w="739">
                    <a:moveTo>
                      <a:pt x="520" y="276"/>
                    </a:moveTo>
                    <a:cubicBezTo>
                      <a:pt x="482" y="274"/>
                      <a:pt x="104" y="275"/>
                      <a:pt x="104" y="275"/>
                    </a:cubicBezTo>
                    <a:cubicBezTo>
                      <a:pt x="104" y="87"/>
                      <a:pt x="104" y="87"/>
                      <a:pt x="104" y="87"/>
                    </a:cubicBezTo>
                    <a:cubicBezTo>
                      <a:pt x="676" y="87"/>
                      <a:pt x="676" y="87"/>
                      <a:pt x="676" y="87"/>
                    </a:cubicBezTo>
                    <a:cubicBezTo>
                      <a:pt x="676" y="0"/>
                      <a:pt x="676" y="0"/>
                      <a:pt x="676" y="0"/>
                    </a:cubicBezTo>
                    <a:cubicBezTo>
                      <a:pt x="104" y="0"/>
                      <a:pt x="104" y="0"/>
                      <a:pt x="104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610"/>
                      <a:pt x="0" y="610"/>
                      <a:pt x="0" y="610"/>
                    </a:cubicBezTo>
                    <a:cubicBezTo>
                      <a:pt x="58" y="610"/>
                      <a:pt x="104" y="564"/>
                      <a:pt x="104" y="507"/>
                    </a:cubicBezTo>
                    <a:cubicBezTo>
                      <a:pt x="104" y="368"/>
                      <a:pt x="104" y="368"/>
                      <a:pt x="104" y="368"/>
                    </a:cubicBezTo>
                    <a:cubicBezTo>
                      <a:pt x="104" y="368"/>
                      <a:pt x="389" y="367"/>
                      <a:pt x="528" y="370"/>
                    </a:cubicBezTo>
                    <a:cubicBezTo>
                      <a:pt x="597" y="372"/>
                      <a:pt x="626" y="412"/>
                      <a:pt x="626" y="482"/>
                    </a:cubicBezTo>
                    <a:cubicBezTo>
                      <a:pt x="626" y="551"/>
                      <a:pt x="603" y="602"/>
                      <a:pt x="528" y="605"/>
                    </a:cubicBezTo>
                    <a:cubicBezTo>
                      <a:pt x="399" y="611"/>
                      <a:pt x="104" y="610"/>
                      <a:pt x="104" y="610"/>
                    </a:cubicBezTo>
                    <a:cubicBezTo>
                      <a:pt x="104" y="699"/>
                      <a:pt x="104" y="699"/>
                      <a:pt x="104" y="699"/>
                    </a:cubicBezTo>
                    <a:cubicBezTo>
                      <a:pt x="186" y="699"/>
                      <a:pt x="269" y="699"/>
                      <a:pt x="351" y="698"/>
                    </a:cubicBezTo>
                    <a:cubicBezTo>
                      <a:pt x="426" y="697"/>
                      <a:pt x="494" y="695"/>
                      <a:pt x="569" y="691"/>
                    </a:cubicBezTo>
                    <a:cubicBezTo>
                      <a:pt x="668" y="686"/>
                      <a:pt x="739" y="631"/>
                      <a:pt x="739" y="471"/>
                    </a:cubicBezTo>
                    <a:cubicBezTo>
                      <a:pt x="739" y="380"/>
                      <a:pt x="708" y="285"/>
                      <a:pt x="520" y="27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691" name="Google Shape;691;p30"/>
              <p:cNvSpPr/>
              <p:nvPr/>
            </p:nvSpPr>
            <p:spPr>
              <a:xfrm>
                <a:off x="1454809" y="-1594057"/>
                <a:ext cx="496535" cy="236481"/>
              </a:xfrm>
              <a:custGeom>
                <a:rect b="b" l="l" r="r" t="t"/>
                <a:pathLst>
                  <a:path extrusionOk="0" h="303" w="636">
                    <a:moveTo>
                      <a:pt x="99" y="273"/>
                    </a:moveTo>
                    <a:cubicBezTo>
                      <a:pt x="167" y="193"/>
                      <a:pt x="323" y="104"/>
                      <a:pt x="462" y="150"/>
                    </a:cubicBezTo>
                    <a:cubicBezTo>
                      <a:pt x="500" y="163"/>
                      <a:pt x="525" y="193"/>
                      <a:pt x="531" y="224"/>
                    </a:cubicBezTo>
                    <a:cubicBezTo>
                      <a:pt x="636" y="224"/>
                      <a:pt x="636" y="224"/>
                      <a:pt x="636" y="224"/>
                    </a:cubicBezTo>
                    <a:cubicBezTo>
                      <a:pt x="635" y="209"/>
                      <a:pt x="632" y="192"/>
                      <a:pt x="627" y="176"/>
                    </a:cubicBezTo>
                    <a:cubicBezTo>
                      <a:pt x="546" y="0"/>
                      <a:pt x="298" y="43"/>
                      <a:pt x="204" y="82"/>
                    </a:cubicBezTo>
                    <a:cubicBezTo>
                      <a:pt x="120" y="116"/>
                      <a:pt x="59" y="165"/>
                      <a:pt x="0" y="246"/>
                    </a:cubicBezTo>
                    <a:cubicBezTo>
                      <a:pt x="25" y="266"/>
                      <a:pt x="48" y="284"/>
                      <a:pt x="72" y="303"/>
                    </a:cubicBezTo>
                    <a:cubicBezTo>
                      <a:pt x="83" y="291"/>
                      <a:pt x="92" y="282"/>
                      <a:pt x="99" y="27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grpSp>
            <p:nvGrpSpPr>
              <p:cNvPr id="692" name="Google Shape;692;p30"/>
              <p:cNvGrpSpPr/>
              <p:nvPr/>
            </p:nvGrpSpPr>
            <p:grpSpPr>
              <a:xfrm>
                <a:off x="704850" y="-827473"/>
                <a:ext cx="2037708" cy="177545"/>
                <a:chOff x="704850" y="-751273"/>
                <a:chExt cx="2037708" cy="177545"/>
              </a:xfrm>
            </p:grpSpPr>
            <p:sp>
              <p:nvSpPr>
                <p:cNvPr id="693" name="Google Shape;693;p30"/>
                <p:cNvSpPr/>
                <p:nvPr/>
              </p:nvSpPr>
              <p:spPr>
                <a:xfrm>
                  <a:off x="704850" y="-749063"/>
                  <a:ext cx="102401" cy="125976"/>
                </a:xfrm>
                <a:custGeom>
                  <a:rect b="b" l="l" r="r" t="t"/>
                  <a:pathLst>
                    <a:path extrusionOk="0" h="171" w="139">
                      <a:moveTo>
                        <a:pt x="0" y="0"/>
                      </a:moveTo>
                      <a:lnTo>
                        <a:pt x="139" y="0"/>
                      </a:lnTo>
                      <a:lnTo>
                        <a:pt x="139" y="171"/>
                      </a:lnTo>
                      <a:lnTo>
                        <a:pt x="108" y="171"/>
                      </a:lnTo>
                      <a:lnTo>
                        <a:pt x="108" y="28"/>
                      </a:lnTo>
                      <a:lnTo>
                        <a:pt x="31" y="28"/>
                      </a:lnTo>
                      <a:lnTo>
                        <a:pt x="31" y="171"/>
                      </a:lnTo>
                      <a:lnTo>
                        <a:pt x="0" y="17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694" name="Google Shape;694;p30"/>
                <p:cNvSpPr/>
                <p:nvPr/>
              </p:nvSpPr>
              <p:spPr>
                <a:xfrm>
                  <a:off x="845559" y="-751273"/>
                  <a:ext cx="111978" cy="177545"/>
                </a:xfrm>
                <a:custGeom>
                  <a:rect b="b" l="l" r="r" t="t"/>
                  <a:pathLst>
                    <a:path extrusionOk="0" h="228" w="144">
                      <a:moveTo>
                        <a:pt x="0" y="3"/>
                      </a:moveTo>
                      <a:cubicBezTo>
                        <a:pt x="22" y="3"/>
                        <a:pt x="22" y="3"/>
                        <a:pt x="22" y="3"/>
                      </a:cubicBezTo>
                      <a:cubicBezTo>
                        <a:pt x="25" y="25"/>
                        <a:pt x="25" y="25"/>
                        <a:pt x="25" y="25"/>
                      </a:cubicBezTo>
                      <a:cubicBezTo>
                        <a:pt x="26" y="25"/>
                        <a:pt x="26" y="25"/>
                        <a:pt x="26" y="25"/>
                      </a:cubicBezTo>
                      <a:cubicBezTo>
                        <a:pt x="33" y="16"/>
                        <a:pt x="41" y="10"/>
                        <a:pt x="50" y="6"/>
                      </a:cubicBezTo>
                      <a:cubicBezTo>
                        <a:pt x="58" y="2"/>
                        <a:pt x="68" y="0"/>
                        <a:pt x="79" y="0"/>
                      </a:cubicBezTo>
                      <a:cubicBezTo>
                        <a:pt x="89" y="0"/>
                        <a:pt x="98" y="2"/>
                        <a:pt x="106" y="5"/>
                      </a:cubicBezTo>
                      <a:cubicBezTo>
                        <a:pt x="114" y="9"/>
                        <a:pt x="121" y="13"/>
                        <a:pt x="126" y="20"/>
                      </a:cubicBezTo>
                      <a:cubicBezTo>
                        <a:pt x="132" y="27"/>
                        <a:pt x="137" y="35"/>
                        <a:pt x="140" y="44"/>
                      </a:cubicBezTo>
                      <a:cubicBezTo>
                        <a:pt x="143" y="54"/>
                        <a:pt x="144" y="66"/>
                        <a:pt x="144" y="79"/>
                      </a:cubicBezTo>
                      <a:cubicBezTo>
                        <a:pt x="144" y="88"/>
                        <a:pt x="144" y="88"/>
                        <a:pt x="144" y="88"/>
                      </a:cubicBezTo>
                      <a:cubicBezTo>
                        <a:pt x="144" y="101"/>
                        <a:pt x="143" y="112"/>
                        <a:pt x="139" y="122"/>
                      </a:cubicBezTo>
                      <a:cubicBezTo>
                        <a:pt x="136" y="131"/>
                        <a:pt x="132" y="140"/>
                        <a:pt x="126" y="146"/>
                      </a:cubicBezTo>
                      <a:cubicBezTo>
                        <a:pt x="120" y="153"/>
                        <a:pt x="113" y="158"/>
                        <a:pt x="105" y="161"/>
                      </a:cubicBezTo>
                      <a:cubicBezTo>
                        <a:pt x="97" y="164"/>
                        <a:pt x="89" y="166"/>
                        <a:pt x="79" y="166"/>
                      </a:cubicBezTo>
                      <a:cubicBezTo>
                        <a:pt x="68" y="166"/>
                        <a:pt x="59" y="164"/>
                        <a:pt x="51" y="161"/>
                      </a:cubicBezTo>
                      <a:cubicBezTo>
                        <a:pt x="43" y="158"/>
                        <a:pt x="36" y="152"/>
                        <a:pt x="29" y="144"/>
                      </a:cubicBezTo>
                      <a:cubicBezTo>
                        <a:pt x="29" y="144"/>
                        <a:pt x="29" y="144"/>
                        <a:pt x="29" y="144"/>
                      </a:cubicBezTo>
                      <a:cubicBezTo>
                        <a:pt x="29" y="228"/>
                        <a:pt x="29" y="228"/>
                        <a:pt x="29" y="228"/>
                      </a:cubicBezTo>
                      <a:cubicBezTo>
                        <a:pt x="0" y="228"/>
                        <a:pt x="0" y="228"/>
                        <a:pt x="0" y="228"/>
                      </a:cubicBezTo>
                      <a:lnTo>
                        <a:pt x="0" y="3"/>
                      </a:lnTo>
                      <a:close/>
                      <a:moveTo>
                        <a:pt x="71" y="140"/>
                      </a:moveTo>
                      <a:cubicBezTo>
                        <a:pt x="84" y="140"/>
                        <a:pt x="95" y="136"/>
                        <a:pt x="103" y="127"/>
                      </a:cubicBezTo>
                      <a:cubicBezTo>
                        <a:pt x="110" y="119"/>
                        <a:pt x="114" y="105"/>
                        <a:pt x="114" y="88"/>
                      </a:cubicBezTo>
                      <a:cubicBezTo>
                        <a:pt x="114" y="79"/>
                        <a:pt x="114" y="79"/>
                        <a:pt x="114" y="79"/>
                      </a:cubicBezTo>
                      <a:cubicBezTo>
                        <a:pt x="114" y="61"/>
                        <a:pt x="110" y="48"/>
                        <a:pt x="102" y="40"/>
                      </a:cubicBezTo>
                      <a:cubicBezTo>
                        <a:pt x="95" y="31"/>
                        <a:pt x="84" y="27"/>
                        <a:pt x="71" y="27"/>
                      </a:cubicBezTo>
                      <a:cubicBezTo>
                        <a:pt x="58" y="27"/>
                        <a:pt x="48" y="31"/>
                        <a:pt x="40" y="39"/>
                      </a:cubicBezTo>
                      <a:cubicBezTo>
                        <a:pt x="32" y="48"/>
                        <a:pt x="29" y="61"/>
                        <a:pt x="29" y="79"/>
                      </a:cubicBezTo>
                      <a:cubicBezTo>
                        <a:pt x="29" y="88"/>
                        <a:pt x="29" y="88"/>
                        <a:pt x="29" y="88"/>
                      </a:cubicBezTo>
                      <a:cubicBezTo>
                        <a:pt x="29" y="105"/>
                        <a:pt x="32" y="118"/>
                        <a:pt x="40" y="127"/>
                      </a:cubicBezTo>
                      <a:cubicBezTo>
                        <a:pt x="48" y="135"/>
                        <a:pt x="58" y="140"/>
                        <a:pt x="71" y="14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695" name="Google Shape;695;p30"/>
                <p:cNvSpPr/>
                <p:nvPr/>
              </p:nvSpPr>
              <p:spPr>
                <a:xfrm>
                  <a:off x="980375" y="-751273"/>
                  <a:ext cx="112715" cy="129659"/>
                </a:xfrm>
                <a:custGeom>
                  <a:rect b="b" l="l" r="r" t="t"/>
                  <a:pathLst>
                    <a:path extrusionOk="0" h="166" w="145">
                      <a:moveTo>
                        <a:pt x="74" y="166"/>
                      </a:moveTo>
                      <a:cubicBezTo>
                        <a:pt x="63" y="166"/>
                        <a:pt x="53" y="164"/>
                        <a:pt x="43" y="161"/>
                      </a:cubicBezTo>
                      <a:cubicBezTo>
                        <a:pt x="34" y="157"/>
                        <a:pt x="27" y="152"/>
                        <a:pt x="20" y="145"/>
                      </a:cubicBezTo>
                      <a:cubicBezTo>
                        <a:pt x="14" y="139"/>
                        <a:pt x="9" y="130"/>
                        <a:pt x="5" y="121"/>
                      </a:cubicBezTo>
                      <a:cubicBezTo>
                        <a:pt x="2" y="111"/>
                        <a:pt x="0" y="100"/>
                        <a:pt x="0" y="88"/>
                      </a:cubicBezTo>
                      <a:cubicBezTo>
                        <a:pt x="0" y="79"/>
                        <a:pt x="0" y="79"/>
                        <a:pt x="0" y="79"/>
                      </a:cubicBezTo>
                      <a:cubicBezTo>
                        <a:pt x="0" y="66"/>
                        <a:pt x="2" y="55"/>
                        <a:pt x="5" y="45"/>
                      </a:cubicBezTo>
                      <a:cubicBezTo>
                        <a:pt x="9" y="36"/>
                        <a:pt x="14" y="27"/>
                        <a:pt x="20" y="21"/>
                      </a:cubicBezTo>
                      <a:cubicBezTo>
                        <a:pt x="26" y="14"/>
                        <a:pt x="34" y="9"/>
                        <a:pt x="43" y="6"/>
                      </a:cubicBezTo>
                      <a:cubicBezTo>
                        <a:pt x="52" y="2"/>
                        <a:pt x="62" y="0"/>
                        <a:pt x="73" y="0"/>
                      </a:cubicBezTo>
                      <a:cubicBezTo>
                        <a:pt x="83" y="0"/>
                        <a:pt x="93" y="2"/>
                        <a:pt x="102" y="6"/>
                      </a:cubicBezTo>
                      <a:cubicBezTo>
                        <a:pt x="111" y="9"/>
                        <a:pt x="119" y="14"/>
                        <a:pt x="125" y="21"/>
                      </a:cubicBezTo>
                      <a:cubicBezTo>
                        <a:pt x="131" y="28"/>
                        <a:pt x="136" y="36"/>
                        <a:pt x="140" y="46"/>
                      </a:cubicBezTo>
                      <a:cubicBezTo>
                        <a:pt x="143" y="56"/>
                        <a:pt x="145" y="68"/>
                        <a:pt x="145" y="81"/>
                      </a:cubicBezTo>
                      <a:cubicBezTo>
                        <a:pt x="145" y="92"/>
                        <a:pt x="145" y="92"/>
                        <a:pt x="145" y="92"/>
                      </a:cubicBezTo>
                      <a:cubicBezTo>
                        <a:pt x="30" y="92"/>
                        <a:pt x="30" y="92"/>
                        <a:pt x="30" y="92"/>
                      </a:cubicBezTo>
                      <a:cubicBezTo>
                        <a:pt x="31" y="107"/>
                        <a:pt x="35" y="119"/>
                        <a:pt x="42" y="127"/>
                      </a:cubicBezTo>
                      <a:cubicBezTo>
                        <a:pt x="50" y="136"/>
                        <a:pt x="60" y="140"/>
                        <a:pt x="73" y="140"/>
                      </a:cubicBezTo>
                      <a:cubicBezTo>
                        <a:pt x="83" y="140"/>
                        <a:pt x="91" y="138"/>
                        <a:pt x="98" y="134"/>
                      </a:cubicBezTo>
                      <a:cubicBezTo>
                        <a:pt x="105" y="130"/>
                        <a:pt x="110" y="124"/>
                        <a:pt x="113" y="115"/>
                      </a:cubicBezTo>
                      <a:cubicBezTo>
                        <a:pt x="143" y="115"/>
                        <a:pt x="143" y="115"/>
                        <a:pt x="143" y="115"/>
                      </a:cubicBezTo>
                      <a:cubicBezTo>
                        <a:pt x="139" y="132"/>
                        <a:pt x="132" y="145"/>
                        <a:pt x="120" y="153"/>
                      </a:cubicBezTo>
                      <a:cubicBezTo>
                        <a:pt x="108" y="162"/>
                        <a:pt x="93" y="166"/>
                        <a:pt x="74" y="166"/>
                      </a:cubicBezTo>
                      <a:close/>
                      <a:moveTo>
                        <a:pt x="73" y="27"/>
                      </a:moveTo>
                      <a:cubicBezTo>
                        <a:pt x="60" y="27"/>
                        <a:pt x="51" y="30"/>
                        <a:pt x="44" y="37"/>
                      </a:cubicBezTo>
                      <a:cubicBezTo>
                        <a:pt x="37" y="44"/>
                        <a:pt x="32" y="55"/>
                        <a:pt x="31" y="68"/>
                      </a:cubicBezTo>
                      <a:cubicBezTo>
                        <a:pt x="115" y="68"/>
                        <a:pt x="115" y="68"/>
                        <a:pt x="115" y="68"/>
                      </a:cubicBezTo>
                      <a:cubicBezTo>
                        <a:pt x="112" y="40"/>
                        <a:pt x="98" y="27"/>
                        <a:pt x="73" y="2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696" name="Google Shape;696;p30"/>
                <p:cNvSpPr/>
                <p:nvPr/>
              </p:nvSpPr>
              <p:spPr>
                <a:xfrm>
                  <a:off x="1105614" y="-749063"/>
                  <a:ext cx="131869" cy="157654"/>
                </a:xfrm>
                <a:custGeom>
                  <a:rect b="b" l="l" r="r" t="t"/>
                  <a:pathLst>
                    <a:path extrusionOk="0" h="202" w="169">
                      <a:moveTo>
                        <a:pt x="0" y="134"/>
                      </a:moveTo>
                      <a:cubicBezTo>
                        <a:pt x="16" y="134"/>
                        <a:pt x="16" y="134"/>
                        <a:pt x="16" y="134"/>
                      </a:cubicBezTo>
                      <a:cubicBezTo>
                        <a:pt x="19" y="129"/>
                        <a:pt x="22" y="124"/>
                        <a:pt x="25" y="119"/>
                      </a:cubicBezTo>
                      <a:cubicBezTo>
                        <a:pt x="27" y="114"/>
                        <a:pt x="29" y="108"/>
                        <a:pt x="30" y="102"/>
                      </a:cubicBezTo>
                      <a:cubicBezTo>
                        <a:pt x="31" y="95"/>
                        <a:pt x="32" y="87"/>
                        <a:pt x="33" y="79"/>
                      </a:cubicBezTo>
                      <a:cubicBezTo>
                        <a:pt x="33" y="70"/>
                        <a:pt x="34" y="60"/>
                        <a:pt x="34" y="48"/>
                      </a:cubicBezTo>
                      <a:cubicBezTo>
                        <a:pt x="34" y="0"/>
                        <a:pt x="34" y="0"/>
                        <a:pt x="34" y="0"/>
                      </a:cubicBezTo>
                      <a:cubicBezTo>
                        <a:pt x="149" y="0"/>
                        <a:pt x="149" y="0"/>
                        <a:pt x="149" y="0"/>
                      </a:cubicBezTo>
                      <a:cubicBezTo>
                        <a:pt x="149" y="134"/>
                        <a:pt x="149" y="134"/>
                        <a:pt x="149" y="134"/>
                      </a:cubicBezTo>
                      <a:cubicBezTo>
                        <a:pt x="169" y="134"/>
                        <a:pt x="169" y="134"/>
                        <a:pt x="169" y="134"/>
                      </a:cubicBezTo>
                      <a:cubicBezTo>
                        <a:pt x="169" y="202"/>
                        <a:pt x="169" y="202"/>
                        <a:pt x="169" y="202"/>
                      </a:cubicBezTo>
                      <a:cubicBezTo>
                        <a:pt x="141" y="202"/>
                        <a:pt x="141" y="202"/>
                        <a:pt x="141" y="202"/>
                      </a:cubicBezTo>
                      <a:cubicBezTo>
                        <a:pt x="141" y="161"/>
                        <a:pt x="141" y="161"/>
                        <a:pt x="141" y="161"/>
                      </a:cubicBezTo>
                      <a:cubicBezTo>
                        <a:pt x="28" y="161"/>
                        <a:pt x="28" y="161"/>
                        <a:pt x="28" y="161"/>
                      </a:cubicBezTo>
                      <a:cubicBezTo>
                        <a:pt x="28" y="202"/>
                        <a:pt x="28" y="202"/>
                        <a:pt x="28" y="202"/>
                      </a:cubicBezTo>
                      <a:cubicBezTo>
                        <a:pt x="0" y="202"/>
                        <a:pt x="0" y="202"/>
                        <a:pt x="0" y="202"/>
                      </a:cubicBezTo>
                      <a:lnTo>
                        <a:pt x="0" y="134"/>
                      </a:lnTo>
                      <a:close/>
                      <a:moveTo>
                        <a:pt x="121" y="134"/>
                      </a:moveTo>
                      <a:cubicBezTo>
                        <a:pt x="121" y="26"/>
                        <a:pt x="121" y="26"/>
                        <a:pt x="121" y="26"/>
                      </a:cubicBezTo>
                      <a:cubicBezTo>
                        <a:pt x="61" y="26"/>
                        <a:pt x="61" y="26"/>
                        <a:pt x="61" y="26"/>
                      </a:cubicBezTo>
                      <a:cubicBezTo>
                        <a:pt x="61" y="48"/>
                        <a:pt x="61" y="48"/>
                        <a:pt x="61" y="48"/>
                      </a:cubicBezTo>
                      <a:cubicBezTo>
                        <a:pt x="61" y="59"/>
                        <a:pt x="61" y="68"/>
                        <a:pt x="61" y="76"/>
                      </a:cubicBezTo>
                      <a:cubicBezTo>
                        <a:pt x="60" y="84"/>
                        <a:pt x="60" y="92"/>
                        <a:pt x="58" y="99"/>
                      </a:cubicBezTo>
                      <a:cubicBezTo>
                        <a:pt x="57" y="105"/>
                        <a:pt x="56" y="112"/>
                        <a:pt x="54" y="117"/>
                      </a:cubicBezTo>
                      <a:cubicBezTo>
                        <a:pt x="53" y="123"/>
                        <a:pt x="51" y="128"/>
                        <a:pt x="48" y="134"/>
                      </a:cubicBezTo>
                      <a:cubicBezTo>
                        <a:pt x="48" y="134"/>
                        <a:pt x="48" y="134"/>
                        <a:pt x="48" y="134"/>
                      </a:cubicBezTo>
                      <a:lnTo>
                        <a:pt x="121" y="134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697" name="Google Shape;697;p30"/>
                <p:cNvSpPr/>
                <p:nvPr/>
              </p:nvSpPr>
              <p:spPr>
                <a:xfrm>
                  <a:off x="1261057" y="-749063"/>
                  <a:ext cx="103138" cy="125976"/>
                </a:xfrm>
                <a:custGeom>
                  <a:rect b="b" l="l" r="r" t="t"/>
                  <a:pathLst>
                    <a:path extrusionOk="0" h="171" w="140">
                      <a:moveTo>
                        <a:pt x="0" y="0"/>
                      </a:moveTo>
                      <a:lnTo>
                        <a:pt x="140" y="0"/>
                      </a:lnTo>
                      <a:lnTo>
                        <a:pt x="140" y="171"/>
                      </a:lnTo>
                      <a:lnTo>
                        <a:pt x="109" y="171"/>
                      </a:lnTo>
                      <a:lnTo>
                        <a:pt x="109" y="28"/>
                      </a:lnTo>
                      <a:lnTo>
                        <a:pt x="31" y="28"/>
                      </a:lnTo>
                      <a:lnTo>
                        <a:pt x="31" y="171"/>
                      </a:lnTo>
                      <a:lnTo>
                        <a:pt x="0" y="17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698" name="Google Shape;698;p30"/>
                <p:cNvSpPr/>
                <p:nvPr/>
              </p:nvSpPr>
              <p:spPr>
                <a:xfrm>
                  <a:off x="1401030" y="-751273"/>
                  <a:ext cx="113452" cy="177545"/>
                </a:xfrm>
                <a:custGeom>
                  <a:rect b="b" l="l" r="r" t="t"/>
                  <a:pathLst>
                    <a:path extrusionOk="0" h="228" w="145">
                      <a:moveTo>
                        <a:pt x="0" y="3"/>
                      </a:moveTo>
                      <a:cubicBezTo>
                        <a:pt x="23" y="3"/>
                        <a:pt x="23" y="3"/>
                        <a:pt x="23" y="3"/>
                      </a:cubicBezTo>
                      <a:cubicBezTo>
                        <a:pt x="26" y="25"/>
                        <a:pt x="26" y="25"/>
                        <a:pt x="26" y="25"/>
                      </a:cubicBezTo>
                      <a:cubicBezTo>
                        <a:pt x="27" y="25"/>
                        <a:pt x="27" y="25"/>
                        <a:pt x="27" y="25"/>
                      </a:cubicBezTo>
                      <a:cubicBezTo>
                        <a:pt x="34" y="16"/>
                        <a:pt x="42" y="10"/>
                        <a:pt x="50" y="6"/>
                      </a:cubicBezTo>
                      <a:cubicBezTo>
                        <a:pt x="59" y="2"/>
                        <a:pt x="68" y="0"/>
                        <a:pt x="80" y="0"/>
                      </a:cubicBezTo>
                      <a:cubicBezTo>
                        <a:pt x="90" y="0"/>
                        <a:pt x="98" y="2"/>
                        <a:pt x="106" y="5"/>
                      </a:cubicBezTo>
                      <a:cubicBezTo>
                        <a:pt x="114" y="9"/>
                        <a:pt x="121" y="13"/>
                        <a:pt x="127" y="20"/>
                      </a:cubicBezTo>
                      <a:cubicBezTo>
                        <a:pt x="133" y="27"/>
                        <a:pt x="137" y="35"/>
                        <a:pt x="140" y="44"/>
                      </a:cubicBezTo>
                      <a:cubicBezTo>
                        <a:pt x="143" y="54"/>
                        <a:pt x="145" y="66"/>
                        <a:pt x="145" y="79"/>
                      </a:cubicBezTo>
                      <a:cubicBezTo>
                        <a:pt x="145" y="88"/>
                        <a:pt x="145" y="88"/>
                        <a:pt x="145" y="88"/>
                      </a:cubicBezTo>
                      <a:cubicBezTo>
                        <a:pt x="145" y="101"/>
                        <a:pt x="143" y="112"/>
                        <a:pt x="140" y="122"/>
                      </a:cubicBezTo>
                      <a:cubicBezTo>
                        <a:pt x="137" y="131"/>
                        <a:pt x="132" y="140"/>
                        <a:pt x="127" y="146"/>
                      </a:cubicBezTo>
                      <a:cubicBezTo>
                        <a:pt x="121" y="153"/>
                        <a:pt x="114" y="158"/>
                        <a:pt x="106" y="161"/>
                      </a:cubicBezTo>
                      <a:cubicBezTo>
                        <a:pt x="98" y="164"/>
                        <a:pt x="89" y="166"/>
                        <a:pt x="80" y="166"/>
                      </a:cubicBezTo>
                      <a:cubicBezTo>
                        <a:pt x="69" y="166"/>
                        <a:pt x="60" y="164"/>
                        <a:pt x="52" y="161"/>
                      </a:cubicBezTo>
                      <a:cubicBezTo>
                        <a:pt x="44" y="158"/>
                        <a:pt x="37" y="152"/>
                        <a:pt x="30" y="144"/>
                      </a:cubicBezTo>
                      <a:cubicBezTo>
                        <a:pt x="29" y="144"/>
                        <a:pt x="29" y="144"/>
                        <a:pt x="29" y="144"/>
                      </a:cubicBezTo>
                      <a:cubicBezTo>
                        <a:pt x="29" y="228"/>
                        <a:pt x="29" y="228"/>
                        <a:pt x="29" y="228"/>
                      </a:cubicBezTo>
                      <a:cubicBezTo>
                        <a:pt x="0" y="228"/>
                        <a:pt x="0" y="228"/>
                        <a:pt x="0" y="228"/>
                      </a:cubicBezTo>
                      <a:lnTo>
                        <a:pt x="0" y="3"/>
                      </a:lnTo>
                      <a:close/>
                      <a:moveTo>
                        <a:pt x="72" y="140"/>
                      </a:moveTo>
                      <a:cubicBezTo>
                        <a:pt x="85" y="140"/>
                        <a:pt x="95" y="136"/>
                        <a:pt x="103" y="127"/>
                      </a:cubicBezTo>
                      <a:cubicBezTo>
                        <a:pt x="111" y="119"/>
                        <a:pt x="115" y="105"/>
                        <a:pt x="115" y="88"/>
                      </a:cubicBezTo>
                      <a:cubicBezTo>
                        <a:pt x="115" y="79"/>
                        <a:pt x="115" y="79"/>
                        <a:pt x="115" y="79"/>
                      </a:cubicBezTo>
                      <a:cubicBezTo>
                        <a:pt x="115" y="61"/>
                        <a:pt x="111" y="48"/>
                        <a:pt x="103" y="40"/>
                      </a:cubicBezTo>
                      <a:cubicBezTo>
                        <a:pt x="95" y="31"/>
                        <a:pt x="85" y="27"/>
                        <a:pt x="72" y="27"/>
                      </a:cubicBezTo>
                      <a:cubicBezTo>
                        <a:pt x="59" y="27"/>
                        <a:pt x="49" y="31"/>
                        <a:pt x="41" y="39"/>
                      </a:cubicBezTo>
                      <a:cubicBezTo>
                        <a:pt x="33" y="48"/>
                        <a:pt x="29" y="61"/>
                        <a:pt x="29" y="79"/>
                      </a:cubicBezTo>
                      <a:cubicBezTo>
                        <a:pt x="29" y="88"/>
                        <a:pt x="29" y="88"/>
                        <a:pt x="29" y="88"/>
                      </a:cubicBezTo>
                      <a:cubicBezTo>
                        <a:pt x="29" y="105"/>
                        <a:pt x="33" y="118"/>
                        <a:pt x="41" y="127"/>
                      </a:cubicBezTo>
                      <a:cubicBezTo>
                        <a:pt x="49" y="135"/>
                        <a:pt x="59" y="140"/>
                        <a:pt x="72" y="14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699" name="Google Shape;699;p30"/>
                <p:cNvSpPr/>
                <p:nvPr/>
              </p:nvSpPr>
              <p:spPr>
                <a:xfrm>
                  <a:off x="1544687" y="-749063"/>
                  <a:ext cx="107558" cy="125976"/>
                </a:xfrm>
                <a:custGeom>
                  <a:rect b="b" l="l" r="r" t="t"/>
                  <a:pathLst>
                    <a:path extrusionOk="0" h="171" w="146">
                      <a:moveTo>
                        <a:pt x="0" y="0"/>
                      </a:moveTo>
                      <a:lnTo>
                        <a:pt x="30" y="0"/>
                      </a:lnTo>
                      <a:lnTo>
                        <a:pt x="30" y="132"/>
                      </a:lnTo>
                      <a:lnTo>
                        <a:pt x="31" y="132"/>
                      </a:lnTo>
                      <a:lnTo>
                        <a:pt x="105" y="0"/>
                      </a:lnTo>
                      <a:lnTo>
                        <a:pt x="146" y="0"/>
                      </a:lnTo>
                      <a:lnTo>
                        <a:pt x="146" y="171"/>
                      </a:lnTo>
                      <a:lnTo>
                        <a:pt x="116" y="171"/>
                      </a:lnTo>
                      <a:lnTo>
                        <a:pt x="116" y="37"/>
                      </a:lnTo>
                      <a:lnTo>
                        <a:pt x="114" y="37"/>
                      </a:lnTo>
                      <a:lnTo>
                        <a:pt x="40" y="171"/>
                      </a:lnTo>
                      <a:lnTo>
                        <a:pt x="0" y="17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700" name="Google Shape;700;p30"/>
                <p:cNvSpPr/>
                <p:nvPr/>
              </p:nvSpPr>
              <p:spPr>
                <a:xfrm>
                  <a:off x="1689816" y="-749063"/>
                  <a:ext cx="107558" cy="125976"/>
                </a:xfrm>
                <a:custGeom>
                  <a:rect b="b" l="l" r="r" t="t"/>
                  <a:pathLst>
                    <a:path extrusionOk="0" h="171" w="146">
                      <a:moveTo>
                        <a:pt x="0" y="0"/>
                      </a:moveTo>
                      <a:lnTo>
                        <a:pt x="31" y="0"/>
                      </a:lnTo>
                      <a:lnTo>
                        <a:pt x="31" y="69"/>
                      </a:lnTo>
                      <a:lnTo>
                        <a:pt x="115" y="69"/>
                      </a:lnTo>
                      <a:lnTo>
                        <a:pt x="115" y="0"/>
                      </a:lnTo>
                      <a:lnTo>
                        <a:pt x="146" y="0"/>
                      </a:lnTo>
                      <a:lnTo>
                        <a:pt x="146" y="171"/>
                      </a:lnTo>
                      <a:lnTo>
                        <a:pt x="115" y="171"/>
                      </a:lnTo>
                      <a:lnTo>
                        <a:pt x="115" y="97"/>
                      </a:lnTo>
                      <a:lnTo>
                        <a:pt x="31" y="97"/>
                      </a:lnTo>
                      <a:lnTo>
                        <a:pt x="31" y="171"/>
                      </a:lnTo>
                      <a:lnTo>
                        <a:pt x="0" y="17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701" name="Google Shape;701;p30"/>
                <p:cNvSpPr/>
                <p:nvPr/>
              </p:nvSpPr>
              <p:spPr>
                <a:xfrm>
                  <a:off x="1834946" y="-749063"/>
                  <a:ext cx="108294" cy="125976"/>
                </a:xfrm>
                <a:custGeom>
                  <a:rect b="b" l="l" r="r" t="t"/>
                  <a:pathLst>
                    <a:path extrusionOk="0" h="171" w="147">
                      <a:moveTo>
                        <a:pt x="0" y="0"/>
                      </a:moveTo>
                      <a:lnTo>
                        <a:pt x="31" y="0"/>
                      </a:lnTo>
                      <a:lnTo>
                        <a:pt x="31" y="132"/>
                      </a:lnTo>
                      <a:lnTo>
                        <a:pt x="32" y="132"/>
                      </a:lnTo>
                      <a:lnTo>
                        <a:pt x="106" y="0"/>
                      </a:lnTo>
                      <a:lnTo>
                        <a:pt x="147" y="0"/>
                      </a:lnTo>
                      <a:lnTo>
                        <a:pt x="147" y="171"/>
                      </a:lnTo>
                      <a:lnTo>
                        <a:pt x="116" y="171"/>
                      </a:lnTo>
                      <a:lnTo>
                        <a:pt x="116" y="37"/>
                      </a:lnTo>
                      <a:lnTo>
                        <a:pt x="115" y="37"/>
                      </a:lnTo>
                      <a:lnTo>
                        <a:pt x="41" y="171"/>
                      </a:lnTo>
                      <a:lnTo>
                        <a:pt x="0" y="17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702" name="Google Shape;702;p30"/>
                <p:cNvSpPr/>
                <p:nvPr/>
              </p:nvSpPr>
              <p:spPr>
                <a:xfrm>
                  <a:off x="1980812" y="-749063"/>
                  <a:ext cx="132606" cy="125976"/>
                </a:xfrm>
                <a:custGeom>
                  <a:rect b="b" l="l" r="r" t="t"/>
                  <a:pathLst>
                    <a:path extrusionOk="0" h="171" w="180">
                      <a:moveTo>
                        <a:pt x="0" y="0"/>
                      </a:moveTo>
                      <a:lnTo>
                        <a:pt x="45" y="0"/>
                      </a:lnTo>
                      <a:lnTo>
                        <a:pt x="91" y="96"/>
                      </a:lnTo>
                      <a:lnTo>
                        <a:pt x="91" y="96"/>
                      </a:lnTo>
                      <a:lnTo>
                        <a:pt x="136" y="0"/>
                      </a:lnTo>
                      <a:lnTo>
                        <a:pt x="180" y="0"/>
                      </a:lnTo>
                      <a:lnTo>
                        <a:pt x="180" y="171"/>
                      </a:lnTo>
                      <a:lnTo>
                        <a:pt x="149" y="171"/>
                      </a:lnTo>
                      <a:lnTo>
                        <a:pt x="149" y="37"/>
                      </a:lnTo>
                      <a:lnTo>
                        <a:pt x="149" y="37"/>
                      </a:lnTo>
                      <a:lnTo>
                        <a:pt x="106" y="131"/>
                      </a:lnTo>
                      <a:lnTo>
                        <a:pt x="75" y="131"/>
                      </a:lnTo>
                      <a:lnTo>
                        <a:pt x="31" y="37"/>
                      </a:lnTo>
                      <a:lnTo>
                        <a:pt x="31" y="37"/>
                      </a:lnTo>
                      <a:lnTo>
                        <a:pt x="31" y="171"/>
                      </a:lnTo>
                      <a:lnTo>
                        <a:pt x="0" y="17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703" name="Google Shape;703;p30"/>
                <p:cNvSpPr/>
                <p:nvPr/>
              </p:nvSpPr>
              <p:spPr>
                <a:xfrm>
                  <a:off x="2142149" y="-751273"/>
                  <a:ext cx="105348" cy="129659"/>
                </a:xfrm>
                <a:custGeom>
                  <a:rect b="b" l="l" r="r" t="t"/>
                  <a:pathLst>
                    <a:path extrusionOk="0" h="166" w="135">
                      <a:moveTo>
                        <a:pt x="55" y="166"/>
                      </a:moveTo>
                      <a:cubicBezTo>
                        <a:pt x="37" y="166"/>
                        <a:pt x="23" y="162"/>
                        <a:pt x="14" y="153"/>
                      </a:cubicBezTo>
                      <a:cubicBezTo>
                        <a:pt x="5" y="145"/>
                        <a:pt x="0" y="133"/>
                        <a:pt x="0" y="118"/>
                      </a:cubicBezTo>
                      <a:cubicBezTo>
                        <a:pt x="0" y="102"/>
                        <a:pt x="6" y="89"/>
                        <a:pt x="16" y="80"/>
                      </a:cubicBezTo>
                      <a:cubicBezTo>
                        <a:pt x="27" y="71"/>
                        <a:pt x="45" y="66"/>
                        <a:pt x="69" y="66"/>
                      </a:cubicBezTo>
                      <a:cubicBezTo>
                        <a:pt x="106" y="66"/>
                        <a:pt x="106" y="66"/>
                        <a:pt x="106" y="66"/>
                      </a:cubicBezTo>
                      <a:cubicBezTo>
                        <a:pt x="106" y="57"/>
                        <a:pt x="106" y="57"/>
                        <a:pt x="106" y="57"/>
                      </a:cubicBezTo>
                      <a:cubicBezTo>
                        <a:pt x="106" y="47"/>
                        <a:pt x="104" y="39"/>
                        <a:pt x="98" y="34"/>
                      </a:cubicBezTo>
                      <a:cubicBezTo>
                        <a:pt x="93" y="29"/>
                        <a:pt x="84" y="27"/>
                        <a:pt x="71" y="27"/>
                      </a:cubicBezTo>
                      <a:cubicBezTo>
                        <a:pt x="59" y="27"/>
                        <a:pt x="51" y="29"/>
                        <a:pt x="46" y="33"/>
                      </a:cubicBezTo>
                      <a:cubicBezTo>
                        <a:pt x="40" y="37"/>
                        <a:pt x="37" y="42"/>
                        <a:pt x="36" y="48"/>
                      </a:cubicBezTo>
                      <a:cubicBezTo>
                        <a:pt x="7" y="48"/>
                        <a:pt x="7" y="48"/>
                        <a:pt x="7" y="48"/>
                      </a:cubicBezTo>
                      <a:cubicBezTo>
                        <a:pt x="7" y="41"/>
                        <a:pt x="9" y="35"/>
                        <a:pt x="12" y="29"/>
                      </a:cubicBezTo>
                      <a:cubicBezTo>
                        <a:pt x="15" y="23"/>
                        <a:pt x="19" y="18"/>
                        <a:pt x="24" y="14"/>
                      </a:cubicBezTo>
                      <a:cubicBezTo>
                        <a:pt x="29" y="10"/>
                        <a:pt x="36" y="6"/>
                        <a:pt x="44" y="4"/>
                      </a:cubicBezTo>
                      <a:cubicBezTo>
                        <a:pt x="52" y="1"/>
                        <a:pt x="61" y="0"/>
                        <a:pt x="71" y="0"/>
                      </a:cubicBezTo>
                      <a:cubicBezTo>
                        <a:pt x="93" y="0"/>
                        <a:pt x="109" y="5"/>
                        <a:pt x="120" y="15"/>
                      </a:cubicBezTo>
                      <a:cubicBezTo>
                        <a:pt x="130" y="25"/>
                        <a:pt x="135" y="40"/>
                        <a:pt x="135" y="59"/>
                      </a:cubicBezTo>
                      <a:cubicBezTo>
                        <a:pt x="135" y="164"/>
                        <a:pt x="135" y="164"/>
                        <a:pt x="135" y="164"/>
                      </a:cubicBezTo>
                      <a:cubicBezTo>
                        <a:pt x="113" y="164"/>
                        <a:pt x="113" y="164"/>
                        <a:pt x="113" y="164"/>
                      </a:cubicBezTo>
                      <a:cubicBezTo>
                        <a:pt x="109" y="139"/>
                        <a:pt x="109" y="139"/>
                        <a:pt x="109" y="139"/>
                      </a:cubicBezTo>
                      <a:cubicBezTo>
                        <a:pt x="109" y="139"/>
                        <a:pt x="109" y="139"/>
                        <a:pt x="109" y="139"/>
                      </a:cubicBezTo>
                      <a:cubicBezTo>
                        <a:pt x="95" y="157"/>
                        <a:pt x="78" y="166"/>
                        <a:pt x="55" y="166"/>
                      </a:cubicBezTo>
                      <a:close/>
                      <a:moveTo>
                        <a:pt x="58" y="140"/>
                      </a:moveTo>
                      <a:cubicBezTo>
                        <a:pt x="65" y="140"/>
                        <a:pt x="71" y="139"/>
                        <a:pt x="77" y="136"/>
                      </a:cubicBezTo>
                      <a:cubicBezTo>
                        <a:pt x="83" y="134"/>
                        <a:pt x="88" y="131"/>
                        <a:pt x="92" y="127"/>
                      </a:cubicBezTo>
                      <a:cubicBezTo>
                        <a:pt x="97" y="123"/>
                        <a:pt x="100" y="118"/>
                        <a:pt x="103" y="113"/>
                      </a:cubicBezTo>
                      <a:cubicBezTo>
                        <a:pt x="105" y="108"/>
                        <a:pt x="106" y="102"/>
                        <a:pt x="106" y="96"/>
                      </a:cubicBezTo>
                      <a:cubicBezTo>
                        <a:pt x="106" y="90"/>
                        <a:pt x="106" y="90"/>
                        <a:pt x="106" y="90"/>
                      </a:cubicBezTo>
                      <a:cubicBezTo>
                        <a:pt x="71" y="90"/>
                        <a:pt x="71" y="90"/>
                        <a:pt x="71" y="90"/>
                      </a:cubicBezTo>
                      <a:cubicBezTo>
                        <a:pt x="56" y="90"/>
                        <a:pt x="45" y="93"/>
                        <a:pt x="39" y="98"/>
                      </a:cubicBezTo>
                      <a:cubicBezTo>
                        <a:pt x="33" y="103"/>
                        <a:pt x="30" y="110"/>
                        <a:pt x="30" y="118"/>
                      </a:cubicBezTo>
                      <a:cubicBezTo>
                        <a:pt x="30" y="124"/>
                        <a:pt x="33" y="130"/>
                        <a:pt x="37" y="134"/>
                      </a:cubicBezTo>
                      <a:cubicBezTo>
                        <a:pt x="42" y="138"/>
                        <a:pt x="49" y="140"/>
                        <a:pt x="58" y="14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704" name="Google Shape;704;p30"/>
                <p:cNvSpPr/>
                <p:nvPr/>
              </p:nvSpPr>
              <p:spPr>
                <a:xfrm>
                  <a:off x="2263705" y="-749063"/>
                  <a:ext cx="103138" cy="125976"/>
                </a:xfrm>
                <a:custGeom>
                  <a:rect b="b" l="l" r="r" t="t"/>
                  <a:pathLst>
                    <a:path extrusionOk="0" h="171" w="140">
                      <a:moveTo>
                        <a:pt x="55" y="28"/>
                      </a:moveTo>
                      <a:lnTo>
                        <a:pt x="0" y="28"/>
                      </a:lnTo>
                      <a:lnTo>
                        <a:pt x="0" y="0"/>
                      </a:lnTo>
                      <a:lnTo>
                        <a:pt x="140" y="0"/>
                      </a:lnTo>
                      <a:lnTo>
                        <a:pt x="140" y="28"/>
                      </a:lnTo>
                      <a:lnTo>
                        <a:pt x="86" y="28"/>
                      </a:lnTo>
                      <a:lnTo>
                        <a:pt x="86" y="171"/>
                      </a:lnTo>
                      <a:lnTo>
                        <a:pt x="55" y="171"/>
                      </a:lnTo>
                      <a:lnTo>
                        <a:pt x="55" y="28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705" name="Google Shape;705;p30"/>
                <p:cNvSpPr/>
                <p:nvPr/>
              </p:nvSpPr>
              <p:spPr>
                <a:xfrm>
                  <a:off x="2377156" y="-751273"/>
                  <a:ext cx="111978" cy="129659"/>
                </a:xfrm>
                <a:custGeom>
                  <a:rect b="b" l="l" r="r" t="t"/>
                  <a:pathLst>
                    <a:path extrusionOk="0" h="166" w="144">
                      <a:moveTo>
                        <a:pt x="74" y="166"/>
                      </a:moveTo>
                      <a:cubicBezTo>
                        <a:pt x="62" y="166"/>
                        <a:pt x="52" y="164"/>
                        <a:pt x="43" y="161"/>
                      </a:cubicBezTo>
                      <a:cubicBezTo>
                        <a:pt x="34" y="157"/>
                        <a:pt x="26" y="152"/>
                        <a:pt x="20" y="145"/>
                      </a:cubicBezTo>
                      <a:cubicBezTo>
                        <a:pt x="13" y="139"/>
                        <a:pt x="8" y="130"/>
                        <a:pt x="5" y="121"/>
                      </a:cubicBezTo>
                      <a:cubicBezTo>
                        <a:pt x="2" y="111"/>
                        <a:pt x="0" y="100"/>
                        <a:pt x="0" y="88"/>
                      </a:cubicBezTo>
                      <a:cubicBezTo>
                        <a:pt x="0" y="79"/>
                        <a:pt x="0" y="79"/>
                        <a:pt x="0" y="79"/>
                      </a:cubicBezTo>
                      <a:cubicBezTo>
                        <a:pt x="0" y="66"/>
                        <a:pt x="2" y="55"/>
                        <a:pt x="5" y="45"/>
                      </a:cubicBezTo>
                      <a:cubicBezTo>
                        <a:pt x="8" y="36"/>
                        <a:pt x="13" y="27"/>
                        <a:pt x="20" y="21"/>
                      </a:cubicBezTo>
                      <a:cubicBezTo>
                        <a:pt x="26" y="14"/>
                        <a:pt x="34" y="9"/>
                        <a:pt x="42" y="6"/>
                      </a:cubicBezTo>
                      <a:cubicBezTo>
                        <a:pt x="51" y="2"/>
                        <a:pt x="61" y="0"/>
                        <a:pt x="72" y="0"/>
                      </a:cubicBezTo>
                      <a:cubicBezTo>
                        <a:pt x="83" y="0"/>
                        <a:pt x="93" y="2"/>
                        <a:pt x="102" y="6"/>
                      </a:cubicBezTo>
                      <a:cubicBezTo>
                        <a:pt x="111" y="9"/>
                        <a:pt x="118" y="14"/>
                        <a:pt x="125" y="21"/>
                      </a:cubicBezTo>
                      <a:cubicBezTo>
                        <a:pt x="131" y="28"/>
                        <a:pt x="136" y="36"/>
                        <a:pt x="139" y="46"/>
                      </a:cubicBezTo>
                      <a:cubicBezTo>
                        <a:pt x="143" y="56"/>
                        <a:pt x="144" y="68"/>
                        <a:pt x="144" y="81"/>
                      </a:cubicBezTo>
                      <a:cubicBezTo>
                        <a:pt x="144" y="92"/>
                        <a:pt x="144" y="92"/>
                        <a:pt x="144" y="92"/>
                      </a:cubicBezTo>
                      <a:cubicBezTo>
                        <a:pt x="30" y="92"/>
                        <a:pt x="30" y="92"/>
                        <a:pt x="30" y="92"/>
                      </a:cubicBezTo>
                      <a:cubicBezTo>
                        <a:pt x="30" y="107"/>
                        <a:pt x="34" y="119"/>
                        <a:pt x="42" y="127"/>
                      </a:cubicBezTo>
                      <a:cubicBezTo>
                        <a:pt x="49" y="136"/>
                        <a:pt x="59" y="140"/>
                        <a:pt x="72" y="140"/>
                      </a:cubicBezTo>
                      <a:cubicBezTo>
                        <a:pt x="82" y="140"/>
                        <a:pt x="91" y="138"/>
                        <a:pt x="98" y="134"/>
                      </a:cubicBezTo>
                      <a:cubicBezTo>
                        <a:pt x="104" y="130"/>
                        <a:pt x="109" y="124"/>
                        <a:pt x="113" y="115"/>
                      </a:cubicBezTo>
                      <a:cubicBezTo>
                        <a:pt x="143" y="115"/>
                        <a:pt x="143" y="115"/>
                        <a:pt x="143" y="115"/>
                      </a:cubicBezTo>
                      <a:cubicBezTo>
                        <a:pt x="139" y="132"/>
                        <a:pt x="131" y="145"/>
                        <a:pt x="119" y="153"/>
                      </a:cubicBezTo>
                      <a:cubicBezTo>
                        <a:pt x="107" y="162"/>
                        <a:pt x="92" y="166"/>
                        <a:pt x="74" y="166"/>
                      </a:cubicBezTo>
                      <a:close/>
                      <a:moveTo>
                        <a:pt x="72" y="27"/>
                      </a:moveTo>
                      <a:cubicBezTo>
                        <a:pt x="60" y="27"/>
                        <a:pt x="50" y="30"/>
                        <a:pt x="43" y="37"/>
                      </a:cubicBezTo>
                      <a:cubicBezTo>
                        <a:pt x="36" y="44"/>
                        <a:pt x="32" y="55"/>
                        <a:pt x="30" y="68"/>
                      </a:cubicBezTo>
                      <a:cubicBezTo>
                        <a:pt x="114" y="68"/>
                        <a:pt x="114" y="68"/>
                        <a:pt x="114" y="68"/>
                      </a:cubicBezTo>
                      <a:cubicBezTo>
                        <a:pt x="112" y="40"/>
                        <a:pt x="98" y="27"/>
                        <a:pt x="72" y="2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706" name="Google Shape;706;p30"/>
                <p:cNvSpPr/>
                <p:nvPr/>
              </p:nvSpPr>
              <p:spPr>
                <a:xfrm>
                  <a:off x="2502395" y="-749063"/>
                  <a:ext cx="114188" cy="127449"/>
                </a:xfrm>
                <a:custGeom>
                  <a:rect b="b" l="l" r="r" t="t"/>
                  <a:pathLst>
                    <a:path extrusionOk="0" h="163" w="146">
                      <a:moveTo>
                        <a:pt x="0" y="137"/>
                      </a:moveTo>
                      <a:cubicBezTo>
                        <a:pt x="4" y="137"/>
                        <a:pt x="4" y="137"/>
                        <a:pt x="4" y="137"/>
                      </a:cubicBezTo>
                      <a:cubicBezTo>
                        <a:pt x="11" y="137"/>
                        <a:pt x="15" y="135"/>
                        <a:pt x="19" y="131"/>
                      </a:cubicBezTo>
                      <a:cubicBezTo>
                        <a:pt x="23" y="127"/>
                        <a:pt x="25" y="121"/>
                        <a:pt x="27" y="113"/>
                      </a:cubicBezTo>
                      <a:cubicBezTo>
                        <a:pt x="28" y="106"/>
                        <a:pt x="29" y="96"/>
                        <a:pt x="30" y="86"/>
                      </a:cubicBezTo>
                      <a:cubicBezTo>
                        <a:pt x="30" y="75"/>
                        <a:pt x="30" y="63"/>
                        <a:pt x="30" y="50"/>
                      </a:cubicBezTo>
                      <a:cubicBezTo>
                        <a:pt x="30" y="0"/>
                        <a:pt x="30" y="0"/>
                        <a:pt x="30" y="0"/>
                      </a:cubicBezTo>
                      <a:cubicBezTo>
                        <a:pt x="146" y="0"/>
                        <a:pt x="146" y="0"/>
                        <a:pt x="146" y="0"/>
                      </a:cubicBezTo>
                      <a:cubicBezTo>
                        <a:pt x="146" y="161"/>
                        <a:pt x="146" y="161"/>
                        <a:pt x="146" y="161"/>
                      </a:cubicBezTo>
                      <a:cubicBezTo>
                        <a:pt x="117" y="161"/>
                        <a:pt x="117" y="161"/>
                        <a:pt x="117" y="161"/>
                      </a:cubicBezTo>
                      <a:cubicBezTo>
                        <a:pt x="117" y="26"/>
                        <a:pt x="117" y="26"/>
                        <a:pt x="117" y="26"/>
                      </a:cubicBezTo>
                      <a:cubicBezTo>
                        <a:pt x="59" y="26"/>
                        <a:pt x="59" y="26"/>
                        <a:pt x="59" y="26"/>
                      </a:cubicBezTo>
                      <a:cubicBezTo>
                        <a:pt x="59" y="50"/>
                        <a:pt x="59" y="50"/>
                        <a:pt x="59" y="50"/>
                      </a:cubicBezTo>
                      <a:cubicBezTo>
                        <a:pt x="59" y="64"/>
                        <a:pt x="59" y="79"/>
                        <a:pt x="58" y="92"/>
                      </a:cubicBezTo>
                      <a:cubicBezTo>
                        <a:pt x="57" y="106"/>
                        <a:pt x="55" y="118"/>
                        <a:pt x="52" y="129"/>
                      </a:cubicBezTo>
                      <a:cubicBezTo>
                        <a:pt x="49" y="139"/>
                        <a:pt x="43" y="148"/>
                        <a:pt x="36" y="154"/>
                      </a:cubicBezTo>
                      <a:cubicBezTo>
                        <a:pt x="28" y="160"/>
                        <a:pt x="18" y="163"/>
                        <a:pt x="4" y="163"/>
                      </a:cubicBezTo>
                      <a:cubicBezTo>
                        <a:pt x="0" y="163"/>
                        <a:pt x="0" y="163"/>
                        <a:pt x="0" y="163"/>
                      </a:cubicBezTo>
                      <a:lnTo>
                        <a:pt x="0" y="137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707" name="Google Shape;707;p30"/>
                <p:cNvSpPr/>
                <p:nvPr/>
              </p:nvSpPr>
              <p:spPr>
                <a:xfrm>
                  <a:off x="2643104" y="-749063"/>
                  <a:ext cx="99454" cy="125976"/>
                </a:xfrm>
                <a:custGeom>
                  <a:rect b="b" l="l" r="r" t="t"/>
                  <a:pathLst>
                    <a:path extrusionOk="0" h="161" w="128">
                      <a:moveTo>
                        <a:pt x="36" y="99"/>
                      </a:moveTo>
                      <a:cubicBezTo>
                        <a:pt x="25" y="95"/>
                        <a:pt x="18" y="89"/>
                        <a:pt x="13" y="81"/>
                      </a:cubicBezTo>
                      <a:cubicBezTo>
                        <a:pt x="8" y="73"/>
                        <a:pt x="6" y="64"/>
                        <a:pt x="6" y="53"/>
                      </a:cubicBezTo>
                      <a:cubicBezTo>
                        <a:pt x="6" y="36"/>
                        <a:pt x="11" y="23"/>
                        <a:pt x="22" y="14"/>
                      </a:cubicBezTo>
                      <a:cubicBezTo>
                        <a:pt x="32" y="4"/>
                        <a:pt x="49" y="0"/>
                        <a:pt x="74" y="0"/>
                      </a:cubicBezTo>
                      <a:cubicBezTo>
                        <a:pt x="128" y="0"/>
                        <a:pt x="128" y="0"/>
                        <a:pt x="128" y="0"/>
                      </a:cubicBezTo>
                      <a:cubicBezTo>
                        <a:pt x="128" y="161"/>
                        <a:pt x="128" y="161"/>
                        <a:pt x="128" y="161"/>
                      </a:cubicBezTo>
                      <a:cubicBezTo>
                        <a:pt x="99" y="161"/>
                        <a:pt x="99" y="161"/>
                        <a:pt x="99" y="161"/>
                      </a:cubicBezTo>
                      <a:cubicBezTo>
                        <a:pt x="99" y="105"/>
                        <a:pt x="99" y="105"/>
                        <a:pt x="99" y="105"/>
                      </a:cubicBezTo>
                      <a:cubicBezTo>
                        <a:pt x="74" y="105"/>
                        <a:pt x="74" y="105"/>
                        <a:pt x="74" y="105"/>
                      </a:cubicBezTo>
                      <a:cubicBezTo>
                        <a:pt x="72" y="105"/>
                        <a:pt x="70" y="105"/>
                        <a:pt x="68" y="105"/>
                      </a:cubicBezTo>
                      <a:cubicBezTo>
                        <a:pt x="67" y="105"/>
                        <a:pt x="65" y="104"/>
                        <a:pt x="63" y="104"/>
                      </a:cubicBezTo>
                      <a:cubicBezTo>
                        <a:pt x="32" y="161"/>
                        <a:pt x="32" y="161"/>
                        <a:pt x="32" y="161"/>
                      </a:cubicBezTo>
                      <a:cubicBezTo>
                        <a:pt x="0" y="161"/>
                        <a:pt x="0" y="161"/>
                        <a:pt x="0" y="161"/>
                      </a:cubicBezTo>
                      <a:lnTo>
                        <a:pt x="36" y="99"/>
                      </a:lnTo>
                      <a:close/>
                      <a:moveTo>
                        <a:pt x="36" y="53"/>
                      </a:moveTo>
                      <a:cubicBezTo>
                        <a:pt x="36" y="61"/>
                        <a:pt x="39" y="67"/>
                        <a:pt x="45" y="72"/>
                      </a:cubicBezTo>
                      <a:cubicBezTo>
                        <a:pt x="50" y="76"/>
                        <a:pt x="60" y="78"/>
                        <a:pt x="75" y="78"/>
                      </a:cubicBezTo>
                      <a:cubicBezTo>
                        <a:pt x="99" y="78"/>
                        <a:pt x="99" y="78"/>
                        <a:pt x="99" y="78"/>
                      </a:cubicBezTo>
                      <a:cubicBezTo>
                        <a:pt x="99" y="26"/>
                        <a:pt x="99" y="26"/>
                        <a:pt x="99" y="26"/>
                      </a:cubicBezTo>
                      <a:cubicBezTo>
                        <a:pt x="75" y="26"/>
                        <a:pt x="75" y="26"/>
                        <a:pt x="75" y="26"/>
                      </a:cubicBezTo>
                      <a:cubicBezTo>
                        <a:pt x="60" y="26"/>
                        <a:pt x="50" y="28"/>
                        <a:pt x="44" y="33"/>
                      </a:cubicBezTo>
                      <a:cubicBezTo>
                        <a:pt x="39" y="37"/>
                        <a:pt x="36" y="44"/>
                        <a:pt x="36" y="53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</p:grp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Титульный слайд">
  <p:cSld name="2_Титульный слайд">
    <p:bg>
      <p:bgPr>
        <a:solidFill>
          <a:schemeClr val="dk1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2"/>
          <p:cNvSpPr txBox="1"/>
          <p:nvPr>
            <p:ph type="ctrTitle"/>
          </p:nvPr>
        </p:nvSpPr>
        <p:spPr>
          <a:xfrm>
            <a:off x="122869" y="2331786"/>
            <a:ext cx="10324462" cy="327005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8F4AE"/>
              </a:buClr>
              <a:buSzPts val="6000"/>
              <a:buFont typeface="Quattrocento Sans"/>
              <a:buNone/>
              <a:defRPr b="0" i="0" sz="6000" u="none" cap="none" strike="noStrike">
                <a:solidFill>
                  <a:srgbClr val="C8F4AE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pic>
        <p:nvPicPr>
          <p:cNvPr id="75" name="Google Shape;75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862617" y="4677929"/>
            <a:ext cx="1847833" cy="1847833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2"/>
          <p:cNvSpPr txBox="1"/>
          <p:nvPr>
            <p:ph idx="1" type="subTitle"/>
          </p:nvPr>
        </p:nvSpPr>
        <p:spPr>
          <a:xfrm>
            <a:off x="174205" y="6006362"/>
            <a:ext cx="6426926" cy="51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lvl="2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lvl="3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  <p:sp>
        <p:nvSpPr>
          <p:cNvPr id="77" name="Google Shape;77;p12"/>
          <p:cNvSpPr txBox="1"/>
          <p:nvPr>
            <p:ph idx="2" type="body"/>
          </p:nvPr>
        </p:nvSpPr>
        <p:spPr>
          <a:xfrm>
            <a:off x="10077189" y="5503653"/>
            <a:ext cx="1418687" cy="496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accen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  <p:pic>
        <p:nvPicPr>
          <p:cNvPr id="78" name="Google Shape;78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884454" y="454543"/>
            <a:ext cx="947515" cy="49637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9" name="Google Shape;79;p12"/>
          <p:cNvGrpSpPr/>
          <p:nvPr/>
        </p:nvGrpSpPr>
        <p:grpSpPr>
          <a:xfrm>
            <a:off x="247650" y="277337"/>
            <a:ext cx="5033536" cy="1130532"/>
            <a:chOff x="704850" y="-1594057"/>
            <a:chExt cx="4203603" cy="944129"/>
          </a:xfrm>
        </p:grpSpPr>
        <p:sp>
          <p:nvSpPr>
            <p:cNvPr id="80" name="Google Shape;80;p12"/>
            <p:cNvSpPr/>
            <p:nvPr/>
          </p:nvSpPr>
          <p:spPr>
            <a:xfrm>
              <a:off x="3852763" y="-1219813"/>
              <a:ext cx="302046" cy="222483"/>
            </a:xfrm>
            <a:custGeom>
              <a:rect b="b" l="l" r="r" t="t"/>
              <a:pathLst>
                <a:path extrusionOk="0" h="302" w="410">
                  <a:moveTo>
                    <a:pt x="146" y="0"/>
                  </a:moveTo>
                  <a:lnTo>
                    <a:pt x="0" y="0"/>
                  </a:lnTo>
                  <a:lnTo>
                    <a:pt x="263" y="302"/>
                  </a:lnTo>
                  <a:lnTo>
                    <a:pt x="410" y="302"/>
                  </a:lnTo>
                  <a:lnTo>
                    <a:pt x="14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81" name="Google Shape;81;p12"/>
            <p:cNvSpPr/>
            <p:nvPr/>
          </p:nvSpPr>
          <p:spPr>
            <a:xfrm>
              <a:off x="1450389" y="-1417986"/>
              <a:ext cx="655662" cy="440546"/>
            </a:xfrm>
            <a:custGeom>
              <a:rect b="b" l="l" r="r" t="t"/>
              <a:pathLst>
                <a:path extrusionOk="0" h="565" w="841">
                  <a:moveTo>
                    <a:pt x="673" y="153"/>
                  </a:moveTo>
                  <a:cubicBezTo>
                    <a:pt x="729" y="112"/>
                    <a:pt x="752" y="59"/>
                    <a:pt x="748" y="0"/>
                  </a:cubicBezTo>
                  <a:cubicBezTo>
                    <a:pt x="642" y="0"/>
                    <a:pt x="642" y="0"/>
                    <a:pt x="642" y="0"/>
                  </a:cubicBezTo>
                  <a:cubicBezTo>
                    <a:pt x="648" y="25"/>
                    <a:pt x="643" y="51"/>
                    <a:pt x="622" y="73"/>
                  </a:cubicBezTo>
                  <a:cubicBezTo>
                    <a:pt x="598" y="97"/>
                    <a:pt x="559" y="113"/>
                    <a:pt x="524" y="117"/>
                  </a:cubicBezTo>
                  <a:cubicBezTo>
                    <a:pt x="467" y="126"/>
                    <a:pt x="249" y="123"/>
                    <a:pt x="197" y="123"/>
                  </a:cubicBezTo>
                  <a:cubicBezTo>
                    <a:pt x="197" y="213"/>
                    <a:pt x="197" y="213"/>
                    <a:pt x="197" y="213"/>
                  </a:cubicBezTo>
                  <a:cubicBezTo>
                    <a:pt x="298" y="213"/>
                    <a:pt x="396" y="213"/>
                    <a:pt x="494" y="213"/>
                  </a:cubicBezTo>
                  <a:cubicBezTo>
                    <a:pt x="661" y="214"/>
                    <a:pt x="684" y="272"/>
                    <a:pt x="681" y="337"/>
                  </a:cubicBezTo>
                  <a:cubicBezTo>
                    <a:pt x="679" y="400"/>
                    <a:pt x="639" y="434"/>
                    <a:pt x="585" y="449"/>
                  </a:cubicBezTo>
                  <a:cubicBezTo>
                    <a:pt x="462" y="480"/>
                    <a:pt x="360" y="486"/>
                    <a:pt x="213" y="445"/>
                  </a:cubicBezTo>
                  <a:cubicBezTo>
                    <a:pt x="117" y="408"/>
                    <a:pt x="102" y="323"/>
                    <a:pt x="102" y="323"/>
                  </a:cubicBezTo>
                  <a:cubicBezTo>
                    <a:pt x="6" y="324"/>
                    <a:pt x="6" y="324"/>
                    <a:pt x="6" y="324"/>
                  </a:cubicBezTo>
                  <a:cubicBezTo>
                    <a:pt x="0" y="421"/>
                    <a:pt x="88" y="516"/>
                    <a:pt x="195" y="542"/>
                  </a:cubicBezTo>
                  <a:cubicBezTo>
                    <a:pt x="288" y="565"/>
                    <a:pt x="344" y="565"/>
                    <a:pt x="440" y="565"/>
                  </a:cubicBezTo>
                  <a:cubicBezTo>
                    <a:pt x="527" y="565"/>
                    <a:pt x="617" y="551"/>
                    <a:pt x="693" y="506"/>
                  </a:cubicBezTo>
                  <a:cubicBezTo>
                    <a:pt x="811" y="436"/>
                    <a:pt x="841" y="219"/>
                    <a:pt x="673" y="15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82" name="Google Shape;82;p12"/>
            <p:cNvSpPr/>
            <p:nvPr/>
          </p:nvSpPr>
          <p:spPr>
            <a:xfrm>
              <a:off x="2793391" y="-1542488"/>
              <a:ext cx="632824" cy="588623"/>
            </a:xfrm>
            <a:custGeom>
              <a:rect b="b" l="l" r="r" t="t"/>
              <a:pathLst>
                <a:path extrusionOk="0" h="754" w="811">
                  <a:moveTo>
                    <a:pt x="424" y="488"/>
                  </a:moveTo>
                  <a:cubicBezTo>
                    <a:pt x="113" y="0"/>
                    <a:pt x="113" y="0"/>
                    <a:pt x="11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6" y="449"/>
                    <a:pt x="286" y="449"/>
                    <a:pt x="286" y="449"/>
                  </a:cubicBezTo>
                  <a:cubicBezTo>
                    <a:pt x="306" y="481"/>
                    <a:pt x="341" y="500"/>
                    <a:pt x="378" y="500"/>
                  </a:cubicBezTo>
                  <a:cubicBezTo>
                    <a:pt x="417" y="500"/>
                    <a:pt x="417" y="500"/>
                    <a:pt x="417" y="500"/>
                  </a:cubicBezTo>
                  <a:cubicBezTo>
                    <a:pt x="392" y="543"/>
                    <a:pt x="392" y="543"/>
                    <a:pt x="392" y="543"/>
                  </a:cubicBezTo>
                  <a:cubicBezTo>
                    <a:pt x="392" y="543"/>
                    <a:pt x="392" y="543"/>
                    <a:pt x="392" y="543"/>
                  </a:cubicBezTo>
                  <a:cubicBezTo>
                    <a:pt x="356" y="605"/>
                    <a:pt x="306" y="636"/>
                    <a:pt x="249" y="634"/>
                  </a:cubicBezTo>
                  <a:cubicBezTo>
                    <a:pt x="140" y="628"/>
                    <a:pt x="131" y="552"/>
                    <a:pt x="127" y="473"/>
                  </a:cubicBezTo>
                  <a:cubicBezTo>
                    <a:pt x="127" y="262"/>
                    <a:pt x="127" y="262"/>
                    <a:pt x="127" y="262"/>
                  </a:cubicBezTo>
                  <a:cubicBezTo>
                    <a:pt x="30" y="262"/>
                    <a:pt x="30" y="262"/>
                    <a:pt x="30" y="262"/>
                  </a:cubicBezTo>
                  <a:cubicBezTo>
                    <a:pt x="30" y="473"/>
                    <a:pt x="30" y="473"/>
                    <a:pt x="30" y="473"/>
                  </a:cubicBezTo>
                  <a:cubicBezTo>
                    <a:pt x="30" y="473"/>
                    <a:pt x="30" y="473"/>
                    <a:pt x="30" y="473"/>
                  </a:cubicBezTo>
                  <a:cubicBezTo>
                    <a:pt x="29" y="595"/>
                    <a:pt x="67" y="675"/>
                    <a:pt x="154" y="707"/>
                  </a:cubicBezTo>
                  <a:cubicBezTo>
                    <a:pt x="218" y="731"/>
                    <a:pt x="357" y="754"/>
                    <a:pt x="456" y="615"/>
                  </a:cubicBezTo>
                  <a:cubicBezTo>
                    <a:pt x="497" y="557"/>
                    <a:pt x="811" y="0"/>
                    <a:pt x="811" y="0"/>
                  </a:cubicBezTo>
                  <a:cubicBezTo>
                    <a:pt x="698" y="0"/>
                    <a:pt x="698" y="0"/>
                    <a:pt x="698" y="0"/>
                  </a:cubicBezTo>
                  <a:lnTo>
                    <a:pt x="424" y="48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83" name="Google Shape;83;p12"/>
            <p:cNvSpPr/>
            <p:nvPr/>
          </p:nvSpPr>
          <p:spPr>
            <a:xfrm>
              <a:off x="704850" y="-1542488"/>
              <a:ext cx="728595" cy="544421"/>
            </a:xfrm>
            <a:custGeom>
              <a:rect b="b" l="l" r="r" t="t"/>
              <a:pathLst>
                <a:path extrusionOk="0" h="698" w="934">
                  <a:moveTo>
                    <a:pt x="467" y="0"/>
                  </a:moveTo>
                  <a:cubicBezTo>
                    <a:pt x="675" y="410"/>
                    <a:pt x="675" y="410"/>
                    <a:pt x="675" y="410"/>
                  </a:cubicBezTo>
                  <a:cubicBezTo>
                    <a:pt x="259" y="410"/>
                    <a:pt x="259" y="410"/>
                    <a:pt x="259" y="410"/>
                  </a:cubicBezTo>
                  <a:cubicBezTo>
                    <a:pt x="467" y="0"/>
                    <a:pt x="467" y="0"/>
                    <a:pt x="467" y="0"/>
                  </a:cubicBezTo>
                  <a:cubicBezTo>
                    <a:pt x="354" y="0"/>
                    <a:pt x="354" y="0"/>
                    <a:pt x="354" y="0"/>
                  </a:cubicBezTo>
                  <a:cubicBezTo>
                    <a:pt x="0" y="698"/>
                    <a:pt x="0" y="698"/>
                    <a:pt x="0" y="698"/>
                  </a:cubicBezTo>
                  <a:cubicBezTo>
                    <a:pt x="46" y="698"/>
                    <a:pt x="46" y="698"/>
                    <a:pt x="46" y="698"/>
                  </a:cubicBezTo>
                  <a:cubicBezTo>
                    <a:pt x="87" y="698"/>
                    <a:pt x="124" y="675"/>
                    <a:pt x="143" y="639"/>
                  </a:cubicBezTo>
                  <a:cubicBezTo>
                    <a:pt x="187" y="551"/>
                    <a:pt x="187" y="551"/>
                    <a:pt x="187" y="551"/>
                  </a:cubicBezTo>
                  <a:cubicBezTo>
                    <a:pt x="200" y="527"/>
                    <a:pt x="224" y="512"/>
                    <a:pt x="251" y="512"/>
                  </a:cubicBezTo>
                  <a:cubicBezTo>
                    <a:pt x="683" y="512"/>
                    <a:pt x="683" y="512"/>
                    <a:pt x="683" y="512"/>
                  </a:cubicBezTo>
                  <a:cubicBezTo>
                    <a:pt x="710" y="512"/>
                    <a:pt x="735" y="527"/>
                    <a:pt x="747" y="551"/>
                  </a:cubicBezTo>
                  <a:cubicBezTo>
                    <a:pt x="791" y="639"/>
                    <a:pt x="791" y="639"/>
                    <a:pt x="791" y="639"/>
                  </a:cubicBezTo>
                  <a:cubicBezTo>
                    <a:pt x="810" y="675"/>
                    <a:pt x="847" y="698"/>
                    <a:pt x="888" y="698"/>
                  </a:cubicBezTo>
                  <a:cubicBezTo>
                    <a:pt x="934" y="698"/>
                    <a:pt x="934" y="698"/>
                    <a:pt x="934" y="698"/>
                  </a:cubicBezTo>
                  <a:cubicBezTo>
                    <a:pt x="580" y="0"/>
                    <a:pt x="580" y="0"/>
                    <a:pt x="580" y="0"/>
                  </a:cubicBezTo>
                  <a:lnTo>
                    <a:pt x="46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84" name="Google Shape;84;p12"/>
            <p:cNvSpPr/>
            <p:nvPr/>
          </p:nvSpPr>
          <p:spPr>
            <a:xfrm>
              <a:off x="4179121" y="-1542488"/>
              <a:ext cx="729332" cy="544421"/>
            </a:xfrm>
            <a:custGeom>
              <a:rect b="b" l="l" r="r" t="t"/>
              <a:pathLst>
                <a:path extrusionOk="0" h="698" w="935">
                  <a:moveTo>
                    <a:pt x="467" y="0"/>
                  </a:moveTo>
                  <a:cubicBezTo>
                    <a:pt x="676" y="410"/>
                    <a:pt x="676" y="410"/>
                    <a:pt x="676" y="410"/>
                  </a:cubicBezTo>
                  <a:cubicBezTo>
                    <a:pt x="259" y="410"/>
                    <a:pt x="259" y="410"/>
                    <a:pt x="259" y="410"/>
                  </a:cubicBezTo>
                  <a:cubicBezTo>
                    <a:pt x="467" y="0"/>
                    <a:pt x="467" y="0"/>
                    <a:pt x="467" y="0"/>
                  </a:cubicBezTo>
                  <a:cubicBezTo>
                    <a:pt x="398" y="0"/>
                    <a:pt x="335" y="39"/>
                    <a:pt x="304" y="101"/>
                  </a:cubicBezTo>
                  <a:cubicBezTo>
                    <a:pt x="0" y="698"/>
                    <a:pt x="0" y="698"/>
                    <a:pt x="0" y="698"/>
                  </a:cubicBezTo>
                  <a:cubicBezTo>
                    <a:pt x="113" y="698"/>
                    <a:pt x="113" y="698"/>
                    <a:pt x="113" y="698"/>
                  </a:cubicBezTo>
                  <a:cubicBezTo>
                    <a:pt x="208" y="512"/>
                    <a:pt x="208" y="512"/>
                    <a:pt x="208" y="512"/>
                  </a:cubicBezTo>
                  <a:cubicBezTo>
                    <a:pt x="727" y="512"/>
                    <a:pt x="727" y="512"/>
                    <a:pt x="727" y="512"/>
                  </a:cubicBezTo>
                  <a:cubicBezTo>
                    <a:pt x="822" y="698"/>
                    <a:pt x="822" y="698"/>
                    <a:pt x="822" y="698"/>
                  </a:cubicBezTo>
                  <a:cubicBezTo>
                    <a:pt x="935" y="698"/>
                    <a:pt x="935" y="698"/>
                    <a:pt x="935" y="698"/>
                  </a:cubicBezTo>
                  <a:cubicBezTo>
                    <a:pt x="631" y="101"/>
                    <a:pt x="631" y="101"/>
                    <a:pt x="631" y="101"/>
                  </a:cubicBezTo>
                  <a:cubicBezTo>
                    <a:pt x="600" y="39"/>
                    <a:pt x="537" y="0"/>
                    <a:pt x="4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85" name="Google Shape;85;p12"/>
            <p:cNvSpPr/>
            <p:nvPr/>
          </p:nvSpPr>
          <p:spPr>
            <a:xfrm>
              <a:off x="3488098" y="-1542488"/>
              <a:ext cx="608513" cy="545157"/>
            </a:xfrm>
            <a:custGeom>
              <a:rect b="b" l="l" r="r" t="t"/>
              <a:pathLst>
                <a:path extrusionOk="0" h="699" w="780">
                  <a:moveTo>
                    <a:pt x="548" y="298"/>
                  </a:moveTo>
                  <a:cubicBezTo>
                    <a:pt x="780" y="0"/>
                    <a:pt x="780" y="0"/>
                    <a:pt x="780" y="0"/>
                  </a:cubicBezTo>
                  <a:cubicBezTo>
                    <a:pt x="657" y="0"/>
                    <a:pt x="657" y="0"/>
                    <a:pt x="657" y="0"/>
                  </a:cubicBezTo>
                  <a:cubicBezTo>
                    <a:pt x="501" y="201"/>
                    <a:pt x="501" y="201"/>
                    <a:pt x="501" y="201"/>
                  </a:cubicBezTo>
                  <a:cubicBezTo>
                    <a:pt x="451" y="265"/>
                    <a:pt x="375" y="302"/>
                    <a:pt x="295" y="302"/>
                  </a:cubicBezTo>
                  <a:cubicBezTo>
                    <a:pt x="95" y="302"/>
                    <a:pt x="95" y="302"/>
                    <a:pt x="95" y="302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99"/>
                    <a:pt x="0" y="699"/>
                    <a:pt x="0" y="699"/>
                  </a:cubicBezTo>
                  <a:cubicBezTo>
                    <a:pt x="94" y="699"/>
                    <a:pt x="94" y="699"/>
                    <a:pt x="94" y="699"/>
                  </a:cubicBezTo>
                  <a:cubicBezTo>
                    <a:pt x="95" y="399"/>
                    <a:pt x="95" y="399"/>
                    <a:pt x="95" y="399"/>
                  </a:cubicBezTo>
                  <a:cubicBezTo>
                    <a:pt x="342" y="399"/>
                    <a:pt x="342" y="399"/>
                    <a:pt x="342" y="399"/>
                  </a:cubicBezTo>
                  <a:cubicBezTo>
                    <a:pt x="423" y="399"/>
                    <a:pt x="499" y="362"/>
                    <a:pt x="548" y="29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86" name="Google Shape;86;p12"/>
            <p:cNvSpPr/>
            <p:nvPr/>
          </p:nvSpPr>
          <p:spPr>
            <a:xfrm>
              <a:off x="2154673" y="-1542488"/>
              <a:ext cx="576098" cy="545157"/>
            </a:xfrm>
            <a:custGeom>
              <a:rect b="b" l="l" r="r" t="t"/>
              <a:pathLst>
                <a:path extrusionOk="0" h="699" w="739">
                  <a:moveTo>
                    <a:pt x="520" y="276"/>
                  </a:moveTo>
                  <a:cubicBezTo>
                    <a:pt x="482" y="274"/>
                    <a:pt x="104" y="275"/>
                    <a:pt x="104" y="275"/>
                  </a:cubicBezTo>
                  <a:cubicBezTo>
                    <a:pt x="104" y="87"/>
                    <a:pt x="104" y="87"/>
                    <a:pt x="104" y="87"/>
                  </a:cubicBezTo>
                  <a:cubicBezTo>
                    <a:pt x="676" y="87"/>
                    <a:pt x="676" y="87"/>
                    <a:pt x="676" y="87"/>
                  </a:cubicBezTo>
                  <a:cubicBezTo>
                    <a:pt x="676" y="0"/>
                    <a:pt x="676" y="0"/>
                    <a:pt x="676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10"/>
                    <a:pt x="0" y="610"/>
                    <a:pt x="0" y="610"/>
                  </a:cubicBezTo>
                  <a:cubicBezTo>
                    <a:pt x="58" y="610"/>
                    <a:pt x="104" y="564"/>
                    <a:pt x="104" y="507"/>
                  </a:cubicBezTo>
                  <a:cubicBezTo>
                    <a:pt x="104" y="368"/>
                    <a:pt x="104" y="368"/>
                    <a:pt x="104" y="368"/>
                  </a:cubicBezTo>
                  <a:cubicBezTo>
                    <a:pt x="104" y="368"/>
                    <a:pt x="389" y="367"/>
                    <a:pt x="528" y="370"/>
                  </a:cubicBezTo>
                  <a:cubicBezTo>
                    <a:pt x="597" y="372"/>
                    <a:pt x="626" y="412"/>
                    <a:pt x="626" y="482"/>
                  </a:cubicBezTo>
                  <a:cubicBezTo>
                    <a:pt x="626" y="551"/>
                    <a:pt x="603" y="602"/>
                    <a:pt x="528" y="605"/>
                  </a:cubicBezTo>
                  <a:cubicBezTo>
                    <a:pt x="399" y="611"/>
                    <a:pt x="104" y="610"/>
                    <a:pt x="104" y="610"/>
                  </a:cubicBezTo>
                  <a:cubicBezTo>
                    <a:pt x="104" y="699"/>
                    <a:pt x="104" y="699"/>
                    <a:pt x="104" y="699"/>
                  </a:cubicBezTo>
                  <a:cubicBezTo>
                    <a:pt x="186" y="699"/>
                    <a:pt x="269" y="699"/>
                    <a:pt x="351" y="698"/>
                  </a:cubicBezTo>
                  <a:cubicBezTo>
                    <a:pt x="426" y="697"/>
                    <a:pt x="494" y="695"/>
                    <a:pt x="569" y="691"/>
                  </a:cubicBezTo>
                  <a:cubicBezTo>
                    <a:pt x="668" y="686"/>
                    <a:pt x="739" y="631"/>
                    <a:pt x="739" y="471"/>
                  </a:cubicBezTo>
                  <a:cubicBezTo>
                    <a:pt x="739" y="380"/>
                    <a:pt x="708" y="285"/>
                    <a:pt x="520" y="27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87" name="Google Shape;87;p12"/>
            <p:cNvSpPr/>
            <p:nvPr/>
          </p:nvSpPr>
          <p:spPr>
            <a:xfrm>
              <a:off x="1454809" y="-1594057"/>
              <a:ext cx="496535" cy="236481"/>
            </a:xfrm>
            <a:custGeom>
              <a:rect b="b" l="l" r="r" t="t"/>
              <a:pathLst>
                <a:path extrusionOk="0" h="303" w="636">
                  <a:moveTo>
                    <a:pt x="99" y="273"/>
                  </a:moveTo>
                  <a:cubicBezTo>
                    <a:pt x="167" y="193"/>
                    <a:pt x="323" y="104"/>
                    <a:pt x="462" y="150"/>
                  </a:cubicBezTo>
                  <a:cubicBezTo>
                    <a:pt x="500" y="163"/>
                    <a:pt x="525" y="193"/>
                    <a:pt x="531" y="224"/>
                  </a:cubicBezTo>
                  <a:cubicBezTo>
                    <a:pt x="636" y="224"/>
                    <a:pt x="636" y="224"/>
                    <a:pt x="636" y="224"/>
                  </a:cubicBezTo>
                  <a:cubicBezTo>
                    <a:pt x="635" y="209"/>
                    <a:pt x="632" y="192"/>
                    <a:pt x="627" y="176"/>
                  </a:cubicBezTo>
                  <a:cubicBezTo>
                    <a:pt x="546" y="0"/>
                    <a:pt x="298" y="43"/>
                    <a:pt x="204" y="82"/>
                  </a:cubicBezTo>
                  <a:cubicBezTo>
                    <a:pt x="120" y="116"/>
                    <a:pt x="59" y="165"/>
                    <a:pt x="0" y="246"/>
                  </a:cubicBezTo>
                  <a:cubicBezTo>
                    <a:pt x="25" y="266"/>
                    <a:pt x="48" y="284"/>
                    <a:pt x="72" y="303"/>
                  </a:cubicBezTo>
                  <a:cubicBezTo>
                    <a:pt x="83" y="291"/>
                    <a:pt x="92" y="282"/>
                    <a:pt x="99" y="27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grpSp>
          <p:nvGrpSpPr>
            <p:cNvPr id="88" name="Google Shape;88;p12"/>
            <p:cNvGrpSpPr/>
            <p:nvPr/>
          </p:nvGrpSpPr>
          <p:grpSpPr>
            <a:xfrm>
              <a:off x="704850" y="-827473"/>
              <a:ext cx="2037708" cy="177545"/>
              <a:chOff x="704850" y="-751273"/>
              <a:chExt cx="2037708" cy="177545"/>
            </a:xfrm>
          </p:grpSpPr>
          <p:sp>
            <p:nvSpPr>
              <p:cNvPr id="89" name="Google Shape;89;p12"/>
              <p:cNvSpPr/>
              <p:nvPr/>
            </p:nvSpPr>
            <p:spPr>
              <a:xfrm>
                <a:off x="704850" y="-749063"/>
                <a:ext cx="102401" cy="125976"/>
              </a:xfrm>
              <a:custGeom>
                <a:rect b="b" l="l" r="r" t="t"/>
                <a:pathLst>
                  <a:path extrusionOk="0" h="171" w="139">
                    <a:moveTo>
                      <a:pt x="0" y="0"/>
                    </a:moveTo>
                    <a:lnTo>
                      <a:pt x="139" y="0"/>
                    </a:lnTo>
                    <a:lnTo>
                      <a:pt x="139" y="171"/>
                    </a:lnTo>
                    <a:lnTo>
                      <a:pt x="108" y="171"/>
                    </a:lnTo>
                    <a:lnTo>
                      <a:pt x="108" y="28"/>
                    </a:lnTo>
                    <a:lnTo>
                      <a:pt x="31" y="28"/>
                    </a:lnTo>
                    <a:lnTo>
                      <a:pt x="31" y="171"/>
                    </a:lnTo>
                    <a:lnTo>
                      <a:pt x="0" y="17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90" name="Google Shape;90;p12"/>
              <p:cNvSpPr/>
              <p:nvPr/>
            </p:nvSpPr>
            <p:spPr>
              <a:xfrm>
                <a:off x="845559" y="-751273"/>
                <a:ext cx="111978" cy="177545"/>
              </a:xfrm>
              <a:custGeom>
                <a:rect b="b" l="l" r="r" t="t"/>
                <a:pathLst>
                  <a:path extrusionOk="0" h="228" w="144">
                    <a:moveTo>
                      <a:pt x="0" y="3"/>
                    </a:moveTo>
                    <a:cubicBezTo>
                      <a:pt x="22" y="3"/>
                      <a:pt x="22" y="3"/>
                      <a:pt x="22" y="3"/>
                    </a:cubicBezTo>
                    <a:cubicBezTo>
                      <a:pt x="25" y="25"/>
                      <a:pt x="25" y="25"/>
                      <a:pt x="25" y="25"/>
                    </a:cubicBezTo>
                    <a:cubicBezTo>
                      <a:pt x="26" y="25"/>
                      <a:pt x="26" y="25"/>
                      <a:pt x="26" y="25"/>
                    </a:cubicBezTo>
                    <a:cubicBezTo>
                      <a:pt x="33" y="16"/>
                      <a:pt x="41" y="10"/>
                      <a:pt x="50" y="6"/>
                    </a:cubicBezTo>
                    <a:cubicBezTo>
                      <a:pt x="58" y="2"/>
                      <a:pt x="68" y="0"/>
                      <a:pt x="79" y="0"/>
                    </a:cubicBezTo>
                    <a:cubicBezTo>
                      <a:pt x="89" y="0"/>
                      <a:pt x="98" y="2"/>
                      <a:pt x="106" y="5"/>
                    </a:cubicBezTo>
                    <a:cubicBezTo>
                      <a:pt x="114" y="9"/>
                      <a:pt x="121" y="13"/>
                      <a:pt x="126" y="20"/>
                    </a:cubicBezTo>
                    <a:cubicBezTo>
                      <a:pt x="132" y="27"/>
                      <a:pt x="137" y="35"/>
                      <a:pt x="140" y="44"/>
                    </a:cubicBezTo>
                    <a:cubicBezTo>
                      <a:pt x="143" y="54"/>
                      <a:pt x="144" y="66"/>
                      <a:pt x="144" y="79"/>
                    </a:cubicBezTo>
                    <a:cubicBezTo>
                      <a:pt x="144" y="88"/>
                      <a:pt x="144" y="88"/>
                      <a:pt x="144" y="88"/>
                    </a:cubicBezTo>
                    <a:cubicBezTo>
                      <a:pt x="144" y="101"/>
                      <a:pt x="143" y="112"/>
                      <a:pt x="139" y="122"/>
                    </a:cubicBezTo>
                    <a:cubicBezTo>
                      <a:pt x="136" y="131"/>
                      <a:pt x="132" y="140"/>
                      <a:pt x="126" y="146"/>
                    </a:cubicBezTo>
                    <a:cubicBezTo>
                      <a:pt x="120" y="153"/>
                      <a:pt x="113" y="158"/>
                      <a:pt x="105" y="161"/>
                    </a:cubicBezTo>
                    <a:cubicBezTo>
                      <a:pt x="97" y="164"/>
                      <a:pt x="89" y="166"/>
                      <a:pt x="79" y="166"/>
                    </a:cubicBezTo>
                    <a:cubicBezTo>
                      <a:pt x="68" y="166"/>
                      <a:pt x="59" y="164"/>
                      <a:pt x="51" y="161"/>
                    </a:cubicBezTo>
                    <a:cubicBezTo>
                      <a:pt x="43" y="158"/>
                      <a:pt x="36" y="152"/>
                      <a:pt x="29" y="144"/>
                    </a:cubicBezTo>
                    <a:cubicBezTo>
                      <a:pt x="29" y="144"/>
                      <a:pt x="29" y="144"/>
                      <a:pt x="29" y="144"/>
                    </a:cubicBezTo>
                    <a:cubicBezTo>
                      <a:pt x="29" y="228"/>
                      <a:pt x="29" y="228"/>
                      <a:pt x="29" y="228"/>
                    </a:cubicBezTo>
                    <a:cubicBezTo>
                      <a:pt x="0" y="228"/>
                      <a:pt x="0" y="228"/>
                      <a:pt x="0" y="228"/>
                    </a:cubicBezTo>
                    <a:lnTo>
                      <a:pt x="0" y="3"/>
                    </a:lnTo>
                    <a:close/>
                    <a:moveTo>
                      <a:pt x="71" y="140"/>
                    </a:moveTo>
                    <a:cubicBezTo>
                      <a:pt x="84" y="140"/>
                      <a:pt x="95" y="136"/>
                      <a:pt x="103" y="127"/>
                    </a:cubicBezTo>
                    <a:cubicBezTo>
                      <a:pt x="110" y="119"/>
                      <a:pt x="114" y="105"/>
                      <a:pt x="114" y="88"/>
                    </a:cubicBezTo>
                    <a:cubicBezTo>
                      <a:pt x="114" y="79"/>
                      <a:pt x="114" y="79"/>
                      <a:pt x="114" y="79"/>
                    </a:cubicBezTo>
                    <a:cubicBezTo>
                      <a:pt x="114" y="61"/>
                      <a:pt x="110" y="48"/>
                      <a:pt x="102" y="40"/>
                    </a:cubicBezTo>
                    <a:cubicBezTo>
                      <a:pt x="95" y="31"/>
                      <a:pt x="84" y="27"/>
                      <a:pt x="71" y="27"/>
                    </a:cubicBezTo>
                    <a:cubicBezTo>
                      <a:pt x="58" y="27"/>
                      <a:pt x="48" y="31"/>
                      <a:pt x="40" y="39"/>
                    </a:cubicBezTo>
                    <a:cubicBezTo>
                      <a:pt x="32" y="48"/>
                      <a:pt x="29" y="61"/>
                      <a:pt x="29" y="79"/>
                    </a:cubicBezTo>
                    <a:cubicBezTo>
                      <a:pt x="29" y="88"/>
                      <a:pt x="29" y="88"/>
                      <a:pt x="29" y="88"/>
                    </a:cubicBezTo>
                    <a:cubicBezTo>
                      <a:pt x="29" y="105"/>
                      <a:pt x="32" y="118"/>
                      <a:pt x="40" y="127"/>
                    </a:cubicBezTo>
                    <a:cubicBezTo>
                      <a:pt x="48" y="135"/>
                      <a:pt x="58" y="140"/>
                      <a:pt x="71" y="14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91" name="Google Shape;91;p12"/>
              <p:cNvSpPr/>
              <p:nvPr/>
            </p:nvSpPr>
            <p:spPr>
              <a:xfrm>
                <a:off x="980375" y="-751273"/>
                <a:ext cx="112715" cy="129659"/>
              </a:xfrm>
              <a:custGeom>
                <a:rect b="b" l="l" r="r" t="t"/>
                <a:pathLst>
                  <a:path extrusionOk="0" h="166" w="145">
                    <a:moveTo>
                      <a:pt x="74" y="166"/>
                    </a:moveTo>
                    <a:cubicBezTo>
                      <a:pt x="63" y="166"/>
                      <a:pt x="53" y="164"/>
                      <a:pt x="43" y="161"/>
                    </a:cubicBezTo>
                    <a:cubicBezTo>
                      <a:pt x="34" y="157"/>
                      <a:pt x="27" y="152"/>
                      <a:pt x="20" y="145"/>
                    </a:cubicBezTo>
                    <a:cubicBezTo>
                      <a:pt x="14" y="139"/>
                      <a:pt x="9" y="130"/>
                      <a:pt x="5" y="121"/>
                    </a:cubicBezTo>
                    <a:cubicBezTo>
                      <a:pt x="2" y="111"/>
                      <a:pt x="0" y="100"/>
                      <a:pt x="0" y="88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66"/>
                      <a:pt x="2" y="55"/>
                      <a:pt x="5" y="45"/>
                    </a:cubicBezTo>
                    <a:cubicBezTo>
                      <a:pt x="9" y="36"/>
                      <a:pt x="14" y="27"/>
                      <a:pt x="20" y="21"/>
                    </a:cubicBezTo>
                    <a:cubicBezTo>
                      <a:pt x="26" y="14"/>
                      <a:pt x="34" y="9"/>
                      <a:pt x="43" y="6"/>
                    </a:cubicBezTo>
                    <a:cubicBezTo>
                      <a:pt x="52" y="2"/>
                      <a:pt x="62" y="0"/>
                      <a:pt x="73" y="0"/>
                    </a:cubicBezTo>
                    <a:cubicBezTo>
                      <a:pt x="83" y="0"/>
                      <a:pt x="93" y="2"/>
                      <a:pt x="102" y="6"/>
                    </a:cubicBezTo>
                    <a:cubicBezTo>
                      <a:pt x="111" y="9"/>
                      <a:pt x="119" y="14"/>
                      <a:pt x="125" y="21"/>
                    </a:cubicBezTo>
                    <a:cubicBezTo>
                      <a:pt x="131" y="28"/>
                      <a:pt x="136" y="36"/>
                      <a:pt x="140" y="46"/>
                    </a:cubicBezTo>
                    <a:cubicBezTo>
                      <a:pt x="143" y="56"/>
                      <a:pt x="145" y="68"/>
                      <a:pt x="145" y="81"/>
                    </a:cubicBezTo>
                    <a:cubicBezTo>
                      <a:pt x="145" y="92"/>
                      <a:pt x="145" y="92"/>
                      <a:pt x="145" y="92"/>
                    </a:cubicBezTo>
                    <a:cubicBezTo>
                      <a:pt x="30" y="92"/>
                      <a:pt x="30" y="92"/>
                      <a:pt x="30" y="92"/>
                    </a:cubicBezTo>
                    <a:cubicBezTo>
                      <a:pt x="31" y="107"/>
                      <a:pt x="35" y="119"/>
                      <a:pt x="42" y="127"/>
                    </a:cubicBezTo>
                    <a:cubicBezTo>
                      <a:pt x="50" y="136"/>
                      <a:pt x="60" y="140"/>
                      <a:pt x="73" y="140"/>
                    </a:cubicBezTo>
                    <a:cubicBezTo>
                      <a:pt x="83" y="140"/>
                      <a:pt x="91" y="138"/>
                      <a:pt x="98" y="134"/>
                    </a:cubicBezTo>
                    <a:cubicBezTo>
                      <a:pt x="105" y="130"/>
                      <a:pt x="110" y="124"/>
                      <a:pt x="113" y="115"/>
                    </a:cubicBezTo>
                    <a:cubicBezTo>
                      <a:pt x="143" y="115"/>
                      <a:pt x="143" y="115"/>
                      <a:pt x="143" y="115"/>
                    </a:cubicBezTo>
                    <a:cubicBezTo>
                      <a:pt x="139" y="132"/>
                      <a:pt x="132" y="145"/>
                      <a:pt x="120" y="153"/>
                    </a:cubicBezTo>
                    <a:cubicBezTo>
                      <a:pt x="108" y="162"/>
                      <a:pt x="93" y="166"/>
                      <a:pt x="74" y="166"/>
                    </a:cubicBezTo>
                    <a:close/>
                    <a:moveTo>
                      <a:pt x="73" y="27"/>
                    </a:moveTo>
                    <a:cubicBezTo>
                      <a:pt x="60" y="27"/>
                      <a:pt x="51" y="30"/>
                      <a:pt x="44" y="37"/>
                    </a:cubicBezTo>
                    <a:cubicBezTo>
                      <a:pt x="37" y="44"/>
                      <a:pt x="32" y="55"/>
                      <a:pt x="31" y="68"/>
                    </a:cubicBezTo>
                    <a:cubicBezTo>
                      <a:pt x="115" y="68"/>
                      <a:pt x="115" y="68"/>
                      <a:pt x="115" y="68"/>
                    </a:cubicBezTo>
                    <a:cubicBezTo>
                      <a:pt x="112" y="40"/>
                      <a:pt x="98" y="27"/>
                      <a:pt x="73" y="2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92" name="Google Shape;92;p12"/>
              <p:cNvSpPr/>
              <p:nvPr/>
            </p:nvSpPr>
            <p:spPr>
              <a:xfrm>
                <a:off x="1105614" y="-749063"/>
                <a:ext cx="131869" cy="157654"/>
              </a:xfrm>
              <a:custGeom>
                <a:rect b="b" l="l" r="r" t="t"/>
                <a:pathLst>
                  <a:path extrusionOk="0" h="202" w="169">
                    <a:moveTo>
                      <a:pt x="0" y="134"/>
                    </a:moveTo>
                    <a:cubicBezTo>
                      <a:pt x="16" y="134"/>
                      <a:pt x="16" y="134"/>
                      <a:pt x="16" y="134"/>
                    </a:cubicBezTo>
                    <a:cubicBezTo>
                      <a:pt x="19" y="129"/>
                      <a:pt x="22" y="124"/>
                      <a:pt x="25" y="119"/>
                    </a:cubicBezTo>
                    <a:cubicBezTo>
                      <a:pt x="27" y="114"/>
                      <a:pt x="29" y="108"/>
                      <a:pt x="30" y="102"/>
                    </a:cubicBezTo>
                    <a:cubicBezTo>
                      <a:pt x="31" y="95"/>
                      <a:pt x="32" y="87"/>
                      <a:pt x="33" y="79"/>
                    </a:cubicBezTo>
                    <a:cubicBezTo>
                      <a:pt x="33" y="70"/>
                      <a:pt x="34" y="60"/>
                      <a:pt x="34" y="48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149" y="0"/>
                      <a:pt x="149" y="0"/>
                      <a:pt x="149" y="0"/>
                    </a:cubicBezTo>
                    <a:cubicBezTo>
                      <a:pt x="149" y="134"/>
                      <a:pt x="149" y="134"/>
                      <a:pt x="149" y="134"/>
                    </a:cubicBezTo>
                    <a:cubicBezTo>
                      <a:pt x="169" y="134"/>
                      <a:pt x="169" y="134"/>
                      <a:pt x="169" y="134"/>
                    </a:cubicBezTo>
                    <a:cubicBezTo>
                      <a:pt x="169" y="202"/>
                      <a:pt x="169" y="202"/>
                      <a:pt x="169" y="202"/>
                    </a:cubicBezTo>
                    <a:cubicBezTo>
                      <a:pt x="141" y="202"/>
                      <a:pt x="141" y="202"/>
                      <a:pt x="141" y="202"/>
                    </a:cubicBezTo>
                    <a:cubicBezTo>
                      <a:pt x="141" y="161"/>
                      <a:pt x="141" y="161"/>
                      <a:pt x="141" y="161"/>
                    </a:cubicBezTo>
                    <a:cubicBezTo>
                      <a:pt x="28" y="161"/>
                      <a:pt x="28" y="161"/>
                      <a:pt x="28" y="161"/>
                    </a:cubicBezTo>
                    <a:cubicBezTo>
                      <a:pt x="28" y="202"/>
                      <a:pt x="28" y="202"/>
                      <a:pt x="28" y="202"/>
                    </a:cubicBezTo>
                    <a:cubicBezTo>
                      <a:pt x="0" y="202"/>
                      <a:pt x="0" y="202"/>
                      <a:pt x="0" y="202"/>
                    </a:cubicBezTo>
                    <a:lnTo>
                      <a:pt x="0" y="134"/>
                    </a:lnTo>
                    <a:close/>
                    <a:moveTo>
                      <a:pt x="121" y="134"/>
                    </a:moveTo>
                    <a:cubicBezTo>
                      <a:pt x="121" y="26"/>
                      <a:pt x="121" y="26"/>
                      <a:pt x="121" y="26"/>
                    </a:cubicBezTo>
                    <a:cubicBezTo>
                      <a:pt x="61" y="26"/>
                      <a:pt x="61" y="26"/>
                      <a:pt x="61" y="26"/>
                    </a:cubicBezTo>
                    <a:cubicBezTo>
                      <a:pt x="61" y="48"/>
                      <a:pt x="61" y="48"/>
                      <a:pt x="61" y="48"/>
                    </a:cubicBezTo>
                    <a:cubicBezTo>
                      <a:pt x="61" y="59"/>
                      <a:pt x="61" y="68"/>
                      <a:pt x="61" y="76"/>
                    </a:cubicBezTo>
                    <a:cubicBezTo>
                      <a:pt x="60" y="84"/>
                      <a:pt x="60" y="92"/>
                      <a:pt x="58" y="99"/>
                    </a:cubicBezTo>
                    <a:cubicBezTo>
                      <a:pt x="57" y="105"/>
                      <a:pt x="56" y="112"/>
                      <a:pt x="54" y="117"/>
                    </a:cubicBezTo>
                    <a:cubicBezTo>
                      <a:pt x="53" y="123"/>
                      <a:pt x="51" y="128"/>
                      <a:pt x="48" y="134"/>
                    </a:cubicBezTo>
                    <a:cubicBezTo>
                      <a:pt x="48" y="134"/>
                      <a:pt x="48" y="134"/>
                      <a:pt x="48" y="134"/>
                    </a:cubicBezTo>
                    <a:lnTo>
                      <a:pt x="121" y="134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93" name="Google Shape;93;p12"/>
              <p:cNvSpPr/>
              <p:nvPr/>
            </p:nvSpPr>
            <p:spPr>
              <a:xfrm>
                <a:off x="1261057" y="-749063"/>
                <a:ext cx="103138" cy="125976"/>
              </a:xfrm>
              <a:custGeom>
                <a:rect b="b" l="l" r="r" t="t"/>
                <a:pathLst>
                  <a:path extrusionOk="0" h="171" w="140">
                    <a:moveTo>
                      <a:pt x="0" y="0"/>
                    </a:moveTo>
                    <a:lnTo>
                      <a:pt x="140" y="0"/>
                    </a:lnTo>
                    <a:lnTo>
                      <a:pt x="140" y="171"/>
                    </a:lnTo>
                    <a:lnTo>
                      <a:pt x="109" y="171"/>
                    </a:lnTo>
                    <a:lnTo>
                      <a:pt x="109" y="28"/>
                    </a:lnTo>
                    <a:lnTo>
                      <a:pt x="31" y="28"/>
                    </a:lnTo>
                    <a:lnTo>
                      <a:pt x="31" y="171"/>
                    </a:lnTo>
                    <a:lnTo>
                      <a:pt x="0" y="17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94" name="Google Shape;94;p12"/>
              <p:cNvSpPr/>
              <p:nvPr/>
            </p:nvSpPr>
            <p:spPr>
              <a:xfrm>
                <a:off x="1401030" y="-751273"/>
                <a:ext cx="113452" cy="177545"/>
              </a:xfrm>
              <a:custGeom>
                <a:rect b="b" l="l" r="r" t="t"/>
                <a:pathLst>
                  <a:path extrusionOk="0" h="228" w="145">
                    <a:moveTo>
                      <a:pt x="0" y="3"/>
                    </a:moveTo>
                    <a:cubicBezTo>
                      <a:pt x="23" y="3"/>
                      <a:pt x="23" y="3"/>
                      <a:pt x="23" y="3"/>
                    </a:cubicBezTo>
                    <a:cubicBezTo>
                      <a:pt x="26" y="25"/>
                      <a:pt x="26" y="25"/>
                      <a:pt x="26" y="25"/>
                    </a:cubicBezTo>
                    <a:cubicBezTo>
                      <a:pt x="27" y="25"/>
                      <a:pt x="27" y="25"/>
                      <a:pt x="27" y="25"/>
                    </a:cubicBezTo>
                    <a:cubicBezTo>
                      <a:pt x="34" y="16"/>
                      <a:pt x="42" y="10"/>
                      <a:pt x="50" y="6"/>
                    </a:cubicBezTo>
                    <a:cubicBezTo>
                      <a:pt x="59" y="2"/>
                      <a:pt x="68" y="0"/>
                      <a:pt x="80" y="0"/>
                    </a:cubicBezTo>
                    <a:cubicBezTo>
                      <a:pt x="90" y="0"/>
                      <a:pt x="98" y="2"/>
                      <a:pt x="106" y="5"/>
                    </a:cubicBezTo>
                    <a:cubicBezTo>
                      <a:pt x="114" y="9"/>
                      <a:pt x="121" y="13"/>
                      <a:pt x="127" y="20"/>
                    </a:cubicBezTo>
                    <a:cubicBezTo>
                      <a:pt x="133" y="27"/>
                      <a:pt x="137" y="35"/>
                      <a:pt x="140" y="44"/>
                    </a:cubicBezTo>
                    <a:cubicBezTo>
                      <a:pt x="143" y="54"/>
                      <a:pt x="145" y="66"/>
                      <a:pt x="145" y="79"/>
                    </a:cubicBezTo>
                    <a:cubicBezTo>
                      <a:pt x="145" y="88"/>
                      <a:pt x="145" y="88"/>
                      <a:pt x="145" y="88"/>
                    </a:cubicBezTo>
                    <a:cubicBezTo>
                      <a:pt x="145" y="101"/>
                      <a:pt x="143" y="112"/>
                      <a:pt x="140" y="122"/>
                    </a:cubicBezTo>
                    <a:cubicBezTo>
                      <a:pt x="137" y="131"/>
                      <a:pt x="132" y="140"/>
                      <a:pt x="127" y="146"/>
                    </a:cubicBezTo>
                    <a:cubicBezTo>
                      <a:pt x="121" y="153"/>
                      <a:pt x="114" y="158"/>
                      <a:pt x="106" y="161"/>
                    </a:cubicBezTo>
                    <a:cubicBezTo>
                      <a:pt x="98" y="164"/>
                      <a:pt x="89" y="166"/>
                      <a:pt x="80" y="166"/>
                    </a:cubicBezTo>
                    <a:cubicBezTo>
                      <a:pt x="69" y="166"/>
                      <a:pt x="60" y="164"/>
                      <a:pt x="52" y="161"/>
                    </a:cubicBezTo>
                    <a:cubicBezTo>
                      <a:pt x="44" y="158"/>
                      <a:pt x="37" y="152"/>
                      <a:pt x="30" y="144"/>
                    </a:cubicBezTo>
                    <a:cubicBezTo>
                      <a:pt x="29" y="144"/>
                      <a:pt x="29" y="144"/>
                      <a:pt x="29" y="144"/>
                    </a:cubicBezTo>
                    <a:cubicBezTo>
                      <a:pt x="29" y="228"/>
                      <a:pt x="29" y="228"/>
                      <a:pt x="29" y="228"/>
                    </a:cubicBezTo>
                    <a:cubicBezTo>
                      <a:pt x="0" y="228"/>
                      <a:pt x="0" y="228"/>
                      <a:pt x="0" y="228"/>
                    </a:cubicBezTo>
                    <a:lnTo>
                      <a:pt x="0" y="3"/>
                    </a:lnTo>
                    <a:close/>
                    <a:moveTo>
                      <a:pt x="72" y="140"/>
                    </a:moveTo>
                    <a:cubicBezTo>
                      <a:pt x="85" y="140"/>
                      <a:pt x="95" y="136"/>
                      <a:pt x="103" y="127"/>
                    </a:cubicBezTo>
                    <a:cubicBezTo>
                      <a:pt x="111" y="119"/>
                      <a:pt x="115" y="105"/>
                      <a:pt x="115" y="88"/>
                    </a:cubicBezTo>
                    <a:cubicBezTo>
                      <a:pt x="115" y="79"/>
                      <a:pt x="115" y="79"/>
                      <a:pt x="115" y="79"/>
                    </a:cubicBezTo>
                    <a:cubicBezTo>
                      <a:pt x="115" y="61"/>
                      <a:pt x="111" y="48"/>
                      <a:pt x="103" y="40"/>
                    </a:cubicBezTo>
                    <a:cubicBezTo>
                      <a:pt x="95" y="31"/>
                      <a:pt x="85" y="27"/>
                      <a:pt x="72" y="27"/>
                    </a:cubicBezTo>
                    <a:cubicBezTo>
                      <a:pt x="59" y="27"/>
                      <a:pt x="49" y="31"/>
                      <a:pt x="41" y="39"/>
                    </a:cubicBezTo>
                    <a:cubicBezTo>
                      <a:pt x="33" y="48"/>
                      <a:pt x="29" y="61"/>
                      <a:pt x="29" y="79"/>
                    </a:cubicBezTo>
                    <a:cubicBezTo>
                      <a:pt x="29" y="88"/>
                      <a:pt x="29" y="88"/>
                      <a:pt x="29" y="88"/>
                    </a:cubicBezTo>
                    <a:cubicBezTo>
                      <a:pt x="29" y="105"/>
                      <a:pt x="33" y="118"/>
                      <a:pt x="41" y="127"/>
                    </a:cubicBezTo>
                    <a:cubicBezTo>
                      <a:pt x="49" y="135"/>
                      <a:pt x="59" y="140"/>
                      <a:pt x="72" y="14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95" name="Google Shape;95;p12"/>
              <p:cNvSpPr/>
              <p:nvPr/>
            </p:nvSpPr>
            <p:spPr>
              <a:xfrm>
                <a:off x="1544687" y="-749063"/>
                <a:ext cx="107558" cy="125976"/>
              </a:xfrm>
              <a:custGeom>
                <a:rect b="b" l="l" r="r" t="t"/>
                <a:pathLst>
                  <a:path extrusionOk="0" h="171" w="146">
                    <a:moveTo>
                      <a:pt x="0" y="0"/>
                    </a:moveTo>
                    <a:lnTo>
                      <a:pt x="30" y="0"/>
                    </a:lnTo>
                    <a:lnTo>
                      <a:pt x="30" y="132"/>
                    </a:lnTo>
                    <a:lnTo>
                      <a:pt x="31" y="132"/>
                    </a:lnTo>
                    <a:lnTo>
                      <a:pt x="105" y="0"/>
                    </a:lnTo>
                    <a:lnTo>
                      <a:pt x="146" y="0"/>
                    </a:lnTo>
                    <a:lnTo>
                      <a:pt x="146" y="171"/>
                    </a:lnTo>
                    <a:lnTo>
                      <a:pt x="116" y="171"/>
                    </a:lnTo>
                    <a:lnTo>
                      <a:pt x="116" y="37"/>
                    </a:lnTo>
                    <a:lnTo>
                      <a:pt x="114" y="37"/>
                    </a:lnTo>
                    <a:lnTo>
                      <a:pt x="40" y="171"/>
                    </a:lnTo>
                    <a:lnTo>
                      <a:pt x="0" y="17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96" name="Google Shape;96;p12"/>
              <p:cNvSpPr/>
              <p:nvPr/>
            </p:nvSpPr>
            <p:spPr>
              <a:xfrm>
                <a:off x="1689816" y="-749063"/>
                <a:ext cx="107558" cy="125976"/>
              </a:xfrm>
              <a:custGeom>
                <a:rect b="b" l="l" r="r" t="t"/>
                <a:pathLst>
                  <a:path extrusionOk="0" h="171" w="146">
                    <a:moveTo>
                      <a:pt x="0" y="0"/>
                    </a:moveTo>
                    <a:lnTo>
                      <a:pt x="31" y="0"/>
                    </a:lnTo>
                    <a:lnTo>
                      <a:pt x="31" y="69"/>
                    </a:lnTo>
                    <a:lnTo>
                      <a:pt x="115" y="69"/>
                    </a:lnTo>
                    <a:lnTo>
                      <a:pt x="115" y="0"/>
                    </a:lnTo>
                    <a:lnTo>
                      <a:pt x="146" y="0"/>
                    </a:lnTo>
                    <a:lnTo>
                      <a:pt x="146" y="171"/>
                    </a:lnTo>
                    <a:lnTo>
                      <a:pt x="115" y="171"/>
                    </a:lnTo>
                    <a:lnTo>
                      <a:pt x="115" y="97"/>
                    </a:lnTo>
                    <a:lnTo>
                      <a:pt x="31" y="97"/>
                    </a:lnTo>
                    <a:lnTo>
                      <a:pt x="31" y="171"/>
                    </a:lnTo>
                    <a:lnTo>
                      <a:pt x="0" y="17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97" name="Google Shape;97;p12"/>
              <p:cNvSpPr/>
              <p:nvPr/>
            </p:nvSpPr>
            <p:spPr>
              <a:xfrm>
                <a:off x="1834946" y="-749063"/>
                <a:ext cx="108294" cy="125976"/>
              </a:xfrm>
              <a:custGeom>
                <a:rect b="b" l="l" r="r" t="t"/>
                <a:pathLst>
                  <a:path extrusionOk="0" h="171" w="147">
                    <a:moveTo>
                      <a:pt x="0" y="0"/>
                    </a:moveTo>
                    <a:lnTo>
                      <a:pt x="31" y="0"/>
                    </a:lnTo>
                    <a:lnTo>
                      <a:pt x="31" y="132"/>
                    </a:lnTo>
                    <a:lnTo>
                      <a:pt x="32" y="132"/>
                    </a:lnTo>
                    <a:lnTo>
                      <a:pt x="106" y="0"/>
                    </a:lnTo>
                    <a:lnTo>
                      <a:pt x="147" y="0"/>
                    </a:lnTo>
                    <a:lnTo>
                      <a:pt x="147" y="171"/>
                    </a:lnTo>
                    <a:lnTo>
                      <a:pt x="116" y="171"/>
                    </a:lnTo>
                    <a:lnTo>
                      <a:pt x="116" y="37"/>
                    </a:lnTo>
                    <a:lnTo>
                      <a:pt x="115" y="37"/>
                    </a:lnTo>
                    <a:lnTo>
                      <a:pt x="41" y="171"/>
                    </a:lnTo>
                    <a:lnTo>
                      <a:pt x="0" y="17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98" name="Google Shape;98;p12"/>
              <p:cNvSpPr/>
              <p:nvPr/>
            </p:nvSpPr>
            <p:spPr>
              <a:xfrm>
                <a:off x="1980812" y="-749063"/>
                <a:ext cx="132606" cy="125976"/>
              </a:xfrm>
              <a:custGeom>
                <a:rect b="b" l="l" r="r" t="t"/>
                <a:pathLst>
                  <a:path extrusionOk="0" h="171" w="180">
                    <a:moveTo>
                      <a:pt x="0" y="0"/>
                    </a:moveTo>
                    <a:lnTo>
                      <a:pt x="45" y="0"/>
                    </a:lnTo>
                    <a:lnTo>
                      <a:pt x="91" y="96"/>
                    </a:lnTo>
                    <a:lnTo>
                      <a:pt x="91" y="96"/>
                    </a:lnTo>
                    <a:lnTo>
                      <a:pt x="136" y="0"/>
                    </a:lnTo>
                    <a:lnTo>
                      <a:pt x="180" y="0"/>
                    </a:lnTo>
                    <a:lnTo>
                      <a:pt x="180" y="171"/>
                    </a:lnTo>
                    <a:lnTo>
                      <a:pt x="149" y="171"/>
                    </a:lnTo>
                    <a:lnTo>
                      <a:pt x="149" y="37"/>
                    </a:lnTo>
                    <a:lnTo>
                      <a:pt x="149" y="37"/>
                    </a:lnTo>
                    <a:lnTo>
                      <a:pt x="106" y="131"/>
                    </a:lnTo>
                    <a:lnTo>
                      <a:pt x="75" y="131"/>
                    </a:lnTo>
                    <a:lnTo>
                      <a:pt x="31" y="37"/>
                    </a:lnTo>
                    <a:lnTo>
                      <a:pt x="31" y="37"/>
                    </a:lnTo>
                    <a:lnTo>
                      <a:pt x="31" y="171"/>
                    </a:lnTo>
                    <a:lnTo>
                      <a:pt x="0" y="17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99" name="Google Shape;99;p12"/>
              <p:cNvSpPr/>
              <p:nvPr/>
            </p:nvSpPr>
            <p:spPr>
              <a:xfrm>
                <a:off x="2142149" y="-751273"/>
                <a:ext cx="105348" cy="129659"/>
              </a:xfrm>
              <a:custGeom>
                <a:rect b="b" l="l" r="r" t="t"/>
                <a:pathLst>
                  <a:path extrusionOk="0" h="166" w="135">
                    <a:moveTo>
                      <a:pt x="55" y="166"/>
                    </a:moveTo>
                    <a:cubicBezTo>
                      <a:pt x="37" y="166"/>
                      <a:pt x="23" y="162"/>
                      <a:pt x="14" y="153"/>
                    </a:cubicBezTo>
                    <a:cubicBezTo>
                      <a:pt x="5" y="145"/>
                      <a:pt x="0" y="133"/>
                      <a:pt x="0" y="118"/>
                    </a:cubicBezTo>
                    <a:cubicBezTo>
                      <a:pt x="0" y="102"/>
                      <a:pt x="6" y="89"/>
                      <a:pt x="16" y="80"/>
                    </a:cubicBezTo>
                    <a:cubicBezTo>
                      <a:pt x="27" y="71"/>
                      <a:pt x="45" y="66"/>
                      <a:pt x="69" y="66"/>
                    </a:cubicBezTo>
                    <a:cubicBezTo>
                      <a:pt x="106" y="66"/>
                      <a:pt x="106" y="66"/>
                      <a:pt x="106" y="66"/>
                    </a:cubicBezTo>
                    <a:cubicBezTo>
                      <a:pt x="106" y="57"/>
                      <a:pt x="106" y="57"/>
                      <a:pt x="106" y="57"/>
                    </a:cubicBezTo>
                    <a:cubicBezTo>
                      <a:pt x="106" y="47"/>
                      <a:pt x="104" y="39"/>
                      <a:pt x="98" y="34"/>
                    </a:cubicBezTo>
                    <a:cubicBezTo>
                      <a:pt x="93" y="29"/>
                      <a:pt x="84" y="27"/>
                      <a:pt x="71" y="27"/>
                    </a:cubicBezTo>
                    <a:cubicBezTo>
                      <a:pt x="59" y="27"/>
                      <a:pt x="51" y="29"/>
                      <a:pt x="46" y="33"/>
                    </a:cubicBezTo>
                    <a:cubicBezTo>
                      <a:pt x="40" y="37"/>
                      <a:pt x="37" y="42"/>
                      <a:pt x="36" y="48"/>
                    </a:cubicBezTo>
                    <a:cubicBezTo>
                      <a:pt x="7" y="48"/>
                      <a:pt x="7" y="48"/>
                      <a:pt x="7" y="48"/>
                    </a:cubicBezTo>
                    <a:cubicBezTo>
                      <a:pt x="7" y="41"/>
                      <a:pt x="9" y="35"/>
                      <a:pt x="12" y="29"/>
                    </a:cubicBezTo>
                    <a:cubicBezTo>
                      <a:pt x="15" y="23"/>
                      <a:pt x="19" y="18"/>
                      <a:pt x="24" y="14"/>
                    </a:cubicBezTo>
                    <a:cubicBezTo>
                      <a:pt x="29" y="10"/>
                      <a:pt x="36" y="6"/>
                      <a:pt x="44" y="4"/>
                    </a:cubicBezTo>
                    <a:cubicBezTo>
                      <a:pt x="52" y="1"/>
                      <a:pt x="61" y="0"/>
                      <a:pt x="71" y="0"/>
                    </a:cubicBezTo>
                    <a:cubicBezTo>
                      <a:pt x="93" y="0"/>
                      <a:pt x="109" y="5"/>
                      <a:pt x="120" y="15"/>
                    </a:cubicBezTo>
                    <a:cubicBezTo>
                      <a:pt x="130" y="25"/>
                      <a:pt x="135" y="40"/>
                      <a:pt x="135" y="59"/>
                    </a:cubicBezTo>
                    <a:cubicBezTo>
                      <a:pt x="135" y="164"/>
                      <a:pt x="135" y="164"/>
                      <a:pt x="135" y="164"/>
                    </a:cubicBezTo>
                    <a:cubicBezTo>
                      <a:pt x="113" y="164"/>
                      <a:pt x="113" y="164"/>
                      <a:pt x="113" y="164"/>
                    </a:cubicBezTo>
                    <a:cubicBezTo>
                      <a:pt x="109" y="139"/>
                      <a:pt x="109" y="139"/>
                      <a:pt x="109" y="139"/>
                    </a:cubicBezTo>
                    <a:cubicBezTo>
                      <a:pt x="109" y="139"/>
                      <a:pt x="109" y="139"/>
                      <a:pt x="109" y="139"/>
                    </a:cubicBezTo>
                    <a:cubicBezTo>
                      <a:pt x="95" y="157"/>
                      <a:pt x="78" y="166"/>
                      <a:pt x="55" y="166"/>
                    </a:cubicBezTo>
                    <a:close/>
                    <a:moveTo>
                      <a:pt x="58" y="140"/>
                    </a:moveTo>
                    <a:cubicBezTo>
                      <a:pt x="65" y="140"/>
                      <a:pt x="71" y="139"/>
                      <a:pt x="77" y="136"/>
                    </a:cubicBezTo>
                    <a:cubicBezTo>
                      <a:pt x="83" y="134"/>
                      <a:pt x="88" y="131"/>
                      <a:pt x="92" y="127"/>
                    </a:cubicBezTo>
                    <a:cubicBezTo>
                      <a:pt x="97" y="123"/>
                      <a:pt x="100" y="118"/>
                      <a:pt x="103" y="113"/>
                    </a:cubicBezTo>
                    <a:cubicBezTo>
                      <a:pt x="105" y="108"/>
                      <a:pt x="106" y="102"/>
                      <a:pt x="106" y="96"/>
                    </a:cubicBezTo>
                    <a:cubicBezTo>
                      <a:pt x="106" y="90"/>
                      <a:pt x="106" y="90"/>
                      <a:pt x="106" y="90"/>
                    </a:cubicBezTo>
                    <a:cubicBezTo>
                      <a:pt x="71" y="90"/>
                      <a:pt x="71" y="90"/>
                      <a:pt x="71" y="90"/>
                    </a:cubicBezTo>
                    <a:cubicBezTo>
                      <a:pt x="56" y="90"/>
                      <a:pt x="45" y="93"/>
                      <a:pt x="39" y="98"/>
                    </a:cubicBezTo>
                    <a:cubicBezTo>
                      <a:pt x="33" y="103"/>
                      <a:pt x="30" y="110"/>
                      <a:pt x="30" y="118"/>
                    </a:cubicBezTo>
                    <a:cubicBezTo>
                      <a:pt x="30" y="124"/>
                      <a:pt x="33" y="130"/>
                      <a:pt x="37" y="134"/>
                    </a:cubicBezTo>
                    <a:cubicBezTo>
                      <a:pt x="42" y="138"/>
                      <a:pt x="49" y="140"/>
                      <a:pt x="58" y="14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00" name="Google Shape;100;p12"/>
              <p:cNvSpPr/>
              <p:nvPr/>
            </p:nvSpPr>
            <p:spPr>
              <a:xfrm>
                <a:off x="2263705" y="-749063"/>
                <a:ext cx="103138" cy="125976"/>
              </a:xfrm>
              <a:custGeom>
                <a:rect b="b" l="l" r="r" t="t"/>
                <a:pathLst>
                  <a:path extrusionOk="0" h="171" w="140">
                    <a:moveTo>
                      <a:pt x="55" y="28"/>
                    </a:moveTo>
                    <a:lnTo>
                      <a:pt x="0" y="28"/>
                    </a:lnTo>
                    <a:lnTo>
                      <a:pt x="0" y="0"/>
                    </a:lnTo>
                    <a:lnTo>
                      <a:pt x="140" y="0"/>
                    </a:lnTo>
                    <a:lnTo>
                      <a:pt x="140" y="28"/>
                    </a:lnTo>
                    <a:lnTo>
                      <a:pt x="86" y="28"/>
                    </a:lnTo>
                    <a:lnTo>
                      <a:pt x="86" y="171"/>
                    </a:lnTo>
                    <a:lnTo>
                      <a:pt x="55" y="171"/>
                    </a:lnTo>
                    <a:lnTo>
                      <a:pt x="55" y="28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01" name="Google Shape;101;p12"/>
              <p:cNvSpPr/>
              <p:nvPr/>
            </p:nvSpPr>
            <p:spPr>
              <a:xfrm>
                <a:off x="2377156" y="-751273"/>
                <a:ext cx="111978" cy="129659"/>
              </a:xfrm>
              <a:custGeom>
                <a:rect b="b" l="l" r="r" t="t"/>
                <a:pathLst>
                  <a:path extrusionOk="0" h="166" w="144">
                    <a:moveTo>
                      <a:pt x="74" y="166"/>
                    </a:moveTo>
                    <a:cubicBezTo>
                      <a:pt x="62" y="166"/>
                      <a:pt x="52" y="164"/>
                      <a:pt x="43" y="161"/>
                    </a:cubicBezTo>
                    <a:cubicBezTo>
                      <a:pt x="34" y="157"/>
                      <a:pt x="26" y="152"/>
                      <a:pt x="20" y="145"/>
                    </a:cubicBezTo>
                    <a:cubicBezTo>
                      <a:pt x="13" y="139"/>
                      <a:pt x="8" y="130"/>
                      <a:pt x="5" y="121"/>
                    </a:cubicBezTo>
                    <a:cubicBezTo>
                      <a:pt x="2" y="111"/>
                      <a:pt x="0" y="100"/>
                      <a:pt x="0" y="88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66"/>
                      <a:pt x="2" y="55"/>
                      <a:pt x="5" y="45"/>
                    </a:cubicBezTo>
                    <a:cubicBezTo>
                      <a:pt x="8" y="36"/>
                      <a:pt x="13" y="27"/>
                      <a:pt x="20" y="21"/>
                    </a:cubicBezTo>
                    <a:cubicBezTo>
                      <a:pt x="26" y="14"/>
                      <a:pt x="34" y="9"/>
                      <a:pt x="42" y="6"/>
                    </a:cubicBezTo>
                    <a:cubicBezTo>
                      <a:pt x="51" y="2"/>
                      <a:pt x="61" y="0"/>
                      <a:pt x="72" y="0"/>
                    </a:cubicBezTo>
                    <a:cubicBezTo>
                      <a:pt x="83" y="0"/>
                      <a:pt x="93" y="2"/>
                      <a:pt x="102" y="6"/>
                    </a:cubicBezTo>
                    <a:cubicBezTo>
                      <a:pt x="111" y="9"/>
                      <a:pt x="118" y="14"/>
                      <a:pt x="125" y="21"/>
                    </a:cubicBezTo>
                    <a:cubicBezTo>
                      <a:pt x="131" y="28"/>
                      <a:pt x="136" y="36"/>
                      <a:pt x="139" y="46"/>
                    </a:cubicBezTo>
                    <a:cubicBezTo>
                      <a:pt x="143" y="56"/>
                      <a:pt x="144" y="68"/>
                      <a:pt x="144" y="81"/>
                    </a:cubicBezTo>
                    <a:cubicBezTo>
                      <a:pt x="144" y="92"/>
                      <a:pt x="144" y="92"/>
                      <a:pt x="144" y="92"/>
                    </a:cubicBezTo>
                    <a:cubicBezTo>
                      <a:pt x="30" y="92"/>
                      <a:pt x="30" y="92"/>
                      <a:pt x="30" y="92"/>
                    </a:cubicBezTo>
                    <a:cubicBezTo>
                      <a:pt x="30" y="107"/>
                      <a:pt x="34" y="119"/>
                      <a:pt x="42" y="127"/>
                    </a:cubicBezTo>
                    <a:cubicBezTo>
                      <a:pt x="49" y="136"/>
                      <a:pt x="59" y="140"/>
                      <a:pt x="72" y="140"/>
                    </a:cubicBezTo>
                    <a:cubicBezTo>
                      <a:pt x="82" y="140"/>
                      <a:pt x="91" y="138"/>
                      <a:pt x="98" y="134"/>
                    </a:cubicBezTo>
                    <a:cubicBezTo>
                      <a:pt x="104" y="130"/>
                      <a:pt x="109" y="124"/>
                      <a:pt x="113" y="115"/>
                    </a:cubicBezTo>
                    <a:cubicBezTo>
                      <a:pt x="143" y="115"/>
                      <a:pt x="143" y="115"/>
                      <a:pt x="143" y="115"/>
                    </a:cubicBezTo>
                    <a:cubicBezTo>
                      <a:pt x="139" y="132"/>
                      <a:pt x="131" y="145"/>
                      <a:pt x="119" y="153"/>
                    </a:cubicBezTo>
                    <a:cubicBezTo>
                      <a:pt x="107" y="162"/>
                      <a:pt x="92" y="166"/>
                      <a:pt x="74" y="166"/>
                    </a:cubicBezTo>
                    <a:close/>
                    <a:moveTo>
                      <a:pt x="72" y="27"/>
                    </a:moveTo>
                    <a:cubicBezTo>
                      <a:pt x="60" y="27"/>
                      <a:pt x="50" y="30"/>
                      <a:pt x="43" y="37"/>
                    </a:cubicBezTo>
                    <a:cubicBezTo>
                      <a:pt x="36" y="44"/>
                      <a:pt x="32" y="55"/>
                      <a:pt x="30" y="68"/>
                    </a:cubicBezTo>
                    <a:cubicBezTo>
                      <a:pt x="114" y="68"/>
                      <a:pt x="114" y="68"/>
                      <a:pt x="114" y="68"/>
                    </a:cubicBezTo>
                    <a:cubicBezTo>
                      <a:pt x="112" y="40"/>
                      <a:pt x="98" y="27"/>
                      <a:pt x="72" y="2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02" name="Google Shape;102;p12"/>
              <p:cNvSpPr/>
              <p:nvPr/>
            </p:nvSpPr>
            <p:spPr>
              <a:xfrm>
                <a:off x="2502395" y="-749063"/>
                <a:ext cx="114188" cy="127449"/>
              </a:xfrm>
              <a:custGeom>
                <a:rect b="b" l="l" r="r" t="t"/>
                <a:pathLst>
                  <a:path extrusionOk="0" h="163" w="146">
                    <a:moveTo>
                      <a:pt x="0" y="137"/>
                    </a:moveTo>
                    <a:cubicBezTo>
                      <a:pt x="4" y="137"/>
                      <a:pt x="4" y="137"/>
                      <a:pt x="4" y="137"/>
                    </a:cubicBezTo>
                    <a:cubicBezTo>
                      <a:pt x="11" y="137"/>
                      <a:pt x="15" y="135"/>
                      <a:pt x="19" y="131"/>
                    </a:cubicBezTo>
                    <a:cubicBezTo>
                      <a:pt x="23" y="127"/>
                      <a:pt x="25" y="121"/>
                      <a:pt x="27" y="113"/>
                    </a:cubicBezTo>
                    <a:cubicBezTo>
                      <a:pt x="28" y="106"/>
                      <a:pt x="29" y="96"/>
                      <a:pt x="30" y="86"/>
                    </a:cubicBezTo>
                    <a:cubicBezTo>
                      <a:pt x="30" y="75"/>
                      <a:pt x="30" y="63"/>
                      <a:pt x="30" y="5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146" y="0"/>
                      <a:pt x="146" y="0"/>
                      <a:pt x="146" y="0"/>
                    </a:cubicBezTo>
                    <a:cubicBezTo>
                      <a:pt x="146" y="161"/>
                      <a:pt x="146" y="161"/>
                      <a:pt x="146" y="161"/>
                    </a:cubicBezTo>
                    <a:cubicBezTo>
                      <a:pt x="117" y="161"/>
                      <a:pt x="117" y="161"/>
                      <a:pt x="117" y="161"/>
                    </a:cubicBezTo>
                    <a:cubicBezTo>
                      <a:pt x="117" y="26"/>
                      <a:pt x="117" y="26"/>
                      <a:pt x="117" y="26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59" y="50"/>
                      <a:pt x="59" y="50"/>
                      <a:pt x="59" y="50"/>
                    </a:cubicBezTo>
                    <a:cubicBezTo>
                      <a:pt x="59" y="64"/>
                      <a:pt x="59" y="79"/>
                      <a:pt x="58" y="92"/>
                    </a:cubicBezTo>
                    <a:cubicBezTo>
                      <a:pt x="57" y="106"/>
                      <a:pt x="55" y="118"/>
                      <a:pt x="52" y="129"/>
                    </a:cubicBezTo>
                    <a:cubicBezTo>
                      <a:pt x="49" y="139"/>
                      <a:pt x="43" y="148"/>
                      <a:pt x="36" y="154"/>
                    </a:cubicBezTo>
                    <a:cubicBezTo>
                      <a:pt x="28" y="160"/>
                      <a:pt x="18" y="163"/>
                      <a:pt x="4" y="163"/>
                    </a:cubicBezTo>
                    <a:cubicBezTo>
                      <a:pt x="0" y="163"/>
                      <a:pt x="0" y="163"/>
                      <a:pt x="0" y="163"/>
                    </a:cubicBezTo>
                    <a:lnTo>
                      <a:pt x="0" y="137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03" name="Google Shape;103;p12"/>
              <p:cNvSpPr/>
              <p:nvPr/>
            </p:nvSpPr>
            <p:spPr>
              <a:xfrm>
                <a:off x="2643104" y="-749063"/>
                <a:ext cx="99454" cy="125976"/>
              </a:xfrm>
              <a:custGeom>
                <a:rect b="b" l="l" r="r" t="t"/>
                <a:pathLst>
                  <a:path extrusionOk="0" h="161" w="128">
                    <a:moveTo>
                      <a:pt x="36" y="99"/>
                    </a:moveTo>
                    <a:cubicBezTo>
                      <a:pt x="25" y="95"/>
                      <a:pt x="18" y="89"/>
                      <a:pt x="13" y="81"/>
                    </a:cubicBezTo>
                    <a:cubicBezTo>
                      <a:pt x="8" y="73"/>
                      <a:pt x="6" y="64"/>
                      <a:pt x="6" y="53"/>
                    </a:cubicBezTo>
                    <a:cubicBezTo>
                      <a:pt x="6" y="36"/>
                      <a:pt x="11" y="23"/>
                      <a:pt x="22" y="14"/>
                    </a:cubicBezTo>
                    <a:cubicBezTo>
                      <a:pt x="32" y="4"/>
                      <a:pt x="49" y="0"/>
                      <a:pt x="74" y="0"/>
                    </a:cubicBezTo>
                    <a:cubicBezTo>
                      <a:pt x="128" y="0"/>
                      <a:pt x="128" y="0"/>
                      <a:pt x="128" y="0"/>
                    </a:cubicBezTo>
                    <a:cubicBezTo>
                      <a:pt x="128" y="161"/>
                      <a:pt x="128" y="161"/>
                      <a:pt x="128" y="161"/>
                    </a:cubicBezTo>
                    <a:cubicBezTo>
                      <a:pt x="99" y="161"/>
                      <a:pt x="99" y="161"/>
                      <a:pt x="99" y="161"/>
                    </a:cubicBezTo>
                    <a:cubicBezTo>
                      <a:pt x="99" y="105"/>
                      <a:pt x="99" y="105"/>
                      <a:pt x="99" y="105"/>
                    </a:cubicBezTo>
                    <a:cubicBezTo>
                      <a:pt x="74" y="105"/>
                      <a:pt x="74" y="105"/>
                      <a:pt x="74" y="105"/>
                    </a:cubicBezTo>
                    <a:cubicBezTo>
                      <a:pt x="72" y="105"/>
                      <a:pt x="70" y="105"/>
                      <a:pt x="68" y="105"/>
                    </a:cubicBezTo>
                    <a:cubicBezTo>
                      <a:pt x="67" y="105"/>
                      <a:pt x="65" y="104"/>
                      <a:pt x="63" y="104"/>
                    </a:cubicBezTo>
                    <a:cubicBezTo>
                      <a:pt x="32" y="161"/>
                      <a:pt x="32" y="161"/>
                      <a:pt x="32" y="161"/>
                    </a:cubicBezTo>
                    <a:cubicBezTo>
                      <a:pt x="0" y="161"/>
                      <a:pt x="0" y="161"/>
                      <a:pt x="0" y="161"/>
                    </a:cubicBezTo>
                    <a:lnTo>
                      <a:pt x="36" y="99"/>
                    </a:lnTo>
                    <a:close/>
                    <a:moveTo>
                      <a:pt x="36" y="53"/>
                    </a:moveTo>
                    <a:cubicBezTo>
                      <a:pt x="36" y="61"/>
                      <a:pt x="39" y="67"/>
                      <a:pt x="45" y="72"/>
                    </a:cubicBezTo>
                    <a:cubicBezTo>
                      <a:pt x="50" y="76"/>
                      <a:pt x="60" y="78"/>
                      <a:pt x="75" y="78"/>
                    </a:cubicBezTo>
                    <a:cubicBezTo>
                      <a:pt x="99" y="78"/>
                      <a:pt x="99" y="78"/>
                      <a:pt x="99" y="78"/>
                    </a:cubicBezTo>
                    <a:cubicBezTo>
                      <a:pt x="99" y="26"/>
                      <a:pt x="99" y="26"/>
                      <a:pt x="99" y="26"/>
                    </a:cubicBezTo>
                    <a:cubicBezTo>
                      <a:pt x="75" y="26"/>
                      <a:pt x="75" y="26"/>
                      <a:pt x="75" y="26"/>
                    </a:cubicBezTo>
                    <a:cubicBezTo>
                      <a:pt x="60" y="26"/>
                      <a:pt x="50" y="28"/>
                      <a:pt x="44" y="33"/>
                    </a:cubicBezTo>
                    <a:cubicBezTo>
                      <a:pt x="39" y="37"/>
                      <a:pt x="36" y="44"/>
                      <a:pt x="36" y="5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Титульный слайд">
  <p:cSld name="3_Титульный слайд">
    <p:bg>
      <p:bgPr>
        <a:solidFill>
          <a:schemeClr val="lt1"/>
        </a:solid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3"/>
          <p:cNvSpPr txBox="1"/>
          <p:nvPr>
            <p:ph type="ctrTitle"/>
          </p:nvPr>
        </p:nvSpPr>
        <p:spPr>
          <a:xfrm>
            <a:off x="122869" y="2331786"/>
            <a:ext cx="10324462" cy="327005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Quattrocento Sans"/>
              <a:buNone/>
              <a:defRPr b="0" i="0" sz="6000" u="none" cap="none" strike="noStrike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pic>
        <p:nvPicPr>
          <p:cNvPr id="106" name="Google Shape;106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862617" y="4677929"/>
            <a:ext cx="1847833" cy="1847833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3"/>
          <p:cNvSpPr txBox="1"/>
          <p:nvPr>
            <p:ph idx="1" type="subTitle"/>
          </p:nvPr>
        </p:nvSpPr>
        <p:spPr>
          <a:xfrm>
            <a:off x="174205" y="6006362"/>
            <a:ext cx="6426926" cy="51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lvl="2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lvl="3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  <p:sp>
        <p:nvSpPr>
          <p:cNvPr id="108" name="Google Shape;108;p13"/>
          <p:cNvSpPr txBox="1"/>
          <p:nvPr>
            <p:ph idx="2" type="body"/>
          </p:nvPr>
        </p:nvSpPr>
        <p:spPr>
          <a:xfrm>
            <a:off x="10077189" y="5503653"/>
            <a:ext cx="1418687" cy="496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accen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  <p:pic>
        <p:nvPicPr>
          <p:cNvPr id="109" name="Google Shape;109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884454" y="454543"/>
            <a:ext cx="947515" cy="49637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0" name="Google Shape;110;p13"/>
          <p:cNvGrpSpPr/>
          <p:nvPr/>
        </p:nvGrpSpPr>
        <p:grpSpPr>
          <a:xfrm>
            <a:off x="247650" y="277337"/>
            <a:ext cx="5033536" cy="1130532"/>
            <a:chOff x="704850" y="-1594057"/>
            <a:chExt cx="4203603" cy="944129"/>
          </a:xfrm>
        </p:grpSpPr>
        <p:sp>
          <p:nvSpPr>
            <p:cNvPr id="111" name="Google Shape;111;p13"/>
            <p:cNvSpPr/>
            <p:nvPr/>
          </p:nvSpPr>
          <p:spPr>
            <a:xfrm>
              <a:off x="3852763" y="-1219813"/>
              <a:ext cx="302046" cy="222483"/>
            </a:xfrm>
            <a:custGeom>
              <a:rect b="b" l="l" r="r" t="t"/>
              <a:pathLst>
                <a:path extrusionOk="0" h="302" w="410">
                  <a:moveTo>
                    <a:pt x="146" y="0"/>
                  </a:moveTo>
                  <a:lnTo>
                    <a:pt x="0" y="0"/>
                  </a:lnTo>
                  <a:lnTo>
                    <a:pt x="263" y="302"/>
                  </a:lnTo>
                  <a:lnTo>
                    <a:pt x="410" y="302"/>
                  </a:lnTo>
                  <a:lnTo>
                    <a:pt x="14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12" name="Google Shape;112;p13"/>
            <p:cNvSpPr/>
            <p:nvPr/>
          </p:nvSpPr>
          <p:spPr>
            <a:xfrm>
              <a:off x="1450389" y="-1417986"/>
              <a:ext cx="655662" cy="440546"/>
            </a:xfrm>
            <a:custGeom>
              <a:rect b="b" l="l" r="r" t="t"/>
              <a:pathLst>
                <a:path extrusionOk="0" h="565" w="841">
                  <a:moveTo>
                    <a:pt x="673" y="153"/>
                  </a:moveTo>
                  <a:cubicBezTo>
                    <a:pt x="729" y="112"/>
                    <a:pt x="752" y="59"/>
                    <a:pt x="748" y="0"/>
                  </a:cubicBezTo>
                  <a:cubicBezTo>
                    <a:pt x="642" y="0"/>
                    <a:pt x="642" y="0"/>
                    <a:pt x="642" y="0"/>
                  </a:cubicBezTo>
                  <a:cubicBezTo>
                    <a:pt x="648" y="25"/>
                    <a:pt x="643" y="51"/>
                    <a:pt x="622" y="73"/>
                  </a:cubicBezTo>
                  <a:cubicBezTo>
                    <a:pt x="598" y="97"/>
                    <a:pt x="559" y="113"/>
                    <a:pt x="524" y="117"/>
                  </a:cubicBezTo>
                  <a:cubicBezTo>
                    <a:pt x="467" y="126"/>
                    <a:pt x="249" y="123"/>
                    <a:pt x="197" y="123"/>
                  </a:cubicBezTo>
                  <a:cubicBezTo>
                    <a:pt x="197" y="213"/>
                    <a:pt x="197" y="213"/>
                    <a:pt x="197" y="213"/>
                  </a:cubicBezTo>
                  <a:cubicBezTo>
                    <a:pt x="298" y="213"/>
                    <a:pt x="396" y="213"/>
                    <a:pt x="494" y="213"/>
                  </a:cubicBezTo>
                  <a:cubicBezTo>
                    <a:pt x="661" y="214"/>
                    <a:pt x="684" y="272"/>
                    <a:pt x="681" y="337"/>
                  </a:cubicBezTo>
                  <a:cubicBezTo>
                    <a:pt x="679" y="400"/>
                    <a:pt x="639" y="434"/>
                    <a:pt x="585" y="449"/>
                  </a:cubicBezTo>
                  <a:cubicBezTo>
                    <a:pt x="462" y="480"/>
                    <a:pt x="360" y="486"/>
                    <a:pt x="213" y="445"/>
                  </a:cubicBezTo>
                  <a:cubicBezTo>
                    <a:pt x="117" y="408"/>
                    <a:pt x="102" y="323"/>
                    <a:pt x="102" y="323"/>
                  </a:cubicBezTo>
                  <a:cubicBezTo>
                    <a:pt x="6" y="324"/>
                    <a:pt x="6" y="324"/>
                    <a:pt x="6" y="324"/>
                  </a:cubicBezTo>
                  <a:cubicBezTo>
                    <a:pt x="0" y="421"/>
                    <a:pt x="88" y="516"/>
                    <a:pt x="195" y="542"/>
                  </a:cubicBezTo>
                  <a:cubicBezTo>
                    <a:pt x="288" y="565"/>
                    <a:pt x="344" y="565"/>
                    <a:pt x="440" y="565"/>
                  </a:cubicBezTo>
                  <a:cubicBezTo>
                    <a:pt x="527" y="565"/>
                    <a:pt x="617" y="551"/>
                    <a:pt x="693" y="506"/>
                  </a:cubicBezTo>
                  <a:cubicBezTo>
                    <a:pt x="811" y="436"/>
                    <a:pt x="841" y="219"/>
                    <a:pt x="673" y="15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13" name="Google Shape;113;p13"/>
            <p:cNvSpPr/>
            <p:nvPr/>
          </p:nvSpPr>
          <p:spPr>
            <a:xfrm>
              <a:off x="2793391" y="-1542488"/>
              <a:ext cx="632824" cy="588623"/>
            </a:xfrm>
            <a:custGeom>
              <a:rect b="b" l="l" r="r" t="t"/>
              <a:pathLst>
                <a:path extrusionOk="0" h="754" w="811">
                  <a:moveTo>
                    <a:pt x="424" y="488"/>
                  </a:moveTo>
                  <a:cubicBezTo>
                    <a:pt x="113" y="0"/>
                    <a:pt x="113" y="0"/>
                    <a:pt x="11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6" y="449"/>
                    <a:pt x="286" y="449"/>
                    <a:pt x="286" y="449"/>
                  </a:cubicBezTo>
                  <a:cubicBezTo>
                    <a:pt x="306" y="481"/>
                    <a:pt x="341" y="500"/>
                    <a:pt x="378" y="500"/>
                  </a:cubicBezTo>
                  <a:cubicBezTo>
                    <a:pt x="417" y="500"/>
                    <a:pt x="417" y="500"/>
                    <a:pt x="417" y="500"/>
                  </a:cubicBezTo>
                  <a:cubicBezTo>
                    <a:pt x="392" y="543"/>
                    <a:pt x="392" y="543"/>
                    <a:pt x="392" y="543"/>
                  </a:cubicBezTo>
                  <a:cubicBezTo>
                    <a:pt x="392" y="543"/>
                    <a:pt x="392" y="543"/>
                    <a:pt x="392" y="543"/>
                  </a:cubicBezTo>
                  <a:cubicBezTo>
                    <a:pt x="356" y="605"/>
                    <a:pt x="306" y="636"/>
                    <a:pt x="249" y="634"/>
                  </a:cubicBezTo>
                  <a:cubicBezTo>
                    <a:pt x="140" y="628"/>
                    <a:pt x="131" y="552"/>
                    <a:pt x="127" y="473"/>
                  </a:cubicBezTo>
                  <a:cubicBezTo>
                    <a:pt x="127" y="262"/>
                    <a:pt x="127" y="262"/>
                    <a:pt x="127" y="262"/>
                  </a:cubicBezTo>
                  <a:cubicBezTo>
                    <a:pt x="30" y="262"/>
                    <a:pt x="30" y="262"/>
                    <a:pt x="30" y="262"/>
                  </a:cubicBezTo>
                  <a:cubicBezTo>
                    <a:pt x="30" y="473"/>
                    <a:pt x="30" y="473"/>
                    <a:pt x="30" y="473"/>
                  </a:cubicBezTo>
                  <a:cubicBezTo>
                    <a:pt x="30" y="473"/>
                    <a:pt x="30" y="473"/>
                    <a:pt x="30" y="473"/>
                  </a:cubicBezTo>
                  <a:cubicBezTo>
                    <a:pt x="29" y="595"/>
                    <a:pt x="67" y="675"/>
                    <a:pt x="154" y="707"/>
                  </a:cubicBezTo>
                  <a:cubicBezTo>
                    <a:pt x="218" y="731"/>
                    <a:pt x="357" y="754"/>
                    <a:pt x="456" y="615"/>
                  </a:cubicBezTo>
                  <a:cubicBezTo>
                    <a:pt x="497" y="557"/>
                    <a:pt x="811" y="0"/>
                    <a:pt x="811" y="0"/>
                  </a:cubicBezTo>
                  <a:cubicBezTo>
                    <a:pt x="698" y="0"/>
                    <a:pt x="698" y="0"/>
                    <a:pt x="698" y="0"/>
                  </a:cubicBezTo>
                  <a:lnTo>
                    <a:pt x="424" y="48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14" name="Google Shape;114;p13"/>
            <p:cNvSpPr/>
            <p:nvPr/>
          </p:nvSpPr>
          <p:spPr>
            <a:xfrm>
              <a:off x="704850" y="-1542488"/>
              <a:ext cx="728595" cy="544421"/>
            </a:xfrm>
            <a:custGeom>
              <a:rect b="b" l="l" r="r" t="t"/>
              <a:pathLst>
                <a:path extrusionOk="0" h="698" w="934">
                  <a:moveTo>
                    <a:pt x="467" y="0"/>
                  </a:moveTo>
                  <a:cubicBezTo>
                    <a:pt x="675" y="410"/>
                    <a:pt x="675" y="410"/>
                    <a:pt x="675" y="410"/>
                  </a:cubicBezTo>
                  <a:cubicBezTo>
                    <a:pt x="259" y="410"/>
                    <a:pt x="259" y="410"/>
                    <a:pt x="259" y="410"/>
                  </a:cubicBezTo>
                  <a:cubicBezTo>
                    <a:pt x="467" y="0"/>
                    <a:pt x="467" y="0"/>
                    <a:pt x="467" y="0"/>
                  </a:cubicBezTo>
                  <a:cubicBezTo>
                    <a:pt x="354" y="0"/>
                    <a:pt x="354" y="0"/>
                    <a:pt x="354" y="0"/>
                  </a:cubicBezTo>
                  <a:cubicBezTo>
                    <a:pt x="0" y="698"/>
                    <a:pt x="0" y="698"/>
                    <a:pt x="0" y="698"/>
                  </a:cubicBezTo>
                  <a:cubicBezTo>
                    <a:pt x="46" y="698"/>
                    <a:pt x="46" y="698"/>
                    <a:pt x="46" y="698"/>
                  </a:cubicBezTo>
                  <a:cubicBezTo>
                    <a:pt x="87" y="698"/>
                    <a:pt x="124" y="675"/>
                    <a:pt x="143" y="639"/>
                  </a:cubicBezTo>
                  <a:cubicBezTo>
                    <a:pt x="187" y="551"/>
                    <a:pt x="187" y="551"/>
                    <a:pt x="187" y="551"/>
                  </a:cubicBezTo>
                  <a:cubicBezTo>
                    <a:pt x="200" y="527"/>
                    <a:pt x="224" y="512"/>
                    <a:pt x="251" y="512"/>
                  </a:cubicBezTo>
                  <a:cubicBezTo>
                    <a:pt x="683" y="512"/>
                    <a:pt x="683" y="512"/>
                    <a:pt x="683" y="512"/>
                  </a:cubicBezTo>
                  <a:cubicBezTo>
                    <a:pt x="710" y="512"/>
                    <a:pt x="735" y="527"/>
                    <a:pt x="747" y="551"/>
                  </a:cubicBezTo>
                  <a:cubicBezTo>
                    <a:pt x="791" y="639"/>
                    <a:pt x="791" y="639"/>
                    <a:pt x="791" y="639"/>
                  </a:cubicBezTo>
                  <a:cubicBezTo>
                    <a:pt x="810" y="675"/>
                    <a:pt x="847" y="698"/>
                    <a:pt x="888" y="698"/>
                  </a:cubicBezTo>
                  <a:cubicBezTo>
                    <a:pt x="934" y="698"/>
                    <a:pt x="934" y="698"/>
                    <a:pt x="934" y="698"/>
                  </a:cubicBezTo>
                  <a:cubicBezTo>
                    <a:pt x="580" y="0"/>
                    <a:pt x="580" y="0"/>
                    <a:pt x="580" y="0"/>
                  </a:cubicBezTo>
                  <a:lnTo>
                    <a:pt x="46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15" name="Google Shape;115;p13"/>
            <p:cNvSpPr/>
            <p:nvPr/>
          </p:nvSpPr>
          <p:spPr>
            <a:xfrm>
              <a:off x="4179121" y="-1542488"/>
              <a:ext cx="729332" cy="544421"/>
            </a:xfrm>
            <a:custGeom>
              <a:rect b="b" l="l" r="r" t="t"/>
              <a:pathLst>
                <a:path extrusionOk="0" h="698" w="935">
                  <a:moveTo>
                    <a:pt x="467" y="0"/>
                  </a:moveTo>
                  <a:cubicBezTo>
                    <a:pt x="676" y="410"/>
                    <a:pt x="676" y="410"/>
                    <a:pt x="676" y="410"/>
                  </a:cubicBezTo>
                  <a:cubicBezTo>
                    <a:pt x="259" y="410"/>
                    <a:pt x="259" y="410"/>
                    <a:pt x="259" y="410"/>
                  </a:cubicBezTo>
                  <a:cubicBezTo>
                    <a:pt x="467" y="0"/>
                    <a:pt x="467" y="0"/>
                    <a:pt x="467" y="0"/>
                  </a:cubicBezTo>
                  <a:cubicBezTo>
                    <a:pt x="398" y="0"/>
                    <a:pt x="335" y="39"/>
                    <a:pt x="304" y="101"/>
                  </a:cubicBezTo>
                  <a:cubicBezTo>
                    <a:pt x="0" y="698"/>
                    <a:pt x="0" y="698"/>
                    <a:pt x="0" y="698"/>
                  </a:cubicBezTo>
                  <a:cubicBezTo>
                    <a:pt x="113" y="698"/>
                    <a:pt x="113" y="698"/>
                    <a:pt x="113" y="698"/>
                  </a:cubicBezTo>
                  <a:cubicBezTo>
                    <a:pt x="208" y="512"/>
                    <a:pt x="208" y="512"/>
                    <a:pt x="208" y="512"/>
                  </a:cubicBezTo>
                  <a:cubicBezTo>
                    <a:pt x="727" y="512"/>
                    <a:pt x="727" y="512"/>
                    <a:pt x="727" y="512"/>
                  </a:cubicBezTo>
                  <a:cubicBezTo>
                    <a:pt x="822" y="698"/>
                    <a:pt x="822" y="698"/>
                    <a:pt x="822" y="698"/>
                  </a:cubicBezTo>
                  <a:cubicBezTo>
                    <a:pt x="935" y="698"/>
                    <a:pt x="935" y="698"/>
                    <a:pt x="935" y="698"/>
                  </a:cubicBezTo>
                  <a:cubicBezTo>
                    <a:pt x="631" y="101"/>
                    <a:pt x="631" y="101"/>
                    <a:pt x="631" y="101"/>
                  </a:cubicBezTo>
                  <a:cubicBezTo>
                    <a:pt x="600" y="39"/>
                    <a:pt x="537" y="0"/>
                    <a:pt x="4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16" name="Google Shape;116;p13"/>
            <p:cNvSpPr/>
            <p:nvPr/>
          </p:nvSpPr>
          <p:spPr>
            <a:xfrm>
              <a:off x="3488098" y="-1542488"/>
              <a:ext cx="608513" cy="545157"/>
            </a:xfrm>
            <a:custGeom>
              <a:rect b="b" l="l" r="r" t="t"/>
              <a:pathLst>
                <a:path extrusionOk="0" h="699" w="780">
                  <a:moveTo>
                    <a:pt x="548" y="298"/>
                  </a:moveTo>
                  <a:cubicBezTo>
                    <a:pt x="780" y="0"/>
                    <a:pt x="780" y="0"/>
                    <a:pt x="780" y="0"/>
                  </a:cubicBezTo>
                  <a:cubicBezTo>
                    <a:pt x="657" y="0"/>
                    <a:pt x="657" y="0"/>
                    <a:pt x="657" y="0"/>
                  </a:cubicBezTo>
                  <a:cubicBezTo>
                    <a:pt x="501" y="201"/>
                    <a:pt x="501" y="201"/>
                    <a:pt x="501" y="201"/>
                  </a:cubicBezTo>
                  <a:cubicBezTo>
                    <a:pt x="451" y="265"/>
                    <a:pt x="375" y="302"/>
                    <a:pt x="295" y="302"/>
                  </a:cubicBezTo>
                  <a:cubicBezTo>
                    <a:pt x="95" y="302"/>
                    <a:pt x="95" y="302"/>
                    <a:pt x="95" y="302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99"/>
                    <a:pt x="0" y="699"/>
                    <a:pt x="0" y="699"/>
                  </a:cubicBezTo>
                  <a:cubicBezTo>
                    <a:pt x="94" y="699"/>
                    <a:pt x="94" y="699"/>
                    <a:pt x="94" y="699"/>
                  </a:cubicBezTo>
                  <a:cubicBezTo>
                    <a:pt x="95" y="399"/>
                    <a:pt x="95" y="399"/>
                    <a:pt x="95" y="399"/>
                  </a:cubicBezTo>
                  <a:cubicBezTo>
                    <a:pt x="342" y="399"/>
                    <a:pt x="342" y="399"/>
                    <a:pt x="342" y="399"/>
                  </a:cubicBezTo>
                  <a:cubicBezTo>
                    <a:pt x="423" y="399"/>
                    <a:pt x="499" y="362"/>
                    <a:pt x="548" y="29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17" name="Google Shape;117;p13"/>
            <p:cNvSpPr/>
            <p:nvPr/>
          </p:nvSpPr>
          <p:spPr>
            <a:xfrm>
              <a:off x="2154673" y="-1542488"/>
              <a:ext cx="576098" cy="545157"/>
            </a:xfrm>
            <a:custGeom>
              <a:rect b="b" l="l" r="r" t="t"/>
              <a:pathLst>
                <a:path extrusionOk="0" h="699" w="739">
                  <a:moveTo>
                    <a:pt x="520" y="276"/>
                  </a:moveTo>
                  <a:cubicBezTo>
                    <a:pt x="482" y="274"/>
                    <a:pt x="104" y="275"/>
                    <a:pt x="104" y="275"/>
                  </a:cubicBezTo>
                  <a:cubicBezTo>
                    <a:pt x="104" y="87"/>
                    <a:pt x="104" y="87"/>
                    <a:pt x="104" y="87"/>
                  </a:cubicBezTo>
                  <a:cubicBezTo>
                    <a:pt x="676" y="87"/>
                    <a:pt x="676" y="87"/>
                    <a:pt x="676" y="87"/>
                  </a:cubicBezTo>
                  <a:cubicBezTo>
                    <a:pt x="676" y="0"/>
                    <a:pt x="676" y="0"/>
                    <a:pt x="676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10"/>
                    <a:pt x="0" y="610"/>
                    <a:pt x="0" y="610"/>
                  </a:cubicBezTo>
                  <a:cubicBezTo>
                    <a:pt x="58" y="610"/>
                    <a:pt x="104" y="564"/>
                    <a:pt x="104" y="507"/>
                  </a:cubicBezTo>
                  <a:cubicBezTo>
                    <a:pt x="104" y="368"/>
                    <a:pt x="104" y="368"/>
                    <a:pt x="104" y="368"/>
                  </a:cubicBezTo>
                  <a:cubicBezTo>
                    <a:pt x="104" y="368"/>
                    <a:pt x="389" y="367"/>
                    <a:pt x="528" y="370"/>
                  </a:cubicBezTo>
                  <a:cubicBezTo>
                    <a:pt x="597" y="372"/>
                    <a:pt x="626" y="412"/>
                    <a:pt x="626" y="482"/>
                  </a:cubicBezTo>
                  <a:cubicBezTo>
                    <a:pt x="626" y="551"/>
                    <a:pt x="603" y="602"/>
                    <a:pt x="528" y="605"/>
                  </a:cubicBezTo>
                  <a:cubicBezTo>
                    <a:pt x="399" y="611"/>
                    <a:pt x="104" y="610"/>
                    <a:pt x="104" y="610"/>
                  </a:cubicBezTo>
                  <a:cubicBezTo>
                    <a:pt x="104" y="699"/>
                    <a:pt x="104" y="699"/>
                    <a:pt x="104" y="699"/>
                  </a:cubicBezTo>
                  <a:cubicBezTo>
                    <a:pt x="186" y="699"/>
                    <a:pt x="269" y="699"/>
                    <a:pt x="351" y="698"/>
                  </a:cubicBezTo>
                  <a:cubicBezTo>
                    <a:pt x="426" y="697"/>
                    <a:pt x="494" y="695"/>
                    <a:pt x="569" y="691"/>
                  </a:cubicBezTo>
                  <a:cubicBezTo>
                    <a:pt x="668" y="686"/>
                    <a:pt x="739" y="631"/>
                    <a:pt x="739" y="471"/>
                  </a:cubicBezTo>
                  <a:cubicBezTo>
                    <a:pt x="739" y="380"/>
                    <a:pt x="708" y="285"/>
                    <a:pt x="520" y="27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18" name="Google Shape;118;p13"/>
            <p:cNvSpPr/>
            <p:nvPr/>
          </p:nvSpPr>
          <p:spPr>
            <a:xfrm>
              <a:off x="1454809" y="-1594057"/>
              <a:ext cx="496535" cy="236481"/>
            </a:xfrm>
            <a:custGeom>
              <a:rect b="b" l="l" r="r" t="t"/>
              <a:pathLst>
                <a:path extrusionOk="0" h="303" w="636">
                  <a:moveTo>
                    <a:pt x="99" y="273"/>
                  </a:moveTo>
                  <a:cubicBezTo>
                    <a:pt x="167" y="193"/>
                    <a:pt x="323" y="104"/>
                    <a:pt x="462" y="150"/>
                  </a:cubicBezTo>
                  <a:cubicBezTo>
                    <a:pt x="500" y="163"/>
                    <a:pt x="525" y="193"/>
                    <a:pt x="531" y="224"/>
                  </a:cubicBezTo>
                  <a:cubicBezTo>
                    <a:pt x="636" y="224"/>
                    <a:pt x="636" y="224"/>
                    <a:pt x="636" y="224"/>
                  </a:cubicBezTo>
                  <a:cubicBezTo>
                    <a:pt x="635" y="209"/>
                    <a:pt x="632" y="192"/>
                    <a:pt x="627" y="176"/>
                  </a:cubicBezTo>
                  <a:cubicBezTo>
                    <a:pt x="546" y="0"/>
                    <a:pt x="298" y="43"/>
                    <a:pt x="204" y="82"/>
                  </a:cubicBezTo>
                  <a:cubicBezTo>
                    <a:pt x="120" y="116"/>
                    <a:pt x="59" y="165"/>
                    <a:pt x="0" y="246"/>
                  </a:cubicBezTo>
                  <a:cubicBezTo>
                    <a:pt x="25" y="266"/>
                    <a:pt x="48" y="284"/>
                    <a:pt x="72" y="303"/>
                  </a:cubicBezTo>
                  <a:cubicBezTo>
                    <a:pt x="83" y="291"/>
                    <a:pt x="92" y="282"/>
                    <a:pt x="99" y="27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grpSp>
          <p:nvGrpSpPr>
            <p:cNvPr id="119" name="Google Shape;119;p13"/>
            <p:cNvGrpSpPr/>
            <p:nvPr/>
          </p:nvGrpSpPr>
          <p:grpSpPr>
            <a:xfrm>
              <a:off x="704850" y="-827473"/>
              <a:ext cx="2037708" cy="177545"/>
              <a:chOff x="704850" y="-751273"/>
              <a:chExt cx="2037708" cy="177545"/>
            </a:xfrm>
          </p:grpSpPr>
          <p:sp>
            <p:nvSpPr>
              <p:cNvPr id="120" name="Google Shape;120;p13"/>
              <p:cNvSpPr/>
              <p:nvPr/>
            </p:nvSpPr>
            <p:spPr>
              <a:xfrm>
                <a:off x="704850" y="-749063"/>
                <a:ext cx="102401" cy="125976"/>
              </a:xfrm>
              <a:custGeom>
                <a:rect b="b" l="l" r="r" t="t"/>
                <a:pathLst>
                  <a:path extrusionOk="0" h="171" w="139">
                    <a:moveTo>
                      <a:pt x="0" y="0"/>
                    </a:moveTo>
                    <a:lnTo>
                      <a:pt x="139" y="0"/>
                    </a:lnTo>
                    <a:lnTo>
                      <a:pt x="139" y="171"/>
                    </a:lnTo>
                    <a:lnTo>
                      <a:pt x="108" y="171"/>
                    </a:lnTo>
                    <a:lnTo>
                      <a:pt x="108" y="28"/>
                    </a:lnTo>
                    <a:lnTo>
                      <a:pt x="31" y="28"/>
                    </a:lnTo>
                    <a:lnTo>
                      <a:pt x="31" y="171"/>
                    </a:lnTo>
                    <a:lnTo>
                      <a:pt x="0" y="17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21" name="Google Shape;121;p13"/>
              <p:cNvSpPr/>
              <p:nvPr/>
            </p:nvSpPr>
            <p:spPr>
              <a:xfrm>
                <a:off x="845559" y="-751273"/>
                <a:ext cx="111978" cy="177545"/>
              </a:xfrm>
              <a:custGeom>
                <a:rect b="b" l="l" r="r" t="t"/>
                <a:pathLst>
                  <a:path extrusionOk="0" h="228" w="144">
                    <a:moveTo>
                      <a:pt x="0" y="3"/>
                    </a:moveTo>
                    <a:cubicBezTo>
                      <a:pt x="22" y="3"/>
                      <a:pt x="22" y="3"/>
                      <a:pt x="22" y="3"/>
                    </a:cubicBezTo>
                    <a:cubicBezTo>
                      <a:pt x="25" y="25"/>
                      <a:pt x="25" y="25"/>
                      <a:pt x="25" y="25"/>
                    </a:cubicBezTo>
                    <a:cubicBezTo>
                      <a:pt x="26" y="25"/>
                      <a:pt x="26" y="25"/>
                      <a:pt x="26" y="25"/>
                    </a:cubicBezTo>
                    <a:cubicBezTo>
                      <a:pt x="33" y="16"/>
                      <a:pt x="41" y="10"/>
                      <a:pt x="50" y="6"/>
                    </a:cubicBezTo>
                    <a:cubicBezTo>
                      <a:pt x="58" y="2"/>
                      <a:pt x="68" y="0"/>
                      <a:pt x="79" y="0"/>
                    </a:cubicBezTo>
                    <a:cubicBezTo>
                      <a:pt x="89" y="0"/>
                      <a:pt x="98" y="2"/>
                      <a:pt x="106" y="5"/>
                    </a:cubicBezTo>
                    <a:cubicBezTo>
                      <a:pt x="114" y="9"/>
                      <a:pt x="121" y="13"/>
                      <a:pt x="126" y="20"/>
                    </a:cubicBezTo>
                    <a:cubicBezTo>
                      <a:pt x="132" y="27"/>
                      <a:pt x="137" y="35"/>
                      <a:pt x="140" y="44"/>
                    </a:cubicBezTo>
                    <a:cubicBezTo>
                      <a:pt x="143" y="54"/>
                      <a:pt x="144" y="66"/>
                      <a:pt x="144" y="79"/>
                    </a:cubicBezTo>
                    <a:cubicBezTo>
                      <a:pt x="144" y="88"/>
                      <a:pt x="144" y="88"/>
                      <a:pt x="144" y="88"/>
                    </a:cubicBezTo>
                    <a:cubicBezTo>
                      <a:pt x="144" y="101"/>
                      <a:pt x="143" y="112"/>
                      <a:pt x="139" y="122"/>
                    </a:cubicBezTo>
                    <a:cubicBezTo>
                      <a:pt x="136" y="131"/>
                      <a:pt x="132" y="140"/>
                      <a:pt x="126" y="146"/>
                    </a:cubicBezTo>
                    <a:cubicBezTo>
                      <a:pt x="120" y="153"/>
                      <a:pt x="113" y="158"/>
                      <a:pt x="105" y="161"/>
                    </a:cubicBezTo>
                    <a:cubicBezTo>
                      <a:pt x="97" y="164"/>
                      <a:pt x="89" y="166"/>
                      <a:pt x="79" y="166"/>
                    </a:cubicBezTo>
                    <a:cubicBezTo>
                      <a:pt x="68" y="166"/>
                      <a:pt x="59" y="164"/>
                      <a:pt x="51" y="161"/>
                    </a:cubicBezTo>
                    <a:cubicBezTo>
                      <a:pt x="43" y="158"/>
                      <a:pt x="36" y="152"/>
                      <a:pt x="29" y="144"/>
                    </a:cubicBezTo>
                    <a:cubicBezTo>
                      <a:pt x="29" y="144"/>
                      <a:pt x="29" y="144"/>
                      <a:pt x="29" y="144"/>
                    </a:cubicBezTo>
                    <a:cubicBezTo>
                      <a:pt x="29" y="228"/>
                      <a:pt x="29" y="228"/>
                      <a:pt x="29" y="228"/>
                    </a:cubicBezTo>
                    <a:cubicBezTo>
                      <a:pt x="0" y="228"/>
                      <a:pt x="0" y="228"/>
                      <a:pt x="0" y="228"/>
                    </a:cubicBezTo>
                    <a:lnTo>
                      <a:pt x="0" y="3"/>
                    </a:lnTo>
                    <a:close/>
                    <a:moveTo>
                      <a:pt x="71" y="140"/>
                    </a:moveTo>
                    <a:cubicBezTo>
                      <a:pt x="84" y="140"/>
                      <a:pt x="95" y="136"/>
                      <a:pt x="103" y="127"/>
                    </a:cubicBezTo>
                    <a:cubicBezTo>
                      <a:pt x="110" y="119"/>
                      <a:pt x="114" y="105"/>
                      <a:pt x="114" y="88"/>
                    </a:cubicBezTo>
                    <a:cubicBezTo>
                      <a:pt x="114" y="79"/>
                      <a:pt x="114" y="79"/>
                      <a:pt x="114" y="79"/>
                    </a:cubicBezTo>
                    <a:cubicBezTo>
                      <a:pt x="114" y="61"/>
                      <a:pt x="110" y="48"/>
                      <a:pt x="102" y="40"/>
                    </a:cubicBezTo>
                    <a:cubicBezTo>
                      <a:pt x="95" y="31"/>
                      <a:pt x="84" y="27"/>
                      <a:pt x="71" y="27"/>
                    </a:cubicBezTo>
                    <a:cubicBezTo>
                      <a:pt x="58" y="27"/>
                      <a:pt x="48" y="31"/>
                      <a:pt x="40" y="39"/>
                    </a:cubicBezTo>
                    <a:cubicBezTo>
                      <a:pt x="32" y="48"/>
                      <a:pt x="29" y="61"/>
                      <a:pt x="29" y="79"/>
                    </a:cubicBezTo>
                    <a:cubicBezTo>
                      <a:pt x="29" y="88"/>
                      <a:pt x="29" y="88"/>
                      <a:pt x="29" y="88"/>
                    </a:cubicBezTo>
                    <a:cubicBezTo>
                      <a:pt x="29" y="105"/>
                      <a:pt x="32" y="118"/>
                      <a:pt x="40" y="127"/>
                    </a:cubicBezTo>
                    <a:cubicBezTo>
                      <a:pt x="48" y="135"/>
                      <a:pt x="58" y="140"/>
                      <a:pt x="71" y="14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22" name="Google Shape;122;p13"/>
              <p:cNvSpPr/>
              <p:nvPr/>
            </p:nvSpPr>
            <p:spPr>
              <a:xfrm>
                <a:off x="980375" y="-751273"/>
                <a:ext cx="112715" cy="129659"/>
              </a:xfrm>
              <a:custGeom>
                <a:rect b="b" l="l" r="r" t="t"/>
                <a:pathLst>
                  <a:path extrusionOk="0" h="166" w="145">
                    <a:moveTo>
                      <a:pt x="74" y="166"/>
                    </a:moveTo>
                    <a:cubicBezTo>
                      <a:pt x="63" y="166"/>
                      <a:pt x="53" y="164"/>
                      <a:pt x="43" y="161"/>
                    </a:cubicBezTo>
                    <a:cubicBezTo>
                      <a:pt x="34" y="157"/>
                      <a:pt x="27" y="152"/>
                      <a:pt x="20" y="145"/>
                    </a:cubicBezTo>
                    <a:cubicBezTo>
                      <a:pt x="14" y="139"/>
                      <a:pt x="9" y="130"/>
                      <a:pt x="5" y="121"/>
                    </a:cubicBezTo>
                    <a:cubicBezTo>
                      <a:pt x="2" y="111"/>
                      <a:pt x="0" y="100"/>
                      <a:pt x="0" y="88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66"/>
                      <a:pt x="2" y="55"/>
                      <a:pt x="5" y="45"/>
                    </a:cubicBezTo>
                    <a:cubicBezTo>
                      <a:pt x="9" y="36"/>
                      <a:pt x="14" y="27"/>
                      <a:pt x="20" y="21"/>
                    </a:cubicBezTo>
                    <a:cubicBezTo>
                      <a:pt x="26" y="14"/>
                      <a:pt x="34" y="9"/>
                      <a:pt x="43" y="6"/>
                    </a:cubicBezTo>
                    <a:cubicBezTo>
                      <a:pt x="52" y="2"/>
                      <a:pt x="62" y="0"/>
                      <a:pt x="73" y="0"/>
                    </a:cubicBezTo>
                    <a:cubicBezTo>
                      <a:pt x="83" y="0"/>
                      <a:pt x="93" y="2"/>
                      <a:pt x="102" y="6"/>
                    </a:cubicBezTo>
                    <a:cubicBezTo>
                      <a:pt x="111" y="9"/>
                      <a:pt x="119" y="14"/>
                      <a:pt x="125" y="21"/>
                    </a:cubicBezTo>
                    <a:cubicBezTo>
                      <a:pt x="131" y="28"/>
                      <a:pt x="136" y="36"/>
                      <a:pt x="140" y="46"/>
                    </a:cubicBezTo>
                    <a:cubicBezTo>
                      <a:pt x="143" y="56"/>
                      <a:pt x="145" y="68"/>
                      <a:pt x="145" y="81"/>
                    </a:cubicBezTo>
                    <a:cubicBezTo>
                      <a:pt x="145" y="92"/>
                      <a:pt x="145" y="92"/>
                      <a:pt x="145" y="92"/>
                    </a:cubicBezTo>
                    <a:cubicBezTo>
                      <a:pt x="30" y="92"/>
                      <a:pt x="30" y="92"/>
                      <a:pt x="30" y="92"/>
                    </a:cubicBezTo>
                    <a:cubicBezTo>
                      <a:pt x="31" y="107"/>
                      <a:pt x="35" y="119"/>
                      <a:pt x="42" y="127"/>
                    </a:cubicBezTo>
                    <a:cubicBezTo>
                      <a:pt x="50" y="136"/>
                      <a:pt x="60" y="140"/>
                      <a:pt x="73" y="140"/>
                    </a:cubicBezTo>
                    <a:cubicBezTo>
                      <a:pt x="83" y="140"/>
                      <a:pt x="91" y="138"/>
                      <a:pt x="98" y="134"/>
                    </a:cubicBezTo>
                    <a:cubicBezTo>
                      <a:pt x="105" y="130"/>
                      <a:pt x="110" y="124"/>
                      <a:pt x="113" y="115"/>
                    </a:cubicBezTo>
                    <a:cubicBezTo>
                      <a:pt x="143" y="115"/>
                      <a:pt x="143" y="115"/>
                      <a:pt x="143" y="115"/>
                    </a:cubicBezTo>
                    <a:cubicBezTo>
                      <a:pt x="139" y="132"/>
                      <a:pt x="132" y="145"/>
                      <a:pt x="120" y="153"/>
                    </a:cubicBezTo>
                    <a:cubicBezTo>
                      <a:pt x="108" y="162"/>
                      <a:pt x="93" y="166"/>
                      <a:pt x="74" y="166"/>
                    </a:cubicBezTo>
                    <a:close/>
                    <a:moveTo>
                      <a:pt x="73" y="27"/>
                    </a:moveTo>
                    <a:cubicBezTo>
                      <a:pt x="60" y="27"/>
                      <a:pt x="51" y="30"/>
                      <a:pt x="44" y="37"/>
                    </a:cubicBezTo>
                    <a:cubicBezTo>
                      <a:pt x="37" y="44"/>
                      <a:pt x="32" y="55"/>
                      <a:pt x="31" y="68"/>
                    </a:cubicBezTo>
                    <a:cubicBezTo>
                      <a:pt x="115" y="68"/>
                      <a:pt x="115" y="68"/>
                      <a:pt x="115" y="68"/>
                    </a:cubicBezTo>
                    <a:cubicBezTo>
                      <a:pt x="112" y="40"/>
                      <a:pt x="98" y="27"/>
                      <a:pt x="73" y="2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23" name="Google Shape;123;p13"/>
              <p:cNvSpPr/>
              <p:nvPr/>
            </p:nvSpPr>
            <p:spPr>
              <a:xfrm>
                <a:off x="1105614" y="-749063"/>
                <a:ext cx="131869" cy="157654"/>
              </a:xfrm>
              <a:custGeom>
                <a:rect b="b" l="l" r="r" t="t"/>
                <a:pathLst>
                  <a:path extrusionOk="0" h="202" w="169">
                    <a:moveTo>
                      <a:pt x="0" y="134"/>
                    </a:moveTo>
                    <a:cubicBezTo>
                      <a:pt x="16" y="134"/>
                      <a:pt x="16" y="134"/>
                      <a:pt x="16" y="134"/>
                    </a:cubicBezTo>
                    <a:cubicBezTo>
                      <a:pt x="19" y="129"/>
                      <a:pt x="22" y="124"/>
                      <a:pt x="25" y="119"/>
                    </a:cubicBezTo>
                    <a:cubicBezTo>
                      <a:pt x="27" y="114"/>
                      <a:pt x="29" y="108"/>
                      <a:pt x="30" y="102"/>
                    </a:cubicBezTo>
                    <a:cubicBezTo>
                      <a:pt x="31" y="95"/>
                      <a:pt x="32" y="87"/>
                      <a:pt x="33" y="79"/>
                    </a:cubicBezTo>
                    <a:cubicBezTo>
                      <a:pt x="33" y="70"/>
                      <a:pt x="34" y="60"/>
                      <a:pt x="34" y="48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149" y="0"/>
                      <a:pt x="149" y="0"/>
                      <a:pt x="149" y="0"/>
                    </a:cubicBezTo>
                    <a:cubicBezTo>
                      <a:pt x="149" y="134"/>
                      <a:pt x="149" y="134"/>
                      <a:pt x="149" y="134"/>
                    </a:cubicBezTo>
                    <a:cubicBezTo>
                      <a:pt x="169" y="134"/>
                      <a:pt x="169" y="134"/>
                      <a:pt x="169" y="134"/>
                    </a:cubicBezTo>
                    <a:cubicBezTo>
                      <a:pt x="169" y="202"/>
                      <a:pt x="169" y="202"/>
                      <a:pt x="169" y="202"/>
                    </a:cubicBezTo>
                    <a:cubicBezTo>
                      <a:pt x="141" y="202"/>
                      <a:pt x="141" y="202"/>
                      <a:pt x="141" y="202"/>
                    </a:cubicBezTo>
                    <a:cubicBezTo>
                      <a:pt x="141" y="161"/>
                      <a:pt x="141" y="161"/>
                      <a:pt x="141" y="161"/>
                    </a:cubicBezTo>
                    <a:cubicBezTo>
                      <a:pt x="28" y="161"/>
                      <a:pt x="28" y="161"/>
                      <a:pt x="28" y="161"/>
                    </a:cubicBezTo>
                    <a:cubicBezTo>
                      <a:pt x="28" y="202"/>
                      <a:pt x="28" y="202"/>
                      <a:pt x="28" y="202"/>
                    </a:cubicBezTo>
                    <a:cubicBezTo>
                      <a:pt x="0" y="202"/>
                      <a:pt x="0" y="202"/>
                      <a:pt x="0" y="202"/>
                    </a:cubicBezTo>
                    <a:lnTo>
                      <a:pt x="0" y="134"/>
                    </a:lnTo>
                    <a:close/>
                    <a:moveTo>
                      <a:pt x="121" y="134"/>
                    </a:moveTo>
                    <a:cubicBezTo>
                      <a:pt x="121" y="26"/>
                      <a:pt x="121" y="26"/>
                      <a:pt x="121" y="26"/>
                    </a:cubicBezTo>
                    <a:cubicBezTo>
                      <a:pt x="61" y="26"/>
                      <a:pt x="61" y="26"/>
                      <a:pt x="61" y="26"/>
                    </a:cubicBezTo>
                    <a:cubicBezTo>
                      <a:pt x="61" y="48"/>
                      <a:pt x="61" y="48"/>
                      <a:pt x="61" y="48"/>
                    </a:cubicBezTo>
                    <a:cubicBezTo>
                      <a:pt x="61" y="59"/>
                      <a:pt x="61" y="68"/>
                      <a:pt x="61" y="76"/>
                    </a:cubicBezTo>
                    <a:cubicBezTo>
                      <a:pt x="60" y="84"/>
                      <a:pt x="60" y="92"/>
                      <a:pt x="58" y="99"/>
                    </a:cubicBezTo>
                    <a:cubicBezTo>
                      <a:pt x="57" y="105"/>
                      <a:pt x="56" y="112"/>
                      <a:pt x="54" y="117"/>
                    </a:cubicBezTo>
                    <a:cubicBezTo>
                      <a:pt x="53" y="123"/>
                      <a:pt x="51" y="128"/>
                      <a:pt x="48" y="134"/>
                    </a:cubicBezTo>
                    <a:cubicBezTo>
                      <a:pt x="48" y="134"/>
                      <a:pt x="48" y="134"/>
                      <a:pt x="48" y="134"/>
                    </a:cubicBezTo>
                    <a:lnTo>
                      <a:pt x="121" y="134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24" name="Google Shape;124;p13"/>
              <p:cNvSpPr/>
              <p:nvPr/>
            </p:nvSpPr>
            <p:spPr>
              <a:xfrm>
                <a:off x="1261057" y="-749063"/>
                <a:ext cx="103138" cy="125976"/>
              </a:xfrm>
              <a:custGeom>
                <a:rect b="b" l="l" r="r" t="t"/>
                <a:pathLst>
                  <a:path extrusionOk="0" h="171" w="140">
                    <a:moveTo>
                      <a:pt x="0" y="0"/>
                    </a:moveTo>
                    <a:lnTo>
                      <a:pt x="140" y="0"/>
                    </a:lnTo>
                    <a:lnTo>
                      <a:pt x="140" y="171"/>
                    </a:lnTo>
                    <a:lnTo>
                      <a:pt x="109" y="171"/>
                    </a:lnTo>
                    <a:lnTo>
                      <a:pt x="109" y="28"/>
                    </a:lnTo>
                    <a:lnTo>
                      <a:pt x="31" y="28"/>
                    </a:lnTo>
                    <a:lnTo>
                      <a:pt x="31" y="171"/>
                    </a:lnTo>
                    <a:lnTo>
                      <a:pt x="0" y="17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25" name="Google Shape;125;p13"/>
              <p:cNvSpPr/>
              <p:nvPr/>
            </p:nvSpPr>
            <p:spPr>
              <a:xfrm>
                <a:off x="1401030" y="-751273"/>
                <a:ext cx="113452" cy="177545"/>
              </a:xfrm>
              <a:custGeom>
                <a:rect b="b" l="l" r="r" t="t"/>
                <a:pathLst>
                  <a:path extrusionOk="0" h="228" w="145">
                    <a:moveTo>
                      <a:pt x="0" y="3"/>
                    </a:moveTo>
                    <a:cubicBezTo>
                      <a:pt x="23" y="3"/>
                      <a:pt x="23" y="3"/>
                      <a:pt x="23" y="3"/>
                    </a:cubicBezTo>
                    <a:cubicBezTo>
                      <a:pt x="26" y="25"/>
                      <a:pt x="26" y="25"/>
                      <a:pt x="26" y="25"/>
                    </a:cubicBezTo>
                    <a:cubicBezTo>
                      <a:pt x="27" y="25"/>
                      <a:pt x="27" y="25"/>
                      <a:pt x="27" y="25"/>
                    </a:cubicBezTo>
                    <a:cubicBezTo>
                      <a:pt x="34" y="16"/>
                      <a:pt x="42" y="10"/>
                      <a:pt x="50" y="6"/>
                    </a:cubicBezTo>
                    <a:cubicBezTo>
                      <a:pt x="59" y="2"/>
                      <a:pt x="68" y="0"/>
                      <a:pt x="80" y="0"/>
                    </a:cubicBezTo>
                    <a:cubicBezTo>
                      <a:pt x="90" y="0"/>
                      <a:pt x="98" y="2"/>
                      <a:pt x="106" y="5"/>
                    </a:cubicBezTo>
                    <a:cubicBezTo>
                      <a:pt x="114" y="9"/>
                      <a:pt x="121" y="13"/>
                      <a:pt x="127" y="20"/>
                    </a:cubicBezTo>
                    <a:cubicBezTo>
                      <a:pt x="133" y="27"/>
                      <a:pt x="137" y="35"/>
                      <a:pt x="140" y="44"/>
                    </a:cubicBezTo>
                    <a:cubicBezTo>
                      <a:pt x="143" y="54"/>
                      <a:pt x="145" y="66"/>
                      <a:pt x="145" y="79"/>
                    </a:cubicBezTo>
                    <a:cubicBezTo>
                      <a:pt x="145" y="88"/>
                      <a:pt x="145" y="88"/>
                      <a:pt x="145" y="88"/>
                    </a:cubicBezTo>
                    <a:cubicBezTo>
                      <a:pt x="145" y="101"/>
                      <a:pt x="143" y="112"/>
                      <a:pt x="140" y="122"/>
                    </a:cubicBezTo>
                    <a:cubicBezTo>
                      <a:pt x="137" y="131"/>
                      <a:pt x="132" y="140"/>
                      <a:pt x="127" y="146"/>
                    </a:cubicBezTo>
                    <a:cubicBezTo>
                      <a:pt x="121" y="153"/>
                      <a:pt x="114" y="158"/>
                      <a:pt x="106" y="161"/>
                    </a:cubicBezTo>
                    <a:cubicBezTo>
                      <a:pt x="98" y="164"/>
                      <a:pt x="89" y="166"/>
                      <a:pt x="80" y="166"/>
                    </a:cubicBezTo>
                    <a:cubicBezTo>
                      <a:pt x="69" y="166"/>
                      <a:pt x="60" y="164"/>
                      <a:pt x="52" y="161"/>
                    </a:cubicBezTo>
                    <a:cubicBezTo>
                      <a:pt x="44" y="158"/>
                      <a:pt x="37" y="152"/>
                      <a:pt x="30" y="144"/>
                    </a:cubicBezTo>
                    <a:cubicBezTo>
                      <a:pt x="29" y="144"/>
                      <a:pt x="29" y="144"/>
                      <a:pt x="29" y="144"/>
                    </a:cubicBezTo>
                    <a:cubicBezTo>
                      <a:pt x="29" y="228"/>
                      <a:pt x="29" y="228"/>
                      <a:pt x="29" y="228"/>
                    </a:cubicBezTo>
                    <a:cubicBezTo>
                      <a:pt x="0" y="228"/>
                      <a:pt x="0" y="228"/>
                      <a:pt x="0" y="228"/>
                    </a:cubicBezTo>
                    <a:lnTo>
                      <a:pt x="0" y="3"/>
                    </a:lnTo>
                    <a:close/>
                    <a:moveTo>
                      <a:pt x="72" y="140"/>
                    </a:moveTo>
                    <a:cubicBezTo>
                      <a:pt x="85" y="140"/>
                      <a:pt x="95" y="136"/>
                      <a:pt x="103" y="127"/>
                    </a:cubicBezTo>
                    <a:cubicBezTo>
                      <a:pt x="111" y="119"/>
                      <a:pt x="115" y="105"/>
                      <a:pt x="115" y="88"/>
                    </a:cubicBezTo>
                    <a:cubicBezTo>
                      <a:pt x="115" y="79"/>
                      <a:pt x="115" y="79"/>
                      <a:pt x="115" y="79"/>
                    </a:cubicBezTo>
                    <a:cubicBezTo>
                      <a:pt x="115" y="61"/>
                      <a:pt x="111" y="48"/>
                      <a:pt x="103" y="40"/>
                    </a:cubicBezTo>
                    <a:cubicBezTo>
                      <a:pt x="95" y="31"/>
                      <a:pt x="85" y="27"/>
                      <a:pt x="72" y="27"/>
                    </a:cubicBezTo>
                    <a:cubicBezTo>
                      <a:pt x="59" y="27"/>
                      <a:pt x="49" y="31"/>
                      <a:pt x="41" y="39"/>
                    </a:cubicBezTo>
                    <a:cubicBezTo>
                      <a:pt x="33" y="48"/>
                      <a:pt x="29" y="61"/>
                      <a:pt x="29" y="79"/>
                    </a:cubicBezTo>
                    <a:cubicBezTo>
                      <a:pt x="29" y="88"/>
                      <a:pt x="29" y="88"/>
                      <a:pt x="29" y="88"/>
                    </a:cubicBezTo>
                    <a:cubicBezTo>
                      <a:pt x="29" y="105"/>
                      <a:pt x="33" y="118"/>
                      <a:pt x="41" y="127"/>
                    </a:cubicBezTo>
                    <a:cubicBezTo>
                      <a:pt x="49" y="135"/>
                      <a:pt x="59" y="140"/>
                      <a:pt x="72" y="14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26" name="Google Shape;126;p13"/>
              <p:cNvSpPr/>
              <p:nvPr/>
            </p:nvSpPr>
            <p:spPr>
              <a:xfrm>
                <a:off x="1544687" y="-749063"/>
                <a:ext cx="107558" cy="125976"/>
              </a:xfrm>
              <a:custGeom>
                <a:rect b="b" l="l" r="r" t="t"/>
                <a:pathLst>
                  <a:path extrusionOk="0" h="171" w="146">
                    <a:moveTo>
                      <a:pt x="0" y="0"/>
                    </a:moveTo>
                    <a:lnTo>
                      <a:pt x="30" y="0"/>
                    </a:lnTo>
                    <a:lnTo>
                      <a:pt x="30" y="132"/>
                    </a:lnTo>
                    <a:lnTo>
                      <a:pt x="31" y="132"/>
                    </a:lnTo>
                    <a:lnTo>
                      <a:pt x="105" y="0"/>
                    </a:lnTo>
                    <a:lnTo>
                      <a:pt x="146" y="0"/>
                    </a:lnTo>
                    <a:lnTo>
                      <a:pt x="146" y="171"/>
                    </a:lnTo>
                    <a:lnTo>
                      <a:pt x="116" y="171"/>
                    </a:lnTo>
                    <a:lnTo>
                      <a:pt x="116" y="37"/>
                    </a:lnTo>
                    <a:lnTo>
                      <a:pt x="114" y="37"/>
                    </a:lnTo>
                    <a:lnTo>
                      <a:pt x="40" y="171"/>
                    </a:lnTo>
                    <a:lnTo>
                      <a:pt x="0" y="17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27" name="Google Shape;127;p13"/>
              <p:cNvSpPr/>
              <p:nvPr/>
            </p:nvSpPr>
            <p:spPr>
              <a:xfrm>
                <a:off x="1689816" y="-749063"/>
                <a:ext cx="107558" cy="125976"/>
              </a:xfrm>
              <a:custGeom>
                <a:rect b="b" l="l" r="r" t="t"/>
                <a:pathLst>
                  <a:path extrusionOk="0" h="171" w="146">
                    <a:moveTo>
                      <a:pt x="0" y="0"/>
                    </a:moveTo>
                    <a:lnTo>
                      <a:pt x="31" y="0"/>
                    </a:lnTo>
                    <a:lnTo>
                      <a:pt x="31" y="69"/>
                    </a:lnTo>
                    <a:lnTo>
                      <a:pt x="115" y="69"/>
                    </a:lnTo>
                    <a:lnTo>
                      <a:pt x="115" y="0"/>
                    </a:lnTo>
                    <a:lnTo>
                      <a:pt x="146" y="0"/>
                    </a:lnTo>
                    <a:lnTo>
                      <a:pt x="146" y="171"/>
                    </a:lnTo>
                    <a:lnTo>
                      <a:pt x="115" y="171"/>
                    </a:lnTo>
                    <a:lnTo>
                      <a:pt x="115" y="97"/>
                    </a:lnTo>
                    <a:lnTo>
                      <a:pt x="31" y="97"/>
                    </a:lnTo>
                    <a:lnTo>
                      <a:pt x="31" y="171"/>
                    </a:lnTo>
                    <a:lnTo>
                      <a:pt x="0" y="17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28" name="Google Shape;128;p13"/>
              <p:cNvSpPr/>
              <p:nvPr/>
            </p:nvSpPr>
            <p:spPr>
              <a:xfrm>
                <a:off x="1834946" y="-749063"/>
                <a:ext cx="108294" cy="125976"/>
              </a:xfrm>
              <a:custGeom>
                <a:rect b="b" l="l" r="r" t="t"/>
                <a:pathLst>
                  <a:path extrusionOk="0" h="171" w="147">
                    <a:moveTo>
                      <a:pt x="0" y="0"/>
                    </a:moveTo>
                    <a:lnTo>
                      <a:pt x="31" y="0"/>
                    </a:lnTo>
                    <a:lnTo>
                      <a:pt x="31" y="132"/>
                    </a:lnTo>
                    <a:lnTo>
                      <a:pt x="32" y="132"/>
                    </a:lnTo>
                    <a:lnTo>
                      <a:pt x="106" y="0"/>
                    </a:lnTo>
                    <a:lnTo>
                      <a:pt x="147" y="0"/>
                    </a:lnTo>
                    <a:lnTo>
                      <a:pt x="147" y="171"/>
                    </a:lnTo>
                    <a:lnTo>
                      <a:pt x="116" y="171"/>
                    </a:lnTo>
                    <a:lnTo>
                      <a:pt x="116" y="37"/>
                    </a:lnTo>
                    <a:lnTo>
                      <a:pt x="115" y="37"/>
                    </a:lnTo>
                    <a:lnTo>
                      <a:pt x="41" y="171"/>
                    </a:lnTo>
                    <a:lnTo>
                      <a:pt x="0" y="17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29" name="Google Shape;129;p13"/>
              <p:cNvSpPr/>
              <p:nvPr/>
            </p:nvSpPr>
            <p:spPr>
              <a:xfrm>
                <a:off x="1980812" y="-749063"/>
                <a:ext cx="132606" cy="125976"/>
              </a:xfrm>
              <a:custGeom>
                <a:rect b="b" l="l" r="r" t="t"/>
                <a:pathLst>
                  <a:path extrusionOk="0" h="171" w="180">
                    <a:moveTo>
                      <a:pt x="0" y="0"/>
                    </a:moveTo>
                    <a:lnTo>
                      <a:pt x="45" y="0"/>
                    </a:lnTo>
                    <a:lnTo>
                      <a:pt x="91" y="96"/>
                    </a:lnTo>
                    <a:lnTo>
                      <a:pt x="91" y="96"/>
                    </a:lnTo>
                    <a:lnTo>
                      <a:pt x="136" y="0"/>
                    </a:lnTo>
                    <a:lnTo>
                      <a:pt x="180" y="0"/>
                    </a:lnTo>
                    <a:lnTo>
                      <a:pt x="180" y="171"/>
                    </a:lnTo>
                    <a:lnTo>
                      <a:pt x="149" y="171"/>
                    </a:lnTo>
                    <a:lnTo>
                      <a:pt x="149" y="37"/>
                    </a:lnTo>
                    <a:lnTo>
                      <a:pt x="149" y="37"/>
                    </a:lnTo>
                    <a:lnTo>
                      <a:pt x="106" y="131"/>
                    </a:lnTo>
                    <a:lnTo>
                      <a:pt x="75" y="131"/>
                    </a:lnTo>
                    <a:lnTo>
                      <a:pt x="31" y="37"/>
                    </a:lnTo>
                    <a:lnTo>
                      <a:pt x="31" y="37"/>
                    </a:lnTo>
                    <a:lnTo>
                      <a:pt x="31" y="171"/>
                    </a:lnTo>
                    <a:lnTo>
                      <a:pt x="0" y="17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30" name="Google Shape;130;p13"/>
              <p:cNvSpPr/>
              <p:nvPr/>
            </p:nvSpPr>
            <p:spPr>
              <a:xfrm>
                <a:off x="2142149" y="-751273"/>
                <a:ext cx="105348" cy="129659"/>
              </a:xfrm>
              <a:custGeom>
                <a:rect b="b" l="l" r="r" t="t"/>
                <a:pathLst>
                  <a:path extrusionOk="0" h="166" w="135">
                    <a:moveTo>
                      <a:pt x="55" y="166"/>
                    </a:moveTo>
                    <a:cubicBezTo>
                      <a:pt x="37" y="166"/>
                      <a:pt x="23" y="162"/>
                      <a:pt x="14" y="153"/>
                    </a:cubicBezTo>
                    <a:cubicBezTo>
                      <a:pt x="5" y="145"/>
                      <a:pt x="0" y="133"/>
                      <a:pt x="0" y="118"/>
                    </a:cubicBezTo>
                    <a:cubicBezTo>
                      <a:pt x="0" y="102"/>
                      <a:pt x="6" y="89"/>
                      <a:pt x="16" y="80"/>
                    </a:cubicBezTo>
                    <a:cubicBezTo>
                      <a:pt x="27" y="71"/>
                      <a:pt x="45" y="66"/>
                      <a:pt x="69" y="66"/>
                    </a:cubicBezTo>
                    <a:cubicBezTo>
                      <a:pt x="106" y="66"/>
                      <a:pt x="106" y="66"/>
                      <a:pt x="106" y="66"/>
                    </a:cubicBezTo>
                    <a:cubicBezTo>
                      <a:pt x="106" y="57"/>
                      <a:pt x="106" y="57"/>
                      <a:pt x="106" y="57"/>
                    </a:cubicBezTo>
                    <a:cubicBezTo>
                      <a:pt x="106" y="47"/>
                      <a:pt x="104" y="39"/>
                      <a:pt x="98" y="34"/>
                    </a:cubicBezTo>
                    <a:cubicBezTo>
                      <a:pt x="93" y="29"/>
                      <a:pt x="84" y="27"/>
                      <a:pt x="71" y="27"/>
                    </a:cubicBezTo>
                    <a:cubicBezTo>
                      <a:pt x="59" y="27"/>
                      <a:pt x="51" y="29"/>
                      <a:pt x="46" y="33"/>
                    </a:cubicBezTo>
                    <a:cubicBezTo>
                      <a:pt x="40" y="37"/>
                      <a:pt x="37" y="42"/>
                      <a:pt x="36" y="48"/>
                    </a:cubicBezTo>
                    <a:cubicBezTo>
                      <a:pt x="7" y="48"/>
                      <a:pt x="7" y="48"/>
                      <a:pt x="7" y="48"/>
                    </a:cubicBezTo>
                    <a:cubicBezTo>
                      <a:pt x="7" y="41"/>
                      <a:pt x="9" y="35"/>
                      <a:pt x="12" y="29"/>
                    </a:cubicBezTo>
                    <a:cubicBezTo>
                      <a:pt x="15" y="23"/>
                      <a:pt x="19" y="18"/>
                      <a:pt x="24" y="14"/>
                    </a:cubicBezTo>
                    <a:cubicBezTo>
                      <a:pt x="29" y="10"/>
                      <a:pt x="36" y="6"/>
                      <a:pt x="44" y="4"/>
                    </a:cubicBezTo>
                    <a:cubicBezTo>
                      <a:pt x="52" y="1"/>
                      <a:pt x="61" y="0"/>
                      <a:pt x="71" y="0"/>
                    </a:cubicBezTo>
                    <a:cubicBezTo>
                      <a:pt x="93" y="0"/>
                      <a:pt x="109" y="5"/>
                      <a:pt x="120" y="15"/>
                    </a:cubicBezTo>
                    <a:cubicBezTo>
                      <a:pt x="130" y="25"/>
                      <a:pt x="135" y="40"/>
                      <a:pt x="135" y="59"/>
                    </a:cubicBezTo>
                    <a:cubicBezTo>
                      <a:pt x="135" y="164"/>
                      <a:pt x="135" y="164"/>
                      <a:pt x="135" y="164"/>
                    </a:cubicBezTo>
                    <a:cubicBezTo>
                      <a:pt x="113" y="164"/>
                      <a:pt x="113" y="164"/>
                      <a:pt x="113" y="164"/>
                    </a:cubicBezTo>
                    <a:cubicBezTo>
                      <a:pt x="109" y="139"/>
                      <a:pt x="109" y="139"/>
                      <a:pt x="109" y="139"/>
                    </a:cubicBezTo>
                    <a:cubicBezTo>
                      <a:pt x="109" y="139"/>
                      <a:pt x="109" y="139"/>
                      <a:pt x="109" y="139"/>
                    </a:cubicBezTo>
                    <a:cubicBezTo>
                      <a:pt x="95" y="157"/>
                      <a:pt x="78" y="166"/>
                      <a:pt x="55" y="166"/>
                    </a:cubicBezTo>
                    <a:close/>
                    <a:moveTo>
                      <a:pt x="58" y="140"/>
                    </a:moveTo>
                    <a:cubicBezTo>
                      <a:pt x="65" y="140"/>
                      <a:pt x="71" y="139"/>
                      <a:pt x="77" y="136"/>
                    </a:cubicBezTo>
                    <a:cubicBezTo>
                      <a:pt x="83" y="134"/>
                      <a:pt x="88" y="131"/>
                      <a:pt x="92" y="127"/>
                    </a:cubicBezTo>
                    <a:cubicBezTo>
                      <a:pt x="97" y="123"/>
                      <a:pt x="100" y="118"/>
                      <a:pt x="103" y="113"/>
                    </a:cubicBezTo>
                    <a:cubicBezTo>
                      <a:pt x="105" y="108"/>
                      <a:pt x="106" y="102"/>
                      <a:pt x="106" y="96"/>
                    </a:cubicBezTo>
                    <a:cubicBezTo>
                      <a:pt x="106" y="90"/>
                      <a:pt x="106" y="90"/>
                      <a:pt x="106" y="90"/>
                    </a:cubicBezTo>
                    <a:cubicBezTo>
                      <a:pt x="71" y="90"/>
                      <a:pt x="71" y="90"/>
                      <a:pt x="71" y="90"/>
                    </a:cubicBezTo>
                    <a:cubicBezTo>
                      <a:pt x="56" y="90"/>
                      <a:pt x="45" y="93"/>
                      <a:pt x="39" y="98"/>
                    </a:cubicBezTo>
                    <a:cubicBezTo>
                      <a:pt x="33" y="103"/>
                      <a:pt x="30" y="110"/>
                      <a:pt x="30" y="118"/>
                    </a:cubicBezTo>
                    <a:cubicBezTo>
                      <a:pt x="30" y="124"/>
                      <a:pt x="33" y="130"/>
                      <a:pt x="37" y="134"/>
                    </a:cubicBezTo>
                    <a:cubicBezTo>
                      <a:pt x="42" y="138"/>
                      <a:pt x="49" y="140"/>
                      <a:pt x="58" y="14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31" name="Google Shape;131;p13"/>
              <p:cNvSpPr/>
              <p:nvPr/>
            </p:nvSpPr>
            <p:spPr>
              <a:xfrm>
                <a:off x="2263705" y="-749063"/>
                <a:ext cx="103138" cy="125976"/>
              </a:xfrm>
              <a:custGeom>
                <a:rect b="b" l="l" r="r" t="t"/>
                <a:pathLst>
                  <a:path extrusionOk="0" h="171" w="140">
                    <a:moveTo>
                      <a:pt x="55" y="28"/>
                    </a:moveTo>
                    <a:lnTo>
                      <a:pt x="0" y="28"/>
                    </a:lnTo>
                    <a:lnTo>
                      <a:pt x="0" y="0"/>
                    </a:lnTo>
                    <a:lnTo>
                      <a:pt x="140" y="0"/>
                    </a:lnTo>
                    <a:lnTo>
                      <a:pt x="140" y="28"/>
                    </a:lnTo>
                    <a:lnTo>
                      <a:pt x="86" y="28"/>
                    </a:lnTo>
                    <a:lnTo>
                      <a:pt x="86" y="171"/>
                    </a:lnTo>
                    <a:lnTo>
                      <a:pt x="55" y="171"/>
                    </a:lnTo>
                    <a:lnTo>
                      <a:pt x="55" y="28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32" name="Google Shape;132;p13"/>
              <p:cNvSpPr/>
              <p:nvPr/>
            </p:nvSpPr>
            <p:spPr>
              <a:xfrm>
                <a:off x="2377156" y="-751273"/>
                <a:ext cx="111978" cy="129659"/>
              </a:xfrm>
              <a:custGeom>
                <a:rect b="b" l="l" r="r" t="t"/>
                <a:pathLst>
                  <a:path extrusionOk="0" h="166" w="144">
                    <a:moveTo>
                      <a:pt x="74" y="166"/>
                    </a:moveTo>
                    <a:cubicBezTo>
                      <a:pt x="62" y="166"/>
                      <a:pt x="52" y="164"/>
                      <a:pt x="43" y="161"/>
                    </a:cubicBezTo>
                    <a:cubicBezTo>
                      <a:pt x="34" y="157"/>
                      <a:pt x="26" y="152"/>
                      <a:pt x="20" y="145"/>
                    </a:cubicBezTo>
                    <a:cubicBezTo>
                      <a:pt x="13" y="139"/>
                      <a:pt x="8" y="130"/>
                      <a:pt x="5" y="121"/>
                    </a:cubicBezTo>
                    <a:cubicBezTo>
                      <a:pt x="2" y="111"/>
                      <a:pt x="0" y="100"/>
                      <a:pt x="0" y="88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66"/>
                      <a:pt x="2" y="55"/>
                      <a:pt x="5" y="45"/>
                    </a:cubicBezTo>
                    <a:cubicBezTo>
                      <a:pt x="8" y="36"/>
                      <a:pt x="13" y="27"/>
                      <a:pt x="20" y="21"/>
                    </a:cubicBezTo>
                    <a:cubicBezTo>
                      <a:pt x="26" y="14"/>
                      <a:pt x="34" y="9"/>
                      <a:pt x="42" y="6"/>
                    </a:cubicBezTo>
                    <a:cubicBezTo>
                      <a:pt x="51" y="2"/>
                      <a:pt x="61" y="0"/>
                      <a:pt x="72" y="0"/>
                    </a:cubicBezTo>
                    <a:cubicBezTo>
                      <a:pt x="83" y="0"/>
                      <a:pt x="93" y="2"/>
                      <a:pt x="102" y="6"/>
                    </a:cubicBezTo>
                    <a:cubicBezTo>
                      <a:pt x="111" y="9"/>
                      <a:pt x="118" y="14"/>
                      <a:pt x="125" y="21"/>
                    </a:cubicBezTo>
                    <a:cubicBezTo>
                      <a:pt x="131" y="28"/>
                      <a:pt x="136" y="36"/>
                      <a:pt x="139" y="46"/>
                    </a:cubicBezTo>
                    <a:cubicBezTo>
                      <a:pt x="143" y="56"/>
                      <a:pt x="144" y="68"/>
                      <a:pt x="144" y="81"/>
                    </a:cubicBezTo>
                    <a:cubicBezTo>
                      <a:pt x="144" y="92"/>
                      <a:pt x="144" y="92"/>
                      <a:pt x="144" y="92"/>
                    </a:cubicBezTo>
                    <a:cubicBezTo>
                      <a:pt x="30" y="92"/>
                      <a:pt x="30" y="92"/>
                      <a:pt x="30" y="92"/>
                    </a:cubicBezTo>
                    <a:cubicBezTo>
                      <a:pt x="30" y="107"/>
                      <a:pt x="34" y="119"/>
                      <a:pt x="42" y="127"/>
                    </a:cubicBezTo>
                    <a:cubicBezTo>
                      <a:pt x="49" y="136"/>
                      <a:pt x="59" y="140"/>
                      <a:pt x="72" y="140"/>
                    </a:cubicBezTo>
                    <a:cubicBezTo>
                      <a:pt x="82" y="140"/>
                      <a:pt x="91" y="138"/>
                      <a:pt x="98" y="134"/>
                    </a:cubicBezTo>
                    <a:cubicBezTo>
                      <a:pt x="104" y="130"/>
                      <a:pt x="109" y="124"/>
                      <a:pt x="113" y="115"/>
                    </a:cubicBezTo>
                    <a:cubicBezTo>
                      <a:pt x="143" y="115"/>
                      <a:pt x="143" y="115"/>
                      <a:pt x="143" y="115"/>
                    </a:cubicBezTo>
                    <a:cubicBezTo>
                      <a:pt x="139" y="132"/>
                      <a:pt x="131" y="145"/>
                      <a:pt x="119" y="153"/>
                    </a:cubicBezTo>
                    <a:cubicBezTo>
                      <a:pt x="107" y="162"/>
                      <a:pt x="92" y="166"/>
                      <a:pt x="74" y="166"/>
                    </a:cubicBezTo>
                    <a:close/>
                    <a:moveTo>
                      <a:pt x="72" y="27"/>
                    </a:moveTo>
                    <a:cubicBezTo>
                      <a:pt x="60" y="27"/>
                      <a:pt x="50" y="30"/>
                      <a:pt x="43" y="37"/>
                    </a:cubicBezTo>
                    <a:cubicBezTo>
                      <a:pt x="36" y="44"/>
                      <a:pt x="32" y="55"/>
                      <a:pt x="30" y="68"/>
                    </a:cubicBezTo>
                    <a:cubicBezTo>
                      <a:pt x="114" y="68"/>
                      <a:pt x="114" y="68"/>
                      <a:pt x="114" y="68"/>
                    </a:cubicBezTo>
                    <a:cubicBezTo>
                      <a:pt x="112" y="40"/>
                      <a:pt x="98" y="27"/>
                      <a:pt x="72" y="2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33" name="Google Shape;133;p13"/>
              <p:cNvSpPr/>
              <p:nvPr/>
            </p:nvSpPr>
            <p:spPr>
              <a:xfrm>
                <a:off x="2502395" y="-749063"/>
                <a:ext cx="114188" cy="127449"/>
              </a:xfrm>
              <a:custGeom>
                <a:rect b="b" l="l" r="r" t="t"/>
                <a:pathLst>
                  <a:path extrusionOk="0" h="163" w="146">
                    <a:moveTo>
                      <a:pt x="0" y="137"/>
                    </a:moveTo>
                    <a:cubicBezTo>
                      <a:pt x="4" y="137"/>
                      <a:pt x="4" y="137"/>
                      <a:pt x="4" y="137"/>
                    </a:cubicBezTo>
                    <a:cubicBezTo>
                      <a:pt x="11" y="137"/>
                      <a:pt x="15" y="135"/>
                      <a:pt x="19" y="131"/>
                    </a:cubicBezTo>
                    <a:cubicBezTo>
                      <a:pt x="23" y="127"/>
                      <a:pt x="25" y="121"/>
                      <a:pt x="27" y="113"/>
                    </a:cubicBezTo>
                    <a:cubicBezTo>
                      <a:pt x="28" y="106"/>
                      <a:pt x="29" y="96"/>
                      <a:pt x="30" y="86"/>
                    </a:cubicBezTo>
                    <a:cubicBezTo>
                      <a:pt x="30" y="75"/>
                      <a:pt x="30" y="63"/>
                      <a:pt x="30" y="5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146" y="0"/>
                      <a:pt x="146" y="0"/>
                      <a:pt x="146" y="0"/>
                    </a:cubicBezTo>
                    <a:cubicBezTo>
                      <a:pt x="146" y="161"/>
                      <a:pt x="146" y="161"/>
                      <a:pt x="146" y="161"/>
                    </a:cubicBezTo>
                    <a:cubicBezTo>
                      <a:pt x="117" y="161"/>
                      <a:pt x="117" y="161"/>
                      <a:pt x="117" y="161"/>
                    </a:cubicBezTo>
                    <a:cubicBezTo>
                      <a:pt x="117" y="26"/>
                      <a:pt x="117" y="26"/>
                      <a:pt x="117" y="26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59" y="50"/>
                      <a:pt x="59" y="50"/>
                      <a:pt x="59" y="50"/>
                    </a:cubicBezTo>
                    <a:cubicBezTo>
                      <a:pt x="59" y="64"/>
                      <a:pt x="59" y="79"/>
                      <a:pt x="58" y="92"/>
                    </a:cubicBezTo>
                    <a:cubicBezTo>
                      <a:pt x="57" y="106"/>
                      <a:pt x="55" y="118"/>
                      <a:pt x="52" y="129"/>
                    </a:cubicBezTo>
                    <a:cubicBezTo>
                      <a:pt x="49" y="139"/>
                      <a:pt x="43" y="148"/>
                      <a:pt x="36" y="154"/>
                    </a:cubicBezTo>
                    <a:cubicBezTo>
                      <a:pt x="28" y="160"/>
                      <a:pt x="18" y="163"/>
                      <a:pt x="4" y="163"/>
                    </a:cubicBezTo>
                    <a:cubicBezTo>
                      <a:pt x="0" y="163"/>
                      <a:pt x="0" y="163"/>
                      <a:pt x="0" y="163"/>
                    </a:cubicBezTo>
                    <a:lnTo>
                      <a:pt x="0" y="137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34" name="Google Shape;134;p13"/>
              <p:cNvSpPr/>
              <p:nvPr/>
            </p:nvSpPr>
            <p:spPr>
              <a:xfrm>
                <a:off x="2643104" y="-749063"/>
                <a:ext cx="99454" cy="125976"/>
              </a:xfrm>
              <a:custGeom>
                <a:rect b="b" l="l" r="r" t="t"/>
                <a:pathLst>
                  <a:path extrusionOk="0" h="161" w="128">
                    <a:moveTo>
                      <a:pt x="36" y="99"/>
                    </a:moveTo>
                    <a:cubicBezTo>
                      <a:pt x="25" y="95"/>
                      <a:pt x="18" y="89"/>
                      <a:pt x="13" y="81"/>
                    </a:cubicBezTo>
                    <a:cubicBezTo>
                      <a:pt x="8" y="73"/>
                      <a:pt x="6" y="64"/>
                      <a:pt x="6" y="53"/>
                    </a:cubicBezTo>
                    <a:cubicBezTo>
                      <a:pt x="6" y="36"/>
                      <a:pt x="11" y="23"/>
                      <a:pt x="22" y="14"/>
                    </a:cubicBezTo>
                    <a:cubicBezTo>
                      <a:pt x="32" y="4"/>
                      <a:pt x="49" y="0"/>
                      <a:pt x="74" y="0"/>
                    </a:cubicBezTo>
                    <a:cubicBezTo>
                      <a:pt x="128" y="0"/>
                      <a:pt x="128" y="0"/>
                      <a:pt x="128" y="0"/>
                    </a:cubicBezTo>
                    <a:cubicBezTo>
                      <a:pt x="128" y="161"/>
                      <a:pt x="128" y="161"/>
                      <a:pt x="128" y="161"/>
                    </a:cubicBezTo>
                    <a:cubicBezTo>
                      <a:pt x="99" y="161"/>
                      <a:pt x="99" y="161"/>
                      <a:pt x="99" y="161"/>
                    </a:cubicBezTo>
                    <a:cubicBezTo>
                      <a:pt x="99" y="105"/>
                      <a:pt x="99" y="105"/>
                      <a:pt x="99" y="105"/>
                    </a:cubicBezTo>
                    <a:cubicBezTo>
                      <a:pt x="74" y="105"/>
                      <a:pt x="74" y="105"/>
                      <a:pt x="74" y="105"/>
                    </a:cubicBezTo>
                    <a:cubicBezTo>
                      <a:pt x="72" y="105"/>
                      <a:pt x="70" y="105"/>
                      <a:pt x="68" y="105"/>
                    </a:cubicBezTo>
                    <a:cubicBezTo>
                      <a:pt x="67" y="105"/>
                      <a:pt x="65" y="104"/>
                      <a:pt x="63" y="104"/>
                    </a:cubicBezTo>
                    <a:cubicBezTo>
                      <a:pt x="32" y="161"/>
                      <a:pt x="32" y="161"/>
                      <a:pt x="32" y="161"/>
                    </a:cubicBezTo>
                    <a:cubicBezTo>
                      <a:pt x="0" y="161"/>
                      <a:pt x="0" y="161"/>
                      <a:pt x="0" y="161"/>
                    </a:cubicBezTo>
                    <a:lnTo>
                      <a:pt x="36" y="99"/>
                    </a:lnTo>
                    <a:close/>
                    <a:moveTo>
                      <a:pt x="36" y="53"/>
                    </a:moveTo>
                    <a:cubicBezTo>
                      <a:pt x="36" y="61"/>
                      <a:pt x="39" y="67"/>
                      <a:pt x="45" y="72"/>
                    </a:cubicBezTo>
                    <a:cubicBezTo>
                      <a:pt x="50" y="76"/>
                      <a:pt x="60" y="78"/>
                      <a:pt x="75" y="78"/>
                    </a:cubicBezTo>
                    <a:cubicBezTo>
                      <a:pt x="99" y="78"/>
                      <a:pt x="99" y="78"/>
                      <a:pt x="99" y="78"/>
                    </a:cubicBezTo>
                    <a:cubicBezTo>
                      <a:pt x="99" y="26"/>
                      <a:pt x="99" y="26"/>
                      <a:pt x="99" y="26"/>
                    </a:cubicBezTo>
                    <a:cubicBezTo>
                      <a:pt x="75" y="26"/>
                      <a:pt x="75" y="26"/>
                      <a:pt x="75" y="26"/>
                    </a:cubicBezTo>
                    <a:cubicBezTo>
                      <a:pt x="60" y="26"/>
                      <a:pt x="50" y="28"/>
                      <a:pt x="44" y="33"/>
                    </a:cubicBezTo>
                    <a:cubicBezTo>
                      <a:pt x="39" y="37"/>
                      <a:pt x="36" y="44"/>
                      <a:pt x="36" y="5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Титульный слайд">
  <p:cSld name="4_Титульный слайд">
    <p:bg>
      <p:bgPr>
        <a:solidFill>
          <a:schemeClr val="lt1"/>
        </a:solid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4"/>
          <p:cNvSpPr txBox="1"/>
          <p:nvPr>
            <p:ph type="ctrTitle"/>
          </p:nvPr>
        </p:nvSpPr>
        <p:spPr>
          <a:xfrm>
            <a:off x="122869" y="2560386"/>
            <a:ext cx="10324462" cy="327005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Quattrocento Sans"/>
              <a:buNone/>
              <a:defRPr b="0" i="0" sz="6000" u="none" cap="none" strike="noStrike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pic>
        <p:nvPicPr>
          <p:cNvPr id="137" name="Google Shape;137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862617" y="4677929"/>
            <a:ext cx="1847833" cy="1847833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14"/>
          <p:cNvSpPr txBox="1"/>
          <p:nvPr>
            <p:ph idx="1" type="subTitle"/>
          </p:nvPr>
        </p:nvSpPr>
        <p:spPr>
          <a:xfrm>
            <a:off x="174205" y="6006362"/>
            <a:ext cx="6426926" cy="51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lvl="2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lvl="3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  <p:sp>
        <p:nvSpPr>
          <p:cNvPr id="139" name="Google Shape;139;p14"/>
          <p:cNvSpPr txBox="1"/>
          <p:nvPr>
            <p:ph idx="2" type="body"/>
          </p:nvPr>
        </p:nvSpPr>
        <p:spPr>
          <a:xfrm>
            <a:off x="10077189" y="5503653"/>
            <a:ext cx="1418687" cy="496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accen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  <p:pic>
        <p:nvPicPr>
          <p:cNvPr id="140" name="Google Shape;140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884454" y="454543"/>
            <a:ext cx="947515" cy="496378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14"/>
          <p:cNvSpPr/>
          <p:nvPr>
            <p:ph idx="3" type="pic"/>
          </p:nvPr>
        </p:nvSpPr>
        <p:spPr>
          <a:xfrm>
            <a:off x="247650" y="1651000"/>
            <a:ext cx="11690350" cy="23114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142" name="Google Shape;142;p14"/>
          <p:cNvGrpSpPr/>
          <p:nvPr/>
        </p:nvGrpSpPr>
        <p:grpSpPr>
          <a:xfrm>
            <a:off x="247650" y="277337"/>
            <a:ext cx="5033536" cy="1130532"/>
            <a:chOff x="704850" y="-1594057"/>
            <a:chExt cx="4203603" cy="944129"/>
          </a:xfrm>
        </p:grpSpPr>
        <p:sp>
          <p:nvSpPr>
            <p:cNvPr id="143" name="Google Shape;143;p14"/>
            <p:cNvSpPr/>
            <p:nvPr/>
          </p:nvSpPr>
          <p:spPr>
            <a:xfrm>
              <a:off x="3852763" y="-1219813"/>
              <a:ext cx="302046" cy="222483"/>
            </a:xfrm>
            <a:custGeom>
              <a:rect b="b" l="l" r="r" t="t"/>
              <a:pathLst>
                <a:path extrusionOk="0" h="302" w="410">
                  <a:moveTo>
                    <a:pt x="146" y="0"/>
                  </a:moveTo>
                  <a:lnTo>
                    <a:pt x="0" y="0"/>
                  </a:lnTo>
                  <a:lnTo>
                    <a:pt x="263" y="302"/>
                  </a:lnTo>
                  <a:lnTo>
                    <a:pt x="410" y="302"/>
                  </a:lnTo>
                  <a:lnTo>
                    <a:pt x="14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44" name="Google Shape;144;p14"/>
            <p:cNvSpPr/>
            <p:nvPr/>
          </p:nvSpPr>
          <p:spPr>
            <a:xfrm>
              <a:off x="1450389" y="-1417986"/>
              <a:ext cx="655662" cy="440546"/>
            </a:xfrm>
            <a:custGeom>
              <a:rect b="b" l="l" r="r" t="t"/>
              <a:pathLst>
                <a:path extrusionOk="0" h="565" w="841">
                  <a:moveTo>
                    <a:pt x="673" y="153"/>
                  </a:moveTo>
                  <a:cubicBezTo>
                    <a:pt x="729" y="112"/>
                    <a:pt x="752" y="59"/>
                    <a:pt x="748" y="0"/>
                  </a:cubicBezTo>
                  <a:cubicBezTo>
                    <a:pt x="642" y="0"/>
                    <a:pt x="642" y="0"/>
                    <a:pt x="642" y="0"/>
                  </a:cubicBezTo>
                  <a:cubicBezTo>
                    <a:pt x="648" y="25"/>
                    <a:pt x="643" y="51"/>
                    <a:pt x="622" y="73"/>
                  </a:cubicBezTo>
                  <a:cubicBezTo>
                    <a:pt x="598" y="97"/>
                    <a:pt x="559" y="113"/>
                    <a:pt x="524" y="117"/>
                  </a:cubicBezTo>
                  <a:cubicBezTo>
                    <a:pt x="467" y="126"/>
                    <a:pt x="249" y="123"/>
                    <a:pt x="197" y="123"/>
                  </a:cubicBezTo>
                  <a:cubicBezTo>
                    <a:pt x="197" y="213"/>
                    <a:pt x="197" y="213"/>
                    <a:pt x="197" y="213"/>
                  </a:cubicBezTo>
                  <a:cubicBezTo>
                    <a:pt x="298" y="213"/>
                    <a:pt x="396" y="213"/>
                    <a:pt x="494" y="213"/>
                  </a:cubicBezTo>
                  <a:cubicBezTo>
                    <a:pt x="661" y="214"/>
                    <a:pt x="684" y="272"/>
                    <a:pt x="681" y="337"/>
                  </a:cubicBezTo>
                  <a:cubicBezTo>
                    <a:pt x="679" y="400"/>
                    <a:pt x="639" y="434"/>
                    <a:pt x="585" y="449"/>
                  </a:cubicBezTo>
                  <a:cubicBezTo>
                    <a:pt x="462" y="480"/>
                    <a:pt x="360" y="486"/>
                    <a:pt x="213" y="445"/>
                  </a:cubicBezTo>
                  <a:cubicBezTo>
                    <a:pt x="117" y="408"/>
                    <a:pt x="102" y="323"/>
                    <a:pt x="102" y="323"/>
                  </a:cubicBezTo>
                  <a:cubicBezTo>
                    <a:pt x="6" y="324"/>
                    <a:pt x="6" y="324"/>
                    <a:pt x="6" y="324"/>
                  </a:cubicBezTo>
                  <a:cubicBezTo>
                    <a:pt x="0" y="421"/>
                    <a:pt x="88" y="516"/>
                    <a:pt x="195" y="542"/>
                  </a:cubicBezTo>
                  <a:cubicBezTo>
                    <a:pt x="288" y="565"/>
                    <a:pt x="344" y="565"/>
                    <a:pt x="440" y="565"/>
                  </a:cubicBezTo>
                  <a:cubicBezTo>
                    <a:pt x="527" y="565"/>
                    <a:pt x="617" y="551"/>
                    <a:pt x="693" y="506"/>
                  </a:cubicBezTo>
                  <a:cubicBezTo>
                    <a:pt x="811" y="436"/>
                    <a:pt x="841" y="219"/>
                    <a:pt x="673" y="15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45" name="Google Shape;145;p14"/>
            <p:cNvSpPr/>
            <p:nvPr/>
          </p:nvSpPr>
          <p:spPr>
            <a:xfrm>
              <a:off x="2793391" y="-1542488"/>
              <a:ext cx="632824" cy="588623"/>
            </a:xfrm>
            <a:custGeom>
              <a:rect b="b" l="l" r="r" t="t"/>
              <a:pathLst>
                <a:path extrusionOk="0" h="754" w="811">
                  <a:moveTo>
                    <a:pt x="424" y="488"/>
                  </a:moveTo>
                  <a:cubicBezTo>
                    <a:pt x="113" y="0"/>
                    <a:pt x="113" y="0"/>
                    <a:pt x="11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6" y="449"/>
                    <a:pt x="286" y="449"/>
                    <a:pt x="286" y="449"/>
                  </a:cubicBezTo>
                  <a:cubicBezTo>
                    <a:pt x="306" y="481"/>
                    <a:pt x="341" y="500"/>
                    <a:pt x="378" y="500"/>
                  </a:cubicBezTo>
                  <a:cubicBezTo>
                    <a:pt x="417" y="500"/>
                    <a:pt x="417" y="500"/>
                    <a:pt x="417" y="500"/>
                  </a:cubicBezTo>
                  <a:cubicBezTo>
                    <a:pt x="392" y="543"/>
                    <a:pt x="392" y="543"/>
                    <a:pt x="392" y="543"/>
                  </a:cubicBezTo>
                  <a:cubicBezTo>
                    <a:pt x="392" y="543"/>
                    <a:pt x="392" y="543"/>
                    <a:pt x="392" y="543"/>
                  </a:cubicBezTo>
                  <a:cubicBezTo>
                    <a:pt x="356" y="605"/>
                    <a:pt x="306" y="636"/>
                    <a:pt x="249" y="634"/>
                  </a:cubicBezTo>
                  <a:cubicBezTo>
                    <a:pt x="140" y="628"/>
                    <a:pt x="131" y="552"/>
                    <a:pt x="127" y="473"/>
                  </a:cubicBezTo>
                  <a:cubicBezTo>
                    <a:pt x="127" y="262"/>
                    <a:pt x="127" y="262"/>
                    <a:pt x="127" y="262"/>
                  </a:cubicBezTo>
                  <a:cubicBezTo>
                    <a:pt x="30" y="262"/>
                    <a:pt x="30" y="262"/>
                    <a:pt x="30" y="262"/>
                  </a:cubicBezTo>
                  <a:cubicBezTo>
                    <a:pt x="30" y="473"/>
                    <a:pt x="30" y="473"/>
                    <a:pt x="30" y="473"/>
                  </a:cubicBezTo>
                  <a:cubicBezTo>
                    <a:pt x="30" y="473"/>
                    <a:pt x="30" y="473"/>
                    <a:pt x="30" y="473"/>
                  </a:cubicBezTo>
                  <a:cubicBezTo>
                    <a:pt x="29" y="595"/>
                    <a:pt x="67" y="675"/>
                    <a:pt x="154" y="707"/>
                  </a:cubicBezTo>
                  <a:cubicBezTo>
                    <a:pt x="218" y="731"/>
                    <a:pt x="357" y="754"/>
                    <a:pt x="456" y="615"/>
                  </a:cubicBezTo>
                  <a:cubicBezTo>
                    <a:pt x="497" y="557"/>
                    <a:pt x="811" y="0"/>
                    <a:pt x="811" y="0"/>
                  </a:cubicBezTo>
                  <a:cubicBezTo>
                    <a:pt x="698" y="0"/>
                    <a:pt x="698" y="0"/>
                    <a:pt x="698" y="0"/>
                  </a:cubicBezTo>
                  <a:lnTo>
                    <a:pt x="424" y="48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46" name="Google Shape;146;p14"/>
            <p:cNvSpPr/>
            <p:nvPr/>
          </p:nvSpPr>
          <p:spPr>
            <a:xfrm>
              <a:off x="704850" y="-1542488"/>
              <a:ext cx="728595" cy="544421"/>
            </a:xfrm>
            <a:custGeom>
              <a:rect b="b" l="l" r="r" t="t"/>
              <a:pathLst>
                <a:path extrusionOk="0" h="698" w="934">
                  <a:moveTo>
                    <a:pt x="467" y="0"/>
                  </a:moveTo>
                  <a:cubicBezTo>
                    <a:pt x="675" y="410"/>
                    <a:pt x="675" y="410"/>
                    <a:pt x="675" y="410"/>
                  </a:cubicBezTo>
                  <a:cubicBezTo>
                    <a:pt x="259" y="410"/>
                    <a:pt x="259" y="410"/>
                    <a:pt x="259" y="410"/>
                  </a:cubicBezTo>
                  <a:cubicBezTo>
                    <a:pt x="467" y="0"/>
                    <a:pt x="467" y="0"/>
                    <a:pt x="467" y="0"/>
                  </a:cubicBezTo>
                  <a:cubicBezTo>
                    <a:pt x="354" y="0"/>
                    <a:pt x="354" y="0"/>
                    <a:pt x="354" y="0"/>
                  </a:cubicBezTo>
                  <a:cubicBezTo>
                    <a:pt x="0" y="698"/>
                    <a:pt x="0" y="698"/>
                    <a:pt x="0" y="698"/>
                  </a:cubicBezTo>
                  <a:cubicBezTo>
                    <a:pt x="46" y="698"/>
                    <a:pt x="46" y="698"/>
                    <a:pt x="46" y="698"/>
                  </a:cubicBezTo>
                  <a:cubicBezTo>
                    <a:pt x="87" y="698"/>
                    <a:pt x="124" y="675"/>
                    <a:pt x="143" y="639"/>
                  </a:cubicBezTo>
                  <a:cubicBezTo>
                    <a:pt x="187" y="551"/>
                    <a:pt x="187" y="551"/>
                    <a:pt x="187" y="551"/>
                  </a:cubicBezTo>
                  <a:cubicBezTo>
                    <a:pt x="200" y="527"/>
                    <a:pt x="224" y="512"/>
                    <a:pt x="251" y="512"/>
                  </a:cubicBezTo>
                  <a:cubicBezTo>
                    <a:pt x="683" y="512"/>
                    <a:pt x="683" y="512"/>
                    <a:pt x="683" y="512"/>
                  </a:cubicBezTo>
                  <a:cubicBezTo>
                    <a:pt x="710" y="512"/>
                    <a:pt x="735" y="527"/>
                    <a:pt x="747" y="551"/>
                  </a:cubicBezTo>
                  <a:cubicBezTo>
                    <a:pt x="791" y="639"/>
                    <a:pt x="791" y="639"/>
                    <a:pt x="791" y="639"/>
                  </a:cubicBezTo>
                  <a:cubicBezTo>
                    <a:pt x="810" y="675"/>
                    <a:pt x="847" y="698"/>
                    <a:pt x="888" y="698"/>
                  </a:cubicBezTo>
                  <a:cubicBezTo>
                    <a:pt x="934" y="698"/>
                    <a:pt x="934" y="698"/>
                    <a:pt x="934" y="698"/>
                  </a:cubicBezTo>
                  <a:cubicBezTo>
                    <a:pt x="580" y="0"/>
                    <a:pt x="580" y="0"/>
                    <a:pt x="580" y="0"/>
                  </a:cubicBezTo>
                  <a:lnTo>
                    <a:pt x="46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47" name="Google Shape;147;p14"/>
            <p:cNvSpPr/>
            <p:nvPr/>
          </p:nvSpPr>
          <p:spPr>
            <a:xfrm>
              <a:off x="4179121" y="-1542488"/>
              <a:ext cx="729332" cy="544421"/>
            </a:xfrm>
            <a:custGeom>
              <a:rect b="b" l="l" r="r" t="t"/>
              <a:pathLst>
                <a:path extrusionOk="0" h="698" w="935">
                  <a:moveTo>
                    <a:pt x="467" y="0"/>
                  </a:moveTo>
                  <a:cubicBezTo>
                    <a:pt x="676" y="410"/>
                    <a:pt x="676" y="410"/>
                    <a:pt x="676" y="410"/>
                  </a:cubicBezTo>
                  <a:cubicBezTo>
                    <a:pt x="259" y="410"/>
                    <a:pt x="259" y="410"/>
                    <a:pt x="259" y="410"/>
                  </a:cubicBezTo>
                  <a:cubicBezTo>
                    <a:pt x="467" y="0"/>
                    <a:pt x="467" y="0"/>
                    <a:pt x="467" y="0"/>
                  </a:cubicBezTo>
                  <a:cubicBezTo>
                    <a:pt x="398" y="0"/>
                    <a:pt x="335" y="39"/>
                    <a:pt x="304" y="101"/>
                  </a:cubicBezTo>
                  <a:cubicBezTo>
                    <a:pt x="0" y="698"/>
                    <a:pt x="0" y="698"/>
                    <a:pt x="0" y="698"/>
                  </a:cubicBezTo>
                  <a:cubicBezTo>
                    <a:pt x="113" y="698"/>
                    <a:pt x="113" y="698"/>
                    <a:pt x="113" y="698"/>
                  </a:cubicBezTo>
                  <a:cubicBezTo>
                    <a:pt x="208" y="512"/>
                    <a:pt x="208" y="512"/>
                    <a:pt x="208" y="512"/>
                  </a:cubicBezTo>
                  <a:cubicBezTo>
                    <a:pt x="727" y="512"/>
                    <a:pt x="727" y="512"/>
                    <a:pt x="727" y="512"/>
                  </a:cubicBezTo>
                  <a:cubicBezTo>
                    <a:pt x="822" y="698"/>
                    <a:pt x="822" y="698"/>
                    <a:pt x="822" y="698"/>
                  </a:cubicBezTo>
                  <a:cubicBezTo>
                    <a:pt x="935" y="698"/>
                    <a:pt x="935" y="698"/>
                    <a:pt x="935" y="698"/>
                  </a:cubicBezTo>
                  <a:cubicBezTo>
                    <a:pt x="631" y="101"/>
                    <a:pt x="631" y="101"/>
                    <a:pt x="631" y="101"/>
                  </a:cubicBezTo>
                  <a:cubicBezTo>
                    <a:pt x="600" y="39"/>
                    <a:pt x="537" y="0"/>
                    <a:pt x="4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48" name="Google Shape;148;p14"/>
            <p:cNvSpPr/>
            <p:nvPr/>
          </p:nvSpPr>
          <p:spPr>
            <a:xfrm>
              <a:off x="3488098" y="-1542488"/>
              <a:ext cx="608513" cy="545157"/>
            </a:xfrm>
            <a:custGeom>
              <a:rect b="b" l="l" r="r" t="t"/>
              <a:pathLst>
                <a:path extrusionOk="0" h="699" w="780">
                  <a:moveTo>
                    <a:pt x="548" y="298"/>
                  </a:moveTo>
                  <a:cubicBezTo>
                    <a:pt x="780" y="0"/>
                    <a:pt x="780" y="0"/>
                    <a:pt x="780" y="0"/>
                  </a:cubicBezTo>
                  <a:cubicBezTo>
                    <a:pt x="657" y="0"/>
                    <a:pt x="657" y="0"/>
                    <a:pt x="657" y="0"/>
                  </a:cubicBezTo>
                  <a:cubicBezTo>
                    <a:pt x="501" y="201"/>
                    <a:pt x="501" y="201"/>
                    <a:pt x="501" y="201"/>
                  </a:cubicBezTo>
                  <a:cubicBezTo>
                    <a:pt x="451" y="265"/>
                    <a:pt x="375" y="302"/>
                    <a:pt x="295" y="302"/>
                  </a:cubicBezTo>
                  <a:cubicBezTo>
                    <a:pt x="95" y="302"/>
                    <a:pt x="95" y="302"/>
                    <a:pt x="95" y="302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99"/>
                    <a:pt x="0" y="699"/>
                    <a:pt x="0" y="699"/>
                  </a:cubicBezTo>
                  <a:cubicBezTo>
                    <a:pt x="94" y="699"/>
                    <a:pt x="94" y="699"/>
                    <a:pt x="94" y="699"/>
                  </a:cubicBezTo>
                  <a:cubicBezTo>
                    <a:pt x="95" y="399"/>
                    <a:pt x="95" y="399"/>
                    <a:pt x="95" y="399"/>
                  </a:cubicBezTo>
                  <a:cubicBezTo>
                    <a:pt x="342" y="399"/>
                    <a:pt x="342" y="399"/>
                    <a:pt x="342" y="399"/>
                  </a:cubicBezTo>
                  <a:cubicBezTo>
                    <a:pt x="423" y="399"/>
                    <a:pt x="499" y="362"/>
                    <a:pt x="548" y="29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49" name="Google Shape;149;p14"/>
            <p:cNvSpPr/>
            <p:nvPr/>
          </p:nvSpPr>
          <p:spPr>
            <a:xfrm>
              <a:off x="2154673" y="-1542488"/>
              <a:ext cx="576098" cy="545157"/>
            </a:xfrm>
            <a:custGeom>
              <a:rect b="b" l="l" r="r" t="t"/>
              <a:pathLst>
                <a:path extrusionOk="0" h="699" w="739">
                  <a:moveTo>
                    <a:pt x="520" y="276"/>
                  </a:moveTo>
                  <a:cubicBezTo>
                    <a:pt x="482" y="274"/>
                    <a:pt x="104" y="275"/>
                    <a:pt x="104" y="275"/>
                  </a:cubicBezTo>
                  <a:cubicBezTo>
                    <a:pt x="104" y="87"/>
                    <a:pt x="104" y="87"/>
                    <a:pt x="104" y="87"/>
                  </a:cubicBezTo>
                  <a:cubicBezTo>
                    <a:pt x="676" y="87"/>
                    <a:pt x="676" y="87"/>
                    <a:pt x="676" y="87"/>
                  </a:cubicBezTo>
                  <a:cubicBezTo>
                    <a:pt x="676" y="0"/>
                    <a:pt x="676" y="0"/>
                    <a:pt x="676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10"/>
                    <a:pt x="0" y="610"/>
                    <a:pt x="0" y="610"/>
                  </a:cubicBezTo>
                  <a:cubicBezTo>
                    <a:pt x="58" y="610"/>
                    <a:pt x="104" y="564"/>
                    <a:pt x="104" y="507"/>
                  </a:cubicBezTo>
                  <a:cubicBezTo>
                    <a:pt x="104" y="368"/>
                    <a:pt x="104" y="368"/>
                    <a:pt x="104" y="368"/>
                  </a:cubicBezTo>
                  <a:cubicBezTo>
                    <a:pt x="104" y="368"/>
                    <a:pt x="389" y="367"/>
                    <a:pt x="528" y="370"/>
                  </a:cubicBezTo>
                  <a:cubicBezTo>
                    <a:pt x="597" y="372"/>
                    <a:pt x="626" y="412"/>
                    <a:pt x="626" y="482"/>
                  </a:cubicBezTo>
                  <a:cubicBezTo>
                    <a:pt x="626" y="551"/>
                    <a:pt x="603" y="602"/>
                    <a:pt x="528" y="605"/>
                  </a:cubicBezTo>
                  <a:cubicBezTo>
                    <a:pt x="399" y="611"/>
                    <a:pt x="104" y="610"/>
                    <a:pt x="104" y="610"/>
                  </a:cubicBezTo>
                  <a:cubicBezTo>
                    <a:pt x="104" y="699"/>
                    <a:pt x="104" y="699"/>
                    <a:pt x="104" y="699"/>
                  </a:cubicBezTo>
                  <a:cubicBezTo>
                    <a:pt x="186" y="699"/>
                    <a:pt x="269" y="699"/>
                    <a:pt x="351" y="698"/>
                  </a:cubicBezTo>
                  <a:cubicBezTo>
                    <a:pt x="426" y="697"/>
                    <a:pt x="494" y="695"/>
                    <a:pt x="569" y="691"/>
                  </a:cubicBezTo>
                  <a:cubicBezTo>
                    <a:pt x="668" y="686"/>
                    <a:pt x="739" y="631"/>
                    <a:pt x="739" y="471"/>
                  </a:cubicBezTo>
                  <a:cubicBezTo>
                    <a:pt x="739" y="380"/>
                    <a:pt x="708" y="285"/>
                    <a:pt x="520" y="27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50" name="Google Shape;150;p14"/>
            <p:cNvSpPr/>
            <p:nvPr/>
          </p:nvSpPr>
          <p:spPr>
            <a:xfrm>
              <a:off x="1454809" y="-1594057"/>
              <a:ext cx="496535" cy="236481"/>
            </a:xfrm>
            <a:custGeom>
              <a:rect b="b" l="l" r="r" t="t"/>
              <a:pathLst>
                <a:path extrusionOk="0" h="303" w="636">
                  <a:moveTo>
                    <a:pt x="99" y="273"/>
                  </a:moveTo>
                  <a:cubicBezTo>
                    <a:pt x="167" y="193"/>
                    <a:pt x="323" y="104"/>
                    <a:pt x="462" y="150"/>
                  </a:cubicBezTo>
                  <a:cubicBezTo>
                    <a:pt x="500" y="163"/>
                    <a:pt x="525" y="193"/>
                    <a:pt x="531" y="224"/>
                  </a:cubicBezTo>
                  <a:cubicBezTo>
                    <a:pt x="636" y="224"/>
                    <a:pt x="636" y="224"/>
                    <a:pt x="636" y="224"/>
                  </a:cubicBezTo>
                  <a:cubicBezTo>
                    <a:pt x="635" y="209"/>
                    <a:pt x="632" y="192"/>
                    <a:pt x="627" y="176"/>
                  </a:cubicBezTo>
                  <a:cubicBezTo>
                    <a:pt x="546" y="0"/>
                    <a:pt x="298" y="43"/>
                    <a:pt x="204" y="82"/>
                  </a:cubicBezTo>
                  <a:cubicBezTo>
                    <a:pt x="120" y="116"/>
                    <a:pt x="59" y="165"/>
                    <a:pt x="0" y="246"/>
                  </a:cubicBezTo>
                  <a:cubicBezTo>
                    <a:pt x="25" y="266"/>
                    <a:pt x="48" y="284"/>
                    <a:pt x="72" y="303"/>
                  </a:cubicBezTo>
                  <a:cubicBezTo>
                    <a:pt x="83" y="291"/>
                    <a:pt x="92" y="282"/>
                    <a:pt x="99" y="27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grpSp>
          <p:nvGrpSpPr>
            <p:cNvPr id="151" name="Google Shape;151;p14"/>
            <p:cNvGrpSpPr/>
            <p:nvPr/>
          </p:nvGrpSpPr>
          <p:grpSpPr>
            <a:xfrm>
              <a:off x="704850" y="-827473"/>
              <a:ext cx="2037708" cy="177545"/>
              <a:chOff x="704850" y="-751273"/>
              <a:chExt cx="2037708" cy="177545"/>
            </a:xfrm>
          </p:grpSpPr>
          <p:sp>
            <p:nvSpPr>
              <p:cNvPr id="152" name="Google Shape;152;p14"/>
              <p:cNvSpPr/>
              <p:nvPr/>
            </p:nvSpPr>
            <p:spPr>
              <a:xfrm>
                <a:off x="704850" y="-749063"/>
                <a:ext cx="102401" cy="125976"/>
              </a:xfrm>
              <a:custGeom>
                <a:rect b="b" l="l" r="r" t="t"/>
                <a:pathLst>
                  <a:path extrusionOk="0" h="171" w="139">
                    <a:moveTo>
                      <a:pt x="0" y="0"/>
                    </a:moveTo>
                    <a:lnTo>
                      <a:pt x="139" y="0"/>
                    </a:lnTo>
                    <a:lnTo>
                      <a:pt x="139" y="171"/>
                    </a:lnTo>
                    <a:lnTo>
                      <a:pt x="108" y="171"/>
                    </a:lnTo>
                    <a:lnTo>
                      <a:pt x="108" y="28"/>
                    </a:lnTo>
                    <a:lnTo>
                      <a:pt x="31" y="28"/>
                    </a:lnTo>
                    <a:lnTo>
                      <a:pt x="31" y="171"/>
                    </a:lnTo>
                    <a:lnTo>
                      <a:pt x="0" y="17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53" name="Google Shape;153;p14"/>
              <p:cNvSpPr/>
              <p:nvPr/>
            </p:nvSpPr>
            <p:spPr>
              <a:xfrm>
                <a:off x="845559" y="-751273"/>
                <a:ext cx="111978" cy="177545"/>
              </a:xfrm>
              <a:custGeom>
                <a:rect b="b" l="l" r="r" t="t"/>
                <a:pathLst>
                  <a:path extrusionOk="0" h="228" w="144">
                    <a:moveTo>
                      <a:pt x="0" y="3"/>
                    </a:moveTo>
                    <a:cubicBezTo>
                      <a:pt x="22" y="3"/>
                      <a:pt x="22" y="3"/>
                      <a:pt x="22" y="3"/>
                    </a:cubicBezTo>
                    <a:cubicBezTo>
                      <a:pt x="25" y="25"/>
                      <a:pt x="25" y="25"/>
                      <a:pt x="25" y="25"/>
                    </a:cubicBezTo>
                    <a:cubicBezTo>
                      <a:pt x="26" y="25"/>
                      <a:pt x="26" y="25"/>
                      <a:pt x="26" y="25"/>
                    </a:cubicBezTo>
                    <a:cubicBezTo>
                      <a:pt x="33" y="16"/>
                      <a:pt x="41" y="10"/>
                      <a:pt x="50" y="6"/>
                    </a:cubicBezTo>
                    <a:cubicBezTo>
                      <a:pt x="58" y="2"/>
                      <a:pt x="68" y="0"/>
                      <a:pt x="79" y="0"/>
                    </a:cubicBezTo>
                    <a:cubicBezTo>
                      <a:pt x="89" y="0"/>
                      <a:pt x="98" y="2"/>
                      <a:pt x="106" y="5"/>
                    </a:cubicBezTo>
                    <a:cubicBezTo>
                      <a:pt x="114" y="9"/>
                      <a:pt x="121" y="13"/>
                      <a:pt x="126" y="20"/>
                    </a:cubicBezTo>
                    <a:cubicBezTo>
                      <a:pt x="132" y="27"/>
                      <a:pt x="137" y="35"/>
                      <a:pt x="140" y="44"/>
                    </a:cubicBezTo>
                    <a:cubicBezTo>
                      <a:pt x="143" y="54"/>
                      <a:pt x="144" y="66"/>
                      <a:pt x="144" y="79"/>
                    </a:cubicBezTo>
                    <a:cubicBezTo>
                      <a:pt x="144" y="88"/>
                      <a:pt x="144" y="88"/>
                      <a:pt x="144" y="88"/>
                    </a:cubicBezTo>
                    <a:cubicBezTo>
                      <a:pt x="144" y="101"/>
                      <a:pt x="143" y="112"/>
                      <a:pt x="139" y="122"/>
                    </a:cubicBezTo>
                    <a:cubicBezTo>
                      <a:pt x="136" y="131"/>
                      <a:pt x="132" y="140"/>
                      <a:pt x="126" y="146"/>
                    </a:cubicBezTo>
                    <a:cubicBezTo>
                      <a:pt x="120" y="153"/>
                      <a:pt x="113" y="158"/>
                      <a:pt x="105" y="161"/>
                    </a:cubicBezTo>
                    <a:cubicBezTo>
                      <a:pt x="97" y="164"/>
                      <a:pt x="89" y="166"/>
                      <a:pt x="79" y="166"/>
                    </a:cubicBezTo>
                    <a:cubicBezTo>
                      <a:pt x="68" y="166"/>
                      <a:pt x="59" y="164"/>
                      <a:pt x="51" y="161"/>
                    </a:cubicBezTo>
                    <a:cubicBezTo>
                      <a:pt x="43" y="158"/>
                      <a:pt x="36" y="152"/>
                      <a:pt x="29" y="144"/>
                    </a:cubicBezTo>
                    <a:cubicBezTo>
                      <a:pt x="29" y="144"/>
                      <a:pt x="29" y="144"/>
                      <a:pt x="29" y="144"/>
                    </a:cubicBezTo>
                    <a:cubicBezTo>
                      <a:pt x="29" y="228"/>
                      <a:pt x="29" y="228"/>
                      <a:pt x="29" y="228"/>
                    </a:cubicBezTo>
                    <a:cubicBezTo>
                      <a:pt x="0" y="228"/>
                      <a:pt x="0" y="228"/>
                      <a:pt x="0" y="228"/>
                    </a:cubicBezTo>
                    <a:lnTo>
                      <a:pt x="0" y="3"/>
                    </a:lnTo>
                    <a:close/>
                    <a:moveTo>
                      <a:pt x="71" y="140"/>
                    </a:moveTo>
                    <a:cubicBezTo>
                      <a:pt x="84" y="140"/>
                      <a:pt x="95" y="136"/>
                      <a:pt x="103" y="127"/>
                    </a:cubicBezTo>
                    <a:cubicBezTo>
                      <a:pt x="110" y="119"/>
                      <a:pt x="114" y="105"/>
                      <a:pt x="114" y="88"/>
                    </a:cubicBezTo>
                    <a:cubicBezTo>
                      <a:pt x="114" y="79"/>
                      <a:pt x="114" y="79"/>
                      <a:pt x="114" y="79"/>
                    </a:cubicBezTo>
                    <a:cubicBezTo>
                      <a:pt x="114" y="61"/>
                      <a:pt x="110" y="48"/>
                      <a:pt x="102" y="40"/>
                    </a:cubicBezTo>
                    <a:cubicBezTo>
                      <a:pt x="95" y="31"/>
                      <a:pt x="84" y="27"/>
                      <a:pt x="71" y="27"/>
                    </a:cubicBezTo>
                    <a:cubicBezTo>
                      <a:pt x="58" y="27"/>
                      <a:pt x="48" y="31"/>
                      <a:pt x="40" y="39"/>
                    </a:cubicBezTo>
                    <a:cubicBezTo>
                      <a:pt x="32" y="48"/>
                      <a:pt x="29" y="61"/>
                      <a:pt x="29" y="79"/>
                    </a:cubicBezTo>
                    <a:cubicBezTo>
                      <a:pt x="29" y="88"/>
                      <a:pt x="29" y="88"/>
                      <a:pt x="29" y="88"/>
                    </a:cubicBezTo>
                    <a:cubicBezTo>
                      <a:pt x="29" y="105"/>
                      <a:pt x="32" y="118"/>
                      <a:pt x="40" y="127"/>
                    </a:cubicBezTo>
                    <a:cubicBezTo>
                      <a:pt x="48" y="135"/>
                      <a:pt x="58" y="140"/>
                      <a:pt x="71" y="14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54" name="Google Shape;154;p14"/>
              <p:cNvSpPr/>
              <p:nvPr/>
            </p:nvSpPr>
            <p:spPr>
              <a:xfrm>
                <a:off x="980375" y="-751273"/>
                <a:ext cx="112715" cy="129659"/>
              </a:xfrm>
              <a:custGeom>
                <a:rect b="b" l="l" r="r" t="t"/>
                <a:pathLst>
                  <a:path extrusionOk="0" h="166" w="145">
                    <a:moveTo>
                      <a:pt x="74" y="166"/>
                    </a:moveTo>
                    <a:cubicBezTo>
                      <a:pt x="63" y="166"/>
                      <a:pt x="53" y="164"/>
                      <a:pt x="43" y="161"/>
                    </a:cubicBezTo>
                    <a:cubicBezTo>
                      <a:pt x="34" y="157"/>
                      <a:pt x="27" y="152"/>
                      <a:pt x="20" y="145"/>
                    </a:cubicBezTo>
                    <a:cubicBezTo>
                      <a:pt x="14" y="139"/>
                      <a:pt x="9" y="130"/>
                      <a:pt x="5" y="121"/>
                    </a:cubicBezTo>
                    <a:cubicBezTo>
                      <a:pt x="2" y="111"/>
                      <a:pt x="0" y="100"/>
                      <a:pt x="0" y="88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66"/>
                      <a:pt x="2" y="55"/>
                      <a:pt x="5" y="45"/>
                    </a:cubicBezTo>
                    <a:cubicBezTo>
                      <a:pt x="9" y="36"/>
                      <a:pt x="14" y="27"/>
                      <a:pt x="20" y="21"/>
                    </a:cubicBezTo>
                    <a:cubicBezTo>
                      <a:pt x="26" y="14"/>
                      <a:pt x="34" y="9"/>
                      <a:pt x="43" y="6"/>
                    </a:cubicBezTo>
                    <a:cubicBezTo>
                      <a:pt x="52" y="2"/>
                      <a:pt x="62" y="0"/>
                      <a:pt x="73" y="0"/>
                    </a:cubicBezTo>
                    <a:cubicBezTo>
                      <a:pt x="83" y="0"/>
                      <a:pt x="93" y="2"/>
                      <a:pt x="102" y="6"/>
                    </a:cubicBezTo>
                    <a:cubicBezTo>
                      <a:pt x="111" y="9"/>
                      <a:pt x="119" y="14"/>
                      <a:pt x="125" y="21"/>
                    </a:cubicBezTo>
                    <a:cubicBezTo>
                      <a:pt x="131" y="28"/>
                      <a:pt x="136" y="36"/>
                      <a:pt x="140" y="46"/>
                    </a:cubicBezTo>
                    <a:cubicBezTo>
                      <a:pt x="143" y="56"/>
                      <a:pt x="145" y="68"/>
                      <a:pt x="145" y="81"/>
                    </a:cubicBezTo>
                    <a:cubicBezTo>
                      <a:pt x="145" y="92"/>
                      <a:pt x="145" y="92"/>
                      <a:pt x="145" y="92"/>
                    </a:cubicBezTo>
                    <a:cubicBezTo>
                      <a:pt x="30" y="92"/>
                      <a:pt x="30" y="92"/>
                      <a:pt x="30" y="92"/>
                    </a:cubicBezTo>
                    <a:cubicBezTo>
                      <a:pt x="31" y="107"/>
                      <a:pt x="35" y="119"/>
                      <a:pt x="42" y="127"/>
                    </a:cubicBezTo>
                    <a:cubicBezTo>
                      <a:pt x="50" y="136"/>
                      <a:pt x="60" y="140"/>
                      <a:pt x="73" y="140"/>
                    </a:cubicBezTo>
                    <a:cubicBezTo>
                      <a:pt x="83" y="140"/>
                      <a:pt x="91" y="138"/>
                      <a:pt x="98" y="134"/>
                    </a:cubicBezTo>
                    <a:cubicBezTo>
                      <a:pt x="105" y="130"/>
                      <a:pt x="110" y="124"/>
                      <a:pt x="113" y="115"/>
                    </a:cubicBezTo>
                    <a:cubicBezTo>
                      <a:pt x="143" y="115"/>
                      <a:pt x="143" y="115"/>
                      <a:pt x="143" y="115"/>
                    </a:cubicBezTo>
                    <a:cubicBezTo>
                      <a:pt x="139" y="132"/>
                      <a:pt x="132" y="145"/>
                      <a:pt x="120" y="153"/>
                    </a:cubicBezTo>
                    <a:cubicBezTo>
                      <a:pt x="108" y="162"/>
                      <a:pt x="93" y="166"/>
                      <a:pt x="74" y="166"/>
                    </a:cubicBezTo>
                    <a:close/>
                    <a:moveTo>
                      <a:pt x="73" y="27"/>
                    </a:moveTo>
                    <a:cubicBezTo>
                      <a:pt x="60" y="27"/>
                      <a:pt x="51" y="30"/>
                      <a:pt x="44" y="37"/>
                    </a:cubicBezTo>
                    <a:cubicBezTo>
                      <a:pt x="37" y="44"/>
                      <a:pt x="32" y="55"/>
                      <a:pt x="31" y="68"/>
                    </a:cubicBezTo>
                    <a:cubicBezTo>
                      <a:pt x="115" y="68"/>
                      <a:pt x="115" y="68"/>
                      <a:pt x="115" y="68"/>
                    </a:cubicBezTo>
                    <a:cubicBezTo>
                      <a:pt x="112" y="40"/>
                      <a:pt x="98" y="27"/>
                      <a:pt x="73" y="2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55" name="Google Shape;155;p14"/>
              <p:cNvSpPr/>
              <p:nvPr/>
            </p:nvSpPr>
            <p:spPr>
              <a:xfrm>
                <a:off x="1105614" y="-749063"/>
                <a:ext cx="131869" cy="157654"/>
              </a:xfrm>
              <a:custGeom>
                <a:rect b="b" l="l" r="r" t="t"/>
                <a:pathLst>
                  <a:path extrusionOk="0" h="202" w="169">
                    <a:moveTo>
                      <a:pt x="0" y="134"/>
                    </a:moveTo>
                    <a:cubicBezTo>
                      <a:pt x="16" y="134"/>
                      <a:pt x="16" y="134"/>
                      <a:pt x="16" y="134"/>
                    </a:cubicBezTo>
                    <a:cubicBezTo>
                      <a:pt x="19" y="129"/>
                      <a:pt x="22" y="124"/>
                      <a:pt x="25" y="119"/>
                    </a:cubicBezTo>
                    <a:cubicBezTo>
                      <a:pt x="27" y="114"/>
                      <a:pt x="29" y="108"/>
                      <a:pt x="30" y="102"/>
                    </a:cubicBezTo>
                    <a:cubicBezTo>
                      <a:pt x="31" y="95"/>
                      <a:pt x="32" y="87"/>
                      <a:pt x="33" y="79"/>
                    </a:cubicBezTo>
                    <a:cubicBezTo>
                      <a:pt x="33" y="70"/>
                      <a:pt x="34" y="60"/>
                      <a:pt x="34" y="48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149" y="0"/>
                      <a:pt x="149" y="0"/>
                      <a:pt x="149" y="0"/>
                    </a:cubicBezTo>
                    <a:cubicBezTo>
                      <a:pt x="149" y="134"/>
                      <a:pt x="149" y="134"/>
                      <a:pt x="149" y="134"/>
                    </a:cubicBezTo>
                    <a:cubicBezTo>
                      <a:pt x="169" y="134"/>
                      <a:pt x="169" y="134"/>
                      <a:pt x="169" y="134"/>
                    </a:cubicBezTo>
                    <a:cubicBezTo>
                      <a:pt x="169" y="202"/>
                      <a:pt x="169" y="202"/>
                      <a:pt x="169" y="202"/>
                    </a:cubicBezTo>
                    <a:cubicBezTo>
                      <a:pt x="141" y="202"/>
                      <a:pt x="141" y="202"/>
                      <a:pt x="141" y="202"/>
                    </a:cubicBezTo>
                    <a:cubicBezTo>
                      <a:pt x="141" y="161"/>
                      <a:pt x="141" y="161"/>
                      <a:pt x="141" y="161"/>
                    </a:cubicBezTo>
                    <a:cubicBezTo>
                      <a:pt x="28" y="161"/>
                      <a:pt x="28" y="161"/>
                      <a:pt x="28" y="161"/>
                    </a:cubicBezTo>
                    <a:cubicBezTo>
                      <a:pt x="28" y="202"/>
                      <a:pt x="28" y="202"/>
                      <a:pt x="28" y="202"/>
                    </a:cubicBezTo>
                    <a:cubicBezTo>
                      <a:pt x="0" y="202"/>
                      <a:pt x="0" y="202"/>
                      <a:pt x="0" y="202"/>
                    </a:cubicBezTo>
                    <a:lnTo>
                      <a:pt x="0" y="134"/>
                    </a:lnTo>
                    <a:close/>
                    <a:moveTo>
                      <a:pt x="121" y="134"/>
                    </a:moveTo>
                    <a:cubicBezTo>
                      <a:pt x="121" y="26"/>
                      <a:pt x="121" y="26"/>
                      <a:pt x="121" y="26"/>
                    </a:cubicBezTo>
                    <a:cubicBezTo>
                      <a:pt x="61" y="26"/>
                      <a:pt x="61" y="26"/>
                      <a:pt x="61" y="26"/>
                    </a:cubicBezTo>
                    <a:cubicBezTo>
                      <a:pt x="61" y="48"/>
                      <a:pt x="61" y="48"/>
                      <a:pt x="61" y="48"/>
                    </a:cubicBezTo>
                    <a:cubicBezTo>
                      <a:pt x="61" y="59"/>
                      <a:pt x="61" y="68"/>
                      <a:pt x="61" y="76"/>
                    </a:cubicBezTo>
                    <a:cubicBezTo>
                      <a:pt x="60" y="84"/>
                      <a:pt x="60" y="92"/>
                      <a:pt x="58" y="99"/>
                    </a:cubicBezTo>
                    <a:cubicBezTo>
                      <a:pt x="57" y="105"/>
                      <a:pt x="56" y="112"/>
                      <a:pt x="54" y="117"/>
                    </a:cubicBezTo>
                    <a:cubicBezTo>
                      <a:pt x="53" y="123"/>
                      <a:pt x="51" y="128"/>
                      <a:pt x="48" y="134"/>
                    </a:cubicBezTo>
                    <a:cubicBezTo>
                      <a:pt x="48" y="134"/>
                      <a:pt x="48" y="134"/>
                      <a:pt x="48" y="134"/>
                    </a:cubicBezTo>
                    <a:lnTo>
                      <a:pt x="121" y="134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56" name="Google Shape;156;p14"/>
              <p:cNvSpPr/>
              <p:nvPr/>
            </p:nvSpPr>
            <p:spPr>
              <a:xfrm>
                <a:off x="1261057" y="-749063"/>
                <a:ext cx="103138" cy="125976"/>
              </a:xfrm>
              <a:custGeom>
                <a:rect b="b" l="l" r="r" t="t"/>
                <a:pathLst>
                  <a:path extrusionOk="0" h="171" w="140">
                    <a:moveTo>
                      <a:pt x="0" y="0"/>
                    </a:moveTo>
                    <a:lnTo>
                      <a:pt x="140" y="0"/>
                    </a:lnTo>
                    <a:lnTo>
                      <a:pt x="140" y="171"/>
                    </a:lnTo>
                    <a:lnTo>
                      <a:pt x="109" y="171"/>
                    </a:lnTo>
                    <a:lnTo>
                      <a:pt x="109" y="28"/>
                    </a:lnTo>
                    <a:lnTo>
                      <a:pt x="31" y="28"/>
                    </a:lnTo>
                    <a:lnTo>
                      <a:pt x="31" y="171"/>
                    </a:lnTo>
                    <a:lnTo>
                      <a:pt x="0" y="17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57" name="Google Shape;157;p14"/>
              <p:cNvSpPr/>
              <p:nvPr/>
            </p:nvSpPr>
            <p:spPr>
              <a:xfrm>
                <a:off x="1401030" y="-751273"/>
                <a:ext cx="113452" cy="177545"/>
              </a:xfrm>
              <a:custGeom>
                <a:rect b="b" l="l" r="r" t="t"/>
                <a:pathLst>
                  <a:path extrusionOk="0" h="228" w="145">
                    <a:moveTo>
                      <a:pt x="0" y="3"/>
                    </a:moveTo>
                    <a:cubicBezTo>
                      <a:pt x="23" y="3"/>
                      <a:pt x="23" y="3"/>
                      <a:pt x="23" y="3"/>
                    </a:cubicBezTo>
                    <a:cubicBezTo>
                      <a:pt x="26" y="25"/>
                      <a:pt x="26" y="25"/>
                      <a:pt x="26" y="25"/>
                    </a:cubicBezTo>
                    <a:cubicBezTo>
                      <a:pt x="27" y="25"/>
                      <a:pt x="27" y="25"/>
                      <a:pt x="27" y="25"/>
                    </a:cubicBezTo>
                    <a:cubicBezTo>
                      <a:pt x="34" y="16"/>
                      <a:pt x="42" y="10"/>
                      <a:pt x="50" y="6"/>
                    </a:cubicBezTo>
                    <a:cubicBezTo>
                      <a:pt x="59" y="2"/>
                      <a:pt x="68" y="0"/>
                      <a:pt x="80" y="0"/>
                    </a:cubicBezTo>
                    <a:cubicBezTo>
                      <a:pt x="90" y="0"/>
                      <a:pt x="98" y="2"/>
                      <a:pt x="106" y="5"/>
                    </a:cubicBezTo>
                    <a:cubicBezTo>
                      <a:pt x="114" y="9"/>
                      <a:pt x="121" y="13"/>
                      <a:pt x="127" y="20"/>
                    </a:cubicBezTo>
                    <a:cubicBezTo>
                      <a:pt x="133" y="27"/>
                      <a:pt x="137" y="35"/>
                      <a:pt x="140" y="44"/>
                    </a:cubicBezTo>
                    <a:cubicBezTo>
                      <a:pt x="143" y="54"/>
                      <a:pt x="145" y="66"/>
                      <a:pt x="145" y="79"/>
                    </a:cubicBezTo>
                    <a:cubicBezTo>
                      <a:pt x="145" y="88"/>
                      <a:pt x="145" y="88"/>
                      <a:pt x="145" y="88"/>
                    </a:cubicBezTo>
                    <a:cubicBezTo>
                      <a:pt x="145" y="101"/>
                      <a:pt x="143" y="112"/>
                      <a:pt x="140" y="122"/>
                    </a:cubicBezTo>
                    <a:cubicBezTo>
                      <a:pt x="137" y="131"/>
                      <a:pt x="132" y="140"/>
                      <a:pt x="127" y="146"/>
                    </a:cubicBezTo>
                    <a:cubicBezTo>
                      <a:pt x="121" y="153"/>
                      <a:pt x="114" y="158"/>
                      <a:pt x="106" y="161"/>
                    </a:cubicBezTo>
                    <a:cubicBezTo>
                      <a:pt x="98" y="164"/>
                      <a:pt x="89" y="166"/>
                      <a:pt x="80" y="166"/>
                    </a:cubicBezTo>
                    <a:cubicBezTo>
                      <a:pt x="69" y="166"/>
                      <a:pt x="60" y="164"/>
                      <a:pt x="52" y="161"/>
                    </a:cubicBezTo>
                    <a:cubicBezTo>
                      <a:pt x="44" y="158"/>
                      <a:pt x="37" y="152"/>
                      <a:pt x="30" y="144"/>
                    </a:cubicBezTo>
                    <a:cubicBezTo>
                      <a:pt x="29" y="144"/>
                      <a:pt x="29" y="144"/>
                      <a:pt x="29" y="144"/>
                    </a:cubicBezTo>
                    <a:cubicBezTo>
                      <a:pt x="29" y="228"/>
                      <a:pt x="29" y="228"/>
                      <a:pt x="29" y="228"/>
                    </a:cubicBezTo>
                    <a:cubicBezTo>
                      <a:pt x="0" y="228"/>
                      <a:pt x="0" y="228"/>
                      <a:pt x="0" y="228"/>
                    </a:cubicBezTo>
                    <a:lnTo>
                      <a:pt x="0" y="3"/>
                    </a:lnTo>
                    <a:close/>
                    <a:moveTo>
                      <a:pt x="72" y="140"/>
                    </a:moveTo>
                    <a:cubicBezTo>
                      <a:pt x="85" y="140"/>
                      <a:pt x="95" y="136"/>
                      <a:pt x="103" y="127"/>
                    </a:cubicBezTo>
                    <a:cubicBezTo>
                      <a:pt x="111" y="119"/>
                      <a:pt x="115" y="105"/>
                      <a:pt x="115" y="88"/>
                    </a:cubicBezTo>
                    <a:cubicBezTo>
                      <a:pt x="115" y="79"/>
                      <a:pt x="115" y="79"/>
                      <a:pt x="115" y="79"/>
                    </a:cubicBezTo>
                    <a:cubicBezTo>
                      <a:pt x="115" y="61"/>
                      <a:pt x="111" y="48"/>
                      <a:pt x="103" y="40"/>
                    </a:cubicBezTo>
                    <a:cubicBezTo>
                      <a:pt x="95" y="31"/>
                      <a:pt x="85" y="27"/>
                      <a:pt x="72" y="27"/>
                    </a:cubicBezTo>
                    <a:cubicBezTo>
                      <a:pt x="59" y="27"/>
                      <a:pt x="49" y="31"/>
                      <a:pt x="41" y="39"/>
                    </a:cubicBezTo>
                    <a:cubicBezTo>
                      <a:pt x="33" y="48"/>
                      <a:pt x="29" y="61"/>
                      <a:pt x="29" y="79"/>
                    </a:cubicBezTo>
                    <a:cubicBezTo>
                      <a:pt x="29" y="88"/>
                      <a:pt x="29" y="88"/>
                      <a:pt x="29" y="88"/>
                    </a:cubicBezTo>
                    <a:cubicBezTo>
                      <a:pt x="29" y="105"/>
                      <a:pt x="33" y="118"/>
                      <a:pt x="41" y="127"/>
                    </a:cubicBezTo>
                    <a:cubicBezTo>
                      <a:pt x="49" y="135"/>
                      <a:pt x="59" y="140"/>
                      <a:pt x="72" y="14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58" name="Google Shape;158;p14"/>
              <p:cNvSpPr/>
              <p:nvPr/>
            </p:nvSpPr>
            <p:spPr>
              <a:xfrm>
                <a:off x="1544687" y="-749063"/>
                <a:ext cx="107558" cy="125976"/>
              </a:xfrm>
              <a:custGeom>
                <a:rect b="b" l="l" r="r" t="t"/>
                <a:pathLst>
                  <a:path extrusionOk="0" h="171" w="146">
                    <a:moveTo>
                      <a:pt x="0" y="0"/>
                    </a:moveTo>
                    <a:lnTo>
                      <a:pt x="30" y="0"/>
                    </a:lnTo>
                    <a:lnTo>
                      <a:pt x="30" y="132"/>
                    </a:lnTo>
                    <a:lnTo>
                      <a:pt x="31" y="132"/>
                    </a:lnTo>
                    <a:lnTo>
                      <a:pt x="105" y="0"/>
                    </a:lnTo>
                    <a:lnTo>
                      <a:pt x="146" y="0"/>
                    </a:lnTo>
                    <a:lnTo>
                      <a:pt x="146" y="171"/>
                    </a:lnTo>
                    <a:lnTo>
                      <a:pt x="116" y="171"/>
                    </a:lnTo>
                    <a:lnTo>
                      <a:pt x="116" y="37"/>
                    </a:lnTo>
                    <a:lnTo>
                      <a:pt x="114" y="37"/>
                    </a:lnTo>
                    <a:lnTo>
                      <a:pt x="40" y="171"/>
                    </a:lnTo>
                    <a:lnTo>
                      <a:pt x="0" y="17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59" name="Google Shape;159;p14"/>
              <p:cNvSpPr/>
              <p:nvPr/>
            </p:nvSpPr>
            <p:spPr>
              <a:xfrm>
                <a:off x="1689816" y="-749063"/>
                <a:ext cx="107558" cy="125976"/>
              </a:xfrm>
              <a:custGeom>
                <a:rect b="b" l="l" r="r" t="t"/>
                <a:pathLst>
                  <a:path extrusionOk="0" h="171" w="146">
                    <a:moveTo>
                      <a:pt x="0" y="0"/>
                    </a:moveTo>
                    <a:lnTo>
                      <a:pt x="31" y="0"/>
                    </a:lnTo>
                    <a:lnTo>
                      <a:pt x="31" y="69"/>
                    </a:lnTo>
                    <a:lnTo>
                      <a:pt x="115" y="69"/>
                    </a:lnTo>
                    <a:lnTo>
                      <a:pt x="115" y="0"/>
                    </a:lnTo>
                    <a:lnTo>
                      <a:pt x="146" y="0"/>
                    </a:lnTo>
                    <a:lnTo>
                      <a:pt x="146" y="171"/>
                    </a:lnTo>
                    <a:lnTo>
                      <a:pt x="115" y="171"/>
                    </a:lnTo>
                    <a:lnTo>
                      <a:pt x="115" y="97"/>
                    </a:lnTo>
                    <a:lnTo>
                      <a:pt x="31" y="97"/>
                    </a:lnTo>
                    <a:lnTo>
                      <a:pt x="31" y="171"/>
                    </a:lnTo>
                    <a:lnTo>
                      <a:pt x="0" y="17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60" name="Google Shape;160;p14"/>
              <p:cNvSpPr/>
              <p:nvPr/>
            </p:nvSpPr>
            <p:spPr>
              <a:xfrm>
                <a:off x="1834946" y="-749063"/>
                <a:ext cx="108294" cy="125976"/>
              </a:xfrm>
              <a:custGeom>
                <a:rect b="b" l="l" r="r" t="t"/>
                <a:pathLst>
                  <a:path extrusionOk="0" h="171" w="147">
                    <a:moveTo>
                      <a:pt x="0" y="0"/>
                    </a:moveTo>
                    <a:lnTo>
                      <a:pt x="31" y="0"/>
                    </a:lnTo>
                    <a:lnTo>
                      <a:pt x="31" y="132"/>
                    </a:lnTo>
                    <a:lnTo>
                      <a:pt x="32" y="132"/>
                    </a:lnTo>
                    <a:lnTo>
                      <a:pt x="106" y="0"/>
                    </a:lnTo>
                    <a:lnTo>
                      <a:pt x="147" y="0"/>
                    </a:lnTo>
                    <a:lnTo>
                      <a:pt x="147" y="171"/>
                    </a:lnTo>
                    <a:lnTo>
                      <a:pt x="116" y="171"/>
                    </a:lnTo>
                    <a:lnTo>
                      <a:pt x="116" y="37"/>
                    </a:lnTo>
                    <a:lnTo>
                      <a:pt x="115" y="37"/>
                    </a:lnTo>
                    <a:lnTo>
                      <a:pt x="41" y="171"/>
                    </a:lnTo>
                    <a:lnTo>
                      <a:pt x="0" y="17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61" name="Google Shape;161;p14"/>
              <p:cNvSpPr/>
              <p:nvPr/>
            </p:nvSpPr>
            <p:spPr>
              <a:xfrm>
                <a:off x="1980812" y="-749063"/>
                <a:ext cx="132606" cy="125976"/>
              </a:xfrm>
              <a:custGeom>
                <a:rect b="b" l="l" r="r" t="t"/>
                <a:pathLst>
                  <a:path extrusionOk="0" h="171" w="180">
                    <a:moveTo>
                      <a:pt x="0" y="0"/>
                    </a:moveTo>
                    <a:lnTo>
                      <a:pt x="45" y="0"/>
                    </a:lnTo>
                    <a:lnTo>
                      <a:pt x="91" y="96"/>
                    </a:lnTo>
                    <a:lnTo>
                      <a:pt x="91" y="96"/>
                    </a:lnTo>
                    <a:lnTo>
                      <a:pt x="136" y="0"/>
                    </a:lnTo>
                    <a:lnTo>
                      <a:pt x="180" y="0"/>
                    </a:lnTo>
                    <a:lnTo>
                      <a:pt x="180" y="171"/>
                    </a:lnTo>
                    <a:lnTo>
                      <a:pt x="149" y="171"/>
                    </a:lnTo>
                    <a:lnTo>
                      <a:pt x="149" y="37"/>
                    </a:lnTo>
                    <a:lnTo>
                      <a:pt x="149" y="37"/>
                    </a:lnTo>
                    <a:lnTo>
                      <a:pt x="106" y="131"/>
                    </a:lnTo>
                    <a:lnTo>
                      <a:pt x="75" y="131"/>
                    </a:lnTo>
                    <a:lnTo>
                      <a:pt x="31" y="37"/>
                    </a:lnTo>
                    <a:lnTo>
                      <a:pt x="31" y="37"/>
                    </a:lnTo>
                    <a:lnTo>
                      <a:pt x="31" y="171"/>
                    </a:lnTo>
                    <a:lnTo>
                      <a:pt x="0" y="17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62" name="Google Shape;162;p14"/>
              <p:cNvSpPr/>
              <p:nvPr/>
            </p:nvSpPr>
            <p:spPr>
              <a:xfrm>
                <a:off x="2142149" y="-751273"/>
                <a:ext cx="105348" cy="129659"/>
              </a:xfrm>
              <a:custGeom>
                <a:rect b="b" l="l" r="r" t="t"/>
                <a:pathLst>
                  <a:path extrusionOk="0" h="166" w="135">
                    <a:moveTo>
                      <a:pt x="55" y="166"/>
                    </a:moveTo>
                    <a:cubicBezTo>
                      <a:pt x="37" y="166"/>
                      <a:pt x="23" y="162"/>
                      <a:pt x="14" y="153"/>
                    </a:cubicBezTo>
                    <a:cubicBezTo>
                      <a:pt x="5" y="145"/>
                      <a:pt x="0" y="133"/>
                      <a:pt x="0" y="118"/>
                    </a:cubicBezTo>
                    <a:cubicBezTo>
                      <a:pt x="0" y="102"/>
                      <a:pt x="6" y="89"/>
                      <a:pt x="16" y="80"/>
                    </a:cubicBezTo>
                    <a:cubicBezTo>
                      <a:pt x="27" y="71"/>
                      <a:pt x="45" y="66"/>
                      <a:pt x="69" y="66"/>
                    </a:cubicBezTo>
                    <a:cubicBezTo>
                      <a:pt x="106" y="66"/>
                      <a:pt x="106" y="66"/>
                      <a:pt x="106" y="66"/>
                    </a:cubicBezTo>
                    <a:cubicBezTo>
                      <a:pt x="106" y="57"/>
                      <a:pt x="106" y="57"/>
                      <a:pt x="106" y="57"/>
                    </a:cubicBezTo>
                    <a:cubicBezTo>
                      <a:pt x="106" y="47"/>
                      <a:pt x="104" y="39"/>
                      <a:pt x="98" y="34"/>
                    </a:cubicBezTo>
                    <a:cubicBezTo>
                      <a:pt x="93" y="29"/>
                      <a:pt x="84" y="27"/>
                      <a:pt x="71" y="27"/>
                    </a:cubicBezTo>
                    <a:cubicBezTo>
                      <a:pt x="59" y="27"/>
                      <a:pt x="51" y="29"/>
                      <a:pt x="46" y="33"/>
                    </a:cubicBezTo>
                    <a:cubicBezTo>
                      <a:pt x="40" y="37"/>
                      <a:pt x="37" y="42"/>
                      <a:pt x="36" y="48"/>
                    </a:cubicBezTo>
                    <a:cubicBezTo>
                      <a:pt x="7" y="48"/>
                      <a:pt x="7" y="48"/>
                      <a:pt x="7" y="48"/>
                    </a:cubicBezTo>
                    <a:cubicBezTo>
                      <a:pt x="7" y="41"/>
                      <a:pt x="9" y="35"/>
                      <a:pt x="12" y="29"/>
                    </a:cubicBezTo>
                    <a:cubicBezTo>
                      <a:pt x="15" y="23"/>
                      <a:pt x="19" y="18"/>
                      <a:pt x="24" y="14"/>
                    </a:cubicBezTo>
                    <a:cubicBezTo>
                      <a:pt x="29" y="10"/>
                      <a:pt x="36" y="6"/>
                      <a:pt x="44" y="4"/>
                    </a:cubicBezTo>
                    <a:cubicBezTo>
                      <a:pt x="52" y="1"/>
                      <a:pt x="61" y="0"/>
                      <a:pt x="71" y="0"/>
                    </a:cubicBezTo>
                    <a:cubicBezTo>
                      <a:pt x="93" y="0"/>
                      <a:pt x="109" y="5"/>
                      <a:pt x="120" y="15"/>
                    </a:cubicBezTo>
                    <a:cubicBezTo>
                      <a:pt x="130" y="25"/>
                      <a:pt x="135" y="40"/>
                      <a:pt x="135" y="59"/>
                    </a:cubicBezTo>
                    <a:cubicBezTo>
                      <a:pt x="135" y="164"/>
                      <a:pt x="135" y="164"/>
                      <a:pt x="135" y="164"/>
                    </a:cubicBezTo>
                    <a:cubicBezTo>
                      <a:pt x="113" y="164"/>
                      <a:pt x="113" y="164"/>
                      <a:pt x="113" y="164"/>
                    </a:cubicBezTo>
                    <a:cubicBezTo>
                      <a:pt x="109" y="139"/>
                      <a:pt x="109" y="139"/>
                      <a:pt x="109" y="139"/>
                    </a:cubicBezTo>
                    <a:cubicBezTo>
                      <a:pt x="109" y="139"/>
                      <a:pt x="109" y="139"/>
                      <a:pt x="109" y="139"/>
                    </a:cubicBezTo>
                    <a:cubicBezTo>
                      <a:pt x="95" y="157"/>
                      <a:pt x="78" y="166"/>
                      <a:pt x="55" y="166"/>
                    </a:cubicBezTo>
                    <a:close/>
                    <a:moveTo>
                      <a:pt x="58" y="140"/>
                    </a:moveTo>
                    <a:cubicBezTo>
                      <a:pt x="65" y="140"/>
                      <a:pt x="71" y="139"/>
                      <a:pt x="77" y="136"/>
                    </a:cubicBezTo>
                    <a:cubicBezTo>
                      <a:pt x="83" y="134"/>
                      <a:pt x="88" y="131"/>
                      <a:pt x="92" y="127"/>
                    </a:cubicBezTo>
                    <a:cubicBezTo>
                      <a:pt x="97" y="123"/>
                      <a:pt x="100" y="118"/>
                      <a:pt x="103" y="113"/>
                    </a:cubicBezTo>
                    <a:cubicBezTo>
                      <a:pt x="105" y="108"/>
                      <a:pt x="106" y="102"/>
                      <a:pt x="106" y="96"/>
                    </a:cubicBezTo>
                    <a:cubicBezTo>
                      <a:pt x="106" y="90"/>
                      <a:pt x="106" y="90"/>
                      <a:pt x="106" y="90"/>
                    </a:cubicBezTo>
                    <a:cubicBezTo>
                      <a:pt x="71" y="90"/>
                      <a:pt x="71" y="90"/>
                      <a:pt x="71" y="90"/>
                    </a:cubicBezTo>
                    <a:cubicBezTo>
                      <a:pt x="56" y="90"/>
                      <a:pt x="45" y="93"/>
                      <a:pt x="39" y="98"/>
                    </a:cubicBezTo>
                    <a:cubicBezTo>
                      <a:pt x="33" y="103"/>
                      <a:pt x="30" y="110"/>
                      <a:pt x="30" y="118"/>
                    </a:cubicBezTo>
                    <a:cubicBezTo>
                      <a:pt x="30" y="124"/>
                      <a:pt x="33" y="130"/>
                      <a:pt x="37" y="134"/>
                    </a:cubicBezTo>
                    <a:cubicBezTo>
                      <a:pt x="42" y="138"/>
                      <a:pt x="49" y="140"/>
                      <a:pt x="58" y="14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63" name="Google Shape;163;p14"/>
              <p:cNvSpPr/>
              <p:nvPr/>
            </p:nvSpPr>
            <p:spPr>
              <a:xfrm>
                <a:off x="2263705" y="-749063"/>
                <a:ext cx="103138" cy="125976"/>
              </a:xfrm>
              <a:custGeom>
                <a:rect b="b" l="l" r="r" t="t"/>
                <a:pathLst>
                  <a:path extrusionOk="0" h="171" w="140">
                    <a:moveTo>
                      <a:pt x="55" y="28"/>
                    </a:moveTo>
                    <a:lnTo>
                      <a:pt x="0" y="28"/>
                    </a:lnTo>
                    <a:lnTo>
                      <a:pt x="0" y="0"/>
                    </a:lnTo>
                    <a:lnTo>
                      <a:pt x="140" y="0"/>
                    </a:lnTo>
                    <a:lnTo>
                      <a:pt x="140" y="28"/>
                    </a:lnTo>
                    <a:lnTo>
                      <a:pt x="86" y="28"/>
                    </a:lnTo>
                    <a:lnTo>
                      <a:pt x="86" y="171"/>
                    </a:lnTo>
                    <a:lnTo>
                      <a:pt x="55" y="171"/>
                    </a:lnTo>
                    <a:lnTo>
                      <a:pt x="55" y="28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64" name="Google Shape;164;p14"/>
              <p:cNvSpPr/>
              <p:nvPr/>
            </p:nvSpPr>
            <p:spPr>
              <a:xfrm>
                <a:off x="2377156" y="-751273"/>
                <a:ext cx="111978" cy="129659"/>
              </a:xfrm>
              <a:custGeom>
                <a:rect b="b" l="l" r="r" t="t"/>
                <a:pathLst>
                  <a:path extrusionOk="0" h="166" w="144">
                    <a:moveTo>
                      <a:pt x="74" y="166"/>
                    </a:moveTo>
                    <a:cubicBezTo>
                      <a:pt x="62" y="166"/>
                      <a:pt x="52" y="164"/>
                      <a:pt x="43" y="161"/>
                    </a:cubicBezTo>
                    <a:cubicBezTo>
                      <a:pt x="34" y="157"/>
                      <a:pt x="26" y="152"/>
                      <a:pt x="20" y="145"/>
                    </a:cubicBezTo>
                    <a:cubicBezTo>
                      <a:pt x="13" y="139"/>
                      <a:pt x="8" y="130"/>
                      <a:pt x="5" y="121"/>
                    </a:cubicBezTo>
                    <a:cubicBezTo>
                      <a:pt x="2" y="111"/>
                      <a:pt x="0" y="100"/>
                      <a:pt x="0" y="88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66"/>
                      <a:pt x="2" y="55"/>
                      <a:pt x="5" y="45"/>
                    </a:cubicBezTo>
                    <a:cubicBezTo>
                      <a:pt x="8" y="36"/>
                      <a:pt x="13" y="27"/>
                      <a:pt x="20" y="21"/>
                    </a:cubicBezTo>
                    <a:cubicBezTo>
                      <a:pt x="26" y="14"/>
                      <a:pt x="34" y="9"/>
                      <a:pt x="42" y="6"/>
                    </a:cubicBezTo>
                    <a:cubicBezTo>
                      <a:pt x="51" y="2"/>
                      <a:pt x="61" y="0"/>
                      <a:pt x="72" y="0"/>
                    </a:cubicBezTo>
                    <a:cubicBezTo>
                      <a:pt x="83" y="0"/>
                      <a:pt x="93" y="2"/>
                      <a:pt x="102" y="6"/>
                    </a:cubicBezTo>
                    <a:cubicBezTo>
                      <a:pt x="111" y="9"/>
                      <a:pt x="118" y="14"/>
                      <a:pt x="125" y="21"/>
                    </a:cubicBezTo>
                    <a:cubicBezTo>
                      <a:pt x="131" y="28"/>
                      <a:pt x="136" y="36"/>
                      <a:pt x="139" y="46"/>
                    </a:cubicBezTo>
                    <a:cubicBezTo>
                      <a:pt x="143" y="56"/>
                      <a:pt x="144" y="68"/>
                      <a:pt x="144" y="81"/>
                    </a:cubicBezTo>
                    <a:cubicBezTo>
                      <a:pt x="144" y="92"/>
                      <a:pt x="144" y="92"/>
                      <a:pt x="144" y="92"/>
                    </a:cubicBezTo>
                    <a:cubicBezTo>
                      <a:pt x="30" y="92"/>
                      <a:pt x="30" y="92"/>
                      <a:pt x="30" y="92"/>
                    </a:cubicBezTo>
                    <a:cubicBezTo>
                      <a:pt x="30" y="107"/>
                      <a:pt x="34" y="119"/>
                      <a:pt x="42" y="127"/>
                    </a:cubicBezTo>
                    <a:cubicBezTo>
                      <a:pt x="49" y="136"/>
                      <a:pt x="59" y="140"/>
                      <a:pt x="72" y="140"/>
                    </a:cubicBezTo>
                    <a:cubicBezTo>
                      <a:pt x="82" y="140"/>
                      <a:pt x="91" y="138"/>
                      <a:pt x="98" y="134"/>
                    </a:cubicBezTo>
                    <a:cubicBezTo>
                      <a:pt x="104" y="130"/>
                      <a:pt x="109" y="124"/>
                      <a:pt x="113" y="115"/>
                    </a:cubicBezTo>
                    <a:cubicBezTo>
                      <a:pt x="143" y="115"/>
                      <a:pt x="143" y="115"/>
                      <a:pt x="143" y="115"/>
                    </a:cubicBezTo>
                    <a:cubicBezTo>
                      <a:pt x="139" y="132"/>
                      <a:pt x="131" y="145"/>
                      <a:pt x="119" y="153"/>
                    </a:cubicBezTo>
                    <a:cubicBezTo>
                      <a:pt x="107" y="162"/>
                      <a:pt x="92" y="166"/>
                      <a:pt x="74" y="166"/>
                    </a:cubicBezTo>
                    <a:close/>
                    <a:moveTo>
                      <a:pt x="72" y="27"/>
                    </a:moveTo>
                    <a:cubicBezTo>
                      <a:pt x="60" y="27"/>
                      <a:pt x="50" y="30"/>
                      <a:pt x="43" y="37"/>
                    </a:cubicBezTo>
                    <a:cubicBezTo>
                      <a:pt x="36" y="44"/>
                      <a:pt x="32" y="55"/>
                      <a:pt x="30" y="68"/>
                    </a:cubicBezTo>
                    <a:cubicBezTo>
                      <a:pt x="114" y="68"/>
                      <a:pt x="114" y="68"/>
                      <a:pt x="114" y="68"/>
                    </a:cubicBezTo>
                    <a:cubicBezTo>
                      <a:pt x="112" y="40"/>
                      <a:pt x="98" y="27"/>
                      <a:pt x="72" y="2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65" name="Google Shape;165;p14"/>
              <p:cNvSpPr/>
              <p:nvPr/>
            </p:nvSpPr>
            <p:spPr>
              <a:xfrm>
                <a:off x="2502395" y="-749063"/>
                <a:ext cx="114188" cy="127449"/>
              </a:xfrm>
              <a:custGeom>
                <a:rect b="b" l="l" r="r" t="t"/>
                <a:pathLst>
                  <a:path extrusionOk="0" h="163" w="146">
                    <a:moveTo>
                      <a:pt x="0" y="137"/>
                    </a:moveTo>
                    <a:cubicBezTo>
                      <a:pt x="4" y="137"/>
                      <a:pt x="4" y="137"/>
                      <a:pt x="4" y="137"/>
                    </a:cubicBezTo>
                    <a:cubicBezTo>
                      <a:pt x="11" y="137"/>
                      <a:pt x="15" y="135"/>
                      <a:pt x="19" y="131"/>
                    </a:cubicBezTo>
                    <a:cubicBezTo>
                      <a:pt x="23" y="127"/>
                      <a:pt x="25" y="121"/>
                      <a:pt x="27" y="113"/>
                    </a:cubicBezTo>
                    <a:cubicBezTo>
                      <a:pt x="28" y="106"/>
                      <a:pt x="29" y="96"/>
                      <a:pt x="30" y="86"/>
                    </a:cubicBezTo>
                    <a:cubicBezTo>
                      <a:pt x="30" y="75"/>
                      <a:pt x="30" y="63"/>
                      <a:pt x="30" y="5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146" y="0"/>
                      <a:pt x="146" y="0"/>
                      <a:pt x="146" y="0"/>
                    </a:cubicBezTo>
                    <a:cubicBezTo>
                      <a:pt x="146" y="161"/>
                      <a:pt x="146" y="161"/>
                      <a:pt x="146" y="161"/>
                    </a:cubicBezTo>
                    <a:cubicBezTo>
                      <a:pt x="117" y="161"/>
                      <a:pt x="117" y="161"/>
                      <a:pt x="117" y="161"/>
                    </a:cubicBezTo>
                    <a:cubicBezTo>
                      <a:pt x="117" y="26"/>
                      <a:pt x="117" y="26"/>
                      <a:pt x="117" y="26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59" y="50"/>
                      <a:pt x="59" y="50"/>
                      <a:pt x="59" y="50"/>
                    </a:cubicBezTo>
                    <a:cubicBezTo>
                      <a:pt x="59" y="64"/>
                      <a:pt x="59" y="79"/>
                      <a:pt x="58" y="92"/>
                    </a:cubicBezTo>
                    <a:cubicBezTo>
                      <a:pt x="57" y="106"/>
                      <a:pt x="55" y="118"/>
                      <a:pt x="52" y="129"/>
                    </a:cubicBezTo>
                    <a:cubicBezTo>
                      <a:pt x="49" y="139"/>
                      <a:pt x="43" y="148"/>
                      <a:pt x="36" y="154"/>
                    </a:cubicBezTo>
                    <a:cubicBezTo>
                      <a:pt x="28" y="160"/>
                      <a:pt x="18" y="163"/>
                      <a:pt x="4" y="163"/>
                    </a:cubicBezTo>
                    <a:cubicBezTo>
                      <a:pt x="0" y="163"/>
                      <a:pt x="0" y="163"/>
                      <a:pt x="0" y="163"/>
                    </a:cubicBezTo>
                    <a:lnTo>
                      <a:pt x="0" y="137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66" name="Google Shape;166;p14"/>
              <p:cNvSpPr/>
              <p:nvPr/>
            </p:nvSpPr>
            <p:spPr>
              <a:xfrm>
                <a:off x="2643104" y="-749063"/>
                <a:ext cx="99454" cy="125976"/>
              </a:xfrm>
              <a:custGeom>
                <a:rect b="b" l="l" r="r" t="t"/>
                <a:pathLst>
                  <a:path extrusionOk="0" h="161" w="128">
                    <a:moveTo>
                      <a:pt x="36" y="99"/>
                    </a:moveTo>
                    <a:cubicBezTo>
                      <a:pt x="25" y="95"/>
                      <a:pt x="18" y="89"/>
                      <a:pt x="13" y="81"/>
                    </a:cubicBezTo>
                    <a:cubicBezTo>
                      <a:pt x="8" y="73"/>
                      <a:pt x="6" y="64"/>
                      <a:pt x="6" y="53"/>
                    </a:cubicBezTo>
                    <a:cubicBezTo>
                      <a:pt x="6" y="36"/>
                      <a:pt x="11" y="23"/>
                      <a:pt x="22" y="14"/>
                    </a:cubicBezTo>
                    <a:cubicBezTo>
                      <a:pt x="32" y="4"/>
                      <a:pt x="49" y="0"/>
                      <a:pt x="74" y="0"/>
                    </a:cubicBezTo>
                    <a:cubicBezTo>
                      <a:pt x="128" y="0"/>
                      <a:pt x="128" y="0"/>
                      <a:pt x="128" y="0"/>
                    </a:cubicBezTo>
                    <a:cubicBezTo>
                      <a:pt x="128" y="161"/>
                      <a:pt x="128" y="161"/>
                      <a:pt x="128" y="161"/>
                    </a:cubicBezTo>
                    <a:cubicBezTo>
                      <a:pt x="99" y="161"/>
                      <a:pt x="99" y="161"/>
                      <a:pt x="99" y="161"/>
                    </a:cubicBezTo>
                    <a:cubicBezTo>
                      <a:pt x="99" y="105"/>
                      <a:pt x="99" y="105"/>
                      <a:pt x="99" y="105"/>
                    </a:cubicBezTo>
                    <a:cubicBezTo>
                      <a:pt x="74" y="105"/>
                      <a:pt x="74" y="105"/>
                      <a:pt x="74" y="105"/>
                    </a:cubicBezTo>
                    <a:cubicBezTo>
                      <a:pt x="72" y="105"/>
                      <a:pt x="70" y="105"/>
                      <a:pt x="68" y="105"/>
                    </a:cubicBezTo>
                    <a:cubicBezTo>
                      <a:pt x="67" y="105"/>
                      <a:pt x="65" y="104"/>
                      <a:pt x="63" y="104"/>
                    </a:cubicBezTo>
                    <a:cubicBezTo>
                      <a:pt x="32" y="161"/>
                      <a:pt x="32" y="161"/>
                      <a:pt x="32" y="161"/>
                    </a:cubicBezTo>
                    <a:cubicBezTo>
                      <a:pt x="0" y="161"/>
                      <a:pt x="0" y="161"/>
                      <a:pt x="0" y="161"/>
                    </a:cubicBezTo>
                    <a:lnTo>
                      <a:pt x="36" y="99"/>
                    </a:lnTo>
                    <a:close/>
                    <a:moveTo>
                      <a:pt x="36" y="53"/>
                    </a:moveTo>
                    <a:cubicBezTo>
                      <a:pt x="36" y="61"/>
                      <a:pt x="39" y="67"/>
                      <a:pt x="45" y="72"/>
                    </a:cubicBezTo>
                    <a:cubicBezTo>
                      <a:pt x="50" y="76"/>
                      <a:pt x="60" y="78"/>
                      <a:pt x="75" y="78"/>
                    </a:cubicBezTo>
                    <a:cubicBezTo>
                      <a:pt x="99" y="78"/>
                      <a:pt x="99" y="78"/>
                      <a:pt x="99" y="78"/>
                    </a:cubicBezTo>
                    <a:cubicBezTo>
                      <a:pt x="99" y="26"/>
                      <a:pt x="99" y="26"/>
                      <a:pt x="99" y="26"/>
                    </a:cubicBezTo>
                    <a:cubicBezTo>
                      <a:pt x="75" y="26"/>
                      <a:pt x="75" y="26"/>
                      <a:pt x="75" y="26"/>
                    </a:cubicBezTo>
                    <a:cubicBezTo>
                      <a:pt x="60" y="26"/>
                      <a:pt x="50" y="28"/>
                      <a:pt x="44" y="33"/>
                    </a:cubicBezTo>
                    <a:cubicBezTo>
                      <a:pt x="39" y="37"/>
                      <a:pt x="36" y="44"/>
                      <a:pt x="36" y="5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Титульный слайд">
  <p:cSld name="6_Титульный слайд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862617" y="4677929"/>
            <a:ext cx="1847833" cy="1847833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15"/>
          <p:cNvSpPr txBox="1"/>
          <p:nvPr>
            <p:ph type="ctrTitle"/>
          </p:nvPr>
        </p:nvSpPr>
        <p:spPr>
          <a:xfrm>
            <a:off x="122869" y="2331786"/>
            <a:ext cx="10324462" cy="327005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Quattrocento Sans"/>
              <a:buNone/>
              <a:defRPr b="0" i="0" sz="6000" u="none" cap="none" strike="noStrike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70" name="Google Shape;170;p15"/>
          <p:cNvSpPr txBox="1"/>
          <p:nvPr>
            <p:ph idx="1" type="subTitle"/>
          </p:nvPr>
        </p:nvSpPr>
        <p:spPr>
          <a:xfrm>
            <a:off x="174205" y="6006362"/>
            <a:ext cx="6426926" cy="51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lvl="2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lvl="3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  <p:sp>
        <p:nvSpPr>
          <p:cNvPr id="171" name="Google Shape;171;p15"/>
          <p:cNvSpPr txBox="1"/>
          <p:nvPr>
            <p:ph idx="2" type="body"/>
          </p:nvPr>
        </p:nvSpPr>
        <p:spPr>
          <a:xfrm>
            <a:off x="10077189" y="5469785"/>
            <a:ext cx="1418687" cy="496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accen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  <p:pic>
        <p:nvPicPr>
          <p:cNvPr id="172" name="Google Shape;172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884454" y="454543"/>
            <a:ext cx="947515" cy="49637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3" name="Google Shape;173;p15"/>
          <p:cNvGrpSpPr/>
          <p:nvPr/>
        </p:nvGrpSpPr>
        <p:grpSpPr>
          <a:xfrm>
            <a:off x="247650" y="277337"/>
            <a:ext cx="5033536" cy="1130532"/>
            <a:chOff x="704850" y="-1594057"/>
            <a:chExt cx="4203603" cy="944129"/>
          </a:xfrm>
        </p:grpSpPr>
        <p:sp>
          <p:nvSpPr>
            <p:cNvPr id="174" name="Google Shape;174;p15"/>
            <p:cNvSpPr/>
            <p:nvPr/>
          </p:nvSpPr>
          <p:spPr>
            <a:xfrm>
              <a:off x="3852763" y="-1219813"/>
              <a:ext cx="302046" cy="222483"/>
            </a:xfrm>
            <a:custGeom>
              <a:rect b="b" l="l" r="r" t="t"/>
              <a:pathLst>
                <a:path extrusionOk="0" h="302" w="410">
                  <a:moveTo>
                    <a:pt x="146" y="0"/>
                  </a:moveTo>
                  <a:lnTo>
                    <a:pt x="0" y="0"/>
                  </a:lnTo>
                  <a:lnTo>
                    <a:pt x="263" y="302"/>
                  </a:lnTo>
                  <a:lnTo>
                    <a:pt x="410" y="302"/>
                  </a:lnTo>
                  <a:lnTo>
                    <a:pt x="14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75" name="Google Shape;175;p15"/>
            <p:cNvSpPr/>
            <p:nvPr/>
          </p:nvSpPr>
          <p:spPr>
            <a:xfrm>
              <a:off x="1450389" y="-1417986"/>
              <a:ext cx="655662" cy="440546"/>
            </a:xfrm>
            <a:custGeom>
              <a:rect b="b" l="l" r="r" t="t"/>
              <a:pathLst>
                <a:path extrusionOk="0" h="565" w="841">
                  <a:moveTo>
                    <a:pt x="673" y="153"/>
                  </a:moveTo>
                  <a:cubicBezTo>
                    <a:pt x="729" y="112"/>
                    <a:pt x="752" y="59"/>
                    <a:pt x="748" y="0"/>
                  </a:cubicBezTo>
                  <a:cubicBezTo>
                    <a:pt x="642" y="0"/>
                    <a:pt x="642" y="0"/>
                    <a:pt x="642" y="0"/>
                  </a:cubicBezTo>
                  <a:cubicBezTo>
                    <a:pt x="648" y="25"/>
                    <a:pt x="643" y="51"/>
                    <a:pt x="622" y="73"/>
                  </a:cubicBezTo>
                  <a:cubicBezTo>
                    <a:pt x="598" y="97"/>
                    <a:pt x="559" y="113"/>
                    <a:pt x="524" y="117"/>
                  </a:cubicBezTo>
                  <a:cubicBezTo>
                    <a:pt x="467" y="126"/>
                    <a:pt x="249" y="123"/>
                    <a:pt x="197" y="123"/>
                  </a:cubicBezTo>
                  <a:cubicBezTo>
                    <a:pt x="197" y="213"/>
                    <a:pt x="197" y="213"/>
                    <a:pt x="197" y="213"/>
                  </a:cubicBezTo>
                  <a:cubicBezTo>
                    <a:pt x="298" y="213"/>
                    <a:pt x="396" y="213"/>
                    <a:pt x="494" y="213"/>
                  </a:cubicBezTo>
                  <a:cubicBezTo>
                    <a:pt x="661" y="214"/>
                    <a:pt x="684" y="272"/>
                    <a:pt x="681" y="337"/>
                  </a:cubicBezTo>
                  <a:cubicBezTo>
                    <a:pt x="679" y="400"/>
                    <a:pt x="639" y="434"/>
                    <a:pt x="585" y="449"/>
                  </a:cubicBezTo>
                  <a:cubicBezTo>
                    <a:pt x="462" y="480"/>
                    <a:pt x="360" y="486"/>
                    <a:pt x="213" y="445"/>
                  </a:cubicBezTo>
                  <a:cubicBezTo>
                    <a:pt x="117" y="408"/>
                    <a:pt x="102" y="323"/>
                    <a:pt x="102" y="323"/>
                  </a:cubicBezTo>
                  <a:cubicBezTo>
                    <a:pt x="6" y="324"/>
                    <a:pt x="6" y="324"/>
                    <a:pt x="6" y="324"/>
                  </a:cubicBezTo>
                  <a:cubicBezTo>
                    <a:pt x="0" y="421"/>
                    <a:pt x="88" y="516"/>
                    <a:pt x="195" y="542"/>
                  </a:cubicBezTo>
                  <a:cubicBezTo>
                    <a:pt x="288" y="565"/>
                    <a:pt x="344" y="565"/>
                    <a:pt x="440" y="565"/>
                  </a:cubicBezTo>
                  <a:cubicBezTo>
                    <a:pt x="527" y="565"/>
                    <a:pt x="617" y="551"/>
                    <a:pt x="693" y="506"/>
                  </a:cubicBezTo>
                  <a:cubicBezTo>
                    <a:pt x="811" y="436"/>
                    <a:pt x="841" y="219"/>
                    <a:pt x="673" y="15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76" name="Google Shape;176;p15"/>
            <p:cNvSpPr/>
            <p:nvPr/>
          </p:nvSpPr>
          <p:spPr>
            <a:xfrm>
              <a:off x="2793391" y="-1542488"/>
              <a:ext cx="632824" cy="588623"/>
            </a:xfrm>
            <a:custGeom>
              <a:rect b="b" l="l" r="r" t="t"/>
              <a:pathLst>
                <a:path extrusionOk="0" h="754" w="811">
                  <a:moveTo>
                    <a:pt x="424" y="488"/>
                  </a:moveTo>
                  <a:cubicBezTo>
                    <a:pt x="113" y="0"/>
                    <a:pt x="113" y="0"/>
                    <a:pt x="11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6" y="449"/>
                    <a:pt x="286" y="449"/>
                    <a:pt x="286" y="449"/>
                  </a:cubicBezTo>
                  <a:cubicBezTo>
                    <a:pt x="306" y="481"/>
                    <a:pt x="341" y="500"/>
                    <a:pt x="378" y="500"/>
                  </a:cubicBezTo>
                  <a:cubicBezTo>
                    <a:pt x="417" y="500"/>
                    <a:pt x="417" y="500"/>
                    <a:pt x="417" y="500"/>
                  </a:cubicBezTo>
                  <a:cubicBezTo>
                    <a:pt x="392" y="543"/>
                    <a:pt x="392" y="543"/>
                    <a:pt x="392" y="543"/>
                  </a:cubicBezTo>
                  <a:cubicBezTo>
                    <a:pt x="392" y="543"/>
                    <a:pt x="392" y="543"/>
                    <a:pt x="392" y="543"/>
                  </a:cubicBezTo>
                  <a:cubicBezTo>
                    <a:pt x="356" y="605"/>
                    <a:pt x="306" y="636"/>
                    <a:pt x="249" y="634"/>
                  </a:cubicBezTo>
                  <a:cubicBezTo>
                    <a:pt x="140" y="628"/>
                    <a:pt x="131" y="552"/>
                    <a:pt x="127" y="473"/>
                  </a:cubicBezTo>
                  <a:cubicBezTo>
                    <a:pt x="127" y="262"/>
                    <a:pt x="127" y="262"/>
                    <a:pt x="127" y="262"/>
                  </a:cubicBezTo>
                  <a:cubicBezTo>
                    <a:pt x="30" y="262"/>
                    <a:pt x="30" y="262"/>
                    <a:pt x="30" y="262"/>
                  </a:cubicBezTo>
                  <a:cubicBezTo>
                    <a:pt x="30" y="473"/>
                    <a:pt x="30" y="473"/>
                    <a:pt x="30" y="473"/>
                  </a:cubicBezTo>
                  <a:cubicBezTo>
                    <a:pt x="30" y="473"/>
                    <a:pt x="30" y="473"/>
                    <a:pt x="30" y="473"/>
                  </a:cubicBezTo>
                  <a:cubicBezTo>
                    <a:pt x="29" y="595"/>
                    <a:pt x="67" y="675"/>
                    <a:pt x="154" y="707"/>
                  </a:cubicBezTo>
                  <a:cubicBezTo>
                    <a:pt x="218" y="731"/>
                    <a:pt x="357" y="754"/>
                    <a:pt x="456" y="615"/>
                  </a:cubicBezTo>
                  <a:cubicBezTo>
                    <a:pt x="497" y="557"/>
                    <a:pt x="811" y="0"/>
                    <a:pt x="811" y="0"/>
                  </a:cubicBezTo>
                  <a:cubicBezTo>
                    <a:pt x="698" y="0"/>
                    <a:pt x="698" y="0"/>
                    <a:pt x="698" y="0"/>
                  </a:cubicBezTo>
                  <a:lnTo>
                    <a:pt x="424" y="48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77" name="Google Shape;177;p15"/>
            <p:cNvSpPr/>
            <p:nvPr/>
          </p:nvSpPr>
          <p:spPr>
            <a:xfrm>
              <a:off x="704850" y="-1542488"/>
              <a:ext cx="728595" cy="544421"/>
            </a:xfrm>
            <a:custGeom>
              <a:rect b="b" l="l" r="r" t="t"/>
              <a:pathLst>
                <a:path extrusionOk="0" h="698" w="934">
                  <a:moveTo>
                    <a:pt x="467" y="0"/>
                  </a:moveTo>
                  <a:cubicBezTo>
                    <a:pt x="675" y="410"/>
                    <a:pt x="675" y="410"/>
                    <a:pt x="675" y="410"/>
                  </a:cubicBezTo>
                  <a:cubicBezTo>
                    <a:pt x="259" y="410"/>
                    <a:pt x="259" y="410"/>
                    <a:pt x="259" y="410"/>
                  </a:cubicBezTo>
                  <a:cubicBezTo>
                    <a:pt x="467" y="0"/>
                    <a:pt x="467" y="0"/>
                    <a:pt x="467" y="0"/>
                  </a:cubicBezTo>
                  <a:cubicBezTo>
                    <a:pt x="354" y="0"/>
                    <a:pt x="354" y="0"/>
                    <a:pt x="354" y="0"/>
                  </a:cubicBezTo>
                  <a:cubicBezTo>
                    <a:pt x="0" y="698"/>
                    <a:pt x="0" y="698"/>
                    <a:pt x="0" y="698"/>
                  </a:cubicBezTo>
                  <a:cubicBezTo>
                    <a:pt x="46" y="698"/>
                    <a:pt x="46" y="698"/>
                    <a:pt x="46" y="698"/>
                  </a:cubicBezTo>
                  <a:cubicBezTo>
                    <a:pt x="87" y="698"/>
                    <a:pt x="124" y="675"/>
                    <a:pt x="143" y="639"/>
                  </a:cubicBezTo>
                  <a:cubicBezTo>
                    <a:pt x="187" y="551"/>
                    <a:pt x="187" y="551"/>
                    <a:pt x="187" y="551"/>
                  </a:cubicBezTo>
                  <a:cubicBezTo>
                    <a:pt x="200" y="527"/>
                    <a:pt x="224" y="512"/>
                    <a:pt x="251" y="512"/>
                  </a:cubicBezTo>
                  <a:cubicBezTo>
                    <a:pt x="683" y="512"/>
                    <a:pt x="683" y="512"/>
                    <a:pt x="683" y="512"/>
                  </a:cubicBezTo>
                  <a:cubicBezTo>
                    <a:pt x="710" y="512"/>
                    <a:pt x="735" y="527"/>
                    <a:pt x="747" y="551"/>
                  </a:cubicBezTo>
                  <a:cubicBezTo>
                    <a:pt x="791" y="639"/>
                    <a:pt x="791" y="639"/>
                    <a:pt x="791" y="639"/>
                  </a:cubicBezTo>
                  <a:cubicBezTo>
                    <a:pt x="810" y="675"/>
                    <a:pt x="847" y="698"/>
                    <a:pt x="888" y="698"/>
                  </a:cubicBezTo>
                  <a:cubicBezTo>
                    <a:pt x="934" y="698"/>
                    <a:pt x="934" y="698"/>
                    <a:pt x="934" y="698"/>
                  </a:cubicBezTo>
                  <a:cubicBezTo>
                    <a:pt x="580" y="0"/>
                    <a:pt x="580" y="0"/>
                    <a:pt x="580" y="0"/>
                  </a:cubicBezTo>
                  <a:lnTo>
                    <a:pt x="46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78" name="Google Shape;178;p15"/>
            <p:cNvSpPr/>
            <p:nvPr/>
          </p:nvSpPr>
          <p:spPr>
            <a:xfrm>
              <a:off x="4179121" y="-1542488"/>
              <a:ext cx="729332" cy="544421"/>
            </a:xfrm>
            <a:custGeom>
              <a:rect b="b" l="l" r="r" t="t"/>
              <a:pathLst>
                <a:path extrusionOk="0" h="698" w="935">
                  <a:moveTo>
                    <a:pt x="467" y="0"/>
                  </a:moveTo>
                  <a:cubicBezTo>
                    <a:pt x="676" y="410"/>
                    <a:pt x="676" y="410"/>
                    <a:pt x="676" y="410"/>
                  </a:cubicBezTo>
                  <a:cubicBezTo>
                    <a:pt x="259" y="410"/>
                    <a:pt x="259" y="410"/>
                    <a:pt x="259" y="410"/>
                  </a:cubicBezTo>
                  <a:cubicBezTo>
                    <a:pt x="467" y="0"/>
                    <a:pt x="467" y="0"/>
                    <a:pt x="467" y="0"/>
                  </a:cubicBezTo>
                  <a:cubicBezTo>
                    <a:pt x="398" y="0"/>
                    <a:pt x="335" y="39"/>
                    <a:pt x="304" y="101"/>
                  </a:cubicBezTo>
                  <a:cubicBezTo>
                    <a:pt x="0" y="698"/>
                    <a:pt x="0" y="698"/>
                    <a:pt x="0" y="698"/>
                  </a:cubicBezTo>
                  <a:cubicBezTo>
                    <a:pt x="113" y="698"/>
                    <a:pt x="113" y="698"/>
                    <a:pt x="113" y="698"/>
                  </a:cubicBezTo>
                  <a:cubicBezTo>
                    <a:pt x="208" y="512"/>
                    <a:pt x="208" y="512"/>
                    <a:pt x="208" y="512"/>
                  </a:cubicBezTo>
                  <a:cubicBezTo>
                    <a:pt x="727" y="512"/>
                    <a:pt x="727" y="512"/>
                    <a:pt x="727" y="512"/>
                  </a:cubicBezTo>
                  <a:cubicBezTo>
                    <a:pt x="822" y="698"/>
                    <a:pt x="822" y="698"/>
                    <a:pt x="822" y="698"/>
                  </a:cubicBezTo>
                  <a:cubicBezTo>
                    <a:pt x="935" y="698"/>
                    <a:pt x="935" y="698"/>
                    <a:pt x="935" y="698"/>
                  </a:cubicBezTo>
                  <a:cubicBezTo>
                    <a:pt x="631" y="101"/>
                    <a:pt x="631" y="101"/>
                    <a:pt x="631" y="101"/>
                  </a:cubicBezTo>
                  <a:cubicBezTo>
                    <a:pt x="600" y="39"/>
                    <a:pt x="537" y="0"/>
                    <a:pt x="4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79" name="Google Shape;179;p15"/>
            <p:cNvSpPr/>
            <p:nvPr/>
          </p:nvSpPr>
          <p:spPr>
            <a:xfrm>
              <a:off x="3488098" y="-1542488"/>
              <a:ext cx="608513" cy="545157"/>
            </a:xfrm>
            <a:custGeom>
              <a:rect b="b" l="l" r="r" t="t"/>
              <a:pathLst>
                <a:path extrusionOk="0" h="699" w="780">
                  <a:moveTo>
                    <a:pt x="548" y="298"/>
                  </a:moveTo>
                  <a:cubicBezTo>
                    <a:pt x="780" y="0"/>
                    <a:pt x="780" y="0"/>
                    <a:pt x="780" y="0"/>
                  </a:cubicBezTo>
                  <a:cubicBezTo>
                    <a:pt x="657" y="0"/>
                    <a:pt x="657" y="0"/>
                    <a:pt x="657" y="0"/>
                  </a:cubicBezTo>
                  <a:cubicBezTo>
                    <a:pt x="501" y="201"/>
                    <a:pt x="501" y="201"/>
                    <a:pt x="501" y="201"/>
                  </a:cubicBezTo>
                  <a:cubicBezTo>
                    <a:pt x="451" y="265"/>
                    <a:pt x="375" y="302"/>
                    <a:pt x="295" y="302"/>
                  </a:cubicBezTo>
                  <a:cubicBezTo>
                    <a:pt x="95" y="302"/>
                    <a:pt x="95" y="302"/>
                    <a:pt x="95" y="302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99"/>
                    <a:pt x="0" y="699"/>
                    <a:pt x="0" y="699"/>
                  </a:cubicBezTo>
                  <a:cubicBezTo>
                    <a:pt x="94" y="699"/>
                    <a:pt x="94" y="699"/>
                    <a:pt x="94" y="699"/>
                  </a:cubicBezTo>
                  <a:cubicBezTo>
                    <a:pt x="95" y="399"/>
                    <a:pt x="95" y="399"/>
                    <a:pt x="95" y="399"/>
                  </a:cubicBezTo>
                  <a:cubicBezTo>
                    <a:pt x="342" y="399"/>
                    <a:pt x="342" y="399"/>
                    <a:pt x="342" y="399"/>
                  </a:cubicBezTo>
                  <a:cubicBezTo>
                    <a:pt x="423" y="399"/>
                    <a:pt x="499" y="362"/>
                    <a:pt x="548" y="29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80" name="Google Shape;180;p15"/>
            <p:cNvSpPr/>
            <p:nvPr/>
          </p:nvSpPr>
          <p:spPr>
            <a:xfrm>
              <a:off x="2154673" y="-1542488"/>
              <a:ext cx="576098" cy="545157"/>
            </a:xfrm>
            <a:custGeom>
              <a:rect b="b" l="l" r="r" t="t"/>
              <a:pathLst>
                <a:path extrusionOk="0" h="699" w="739">
                  <a:moveTo>
                    <a:pt x="520" y="276"/>
                  </a:moveTo>
                  <a:cubicBezTo>
                    <a:pt x="482" y="274"/>
                    <a:pt x="104" y="275"/>
                    <a:pt x="104" y="275"/>
                  </a:cubicBezTo>
                  <a:cubicBezTo>
                    <a:pt x="104" y="87"/>
                    <a:pt x="104" y="87"/>
                    <a:pt x="104" y="87"/>
                  </a:cubicBezTo>
                  <a:cubicBezTo>
                    <a:pt x="676" y="87"/>
                    <a:pt x="676" y="87"/>
                    <a:pt x="676" y="87"/>
                  </a:cubicBezTo>
                  <a:cubicBezTo>
                    <a:pt x="676" y="0"/>
                    <a:pt x="676" y="0"/>
                    <a:pt x="676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10"/>
                    <a:pt x="0" y="610"/>
                    <a:pt x="0" y="610"/>
                  </a:cubicBezTo>
                  <a:cubicBezTo>
                    <a:pt x="58" y="610"/>
                    <a:pt x="104" y="564"/>
                    <a:pt x="104" y="507"/>
                  </a:cubicBezTo>
                  <a:cubicBezTo>
                    <a:pt x="104" y="368"/>
                    <a:pt x="104" y="368"/>
                    <a:pt x="104" y="368"/>
                  </a:cubicBezTo>
                  <a:cubicBezTo>
                    <a:pt x="104" y="368"/>
                    <a:pt x="389" y="367"/>
                    <a:pt x="528" y="370"/>
                  </a:cubicBezTo>
                  <a:cubicBezTo>
                    <a:pt x="597" y="372"/>
                    <a:pt x="626" y="412"/>
                    <a:pt x="626" y="482"/>
                  </a:cubicBezTo>
                  <a:cubicBezTo>
                    <a:pt x="626" y="551"/>
                    <a:pt x="603" y="602"/>
                    <a:pt x="528" y="605"/>
                  </a:cubicBezTo>
                  <a:cubicBezTo>
                    <a:pt x="399" y="611"/>
                    <a:pt x="104" y="610"/>
                    <a:pt x="104" y="610"/>
                  </a:cubicBezTo>
                  <a:cubicBezTo>
                    <a:pt x="104" y="699"/>
                    <a:pt x="104" y="699"/>
                    <a:pt x="104" y="699"/>
                  </a:cubicBezTo>
                  <a:cubicBezTo>
                    <a:pt x="186" y="699"/>
                    <a:pt x="269" y="699"/>
                    <a:pt x="351" y="698"/>
                  </a:cubicBezTo>
                  <a:cubicBezTo>
                    <a:pt x="426" y="697"/>
                    <a:pt x="494" y="695"/>
                    <a:pt x="569" y="691"/>
                  </a:cubicBezTo>
                  <a:cubicBezTo>
                    <a:pt x="668" y="686"/>
                    <a:pt x="739" y="631"/>
                    <a:pt x="739" y="471"/>
                  </a:cubicBezTo>
                  <a:cubicBezTo>
                    <a:pt x="739" y="380"/>
                    <a:pt x="708" y="285"/>
                    <a:pt x="520" y="27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81" name="Google Shape;181;p15"/>
            <p:cNvSpPr/>
            <p:nvPr/>
          </p:nvSpPr>
          <p:spPr>
            <a:xfrm>
              <a:off x="1454809" y="-1594057"/>
              <a:ext cx="496535" cy="236481"/>
            </a:xfrm>
            <a:custGeom>
              <a:rect b="b" l="l" r="r" t="t"/>
              <a:pathLst>
                <a:path extrusionOk="0" h="303" w="636">
                  <a:moveTo>
                    <a:pt x="99" y="273"/>
                  </a:moveTo>
                  <a:cubicBezTo>
                    <a:pt x="167" y="193"/>
                    <a:pt x="323" y="104"/>
                    <a:pt x="462" y="150"/>
                  </a:cubicBezTo>
                  <a:cubicBezTo>
                    <a:pt x="500" y="163"/>
                    <a:pt x="525" y="193"/>
                    <a:pt x="531" y="224"/>
                  </a:cubicBezTo>
                  <a:cubicBezTo>
                    <a:pt x="636" y="224"/>
                    <a:pt x="636" y="224"/>
                    <a:pt x="636" y="224"/>
                  </a:cubicBezTo>
                  <a:cubicBezTo>
                    <a:pt x="635" y="209"/>
                    <a:pt x="632" y="192"/>
                    <a:pt x="627" y="176"/>
                  </a:cubicBezTo>
                  <a:cubicBezTo>
                    <a:pt x="546" y="0"/>
                    <a:pt x="298" y="43"/>
                    <a:pt x="204" y="82"/>
                  </a:cubicBezTo>
                  <a:cubicBezTo>
                    <a:pt x="120" y="116"/>
                    <a:pt x="59" y="165"/>
                    <a:pt x="0" y="246"/>
                  </a:cubicBezTo>
                  <a:cubicBezTo>
                    <a:pt x="25" y="266"/>
                    <a:pt x="48" y="284"/>
                    <a:pt x="72" y="303"/>
                  </a:cubicBezTo>
                  <a:cubicBezTo>
                    <a:pt x="83" y="291"/>
                    <a:pt x="92" y="282"/>
                    <a:pt x="99" y="27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grpSp>
          <p:nvGrpSpPr>
            <p:cNvPr id="182" name="Google Shape;182;p15"/>
            <p:cNvGrpSpPr/>
            <p:nvPr/>
          </p:nvGrpSpPr>
          <p:grpSpPr>
            <a:xfrm>
              <a:off x="704850" y="-827473"/>
              <a:ext cx="2037708" cy="177545"/>
              <a:chOff x="704850" y="-751273"/>
              <a:chExt cx="2037708" cy="177545"/>
            </a:xfrm>
          </p:grpSpPr>
          <p:sp>
            <p:nvSpPr>
              <p:cNvPr id="183" name="Google Shape;183;p15"/>
              <p:cNvSpPr/>
              <p:nvPr/>
            </p:nvSpPr>
            <p:spPr>
              <a:xfrm>
                <a:off x="704850" y="-749063"/>
                <a:ext cx="102401" cy="125976"/>
              </a:xfrm>
              <a:custGeom>
                <a:rect b="b" l="l" r="r" t="t"/>
                <a:pathLst>
                  <a:path extrusionOk="0" h="171" w="139">
                    <a:moveTo>
                      <a:pt x="0" y="0"/>
                    </a:moveTo>
                    <a:lnTo>
                      <a:pt x="139" y="0"/>
                    </a:lnTo>
                    <a:lnTo>
                      <a:pt x="139" y="171"/>
                    </a:lnTo>
                    <a:lnTo>
                      <a:pt x="108" y="171"/>
                    </a:lnTo>
                    <a:lnTo>
                      <a:pt x="108" y="28"/>
                    </a:lnTo>
                    <a:lnTo>
                      <a:pt x="31" y="28"/>
                    </a:lnTo>
                    <a:lnTo>
                      <a:pt x="31" y="171"/>
                    </a:lnTo>
                    <a:lnTo>
                      <a:pt x="0" y="17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84" name="Google Shape;184;p15"/>
              <p:cNvSpPr/>
              <p:nvPr/>
            </p:nvSpPr>
            <p:spPr>
              <a:xfrm>
                <a:off x="845559" y="-751273"/>
                <a:ext cx="111978" cy="177545"/>
              </a:xfrm>
              <a:custGeom>
                <a:rect b="b" l="l" r="r" t="t"/>
                <a:pathLst>
                  <a:path extrusionOk="0" h="228" w="144">
                    <a:moveTo>
                      <a:pt x="0" y="3"/>
                    </a:moveTo>
                    <a:cubicBezTo>
                      <a:pt x="22" y="3"/>
                      <a:pt x="22" y="3"/>
                      <a:pt x="22" y="3"/>
                    </a:cubicBezTo>
                    <a:cubicBezTo>
                      <a:pt x="25" y="25"/>
                      <a:pt x="25" y="25"/>
                      <a:pt x="25" y="25"/>
                    </a:cubicBezTo>
                    <a:cubicBezTo>
                      <a:pt x="26" y="25"/>
                      <a:pt x="26" y="25"/>
                      <a:pt x="26" y="25"/>
                    </a:cubicBezTo>
                    <a:cubicBezTo>
                      <a:pt x="33" y="16"/>
                      <a:pt x="41" y="10"/>
                      <a:pt x="50" y="6"/>
                    </a:cubicBezTo>
                    <a:cubicBezTo>
                      <a:pt x="58" y="2"/>
                      <a:pt x="68" y="0"/>
                      <a:pt x="79" y="0"/>
                    </a:cubicBezTo>
                    <a:cubicBezTo>
                      <a:pt x="89" y="0"/>
                      <a:pt x="98" y="2"/>
                      <a:pt x="106" y="5"/>
                    </a:cubicBezTo>
                    <a:cubicBezTo>
                      <a:pt x="114" y="9"/>
                      <a:pt x="121" y="13"/>
                      <a:pt x="126" y="20"/>
                    </a:cubicBezTo>
                    <a:cubicBezTo>
                      <a:pt x="132" y="27"/>
                      <a:pt x="137" y="35"/>
                      <a:pt x="140" y="44"/>
                    </a:cubicBezTo>
                    <a:cubicBezTo>
                      <a:pt x="143" y="54"/>
                      <a:pt x="144" y="66"/>
                      <a:pt x="144" y="79"/>
                    </a:cubicBezTo>
                    <a:cubicBezTo>
                      <a:pt x="144" y="88"/>
                      <a:pt x="144" y="88"/>
                      <a:pt x="144" y="88"/>
                    </a:cubicBezTo>
                    <a:cubicBezTo>
                      <a:pt x="144" y="101"/>
                      <a:pt x="143" y="112"/>
                      <a:pt x="139" y="122"/>
                    </a:cubicBezTo>
                    <a:cubicBezTo>
                      <a:pt x="136" y="131"/>
                      <a:pt x="132" y="140"/>
                      <a:pt x="126" y="146"/>
                    </a:cubicBezTo>
                    <a:cubicBezTo>
                      <a:pt x="120" y="153"/>
                      <a:pt x="113" y="158"/>
                      <a:pt x="105" y="161"/>
                    </a:cubicBezTo>
                    <a:cubicBezTo>
                      <a:pt x="97" y="164"/>
                      <a:pt x="89" y="166"/>
                      <a:pt x="79" y="166"/>
                    </a:cubicBezTo>
                    <a:cubicBezTo>
                      <a:pt x="68" y="166"/>
                      <a:pt x="59" y="164"/>
                      <a:pt x="51" y="161"/>
                    </a:cubicBezTo>
                    <a:cubicBezTo>
                      <a:pt x="43" y="158"/>
                      <a:pt x="36" y="152"/>
                      <a:pt x="29" y="144"/>
                    </a:cubicBezTo>
                    <a:cubicBezTo>
                      <a:pt x="29" y="144"/>
                      <a:pt x="29" y="144"/>
                      <a:pt x="29" y="144"/>
                    </a:cubicBezTo>
                    <a:cubicBezTo>
                      <a:pt x="29" y="228"/>
                      <a:pt x="29" y="228"/>
                      <a:pt x="29" y="228"/>
                    </a:cubicBezTo>
                    <a:cubicBezTo>
                      <a:pt x="0" y="228"/>
                      <a:pt x="0" y="228"/>
                      <a:pt x="0" y="228"/>
                    </a:cubicBezTo>
                    <a:lnTo>
                      <a:pt x="0" y="3"/>
                    </a:lnTo>
                    <a:close/>
                    <a:moveTo>
                      <a:pt x="71" y="140"/>
                    </a:moveTo>
                    <a:cubicBezTo>
                      <a:pt x="84" y="140"/>
                      <a:pt x="95" y="136"/>
                      <a:pt x="103" y="127"/>
                    </a:cubicBezTo>
                    <a:cubicBezTo>
                      <a:pt x="110" y="119"/>
                      <a:pt x="114" y="105"/>
                      <a:pt x="114" y="88"/>
                    </a:cubicBezTo>
                    <a:cubicBezTo>
                      <a:pt x="114" y="79"/>
                      <a:pt x="114" y="79"/>
                      <a:pt x="114" y="79"/>
                    </a:cubicBezTo>
                    <a:cubicBezTo>
                      <a:pt x="114" y="61"/>
                      <a:pt x="110" y="48"/>
                      <a:pt x="102" y="40"/>
                    </a:cubicBezTo>
                    <a:cubicBezTo>
                      <a:pt x="95" y="31"/>
                      <a:pt x="84" y="27"/>
                      <a:pt x="71" y="27"/>
                    </a:cubicBezTo>
                    <a:cubicBezTo>
                      <a:pt x="58" y="27"/>
                      <a:pt x="48" y="31"/>
                      <a:pt x="40" y="39"/>
                    </a:cubicBezTo>
                    <a:cubicBezTo>
                      <a:pt x="32" y="48"/>
                      <a:pt x="29" y="61"/>
                      <a:pt x="29" y="79"/>
                    </a:cubicBezTo>
                    <a:cubicBezTo>
                      <a:pt x="29" y="88"/>
                      <a:pt x="29" y="88"/>
                      <a:pt x="29" y="88"/>
                    </a:cubicBezTo>
                    <a:cubicBezTo>
                      <a:pt x="29" y="105"/>
                      <a:pt x="32" y="118"/>
                      <a:pt x="40" y="127"/>
                    </a:cubicBezTo>
                    <a:cubicBezTo>
                      <a:pt x="48" y="135"/>
                      <a:pt x="58" y="140"/>
                      <a:pt x="71" y="14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85" name="Google Shape;185;p15"/>
              <p:cNvSpPr/>
              <p:nvPr/>
            </p:nvSpPr>
            <p:spPr>
              <a:xfrm>
                <a:off x="980375" y="-751273"/>
                <a:ext cx="112715" cy="129659"/>
              </a:xfrm>
              <a:custGeom>
                <a:rect b="b" l="l" r="r" t="t"/>
                <a:pathLst>
                  <a:path extrusionOk="0" h="166" w="145">
                    <a:moveTo>
                      <a:pt x="74" y="166"/>
                    </a:moveTo>
                    <a:cubicBezTo>
                      <a:pt x="63" y="166"/>
                      <a:pt x="53" y="164"/>
                      <a:pt x="43" y="161"/>
                    </a:cubicBezTo>
                    <a:cubicBezTo>
                      <a:pt x="34" y="157"/>
                      <a:pt x="27" y="152"/>
                      <a:pt x="20" y="145"/>
                    </a:cubicBezTo>
                    <a:cubicBezTo>
                      <a:pt x="14" y="139"/>
                      <a:pt x="9" y="130"/>
                      <a:pt x="5" y="121"/>
                    </a:cubicBezTo>
                    <a:cubicBezTo>
                      <a:pt x="2" y="111"/>
                      <a:pt x="0" y="100"/>
                      <a:pt x="0" y="88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66"/>
                      <a:pt x="2" y="55"/>
                      <a:pt x="5" y="45"/>
                    </a:cubicBezTo>
                    <a:cubicBezTo>
                      <a:pt x="9" y="36"/>
                      <a:pt x="14" y="27"/>
                      <a:pt x="20" y="21"/>
                    </a:cubicBezTo>
                    <a:cubicBezTo>
                      <a:pt x="26" y="14"/>
                      <a:pt x="34" y="9"/>
                      <a:pt x="43" y="6"/>
                    </a:cubicBezTo>
                    <a:cubicBezTo>
                      <a:pt x="52" y="2"/>
                      <a:pt x="62" y="0"/>
                      <a:pt x="73" y="0"/>
                    </a:cubicBezTo>
                    <a:cubicBezTo>
                      <a:pt x="83" y="0"/>
                      <a:pt x="93" y="2"/>
                      <a:pt x="102" y="6"/>
                    </a:cubicBezTo>
                    <a:cubicBezTo>
                      <a:pt x="111" y="9"/>
                      <a:pt x="119" y="14"/>
                      <a:pt x="125" y="21"/>
                    </a:cubicBezTo>
                    <a:cubicBezTo>
                      <a:pt x="131" y="28"/>
                      <a:pt x="136" y="36"/>
                      <a:pt x="140" y="46"/>
                    </a:cubicBezTo>
                    <a:cubicBezTo>
                      <a:pt x="143" y="56"/>
                      <a:pt x="145" y="68"/>
                      <a:pt x="145" y="81"/>
                    </a:cubicBezTo>
                    <a:cubicBezTo>
                      <a:pt x="145" y="92"/>
                      <a:pt x="145" y="92"/>
                      <a:pt x="145" y="92"/>
                    </a:cubicBezTo>
                    <a:cubicBezTo>
                      <a:pt x="30" y="92"/>
                      <a:pt x="30" y="92"/>
                      <a:pt x="30" y="92"/>
                    </a:cubicBezTo>
                    <a:cubicBezTo>
                      <a:pt x="31" y="107"/>
                      <a:pt x="35" y="119"/>
                      <a:pt x="42" y="127"/>
                    </a:cubicBezTo>
                    <a:cubicBezTo>
                      <a:pt x="50" y="136"/>
                      <a:pt x="60" y="140"/>
                      <a:pt x="73" y="140"/>
                    </a:cubicBezTo>
                    <a:cubicBezTo>
                      <a:pt x="83" y="140"/>
                      <a:pt x="91" y="138"/>
                      <a:pt x="98" y="134"/>
                    </a:cubicBezTo>
                    <a:cubicBezTo>
                      <a:pt x="105" y="130"/>
                      <a:pt x="110" y="124"/>
                      <a:pt x="113" y="115"/>
                    </a:cubicBezTo>
                    <a:cubicBezTo>
                      <a:pt x="143" y="115"/>
                      <a:pt x="143" y="115"/>
                      <a:pt x="143" y="115"/>
                    </a:cubicBezTo>
                    <a:cubicBezTo>
                      <a:pt x="139" y="132"/>
                      <a:pt x="132" y="145"/>
                      <a:pt x="120" y="153"/>
                    </a:cubicBezTo>
                    <a:cubicBezTo>
                      <a:pt x="108" y="162"/>
                      <a:pt x="93" y="166"/>
                      <a:pt x="74" y="166"/>
                    </a:cubicBezTo>
                    <a:close/>
                    <a:moveTo>
                      <a:pt x="73" y="27"/>
                    </a:moveTo>
                    <a:cubicBezTo>
                      <a:pt x="60" y="27"/>
                      <a:pt x="51" y="30"/>
                      <a:pt x="44" y="37"/>
                    </a:cubicBezTo>
                    <a:cubicBezTo>
                      <a:pt x="37" y="44"/>
                      <a:pt x="32" y="55"/>
                      <a:pt x="31" y="68"/>
                    </a:cubicBezTo>
                    <a:cubicBezTo>
                      <a:pt x="115" y="68"/>
                      <a:pt x="115" y="68"/>
                      <a:pt x="115" y="68"/>
                    </a:cubicBezTo>
                    <a:cubicBezTo>
                      <a:pt x="112" y="40"/>
                      <a:pt x="98" y="27"/>
                      <a:pt x="73" y="2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86" name="Google Shape;186;p15"/>
              <p:cNvSpPr/>
              <p:nvPr/>
            </p:nvSpPr>
            <p:spPr>
              <a:xfrm>
                <a:off x="1105614" y="-749063"/>
                <a:ext cx="131869" cy="157654"/>
              </a:xfrm>
              <a:custGeom>
                <a:rect b="b" l="l" r="r" t="t"/>
                <a:pathLst>
                  <a:path extrusionOk="0" h="202" w="169">
                    <a:moveTo>
                      <a:pt x="0" y="134"/>
                    </a:moveTo>
                    <a:cubicBezTo>
                      <a:pt x="16" y="134"/>
                      <a:pt x="16" y="134"/>
                      <a:pt x="16" y="134"/>
                    </a:cubicBezTo>
                    <a:cubicBezTo>
                      <a:pt x="19" y="129"/>
                      <a:pt x="22" y="124"/>
                      <a:pt x="25" y="119"/>
                    </a:cubicBezTo>
                    <a:cubicBezTo>
                      <a:pt x="27" y="114"/>
                      <a:pt x="29" y="108"/>
                      <a:pt x="30" y="102"/>
                    </a:cubicBezTo>
                    <a:cubicBezTo>
                      <a:pt x="31" y="95"/>
                      <a:pt x="32" y="87"/>
                      <a:pt x="33" y="79"/>
                    </a:cubicBezTo>
                    <a:cubicBezTo>
                      <a:pt x="33" y="70"/>
                      <a:pt x="34" y="60"/>
                      <a:pt x="34" y="48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149" y="0"/>
                      <a:pt x="149" y="0"/>
                      <a:pt x="149" y="0"/>
                    </a:cubicBezTo>
                    <a:cubicBezTo>
                      <a:pt x="149" y="134"/>
                      <a:pt x="149" y="134"/>
                      <a:pt x="149" y="134"/>
                    </a:cubicBezTo>
                    <a:cubicBezTo>
                      <a:pt x="169" y="134"/>
                      <a:pt x="169" y="134"/>
                      <a:pt x="169" y="134"/>
                    </a:cubicBezTo>
                    <a:cubicBezTo>
                      <a:pt x="169" y="202"/>
                      <a:pt x="169" y="202"/>
                      <a:pt x="169" y="202"/>
                    </a:cubicBezTo>
                    <a:cubicBezTo>
                      <a:pt x="141" y="202"/>
                      <a:pt x="141" y="202"/>
                      <a:pt x="141" y="202"/>
                    </a:cubicBezTo>
                    <a:cubicBezTo>
                      <a:pt x="141" y="161"/>
                      <a:pt x="141" y="161"/>
                      <a:pt x="141" y="161"/>
                    </a:cubicBezTo>
                    <a:cubicBezTo>
                      <a:pt x="28" y="161"/>
                      <a:pt x="28" y="161"/>
                      <a:pt x="28" y="161"/>
                    </a:cubicBezTo>
                    <a:cubicBezTo>
                      <a:pt x="28" y="202"/>
                      <a:pt x="28" y="202"/>
                      <a:pt x="28" y="202"/>
                    </a:cubicBezTo>
                    <a:cubicBezTo>
                      <a:pt x="0" y="202"/>
                      <a:pt x="0" y="202"/>
                      <a:pt x="0" y="202"/>
                    </a:cubicBezTo>
                    <a:lnTo>
                      <a:pt x="0" y="134"/>
                    </a:lnTo>
                    <a:close/>
                    <a:moveTo>
                      <a:pt x="121" y="134"/>
                    </a:moveTo>
                    <a:cubicBezTo>
                      <a:pt x="121" y="26"/>
                      <a:pt x="121" y="26"/>
                      <a:pt x="121" y="26"/>
                    </a:cubicBezTo>
                    <a:cubicBezTo>
                      <a:pt x="61" y="26"/>
                      <a:pt x="61" y="26"/>
                      <a:pt x="61" y="26"/>
                    </a:cubicBezTo>
                    <a:cubicBezTo>
                      <a:pt x="61" y="48"/>
                      <a:pt x="61" y="48"/>
                      <a:pt x="61" y="48"/>
                    </a:cubicBezTo>
                    <a:cubicBezTo>
                      <a:pt x="61" y="59"/>
                      <a:pt x="61" y="68"/>
                      <a:pt x="61" y="76"/>
                    </a:cubicBezTo>
                    <a:cubicBezTo>
                      <a:pt x="60" y="84"/>
                      <a:pt x="60" y="92"/>
                      <a:pt x="58" y="99"/>
                    </a:cubicBezTo>
                    <a:cubicBezTo>
                      <a:pt x="57" y="105"/>
                      <a:pt x="56" y="112"/>
                      <a:pt x="54" y="117"/>
                    </a:cubicBezTo>
                    <a:cubicBezTo>
                      <a:pt x="53" y="123"/>
                      <a:pt x="51" y="128"/>
                      <a:pt x="48" y="134"/>
                    </a:cubicBezTo>
                    <a:cubicBezTo>
                      <a:pt x="48" y="134"/>
                      <a:pt x="48" y="134"/>
                      <a:pt x="48" y="134"/>
                    </a:cubicBezTo>
                    <a:lnTo>
                      <a:pt x="121" y="134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87" name="Google Shape;187;p15"/>
              <p:cNvSpPr/>
              <p:nvPr/>
            </p:nvSpPr>
            <p:spPr>
              <a:xfrm>
                <a:off x="1261057" y="-749063"/>
                <a:ext cx="103138" cy="125976"/>
              </a:xfrm>
              <a:custGeom>
                <a:rect b="b" l="l" r="r" t="t"/>
                <a:pathLst>
                  <a:path extrusionOk="0" h="171" w="140">
                    <a:moveTo>
                      <a:pt x="0" y="0"/>
                    </a:moveTo>
                    <a:lnTo>
                      <a:pt x="140" y="0"/>
                    </a:lnTo>
                    <a:lnTo>
                      <a:pt x="140" y="171"/>
                    </a:lnTo>
                    <a:lnTo>
                      <a:pt x="109" y="171"/>
                    </a:lnTo>
                    <a:lnTo>
                      <a:pt x="109" y="28"/>
                    </a:lnTo>
                    <a:lnTo>
                      <a:pt x="31" y="28"/>
                    </a:lnTo>
                    <a:lnTo>
                      <a:pt x="31" y="171"/>
                    </a:lnTo>
                    <a:lnTo>
                      <a:pt x="0" y="17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88" name="Google Shape;188;p15"/>
              <p:cNvSpPr/>
              <p:nvPr/>
            </p:nvSpPr>
            <p:spPr>
              <a:xfrm>
                <a:off x="1401030" y="-751273"/>
                <a:ext cx="113452" cy="177545"/>
              </a:xfrm>
              <a:custGeom>
                <a:rect b="b" l="l" r="r" t="t"/>
                <a:pathLst>
                  <a:path extrusionOk="0" h="228" w="145">
                    <a:moveTo>
                      <a:pt x="0" y="3"/>
                    </a:moveTo>
                    <a:cubicBezTo>
                      <a:pt x="23" y="3"/>
                      <a:pt x="23" y="3"/>
                      <a:pt x="23" y="3"/>
                    </a:cubicBezTo>
                    <a:cubicBezTo>
                      <a:pt x="26" y="25"/>
                      <a:pt x="26" y="25"/>
                      <a:pt x="26" y="25"/>
                    </a:cubicBezTo>
                    <a:cubicBezTo>
                      <a:pt x="27" y="25"/>
                      <a:pt x="27" y="25"/>
                      <a:pt x="27" y="25"/>
                    </a:cubicBezTo>
                    <a:cubicBezTo>
                      <a:pt x="34" y="16"/>
                      <a:pt x="42" y="10"/>
                      <a:pt x="50" y="6"/>
                    </a:cubicBezTo>
                    <a:cubicBezTo>
                      <a:pt x="59" y="2"/>
                      <a:pt x="68" y="0"/>
                      <a:pt x="80" y="0"/>
                    </a:cubicBezTo>
                    <a:cubicBezTo>
                      <a:pt x="90" y="0"/>
                      <a:pt x="98" y="2"/>
                      <a:pt x="106" y="5"/>
                    </a:cubicBezTo>
                    <a:cubicBezTo>
                      <a:pt x="114" y="9"/>
                      <a:pt x="121" y="13"/>
                      <a:pt x="127" y="20"/>
                    </a:cubicBezTo>
                    <a:cubicBezTo>
                      <a:pt x="133" y="27"/>
                      <a:pt x="137" y="35"/>
                      <a:pt x="140" y="44"/>
                    </a:cubicBezTo>
                    <a:cubicBezTo>
                      <a:pt x="143" y="54"/>
                      <a:pt x="145" y="66"/>
                      <a:pt x="145" y="79"/>
                    </a:cubicBezTo>
                    <a:cubicBezTo>
                      <a:pt x="145" y="88"/>
                      <a:pt x="145" y="88"/>
                      <a:pt x="145" y="88"/>
                    </a:cubicBezTo>
                    <a:cubicBezTo>
                      <a:pt x="145" y="101"/>
                      <a:pt x="143" y="112"/>
                      <a:pt x="140" y="122"/>
                    </a:cubicBezTo>
                    <a:cubicBezTo>
                      <a:pt x="137" y="131"/>
                      <a:pt x="132" y="140"/>
                      <a:pt x="127" y="146"/>
                    </a:cubicBezTo>
                    <a:cubicBezTo>
                      <a:pt x="121" y="153"/>
                      <a:pt x="114" y="158"/>
                      <a:pt x="106" y="161"/>
                    </a:cubicBezTo>
                    <a:cubicBezTo>
                      <a:pt x="98" y="164"/>
                      <a:pt x="89" y="166"/>
                      <a:pt x="80" y="166"/>
                    </a:cubicBezTo>
                    <a:cubicBezTo>
                      <a:pt x="69" y="166"/>
                      <a:pt x="60" y="164"/>
                      <a:pt x="52" y="161"/>
                    </a:cubicBezTo>
                    <a:cubicBezTo>
                      <a:pt x="44" y="158"/>
                      <a:pt x="37" y="152"/>
                      <a:pt x="30" y="144"/>
                    </a:cubicBezTo>
                    <a:cubicBezTo>
                      <a:pt x="29" y="144"/>
                      <a:pt x="29" y="144"/>
                      <a:pt x="29" y="144"/>
                    </a:cubicBezTo>
                    <a:cubicBezTo>
                      <a:pt x="29" y="228"/>
                      <a:pt x="29" y="228"/>
                      <a:pt x="29" y="228"/>
                    </a:cubicBezTo>
                    <a:cubicBezTo>
                      <a:pt x="0" y="228"/>
                      <a:pt x="0" y="228"/>
                      <a:pt x="0" y="228"/>
                    </a:cubicBezTo>
                    <a:lnTo>
                      <a:pt x="0" y="3"/>
                    </a:lnTo>
                    <a:close/>
                    <a:moveTo>
                      <a:pt x="72" y="140"/>
                    </a:moveTo>
                    <a:cubicBezTo>
                      <a:pt x="85" y="140"/>
                      <a:pt x="95" y="136"/>
                      <a:pt x="103" y="127"/>
                    </a:cubicBezTo>
                    <a:cubicBezTo>
                      <a:pt x="111" y="119"/>
                      <a:pt x="115" y="105"/>
                      <a:pt x="115" y="88"/>
                    </a:cubicBezTo>
                    <a:cubicBezTo>
                      <a:pt x="115" y="79"/>
                      <a:pt x="115" y="79"/>
                      <a:pt x="115" y="79"/>
                    </a:cubicBezTo>
                    <a:cubicBezTo>
                      <a:pt x="115" y="61"/>
                      <a:pt x="111" y="48"/>
                      <a:pt x="103" y="40"/>
                    </a:cubicBezTo>
                    <a:cubicBezTo>
                      <a:pt x="95" y="31"/>
                      <a:pt x="85" y="27"/>
                      <a:pt x="72" y="27"/>
                    </a:cubicBezTo>
                    <a:cubicBezTo>
                      <a:pt x="59" y="27"/>
                      <a:pt x="49" y="31"/>
                      <a:pt x="41" y="39"/>
                    </a:cubicBezTo>
                    <a:cubicBezTo>
                      <a:pt x="33" y="48"/>
                      <a:pt x="29" y="61"/>
                      <a:pt x="29" y="79"/>
                    </a:cubicBezTo>
                    <a:cubicBezTo>
                      <a:pt x="29" y="88"/>
                      <a:pt x="29" y="88"/>
                      <a:pt x="29" y="88"/>
                    </a:cubicBezTo>
                    <a:cubicBezTo>
                      <a:pt x="29" y="105"/>
                      <a:pt x="33" y="118"/>
                      <a:pt x="41" y="127"/>
                    </a:cubicBezTo>
                    <a:cubicBezTo>
                      <a:pt x="49" y="135"/>
                      <a:pt x="59" y="140"/>
                      <a:pt x="72" y="14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89" name="Google Shape;189;p15"/>
              <p:cNvSpPr/>
              <p:nvPr/>
            </p:nvSpPr>
            <p:spPr>
              <a:xfrm>
                <a:off x="1544687" y="-749063"/>
                <a:ext cx="107558" cy="125976"/>
              </a:xfrm>
              <a:custGeom>
                <a:rect b="b" l="l" r="r" t="t"/>
                <a:pathLst>
                  <a:path extrusionOk="0" h="171" w="146">
                    <a:moveTo>
                      <a:pt x="0" y="0"/>
                    </a:moveTo>
                    <a:lnTo>
                      <a:pt x="30" y="0"/>
                    </a:lnTo>
                    <a:lnTo>
                      <a:pt x="30" y="132"/>
                    </a:lnTo>
                    <a:lnTo>
                      <a:pt x="31" y="132"/>
                    </a:lnTo>
                    <a:lnTo>
                      <a:pt x="105" y="0"/>
                    </a:lnTo>
                    <a:lnTo>
                      <a:pt x="146" y="0"/>
                    </a:lnTo>
                    <a:lnTo>
                      <a:pt x="146" y="171"/>
                    </a:lnTo>
                    <a:lnTo>
                      <a:pt x="116" y="171"/>
                    </a:lnTo>
                    <a:lnTo>
                      <a:pt x="116" y="37"/>
                    </a:lnTo>
                    <a:lnTo>
                      <a:pt x="114" y="37"/>
                    </a:lnTo>
                    <a:lnTo>
                      <a:pt x="40" y="171"/>
                    </a:lnTo>
                    <a:lnTo>
                      <a:pt x="0" y="17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90" name="Google Shape;190;p15"/>
              <p:cNvSpPr/>
              <p:nvPr/>
            </p:nvSpPr>
            <p:spPr>
              <a:xfrm>
                <a:off x="1689816" y="-749063"/>
                <a:ext cx="107558" cy="125976"/>
              </a:xfrm>
              <a:custGeom>
                <a:rect b="b" l="l" r="r" t="t"/>
                <a:pathLst>
                  <a:path extrusionOk="0" h="171" w="146">
                    <a:moveTo>
                      <a:pt x="0" y="0"/>
                    </a:moveTo>
                    <a:lnTo>
                      <a:pt x="31" y="0"/>
                    </a:lnTo>
                    <a:lnTo>
                      <a:pt x="31" y="69"/>
                    </a:lnTo>
                    <a:lnTo>
                      <a:pt x="115" y="69"/>
                    </a:lnTo>
                    <a:lnTo>
                      <a:pt x="115" y="0"/>
                    </a:lnTo>
                    <a:lnTo>
                      <a:pt x="146" y="0"/>
                    </a:lnTo>
                    <a:lnTo>
                      <a:pt x="146" y="171"/>
                    </a:lnTo>
                    <a:lnTo>
                      <a:pt x="115" y="171"/>
                    </a:lnTo>
                    <a:lnTo>
                      <a:pt x="115" y="97"/>
                    </a:lnTo>
                    <a:lnTo>
                      <a:pt x="31" y="97"/>
                    </a:lnTo>
                    <a:lnTo>
                      <a:pt x="31" y="171"/>
                    </a:lnTo>
                    <a:lnTo>
                      <a:pt x="0" y="17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91" name="Google Shape;191;p15"/>
              <p:cNvSpPr/>
              <p:nvPr/>
            </p:nvSpPr>
            <p:spPr>
              <a:xfrm>
                <a:off x="1834946" y="-749063"/>
                <a:ext cx="108294" cy="125976"/>
              </a:xfrm>
              <a:custGeom>
                <a:rect b="b" l="l" r="r" t="t"/>
                <a:pathLst>
                  <a:path extrusionOk="0" h="171" w="147">
                    <a:moveTo>
                      <a:pt x="0" y="0"/>
                    </a:moveTo>
                    <a:lnTo>
                      <a:pt x="31" y="0"/>
                    </a:lnTo>
                    <a:lnTo>
                      <a:pt x="31" y="132"/>
                    </a:lnTo>
                    <a:lnTo>
                      <a:pt x="32" y="132"/>
                    </a:lnTo>
                    <a:lnTo>
                      <a:pt x="106" y="0"/>
                    </a:lnTo>
                    <a:lnTo>
                      <a:pt x="147" y="0"/>
                    </a:lnTo>
                    <a:lnTo>
                      <a:pt x="147" y="171"/>
                    </a:lnTo>
                    <a:lnTo>
                      <a:pt x="116" y="171"/>
                    </a:lnTo>
                    <a:lnTo>
                      <a:pt x="116" y="37"/>
                    </a:lnTo>
                    <a:lnTo>
                      <a:pt x="115" y="37"/>
                    </a:lnTo>
                    <a:lnTo>
                      <a:pt x="41" y="171"/>
                    </a:lnTo>
                    <a:lnTo>
                      <a:pt x="0" y="17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92" name="Google Shape;192;p15"/>
              <p:cNvSpPr/>
              <p:nvPr/>
            </p:nvSpPr>
            <p:spPr>
              <a:xfrm>
                <a:off x="1980812" y="-749063"/>
                <a:ext cx="132606" cy="125976"/>
              </a:xfrm>
              <a:custGeom>
                <a:rect b="b" l="l" r="r" t="t"/>
                <a:pathLst>
                  <a:path extrusionOk="0" h="171" w="180">
                    <a:moveTo>
                      <a:pt x="0" y="0"/>
                    </a:moveTo>
                    <a:lnTo>
                      <a:pt x="45" y="0"/>
                    </a:lnTo>
                    <a:lnTo>
                      <a:pt x="91" y="96"/>
                    </a:lnTo>
                    <a:lnTo>
                      <a:pt x="91" y="96"/>
                    </a:lnTo>
                    <a:lnTo>
                      <a:pt x="136" y="0"/>
                    </a:lnTo>
                    <a:lnTo>
                      <a:pt x="180" y="0"/>
                    </a:lnTo>
                    <a:lnTo>
                      <a:pt x="180" y="171"/>
                    </a:lnTo>
                    <a:lnTo>
                      <a:pt x="149" y="171"/>
                    </a:lnTo>
                    <a:lnTo>
                      <a:pt x="149" y="37"/>
                    </a:lnTo>
                    <a:lnTo>
                      <a:pt x="149" y="37"/>
                    </a:lnTo>
                    <a:lnTo>
                      <a:pt x="106" y="131"/>
                    </a:lnTo>
                    <a:lnTo>
                      <a:pt x="75" y="131"/>
                    </a:lnTo>
                    <a:lnTo>
                      <a:pt x="31" y="37"/>
                    </a:lnTo>
                    <a:lnTo>
                      <a:pt x="31" y="37"/>
                    </a:lnTo>
                    <a:lnTo>
                      <a:pt x="31" y="171"/>
                    </a:lnTo>
                    <a:lnTo>
                      <a:pt x="0" y="17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93" name="Google Shape;193;p15"/>
              <p:cNvSpPr/>
              <p:nvPr/>
            </p:nvSpPr>
            <p:spPr>
              <a:xfrm>
                <a:off x="2142149" y="-751273"/>
                <a:ext cx="105348" cy="129659"/>
              </a:xfrm>
              <a:custGeom>
                <a:rect b="b" l="l" r="r" t="t"/>
                <a:pathLst>
                  <a:path extrusionOk="0" h="166" w="135">
                    <a:moveTo>
                      <a:pt x="55" y="166"/>
                    </a:moveTo>
                    <a:cubicBezTo>
                      <a:pt x="37" y="166"/>
                      <a:pt x="23" y="162"/>
                      <a:pt x="14" y="153"/>
                    </a:cubicBezTo>
                    <a:cubicBezTo>
                      <a:pt x="5" y="145"/>
                      <a:pt x="0" y="133"/>
                      <a:pt x="0" y="118"/>
                    </a:cubicBezTo>
                    <a:cubicBezTo>
                      <a:pt x="0" y="102"/>
                      <a:pt x="6" y="89"/>
                      <a:pt x="16" y="80"/>
                    </a:cubicBezTo>
                    <a:cubicBezTo>
                      <a:pt x="27" y="71"/>
                      <a:pt x="45" y="66"/>
                      <a:pt x="69" y="66"/>
                    </a:cubicBezTo>
                    <a:cubicBezTo>
                      <a:pt x="106" y="66"/>
                      <a:pt x="106" y="66"/>
                      <a:pt x="106" y="66"/>
                    </a:cubicBezTo>
                    <a:cubicBezTo>
                      <a:pt x="106" y="57"/>
                      <a:pt x="106" y="57"/>
                      <a:pt x="106" y="57"/>
                    </a:cubicBezTo>
                    <a:cubicBezTo>
                      <a:pt x="106" y="47"/>
                      <a:pt x="104" y="39"/>
                      <a:pt x="98" y="34"/>
                    </a:cubicBezTo>
                    <a:cubicBezTo>
                      <a:pt x="93" y="29"/>
                      <a:pt x="84" y="27"/>
                      <a:pt x="71" y="27"/>
                    </a:cubicBezTo>
                    <a:cubicBezTo>
                      <a:pt x="59" y="27"/>
                      <a:pt x="51" y="29"/>
                      <a:pt x="46" y="33"/>
                    </a:cubicBezTo>
                    <a:cubicBezTo>
                      <a:pt x="40" y="37"/>
                      <a:pt x="37" y="42"/>
                      <a:pt x="36" y="48"/>
                    </a:cubicBezTo>
                    <a:cubicBezTo>
                      <a:pt x="7" y="48"/>
                      <a:pt x="7" y="48"/>
                      <a:pt x="7" y="48"/>
                    </a:cubicBezTo>
                    <a:cubicBezTo>
                      <a:pt x="7" y="41"/>
                      <a:pt x="9" y="35"/>
                      <a:pt x="12" y="29"/>
                    </a:cubicBezTo>
                    <a:cubicBezTo>
                      <a:pt x="15" y="23"/>
                      <a:pt x="19" y="18"/>
                      <a:pt x="24" y="14"/>
                    </a:cubicBezTo>
                    <a:cubicBezTo>
                      <a:pt x="29" y="10"/>
                      <a:pt x="36" y="6"/>
                      <a:pt x="44" y="4"/>
                    </a:cubicBezTo>
                    <a:cubicBezTo>
                      <a:pt x="52" y="1"/>
                      <a:pt x="61" y="0"/>
                      <a:pt x="71" y="0"/>
                    </a:cubicBezTo>
                    <a:cubicBezTo>
                      <a:pt x="93" y="0"/>
                      <a:pt x="109" y="5"/>
                      <a:pt x="120" y="15"/>
                    </a:cubicBezTo>
                    <a:cubicBezTo>
                      <a:pt x="130" y="25"/>
                      <a:pt x="135" y="40"/>
                      <a:pt x="135" y="59"/>
                    </a:cubicBezTo>
                    <a:cubicBezTo>
                      <a:pt x="135" y="164"/>
                      <a:pt x="135" y="164"/>
                      <a:pt x="135" y="164"/>
                    </a:cubicBezTo>
                    <a:cubicBezTo>
                      <a:pt x="113" y="164"/>
                      <a:pt x="113" y="164"/>
                      <a:pt x="113" y="164"/>
                    </a:cubicBezTo>
                    <a:cubicBezTo>
                      <a:pt x="109" y="139"/>
                      <a:pt x="109" y="139"/>
                      <a:pt x="109" y="139"/>
                    </a:cubicBezTo>
                    <a:cubicBezTo>
                      <a:pt x="109" y="139"/>
                      <a:pt x="109" y="139"/>
                      <a:pt x="109" y="139"/>
                    </a:cubicBezTo>
                    <a:cubicBezTo>
                      <a:pt x="95" y="157"/>
                      <a:pt x="78" y="166"/>
                      <a:pt x="55" y="166"/>
                    </a:cubicBezTo>
                    <a:close/>
                    <a:moveTo>
                      <a:pt x="58" y="140"/>
                    </a:moveTo>
                    <a:cubicBezTo>
                      <a:pt x="65" y="140"/>
                      <a:pt x="71" y="139"/>
                      <a:pt x="77" y="136"/>
                    </a:cubicBezTo>
                    <a:cubicBezTo>
                      <a:pt x="83" y="134"/>
                      <a:pt x="88" y="131"/>
                      <a:pt x="92" y="127"/>
                    </a:cubicBezTo>
                    <a:cubicBezTo>
                      <a:pt x="97" y="123"/>
                      <a:pt x="100" y="118"/>
                      <a:pt x="103" y="113"/>
                    </a:cubicBezTo>
                    <a:cubicBezTo>
                      <a:pt x="105" y="108"/>
                      <a:pt x="106" y="102"/>
                      <a:pt x="106" y="96"/>
                    </a:cubicBezTo>
                    <a:cubicBezTo>
                      <a:pt x="106" y="90"/>
                      <a:pt x="106" y="90"/>
                      <a:pt x="106" y="90"/>
                    </a:cubicBezTo>
                    <a:cubicBezTo>
                      <a:pt x="71" y="90"/>
                      <a:pt x="71" y="90"/>
                      <a:pt x="71" y="90"/>
                    </a:cubicBezTo>
                    <a:cubicBezTo>
                      <a:pt x="56" y="90"/>
                      <a:pt x="45" y="93"/>
                      <a:pt x="39" y="98"/>
                    </a:cubicBezTo>
                    <a:cubicBezTo>
                      <a:pt x="33" y="103"/>
                      <a:pt x="30" y="110"/>
                      <a:pt x="30" y="118"/>
                    </a:cubicBezTo>
                    <a:cubicBezTo>
                      <a:pt x="30" y="124"/>
                      <a:pt x="33" y="130"/>
                      <a:pt x="37" y="134"/>
                    </a:cubicBezTo>
                    <a:cubicBezTo>
                      <a:pt x="42" y="138"/>
                      <a:pt x="49" y="140"/>
                      <a:pt x="58" y="14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94" name="Google Shape;194;p15"/>
              <p:cNvSpPr/>
              <p:nvPr/>
            </p:nvSpPr>
            <p:spPr>
              <a:xfrm>
                <a:off x="2263705" y="-749063"/>
                <a:ext cx="103138" cy="125976"/>
              </a:xfrm>
              <a:custGeom>
                <a:rect b="b" l="l" r="r" t="t"/>
                <a:pathLst>
                  <a:path extrusionOk="0" h="171" w="140">
                    <a:moveTo>
                      <a:pt x="55" y="28"/>
                    </a:moveTo>
                    <a:lnTo>
                      <a:pt x="0" y="28"/>
                    </a:lnTo>
                    <a:lnTo>
                      <a:pt x="0" y="0"/>
                    </a:lnTo>
                    <a:lnTo>
                      <a:pt x="140" y="0"/>
                    </a:lnTo>
                    <a:lnTo>
                      <a:pt x="140" y="28"/>
                    </a:lnTo>
                    <a:lnTo>
                      <a:pt x="86" y="28"/>
                    </a:lnTo>
                    <a:lnTo>
                      <a:pt x="86" y="171"/>
                    </a:lnTo>
                    <a:lnTo>
                      <a:pt x="55" y="171"/>
                    </a:lnTo>
                    <a:lnTo>
                      <a:pt x="55" y="28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95" name="Google Shape;195;p15"/>
              <p:cNvSpPr/>
              <p:nvPr/>
            </p:nvSpPr>
            <p:spPr>
              <a:xfrm>
                <a:off x="2377156" y="-751273"/>
                <a:ext cx="111978" cy="129659"/>
              </a:xfrm>
              <a:custGeom>
                <a:rect b="b" l="l" r="r" t="t"/>
                <a:pathLst>
                  <a:path extrusionOk="0" h="166" w="144">
                    <a:moveTo>
                      <a:pt x="74" y="166"/>
                    </a:moveTo>
                    <a:cubicBezTo>
                      <a:pt x="62" y="166"/>
                      <a:pt x="52" y="164"/>
                      <a:pt x="43" y="161"/>
                    </a:cubicBezTo>
                    <a:cubicBezTo>
                      <a:pt x="34" y="157"/>
                      <a:pt x="26" y="152"/>
                      <a:pt x="20" y="145"/>
                    </a:cubicBezTo>
                    <a:cubicBezTo>
                      <a:pt x="13" y="139"/>
                      <a:pt x="8" y="130"/>
                      <a:pt x="5" y="121"/>
                    </a:cubicBezTo>
                    <a:cubicBezTo>
                      <a:pt x="2" y="111"/>
                      <a:pt x="0" y="100"/>
                      <a:pt x="0" y="88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66"/>
                      <a:pt x="2" y="55"/>
                      <a:pt x="5" y="45"/>
                    </a:cubicBezTo>
                    <a:cubicBezTo>
                      <a:pt x="8" y="36"/>
                      <a:pt x="13" y="27"/>
                      <a:pt x="20" y="21"/>
                    </a:cubicBezTo>
                    <a:cubicBezTo>
                      <a:pt x="26" y="14"/>
                      <a:pt x="34" y="9"/>
                      <a:pt x="42" y="6"/>
                    </a:cubicBezTo>
                    <a:cubicBezTo>
                      <a:pt x="51" y="2"/>
                      <a:pt x="61" y="0"/>
                      <a:pt x="72" y="0"/>
                    </a:cubicBezTo>
                    <a:cubicBezTo>
                      <a:pt x="83" y="0"/>
                      <a:pt x="93" y="2"/>
                      <a:pt x="102" y="6"/>
                    </a:cubicBezTo>
                    <a:cubicBezTo>
                      <a:pt x="111" y="9"/>
                      <a:pt x="118" y="14"/>
                      <a:pt x="125" y="21"/>
                    </a:cubicBezTo>
                    <a:cubicBezTo>
                      <a:pt x="131" y="28"/>
                      <a:pt x="136" y="36"/>
                      <a:pt x="139" y="46"/>
                    </a:cubicBezTo>
                    <a:cubicBezTo>
                      <a:pt x="143" y="56"/>
                      <a:pt x="144" y="68"/>
                      <a:pt x="144" y="81"/>
                    </a:cubicBezTo>
                    <a:cubicBezTo>
                      <a:pt x="144" y="92"/>
                      <a:pt x="144" y="92"/>
                      <a:pt x="144" y="92"/>
                    </a:cubicBezTo>
                    <a:cubicBezTo>
                      <a:pt x="30" y="92"/>
                      <a:pt x="30" y="92"/>
                      <a:pt x="30" y="92"/>
                    </a:cubicBezTo>
                    <a:cubicBezTo>
                      <a:pt x="30" y="107"/>
                      <a:pt x="34" y="119"/>
                      <a:pt x="42" y="127"/>
                    </a:cubicBezTo>
                    <a:cubicBezTo>
                      <a:pt x="49" y="136"/>
                      <a:pt x="59" y="140"/>
                      <a:pt x="72" y="140"/>
                    </a:cubicBezTo>
                    <a:cubicBezTo>
                      <a:pt x="82" y="140"/>
                      <a:pt x="91" y="138"/>
                      <a:pt x="98" y="134"/>
                    </a:cubicBezTo>
                    <a:cubicBezTo>
                      <a:pt x="104" y="130"/>
                      <a:pt x="109" y="124"/>
                      <a:pt x="113" y="115"/>
                    </a:cubicBezTo>
                    <a:cubicBezTo>
                      <a:pt x="143" y="115"/>
                      <a:pt x="143" y="115"/>
                      <a:pt x="143" y="115"/>
                    </a:cubicBezTo>
                    <a:cubicBezTo>
                      <a:pt x="139" y="132"/>
                      <a:pt x="131" y="145"/>
                      <a:pt x="119" y="153"/>
                    </a:cubicBezTo>
                    <a:cubicBezTo>
                      <a:pt x="107" y="162"/>
                      <a:pt x="92" y="166"/>
                      <a:pt x="74" y="166"/>
                    </a:cubicBezTo>
                    <a:close/>
                    <a:moveTo>
                      <a:pt x="72" y="27"/>
                    </a:moveTo>
                    <a:cubicBezTo>
                      <a:pt x="60" y="27"/>
                      <a:pt x="50" y="30"/>
                      <a:pt x="43" y="37"/>
                    </a:cubicBezTo>
                    <a:cubicBezTo>
                      <a:pt x="36" y="44"/>
                      <a:pt x="32" y="55"/>
                      <a:pt x="30" y="68"/>
                    </a:cubicBezTo>
                    <a:cubicBezTo>
                      <a:pt x="114" y="68"/>
                      <a:pt x="114" y="68"/>
                      <a:pt x="114" y="68"/>
                    </a:cubicBezTo>
                    <a:cubicBezTo>
                      <a:pt x="112" y="40"/>
                      <a:pt x="98" y="27"/>
                      <a:pt x="72" y="2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96" name="Google Shape;196;p15"/>
              <p:cNvSpPr/>
              <p:nvPr/>
            </p:nvSpPr>
            <p:spPr>
              <a:xfrm>
                <a:off x="2502395" y="-749063"/>
                <a:ext cx="114188" cy="127449"/>
              </a:xfrm>
              <a:custGeom>
                <a:rect b="b" l="l" r="r" t="t"/>
                <a:pathLst>
                  <a:path extrusionOk="0" h="163" w="146">
                    <a:moveTo>
                      <a:pt x="0" y="137"/>
                    </a:moveTo>
                    <a:cubicBezTo>
                      <a:pt x="4" y="137"/>
                      <a:pt x="4" y="137"/>
                      <a:pt x="4" y="137"/>
                    </a:cubicBezTo>
                    <a:cubicBezTo>
                      <a:pt x="11" y="137"/>
                      <a:pt x="15" y="135"/>
                      <a:pt x="19" y="131"/>
                    </a:cubicBezTo>
                    <a:cubicBezTo>
                      <a:pt x="23" y="127"/>
                      <a:pt x="25" y="121"/>
                      <a:pt x="27" y="113"/>
                    </a:cubicBezTo>
                    <a:cubicBezTo>
                      <a:pt x="28" y="106"/>
                      <a:pt x="29" y="96"/>
                      <a:pt x="30" y="86"/>
                    </a:cubicBezTo>
                    <a:cubicBezTo>
                      <a:pt x="30" y="75"/>
                      <a:pt x="30" y="63"/>
                      <a:pt x="30" y="5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146" y="0"/>
                      <a:pt x="146" y="0"/>
                      <a:pt x="146" y="0"/>
                    </a:cubicBezTo>
                    <a:cubicBezTo>
                      <a:pt x="146" y="161"/>
                      <a:pt x="146" y="161"/>
                      <a:pt x="146" y="161"/>
                    </a:cubicBezTo>
                    <a:cubicBezTo>
                      <a:pt x="117" y="161"/>
                      <a:pt x="117" y="161"/>
                      <a:pt x="117" y="161"/>
                    </a:cubicBezTo>
                    <a:cubicBezTo>
                      <a:pt x="117" y="26"/>
                      <a:pt x="117" y="26"/>
                      <a:pt x="117" y="26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59" y="50"/>
                      <a:pt x="59" y="50"/>
                      <a:pt x="59" y="50"/>
                    </a:cubicBezTo>
                    <a:cubicBezTo>
                      <a:pt x="59" y="64"/>
                      <a:pt x="59" y="79"/>
                      <a:pt x="58" y="92"/>
                    </a:cubicBezTo>
                    <a:cubicBezTo>
                      <a:pt x="57" y="106"/>
                      <a:pt x="55" y="118"/>
                      <a:pt x="52" y="129"/>
                    </a:cubicBezTo>
                    <a:cubicBezTo>
                      <a:pt x="49" y="139"/>
                      <a:pt x="43" y="148"/>
                      <a:pt x="36" y="154"/>
                    </a:cubicBezTo>
                    <a:cubicBezTo>
                      <a:pt x="28" y="160"/>
                      <a:pt x="18" y="163"/>
                      <a:pt x="4" y="163"/>
                    </a:cubicBezTo>
                    <a:cubicBezTo>
                      <a:pt x="0" y="163"/>
                      <a:pt x="0" y="163"/>
                      <a:pt x="0" y="163"/>
                    </a:cubicBezTo>
                    <a:lnTo>
                      <a:pt x="0" y="137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97" name="Google Shape;197;p15"/>
              <p:cNvSpPr/>
              <p:nvPr/>
            </p:nvSpPr>
            <p:spPr>
              <a:xfrm>
                <a:off x="2643104" y="-749063"/>
                <a:ext cx="99454" cy="125976"/>
              </a:xfrm>
              <a:custGeom>
                <a:rect b="b" l="l" r="r" t="t"/>
                <a:pathLst>
                  <a:path extrusionOk="0" h="161" w="128">
                    <a:moveTo>
                      <a:pt x="36" y="99"/>
                    </a:moveTo>
                    <a:cubicBezTo>
                      <a:pt x="25" y="95"/>
                      <a:pt x="18" y="89"/>
                      <a:pt x="13" y="81"/>
                    </a:cubicBezTo>
                    <a:cubicBezTo>
                      <a:pt x="8" y="73"/>
                      <a:pt x="6" y="64"/>
                      <a:pt x="6" y="53"/>
                    </a:cubicBezTo>
                    <a:cubicBezTo>
                      <a:pt x="6" y="36"/>
                      <a:pt x="11" y="23"/>
                      <a:pt x="22" y="14"/>
                    </a:cubicBezTo>
                    <a:cubicBezTo>
                      <a:pt x="32" y="4"/>
                      <a:pt x="49" y="0"/>
                      <a:pt x="74" y="0"/>
                    </a:cubicBezTo>
                    <a:cubicBezTo>
                      <a:pt x="128" y="0"/>
                      <a:pt x="128" y="0"/>
                      <a:pt x="128" y="0"/>
                    </a:cubicBezTo>
                    <a:cubicBezTo>
                      <a:pt x="128" y="161"/>
                      <a:pt x="128" y="161"/>
                      <a:pt x="128" y="161"/>
                    </a:cubicBezTo>
                    <a:cubicBezTo>
                      <a:pt x="99" y="161"/>
                      <a:pt x="99" y="161"/>
                      <a:pt x="99" y="161"/>
                    </a:cubicBezTo>
                    <a:cubicBezTo>
                      <a:pt x="99" y="105"/>
                      <a:pt x="99" y="105"/>
                      <a:pt x="99" y="105"/>
                    </a:cubicBezTo>
                    <a:cubicBezTo>
                      <a:pt x="74" y="105"/>
                      <a:pt x="74" y="105"/>
                      <a:pt x="74" y="105"/>
                    </a:cubicBezTo>
                    <a:cubicBezTo>
                      <a:pt x="72" y="105"/>
                      <a:pt x="70" y="105"/>
                      <a:pt x="68" y="105"/>
                    </a:cubicBezTo>
                    <a:cubicBezTo>
                      <a:pt x="67" y="105"/>
                      <a:pt x="65" y="104"/>
                      <a:pt x="63" y="104"/>
                    </a:cubicBezTo>
                    <a:cubicBezTo>
                      <a:pt x="32" y="161"/>
                      <a:pt x="32" y="161"/>
                      <a:pt x="32" y="161"/>
                    </a:cubicBezTo>
                    <a:cubicBezTo>
                      <a:pt x="0" y="161"/>
                      <a:pt x="0" y="161"/>
                      <a:pt x="0" y="161"/>
                    </a:cubicBezTo>
                    <a:lnTo>
                      <a:pt x="36" y="99"/>
                    </a:lnTo>
                    <a:close/>
                    <a:moveTo>
                      <a:pt x="36" y="53"/>
                    </a:moveTo>
                    <a:cubicBezTo>
                      <a:pt x="36" y="61"/>
                      <a:pt x="39" y="67"/>
                      <a:pt x="45" y="72"/>
                    </a:cubicBezTo>
                    <a:cubicBezTo>
                      <a:pt x="50" y="76"/>
                      <a:pt x="60" y="78"/>
                      <a:pt x="75" y="78"/>
                    </a:cubicBezTo>
                    <a:cubicBezTo>
                      <a:pt x="99" y="78"/>
                      <a:pt x="99" y="78"/>
                      <a:pt x="99" y="78"/>
                    </a:cubicBezTo>
                    <a:cubicBezTo>
                      <a:pt x="99" y="26"/>
                      <a:pt x="99" y="26"/>
                      <a:pt x="99" y="26"/>
                    </a:cubicBezTo>
                    <a:cubicBezTo>
                      <a:pt x="75" y="26"/>
                      <a:pt x="75" y="26"/>
                      <a:pt x="75" y="26"/>
                    </a:cubicBezTo>
                    <a:cubicBezTo>
                      <a:pt x="60" y="26"/>
                      <a:pt x="50" y="28"/>
                      <a:pt x="44" y="33"/>
                    </a:cubicBezTo>
                    <a:cubicBezTo>
                      <a:pt x="39" y="37"/>
                      <a:pt x="36" y="44"/>
                      <a:pt x="36" y="5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Контакты">
  <p:cSld name="1_Контакты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Google Shape;199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884454" y="454543"/>
            <a:ext cx="947515" cy="496378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16"/>
          <p:cNvSpPr txBox="1"/>
          <p:nvPr>
            <p:ph type="ctrTitle"/>
          </p:nvPr>
        </p:nvSpPr>
        <p:spPr>
          <a:xfrm>
            <a:off x="174205" y="5604326"/>
            <a:ext cx="9144000" cy="101866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Quattrocento Sans"/>
              <a:buNone/>
              <a:defRPr b="0" i="0" sz="6000" u="none" cap="none" strike="noStrike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grpSp>
        <p:nvGrpSpPr>
          <p:cNvPr id="201" name="Google Shape;201;p16"/>
          <p:cNvGrpSpPr/>
          <p:nvPr/>
        </p:nvGrpSpPr>
        <p:grpSpPr>
          <a:xfrm>
            <a:off x="247650" y="277337"/>
            <a:ext cx="5033536" cy="1130532"/>
            <a:chOff x="704850" y="-1594057"/>
            <a:chExt cx="4203603" cy="944129"/>
          </a:xfrm>
        </p:grpSpPr>
        <p:sp>
          <p:nvSpPr>
            <p:cNvPr id="202" name="Google Shape;202;p16"/>
            <p:cNvSpPr/>
            <p:nvPr/>
          </p:nvSpPr>
          <p:spPr>
            <a:xfrm>
              <a:off x="3852763" y="-1219813"/>
              <a:ext cx="302046" cy="222483"/>
            </a:xfrm>
            <a:custGeom>
              <a:rect b="b" l="l" r="r" t="t"/>
              <a:pathLst>
                <a:path extrusionOk="0" h="302" w="410">
                  <a:moveTo>
                    <a:pt x="146" y="0"/>
                  </a:moveTo>
                  <a:lnTo>
                    <a:pt x="0" y="0"/>
                  </a:lnTo>
                  <a:lnTo>
                    <a:pt x="263" y="302"/>
                  </a:lnTo>
                  <a:lnTo>
                    <a:pt x="410" y="302"/>
                  </a:lnTo>
                  <a:lnTo>
                    <a:pt x="14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03" name="Google Shape;203;p16"/>
            <p:cNvSpPr/>
            <p:nvPr/>
          </p:nvSpPr>
          <p:spPr>
            <a:xfrm>
              <a:off x="1450389" y="-1417986"/>
              <a:ext cx="655662" cy="440546"/>
            </a:xfrm>
            <a:custGeom>
              <a:rect b="b" l="l" r="r" t="t"/>
              <a:pathLst>
                <a:path extrusionOk="0" h="565" w="841">
                  <a:moveTo>
                    <a:pt x="673" y="153"/>
                  </a:moveTo>
                  <a:cubicBezTo>
                    <a:pt x="729" y="112"/>
                    <a:pt x="752" y="59"/>
                    <a:pt x="748" y="0"/>
                  </a:cubicBezTo>
                  <a:cubicBezTo>
                    <a:pt x="642" y="0"/>
                    <a:pt x="642" y="0"/>
                    <a:pt x="642" y="0"/>
                  </a:cubicBezTo>
                  <a:cubicBezTo>
                    <a:pt x="648" y="25"/>
                    <a:pt x="643" y="51"/>
                    <a:pt x="622" y="73"/>
                  </a:cubicBezTo>
                  <a:cubicBezTo>
                    <a:pt x="598" y="97"/>
                    <a:pt x="559" y="113"/>
                    <a:pt x="524" y="117"/>
                  </a:cubicBezTo>
                  <a:cubicBezTo>
                    <a:pt x="467" y="126"/>
                    <a:pt x="249" y="123"/>
                    <a:pt x="197" y="123"/>
                  </a:cubicBezTo>
                  <a:cubicBezTo>
                    <a:pt x="197" y="213"/>
                    <a:pt x="197" y="213"/>
                    <a:pt x="197" y="213"/>
                  </a:cubicBezTo>
                  <a:cubicBezTo>
                    <a:pt x="298" y="213"/>
                    <a:pt x="396" y="213"/>
                    <a:pt x="494" y="213"/>
                  </a:cubicBezTo>
                  <a:cubicBezTo>
                    <a:pt x="661" y="214"/>
                    <a:pt x="684" y="272"/>
                    <a:pt x="681" y="337"/>
                  </a:cubicBezTo>
                  <a:cubicBezTo>
                    <a:pt x="679" y="400"/>
                    <a:pt x="639" y="434"/>
                    <a:pt x="585" y="449"/>
                  </a:cubicBezTo>
                  <a:cubicBezTo>
                    <a:pt x="462" y="480"/>
                    <a:pt x="360" y="486"/>
                    <a:pt x="213" y="445"/>
                  </a:cubicBezTo>
                  <a:cubicBezTo>
                    <a:pt x="117" y="408"/>
                    <a:pt x="102" y="323"/>
                    <a:pt x="102" y="323"/>
                  </a:cubicBezTo>
                  <a:cubicBezTo>
                    <a:pt x="6" y="324"/>
                    <a:pt x="6" y="324"/>
                    <a:pt x="6" y="324"/>
                  </a:cubicBezTo>
                  <a:cubicBezTo>
                    <a:pt x="0" y="421"/>
                    <a:pt x="88" y="516"/>
                    <a:pt x="195" y="542"/>
                  </a:cubicBezTo>
                  <a:cubicBezTo>
                    <a:pt x="288" y="565"/>
                    <a:pt x="344" y="565"/>
                    <a:pt x="440" y="565"/>
                  </a:cubicBezTo>
                  <a:cubicBezTo>
                    <a:pt x="527" y="565"/>
                    <a:pt x="617" y="551"/>
                    <a:pt x="693" y="506"/>
                  </a:cubicBezTo>
                  <a:cubicBezTo>
                    <a:pt x="811" y="436"/>
                    <a:pt x="841" y="219"/>
                    <a:pt x="673" y="15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04" name="Google Shape;204;p16"/>
            <p:cNvSpPr/>
            <p:nvPr/>
          </p:nvSpPr>
          <p:spPr>
            <a:xfrm>
              <a:off x="2793391" y="-1542488"/>
              <a:ext cx="632824" cy="588623"/>
            </a:xfrm>
            <a:custGeom>
              <a:rect b="b" l="l" r="r" t="t"/>
              <a:pathLst>
                <a:path extrusionOk="0" h="754" w="811">
                  <a:moveTo>
                    <a:pt x="424" y="488"/>
                  </a:moveTo>
                  <a:cubicBezTo>
                    <a:pt x="113" y="0"/>
                    <a:pt x="113" y="0"/>
                    <a:pt x="11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6" y="449"/>
                    <a:pt x="286" y="449"/>
                    <a:pt x="286" y="449"/>
                  </a:cubicBezTo>
                  <a:cubicBezTo>
                    <a:pt x="306" y="481"/>
                    <a:pt x="341" y="500"/>
                    <a:pt x="378" y="500"/>
                  </a:cubicBezTo>
                  <a:cubicBezTo>
                    <a:pt x="417" y="500"/>
                    <a:pt x="417" y="500"/>
                    <a:pt x="417" y="500"/>
                  </a:cubicBezTo>
                  <a:cubicBezTo>
                    <a:pt x="392" y="543"/>
                    <a:pt x="392" y="543"/>
                    <a:pt x="392" y="543"/>
                  </a:cubicBezTo>
                  <a:cubicBezTo>
                    <a:pt x="392" y="543"/>
                    <a:pt x="392" y="543"/>
                    <a:pt x="392" y="543"/>
                  </a:cubicBezTo>
                  <a:cubicBezTo>
                    <a:pt x="356" y="605"/>
                    <a:pt x="306" y="636"/>
                    <a:pt x="249" y="634"/>
                  </a:cubicBezTo>
                  <a:cubicBezTo>
                    <a:pt x="140" y="628"/>
                    <a:pt x="131" y="552"/>
                    <a:pt x="127" y="473"/>
                  </a:cubicBezTo>
                  <a:cubicBezTo>
                    <a:pt x="127" y="262"/>
                    <a:pt x="127" y="262"/>
                    <a:pt x="127" y="262"/>
                  </a:cubicBezTo>
                  <a:cubicBezTo>
                    <a:pt x="30" y="262"/>
                    <a:pt x="30" y="262"/>
                    <a:pt x="30" y="262"/>
                  </a:cubicBezTo>
                  <a:cubicBezTo>
                    <a:pt x="30" y="473"/>
                    <a:pt x="30" y="473"/>
                    <a:pt x="30" y="473"/>
                  </a:cubicBezTo>
                  <a:cubicBezTo>
                    <a:pt x="30" y="473"/>
                    <a:pt x="30" y="473"/>
                    <a:pt x="30" y="473"/>
                  </a:cubicBezTo>
                  <a:cubicBezTo>
                    <a:pt x="29" y="595"/>
                    <a:pt x="67" y="675"/>
                    <a:pt x="154" y="707"/>
                  </a:cubicBezTo>
                  <a:cubicBezTo>
                    <a:pt x="218" y="731"/>
                    <a:pt x="357" y="754"/>
                    <a:pt x="456" y="615"/>
                  </a:cubicBezTo>
                  <a:cubicBezTo>
                    <a:pt x="497" y="557"/>
                    <a:pt x="811" y="0"/>
                    <a:pt x="811" y="0"/>
                  </a:cubicBezTo>
                  <a:cubicBezTo>
                    <a:pt x="698" y="0"/>
                    <a:pt x="698" y="0"/>
                    <a:pt x="698" y="0"/>
                  </a:cubicBezTo>
                  <a:lnTo>
                    <a:pt x="424" y="48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05" name="Google Shape;205;p16"/>
            <p:cNvSpPr/>
            <p:nvPr/>
          </p:nvSpPr>
          <p:spPr>
            <a:xfrm>
              <a:off x="704850" y="-1542488"/>
              <a:ext cx="728595" cy="544421"/>
            </a:xfrm>
            <a:custGeom>
              <a:rect b="b" l="l" r="r" t="t"/>
              <a:pathLst>
                <a:path extrusionOk="0" h="698" w="934">
                  <a:moveTo>
                    <a:pt x="467" y="0"/>
                  </a:moveTo>
                  <a:cubicBezTo>
                    <a:pt x="675" y="410"/>
                    <a:pt x="675" y="410"/>
                    <a:pt x="675" y="410"/>
                  </a:cubicBezTo>
                  <a:cubicBezTo>
                    <a:pt x="259" y="410"/>
                    <a:pt x="259" y="410"/>
                    <a:pt x="259" y="410"/>
                  </a:cubicBezTo>
                  <a:cubicBezTo>
                    <a:pt x="467" y="0"/>
                    <a:pt x="467" y="0"/>
                    <a:pt x="467" y="0"/>
                  </a:cubicBezTo>
                  <a:cubicBezTo>
                    <a:pt x="354" y="0"/>
                    <a:pt x="354" y="0"/>
                    <a:pt x="354" y="0"/>
                  </a:cubicBezTo>
                  <a:cubicBezTo>
                    <a:pt x="0" y="698"/>
                    <a:pt x="0" y="698"/>
                    <a:pt x="0" y="698"/>
                  </a:cubicBezTo>
                  <a:cubicBezTo>
                    <a:pt x="46" y="698"/>
                    <a:pt x="46" y="698"/>
                    <a:pt x="46" y="698"/>
                  </a:cubicBezTo>
                  <a:cubicBezTo>
                    <a:pt x="87" y="698"/>
                    <a:pt x="124" y="675"/>
                    <a:pt x="143" y="639"/>
                  </a:cubicBezTo>
                  <a:cubicBezTo>
                    <a:pt x="187" y="551"/>
                    <a:pt x="187" y="551"/>
                    <a:pt x="187" y="551"/>
                  </a:cubicBezTo>
                  <a:cubicBezTo>
                    <a:pt x="200" y="527"/>
                    <a:pt x="224" y="512"/>
                    <a:pt x="251" y="512"/>
                  </a:cubicBezTo>
                  <a:cubicBezTo>
                    <a:pt x="683" y="512"/>
                    <a:pt x="683" y="512"/>
                    <a:pt x="683" y="512"/>
                  </a:cubicBezTo>
                  <a:cubicBezTo>
                    <a:pt x="710" y="512"/>
                    <a:pt x="735" y="527"/>
                    <a:pt x="747" y="551"/>
                  </a:cubicBezTo>
                  <a:cubicBezTo>
                    <a:pt x="791" y="639"/>
                    <a:pt x="791" y="639"/>
                    <a:pt x="791" y="639"/>
                  </a:cubicBezTo>
                  <a:cubicBezTo>
                    <a:pt x="810" y="675"/>
                    <a:pt x="847" y="698"/>
                    <a:pt x="888" y="698"/>
                  </a:cubicBezTo>
                  <a:cubicBezTo>
                    <a:pt x="934" y="698"/>
                    <a:pt x="934" y="698"/>
                    <a:pt x="934" y="698"/>
                  </a:cubicBezTo>
                  <a:cubicBezTo>
                    <a:pt x="580" y="0"/>
                    <a:pt x="580" y="0"/>
                    <a:pt x="580" y="0"/>
                  </a:cubicBezTo>
                  <a:lnTo>
                    <a:pt x="46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06" name="Google Shape;206;p16"/>
            <p:cNvSpPr/>
            <p:nvPr/>
          </p:nvSpPr>
          <p:spPr>
            <a:xfrm>
              <a:off x="4179121" y="-1542488"/>
              <a:ext cx="729332" cy="544421"/>
            </a:xfrm>
            <a:custGeom>
              <a:rect b="b" l="l" r="r" t="t"/>
              <a:pathLst>
                <a:path extrusionOk="0" h="698" w="935">
                  <a:moveTo>
                    <a:pt x="467" y="0"/>
                  </a:moveTo>
                  <a:cubicBezTo>
                    <a:pt x="676" y="410"/>
                    <a:pt x="676" y="410"/>
                    <a:pt x="676" y="410"/>
                  </a:cubicBezTo>
                  <a:cubicBezTo>
                    <a:pt x="259" y="410"/>
                    <a:pt x="259" y="410"/>
                    <a:pt x="259" y="410"/>
                  </a:cubicBezTo>
                  <a:cubicBezTo>
                    <a:pt x="467" y="0"/>
                    <a:pt x="467" y="0"/>
                    <a:pt x="467" y="0"/>
                  </a:cubicBezTo>
                  <a:cubicBezTo>
                    <a:pt x="398" y="0"/>
                    <a:pt x="335" y="39"/>
                    <a:pt x="304" y="101"/>
                  </a:cubicBezTo>
                  <a:cubicBezTo>
                    <a:pt x="0" y="698"/>
                    <a:pt x="0" y="698"/>
                    <a:pt x="0" y="698"/>
                  </a:cubicBezTo>
                  <a:cubicBezTo>
                    <a:pt x="113" y="698"/>
                    <a:pt x="113" y="698"/>
                    <a:pt x="113" y="698"/>
                  </a:cubicBezTo>
                  <a:cubicBezTo>
                    <a:pt x="208" y="512"/>
                    <a:pt x="208" y="512"/>
                    <a:pt x="208" y="512"/>
                  </a:cubicBezTo>
                  <a:cubicBezTo>
                    <a:pt x="727" y="512"/>
                    <a:pt x="727" y="512"/>
                    <a:pt x="727" y="512"/>
                  </a:cubicBezTo>
                  <a:cubicBezTo>
                    <a:pt x="822" y="698"/>
                    <a:pt x="822" y="698"/>
                    <a:pt x="822" y="698"/>
                  </a:cubicBezTo>
                  <a:cubicBezTo>
                    <a:pt x="935" y="698"/>
                    <a:pt x="935" y="698"/>
                    <a:pt x="935" y="698"/>
                  </a:cubicBezTo>
                  <a:cubicBezTo>
                    <a:pt x="631" y="101"/>
                    <a:pt x="631" y="101"/>
                    <a:pt x="631" y="101"/>
                  </a:cubicBezTo>
                  <a:cubicBezTo>
                    <a:pt x="600" y="39"/>
                    <a:pt x="537" y="0"/>
                    <a:pt x="4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07" name="Google Shape;207;p16"/>
            <p:cNvSpPr/>
            <p:nvPr/>
          </p:nvSpPr>
          <p:spPr>
            <a:xfrm>
              <a:off x="3488098" y="-1542488"/>
              <a:ext cx="608513" cy="545157"/>
            </a:xfrm>
            <a:custGeom>
              <a:rect b="b" l="l" r="r" t="t"/>
              <a:pathLst>
                <a:path extrusionOk="0" h="699" w="780">
                  <a:moveTo>
                    <a:pt x="548" y="298"/>
                  </a:moveTo>
                  <a:cubicBezTo>
                    <a:pt x="780" y="0"/>
                    <a:pt x="780" y="0"/>
                    <a:pt x="780" y="0"/>
                  </a:cubicBezTo>
                  <a:cubicBezTo>
                    <a:pt x="657" y="0"/>
                    <a:pt x="657" y="0"/>
                    <a:pt x="657" y="0"/>
                  </a:cubicBezTo>
                  <a:cubicBezTo>
                    <a:pt x="501" y="201"/>
                    <a:pt x="501" y="201"/>
                    <a:pt x="501" y="201"/>
                  </a:cubicBezTo>
                  <a:cubicBezTo>
                    <a:pt x="451" y="265"/>
                    <a:pt x="375" y="302"/>
                    <a:pt x="295" y="302"/>
                  </a:cubicBezTo>
                  <a:cubicBezTo>
                    <a:pt x="95" y="302"/>
                    <a:pt x="95" y="302"/>
                    <a:pt x="95" y="302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99"/>
                    <a:pt x="0" y="699"/>
                    <a:pt x="0" y="699"/>
                  </a:cubicBezTo>
                  <a:cubicBezTo>
                    <a:pt x="94" y="699"/>
                    <a:pt x="94" y="699"/>
                    <a:pt x="94" y="699"/>
                  </a:cubicBezTo>
                  <a:cubicBezTo>
                    <a:pt x="95" y="399"/>
                    <a:pt x="95" y="399"/>
                    <a:pt x="95" y="399"/>
                  </a:cubicBezTo>
                  <a:cubicBezTo>
                    <a:pt x="342" y="399"/>
                    <a:pt x="342" y="399"/>
                    <a:pt x="342" y="399"/>
                  </a:cubicBezTo>
                  <a:cubicBezTo>
                    <a:pt x="423" y="399"/>
                    <a:pt x="499" y="362"/>
                    <a:pt x="548" y="29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08" name="Google Shape;208;p16"/>
            <p:cNvSpPr/>
            <p:nvPr/>
          </p:nvSpPr>
          <p:spPr>
            <a:xfrm>
              <a:off x="2154673" y="-1542488"/>
              <a:ext cx="576098" cy="545157"/>
            </a:xfrm>
            <a:custGeom>
              <a:rect b="b" l="l" r="r" t="t"/>
              <a:pathLst>
                <a:path extrusionOk="0" h="699" w="739">
                  <a:moveTo>
                    <a:pt x="520" y="276"/>
                  </a:moveTo>
                  <a:cubicBezTo>
                    <a:pt x="482" y="274"/>
                    <a:pt x="104" y="275"/>
                    <a:pt x="104" y="275"/>
                  </a:cubicBezTo>
                  <a:cubicBezTo>
                    <a:pt x="104" y="87"/>
                    <a:pt x="104" y="87"/>
                    <a:pt x="104" y="87"/>
                  </a:cubicBezTo>
                  <a:cubicBezTo>
                    <a:pt x="676" y="87"/>
                    <a:pt x="676" y="87"/>
                    <a:pt x="676" y="87"/>
                  </a:cubicBezTo>
                  <a:cubicBezTo>
                    <a:pt x="676" y="0"/>
                    <a:pt x="676" y="0"/>
                    <a:pt x="676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10"/>
                    <a:pt x="0" y="610"/>
                    <a:pt x="0" y="610"/>
                  </a:cubicBezTo>
                  <a:cubicBezTo>
                    <a:pt x="58" y="610"/>
                    <a:pt x="104" y="564"/>
                    <a:pt x="104" y="507"/>
                  </a:cubicBezTo>
                  <a:cubicBezTo>
                    <a:pt x="104" y="368"/>
                    <a:pt x="104" y="368"/>
                    <a:pt x="104" y="368"/>
                  </a:cubicBezTo>
                  <a:cubicBezTo>
                    <a:pt x="104" y="368"/>
                    <a:pt x="389" y="367"/>
                    <a:pt x="528" y="370"/>
                  </a:cubicBezTo>
                  <a:cubicBezTo>
                    <a:pt x="597" y="372"/>
                    <a:pt x="626" y="412"/>
                    <a:pt x="626" y="482"/>
                  </a:cubicBezTo>
                  <a:cubicBezTo>
                    <a:pt x="626" y="551"/>
                    <a:pt x="603" y="602"/>
                    <a:pt x="528" y="605"/>
                  </a:cubicBezTo>
                  <a:cubicBezTo>
                    <a:pt x="399" y="611"/>
                    <a:pt x="104" y="610"/>
                    <a:pt x="104" y="610"/>
                  </a:cubicBezTo>
                  <a:cubicBezTo>
                    <a:pt x="104" y="699"/>
                    <a:pt x="104" y="699"/>
                    <a:pt x="104" y="699"/>
                  </a:cubicBezTo>
                  <a:cubicBezTo>
                    <a:pt x="186" y="699"/>
                    <a:pt x="269" y="699"/>
                    <a:pt x="351" y="698"/>
                  </a:cubicBezTo>
                  <a:cubicBezTo>
                    <a:pt x="426" y="697"/>
                    <a:pt x="494" y="695"/>
                    <a:pt x="569" y="691"/>
                  </a:cubicBezTo>
                  <a:cubicBezTo>
                    <a:pt x="668" y="686"/>
                    <a:pt x="739" y="631"/>
                    <a:pt x="739" y="471"/>
                  </a:cubicBezTo>
                  <a:cubicBezTo>
                    <a:pt x="739" y="380"/>
                    <a:pt x="708" y="285"/>
                    <a:pt x="520" y="27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09" name="Google Shape;209;p16"/>
            <p:cNvSpPr/>
            <p:nvPr/>
          </p:nvSpPr>
          <p:spPr>
            <a:xfrm>
              <a:off x="1454809" y="-1594057"/>
              <a:ext cx="496535" cy="236481"/>
            </a:xfrm>
            <a:custGeom>
              <a:rect b="b" l="l" r="r" t="t"/>
              <a:pathLst>
                <a:path extrusionOk="0" h="303" w="636">
                  <a:moveTo>
                    <a:pt x="99" y="273"/>
                  </a:moveTo>
                  <a:cubicBezTo>
                    <a:pt x="167" y="193"/>
                    <a:pt x="323" y="104"/>
                    <a:pt x="462" y="150"/>
                  </a:cubicBezTo>
                  <a:cubicBezTo>
                    <a:pt x="500" y="163"/>
                    <a:pt x="525" y="193"/>
                    <a:pt x="531" y="224"/>
                  </a:cubicBezTo>
                  <a:cubicBezTo>
                    <a:pt x="636" y="224"/>
                    <a:pt x="636" y="224"/>
                    <a:pt x="636" y="224"/>
                  </a:cubicBezTo>
                  <a:cubicBezTo>
                    <a:pt x="635" y="209"/>
                    <a:pt x="632" y="192"/>
                    <a:pt x="627" y="176"/>
                  </a:cubicBezTo>
                  <a:cubicBezTo>
                    <a:pt x="546" y="0"/>
                    <a:pt x="298" y="43"/>
                    <a:pt x="204" y="82"/>
                  </a:cubicBezTo>
                  <a:cubicBezTo>
                    <a:pt x="120" y="116"/>
                    <a:pt x="59" y="165"/>
                    <a:pt x="0" y="246"/>
                  </a:cubicBezTo>
                  <a:cubicBezTo>
                    <a:pt x="25" y="266"/>
                    <a:pt x="48" y="284"/>
                    <a:pt x="72" y="303"/>
                  </a:cubicBezTo>
                  <a:cubicBezTo>
                    <a:pt x="83" y="291"/>
                    <a:pt x="92" y="282"/>
                    <a:pt x="99" y="27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grpSp>
          <p:nvGrpSpPr>
            <p:cNvPr id="210" name="Google Shape;210;p16"/>
            <p:cNvGrpSpPr/>
            <p:nvPr/>
          </p:nvGrpSpPr>
          <p:grpSpPr>
            <a:xfrm>
              <a:off x="704850" y="-827473"/>
              <a:ext cx="2037708" cy="177545"/>
              <a:chOff x="704850" y="-751273"/>
              <a:chExt cx="2037708" cy="177545"/>
            </a:xfrm>
          </p:grpSpPr>
          <p:sp>
            <p:nvSpPr>
              <p:cNvPr id="211" name="Google Shape;211;p16"/>
              <p:cNvSpPr/>
              <p:nvPr/>
            </p:nvSpPr>
            <p:spPr>
              <a:xfrm>
                <a:off x="704850" y="-749063"/>
                <a:ext cx="102401" cy="125976"/>
              </a:xfrm>
              <a:custGeom>
                <a:rect b="b" l="l" r="r" t="t"/>
                <a:pathLst>
                  <a:path extrusionOk="0" h="171" w="139">
                    <a:moveTo>
                      <a:pt x="0" y="0"/>
                    </a:moveTo>
                    <a:lnTo>
                      <a:pt x="139" y="0"/>
                    </a:lnTo>
                    <a:lnTo>
                      <a:pt x="139" y="171"/>
                    </a:lnTo>
                    <a:lnTo>
                      <a:pt x="108" y="171"/>
                    </a:lnTo>
                    <a:lnTo>
                      <a:pt x="108" y="28"/>
                    </a:lnTo>
                    <a:lnTo>
                      <a:pt x="31" y="28"/>
                    </a:lnTo>
                    <a:lnTo>
                      <a:pt x="31" y="171"/>
                    </a:lnTo>
                    <a:lnTo>
                      <a:pt x="0" y="17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12" name="Google Shape;212;p16"/>
              <p:cNvSpPr/>
              <p:nvPr/>
            </p:nvSpPr>
            <p:spPr>
              <a:xfrm>
                <a:off x="845559" y="-751273"/>
                <a:ext cx="111978" cy="177545"/>
              </a:xfrm>
              <a:custGeom>
                <a:rect b="b" l="l" r="r" t="t"/>
                <a:pathLst>
                  <a:path extrusionOk="0" h="228" w="144">
                    <a:moveTo>
                      <a:pt x="0" y="3"/>
                    </a:moveTo>
                    <a:cubicBezTo>
                      <a:pt x="22" y="3"/>
                      <a:pt x="22" y="3"/>
                      <a:pt x="22" y="3"/>
                    </a:cubicBezTo>
                    <a:cubicBezTo>
                      <a:pt x="25" y="25"/>
                      <a:pt x="25" y="25"/>
                      <a:pt x="25" y="25"/>
                    </a:cubicBezTo>
                    <a:cubicBezTo>
                      <a:pt x="26" y="25"/>
                      <a:pt x="26" y="25"/>
                      <a:pt x="26" y="25"/>
                    </a:cubicBezTo>
                    <a:cubicBezTo>
                      <a:pt x="33" y="16"/>
                      <a:pt x="41" y="10"/>
                      <a:pt x="50" y="6"/>
                    </a:cubicBezTo>
                    <a:cubicBezTo>
                      <a:pt x="58" y="2"/>
                      <a:pt x="68" y="0"/>
                      <a:pt x="79" y="0"/>
                    </a:cubicBezTo>
                    <a:cubicBezTo>
                      <a:pt x="89" y="0"/>
                      <a:pt x="98" y="2"/>
                      <a:pt x="106" y="5"/>
                    </a:cubicBezTo>
                    <a:cubicBezTo>
                      <a:pt x="114" y="9"/>
                      <a:pt x="121" y="13"/>
                      <a:pt x="126" y="20"/>
                    </a:cubicBezTo>
                    <a:cubicBezTo>
                      <a:pt x="132" y="27"/>
                      <a:pt x="137" y="35"/>
                      <a:pt x="140" y="44"/>
                    </a:cubicBezTo>
                    <a:cubicBezTo>
                      <a:pt x="143" y="54"/>
                      <a:pt x="144" y="66"/>
                      <a:pt x="144" y="79"/>
                    </a:cubicBezTo>
                    <a:cubicBezTo>
                      <a:pt x="144" y="88"/>
                      <a:pt x="144" y="88"/>
                      <a:pt x="144" y="88"/>
                    </a:cubicBezTo>
                    <a:cubicBezTo>
                      <a:pt x="144" y="101"/>
                      <a:pt x="143" y="112"/>
                      <a:pt x="139" y="122"/>
                    </a:cubicBezTo>
                    <a:cubicBezTo>
                      <a:pt x="136" y="131"/>
                      <a:pt x="132" y="140"/>
                      <a:pt x="126" y="146"/>
                    </a:cubicBezTo>
                    <a:cubicBezTo>
                      <a:pt x="120" y="153"/>
                      <a:pt x="113" y="158"/>
                      <a:pt x="105" y="161"/>
                    </a:cubicBezTo>
                    <a:cubicBezTo>
                      <a:pt x="97" y="164"/>
                      <a:pt x="89" y="166"/>
                      <a:pt x="79" y="166"/>
                    </a:cubicBezTo>
                    <a:cubicBezTo>
                      <a:pt x="68" y="166"/>
                      <a:pt x="59" y="164"/>
                      <a:pt x="51" y="161"/>
                    </a:cubicBezTo>
                    <a:cubicBezTo>
                      <a:pt x="43" y="158"/>
                      <a:pt x="36" y="152"/>
                      <a:pt x="29" y="144"/>
                    </a:cubicBezTo>
                    <a:cubicBezTo>
                      <a:pt x="29" y="144"/>
                      <a:pt x="29" y="144"/>
                      <a:pt x="29" y="144"/>
                    </a:cubicBezTo>
                    <a:cubicBezTo>
                      <a:pt x="29" y="228"/>
                      <a:pt x="29" y="228"/>
                      <a:pt x="29" y="228"/>
                    </a:cubicBezTo>
                    <a:cubicBezTo>
                      <a:pt x="0" y="228"/>
                      <a:pt x="0" y="228"/>
                      <a:pt x="0" y="228"/>
                    </a:cubicBezTo>
                    <a:lnTo>
                      <a:pt x="0" y="3"/>
                    </a:lnTo>
                    <a:close/>
                    <a:moveTo>
                      <a:pt x="71" y="140"/>
                    </a:moveTo>
                    <a:cubicBezTo>
                      <a:pt x="84" y="140"/>
                      <a:pt x="95" y="136"/>
                      <a:pt x="103" y="127"/>
                    </a:cubicBezTo>
                    <a:cubicBezTo>
                      <a:pt x="110" y="119"/>
                      <a:pt x="114" y="105"/>
                      <a:pt x="114" y="88"/>
                    </a:cubicBezTo>
                    <a:cubicBezTo>
                      <a:pt x="114" y="79"/>
                      <a:pt x="114" y="79"/>
                      <a:pt x="114" y="79"/>
                    </a:cubicBezTo>
                    <a:cubicBezTo>
                      <a:pt x="114" y="61"/>
                      <a:pt x="110" y="48"/>
                      <a:pt x="102" y="40"/>
                    </a:cubicBezTo>
                    <a:cubicBezTo>
                      <a:pt x="95" y="31"/>
                      <a:pt x="84" y="27"/>
                      <a:pt x="71" y="27"/>
                    </a:cubicBezTo>
                    <a:cubicBezTo>
                      <a:pt x="58" y="27"/>
                      <a:pt x="48" y="31"/>
                      <a:pt x="40" y="39"/>
                    </a:cubicBezTo>
                    <a:cubicBezTo>
                      <a:pt x="32" y="48"/>
                      <a:pt x="29" y="61"/>
                      <a:pt x="29" y="79"/>
                    </a:cubicBezTo>
                    <a:cubicBezTo>
                      <a:pt x="29" y="88"/>
                      <a:pt x="29" y="88"/>
                      <a:pt x="29" y="88"/>
                    </a:cubicBezTo>
                    <a:cubicBezTo>
                      <a:pt x="29" y="105"/>
                      <a:pt x="32" y="118"/>
                      <a:pt x="40" y="127"/>
                    </a:cubicBezTo>
                    <a:cubicBezTo>
                      <a:pt x="48" y="135"/>
                      <a:pt x="58" y="140"/>
                      <a:pt x="71" y="14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13" name="Google Shape;213;p16"/>
              <p:cNvSpPr/>
              <p:nvPr/>
            </p:nvSpPr>
            <p:spPr>
              <a:xfrm>
                <a:off x="980375" y="-751273"/>
                <a:ext cx="112715" cy="129659"/>
              </a:xfrm>
              <a:custGeom>
                <a:rect b="b" l="l" r="r" t="t"/>
                <a:pathLst>
                  <a:path extrusionOk="0" h="166" w="145">
                    <a:moveTo>
                      <a:pt x="74" y="166"/>
                    </a:moveTo>
                    <a:cubicBezTo>
                      <a:pt x="63" y="166"/>
                      <a:pt x="53" y="164"/>
                      <a:pt x="43" y="161"/>
                    </a:cubicBezTo>
                    <a:cubicBezTo>
                      <a:pt x="34" y="157"/>
                      <a:pt x="27" y="152"/>
                      <a:pt x="20" y="145"/>
                    </a:cubicBezTo>
                    <a:cubicBezTo>
                      <a:pt x="14" y="139"/>
                      <a:pt x="9" y="130"/>
                      <a:pt x="5" y="121"/>
                    </a:cubicBezTo>
                    <a:cubicBezTo>
                      <a:pt x="2" y="111"/>
                      <a:pt x="0" y="100"/>
                      <a:pt x="0" y="88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66"/>
                      <a:pt x="2" y="55"/>
                      <a:pt x="5" y="45"/>
                    </a:cubicBezTo>
                    <a:cubicBezTo>
                      <a:pt x="9" y="36"/>
                      <a:pt x="14" y="27"/>
                      <a:pt x="20" y="21"/>
                    </a:cubicBezTo>
                    <a:cubicBezTo>
                      <a:pt x="26" y="14"/>
                      <a:pt x="34" y="9"/>
                      <a:pt x="43" y="6"/>
                    </a:cubicBezTo>
                    <a:cubicBezTo>
                      <a:pt x="52" y="2"/>
                      <a:pt x="62" y="0"/>
                      <a:pt x="73" y="0"/>
                    </a:cubicBezTo>
                    <a:cubicBezTo>
                      <a:pt x="83" y="0"/>
                      <a:pt x="93" y="2"/>
                      <a:pt x="102" y="6"/>
                    </a:cubicBezTo>
                    <a:cubicBezTo>
                      <a:pt x="111" y="9"/>
                      <a:pt x="119" y="14"/>
                      <a:pt x="125" y="21"/>
                    </a:cubicBezTo>
                    <a:cubicBezTo>
                      <a:pt x="131" y="28"/>
                      <a:pt x="136" y="36"/>
                      <a:pt x="140" y="46"/>
                    </a:cubicBezTo>
                    <a:cubicBezTo>
                      <a:pt x="143" y="56"/>
                      <a:pt x="145" y="68"/>
                      <a:pt x="145" y="81"/>
                    </a:cubicBezTo>
                    <a:cubicBezTo>
                      <a:pt x="145" y="92"/>
                      <a:pt x="145" y="92"/>
                      <a:pt x="145" y="92"/>
                    </a:cubicBezTo>
                    <a:cubicBezTo>
                      <a:pt x="30" y="92"/>
                      <a:pt x="30" y="92"/>
                      <a:pt x="30" y="92"/>
                    </a:cubicBezTo>
                    <a:cubicBezTo>
                      <a:pt x="31" y="107"/>
                      <a:pt x="35" y="119"/>
                      <a:pt x="42" y="127"/>
                    </a:cubicBezTo>
                    <a:cubicBezTo>
                      <a:pt x="50" y="136"/>
                      <a:pt x="60" y="140"/>
                      <a:pt x="73" y="140"/>
                    </a:cubicBezTo>
                    <a:cubicBezTo>
                      <a:pt x="83" y="140"/>
                      <a:pt x="91" y="138"/>
                      <a:pt x="98" y="134"/>
                    </a:cubicBezTo>
                    <a:cubicBezTo>
                      <a:pt x="105" y="130"/>
                      <a:pt x="110" y="124"/>
                      <a:pt x="113" y="115"/>
                    </a:cubicBezTo>
                    <a:cubicBezTo>
                      <a:pt x="143" y="115"/>
                      <a:pt x="143" y="115"/>
                      <a:pt x="143" y="115"/>
                    </a:cubicBezTo>
                    <a:cubicBezTo>
                      <a:pt x="139" y="132"/>
                      <a:pt x="132" y="145"/>
                      <a:pt x="120" y="153"/>
                    </a:cubicBezTo>
                    <a:cubicBezTo>
                      <a:pt x="108" y="162"/>
                      <a:pt x="93" y="166"/>
                      <a:pt x="74" y="166"/>
                    </a:cubicBezTo>
                    <a:close/>
                    <a:moveTo>
                      <a:pt x="73" y="27"/>
                    </a:moveTo>
                    <a:cubicBezTo>
                      <a:pt x="60" y="27"/>
                      <a:pt x="51" y="30"/>
                      <a:pt x="44" y="37"/>
                    </a:cubicBezTo>
                    <a:cubicBezTo>
                      <a:pt x="37" y="44"/>
                      <a:pt x="32" y="55"/>
                      <a:pt x="31" y="68"/>
                    </a:cubicBezTo>
                    <a:cubicBezTo>
                      <a:pt x="115" y="68"/>
                      <a:pt x="115" y="68"/>
                      <a:pt x="115" y="68"/>
                    </a:cubicBezTo>
                    <a:cubicBezTo>
                      <a:pt x="112" y="40"/>
                      <a:pt x="98" y="27"/>
                      <a:pt x="73" y="2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14" name="Google Shape;214;p16"/>
              <p:cNvSpPr/>
              <p:nvPr/>
            </p:nvSpPr>
            <p:spPr>
              <a:xfrm>
                <a:off x="1105614" y="-749063"/>
                <a:ext cx="131869" cy="157654"/>
              </a:xfrm>
              <a:custGeom>
                <a:rect b="b" l="l" r="r" t="t"/>
                <a:pathLst>
                  <a:path extrusionOk="0" h="202" w="169">
                    <a:moveTo>
                      <a:pt x="0" y="134"/>
                    </a:moveTo>
                    <a:cubicBezTo>
                      <a:pt x="16" y="134"/>
                      <a:pt x="16" y="134"/>
                      <a:pt x="16" y="134"/>
                    </a:cubicBezTo>
                    <a:cubicBezTo>
                      <a:pt x="19" y="129"/>
                      <a:pt x="22" y="124"/>
                      <a:pt x="25" y="119"/>
                    </a:cubicBezTo>
                    <a:cubicBezTo>
                      <a:pt x="27" y="114"/>
                      <a:pt x="29" y="108"/>
                      <a:pt x="30" y="102"/>
                    </a:cubicBezTo>
                    <a:cubicBezTo>
                      <a:pt x="31" y="95"/>
                      <a:pt x="32" y="87"/>
                      <a:pt x="33" y="79"/>
                    </a:cubicBezTo>
                    <a:cubicBezTo>
                      <a:pt x="33" y="70"/>
                      <a:pt x="34" y="60"/>
                      <a:pt x="34" y="48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149" y="0"/>
                      <a:pt x="149" y="0"/>
                      <a:pt x="149" y="0"/>
                    </a:cubicBezTo>
                    <a:cubicBezTo>
                      <a:pt x="149" y="134"/>
                      <a:pt x="149" y="134"/>
                      <a:pt x="149" y="134"/>
                    </a:cubicBezTo>
                    <a:cubicBezTo>
                      <a:pt x="169" y="134"/>
                      <a:pt x="169" y="134"/>
                      <a:pt x="169" y="134"/>
                    </a:cubicBezTo>
                    <a:cubicBezTo>
                      <a:pt x="169" y="202"/>
                      <a:pt x="169" y="202"/>
                      <a:pt x="169" y="202"/>
                    </a:cubicBezTo>
                    <a:cubicBezTo>
                      <a:pt x="141" y="202"/>
                      <a:pt x="141" y="202"/>
                      <a:pt x="141" y="202"/>
                    </a:cubicBezTo>
                    <a:cubicBezTo>
                      <a:pt x="141" y="161"/>
                      <a:pt x="141" y="161"/>
                      <a:pt x="141" y="161"/>
                    </a:cubicBezTo>
                    <a:cubicBezTo>
                      <a:pt x="28" y="161"/>
                      <a:pt x="28" y="161"/>
                      <a:pt x="28" y="161"/>
                    </a:cubicBezTo>
                    <a:cubicBezTo>
                      <a:pt x="28" y="202"/>
                      <a:pt x="28" y="202"/>
                      <a:pt x="28" y="202"/>
                    </a:cubicBezTo>
                    <a:cubicBezTo>
                      <a:pt x="0" y="202"/>
                      <a:pt x="0" y="202"/>
                      <a:pt x="0" y="202"/>
                    </a:cubicBezTo>
                    <a:lnTo>
                      <a:pt x="0" y="134"/>
                    </a:lnTo>
                    <a:close/>
                    <a:moveTo>
                      <a:pt x="121" y="134"/>
                    </a:moveTo>
                    <a:cubicBezTo>
                      <a:pt x="121" y="26"/>
                      <a:pt x="121" y="26"/>
                      <a:pt x="121" y="26"/>
                    </a:cubicBezTo>
                    <a:cubicBezTo>
                      <a:pt x="61" y="26"/>
                      <a:pt x="61" y="26"/>
                      <a:pt x="61" y="26"/>
                    </a:cubicBezTo>
                    <a:cubicBezTo>
                      <a:pt x="61" y="48"/>
                      <a:pt x="61" y="48"/>
                      <a:pt x="61" y="48"/>
                    </a:cubicBezTo>
                    <a:cubicBezTo>
                      <a:pt x="61" y="59"/>
                      <a:pt x="61" y="68"/>
                      <a:pt x="61" y="76"/>
                    </a:cubicBezTo>
                    <a:cubicBezTo>
                      <a:pt x="60" y="84"/>
                      <a:pt x="60" y="92"/>
                      <a:pt x="58" y="99"/>
                    </a:cubicBezTo>
                    <a:cubicBezTo>
                      <a:pt x="57" y="105"/>
                      <a:pt x="56" y="112"/>
                      <a:pt x="54" y="117"/>
                    </a:cubicBezTo>
                    <a:cubicBezTo>
                      <a:pt x="53" y="123"/>
                      <a:pt x="51" y="128"/>
                      <a:pt x="48" y="134"/>
                    </a:cubicBezTo>
                    <a:cubicBezTo>
                      <a:pt x="48" y="134"/>
                      <a:pt x="48" y="134"/>
                      <a:pt x="48" y="134"/>
                    </a:cubicBezTo>
                    <a:lnTo>
                      <a:pt x="121" y="134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15" name="Google Shape;215;p16"/>
              <p:cNvSpPr/>
              <p:nvPr/>
            </p:nvSpPr>
            <p:spPr>
              <a:xfrm>
                <a:off x="1261057" y="-749063"/>
                <a:ext cx="103138" cy="125976"/>
              </a:xfrm>
              <a:custGeom>
                <a:rect b="b" l="l" r="r" t="t"/>
                <a:pathLst>
                  <a:path extrusionOk="0" h="171" w="140">
                    <a:moveTo>
                      <a:pt x="0" y="0"/>
                    </a:moveTo>
                    <a:lnTo>
                      <a:pt x="140" y="0"/>
                    </a:lnTo>
                    <a:lnTo>
                      <a:pt x="140" y="171"/>
                    </a:lnTo>
                    <a:lnTo>
                      <a:pt x="109" y="171"/>
                    </a:lnTo>
                    <a:lnTo>
                      <a:pt x="109" y="28"/>
                    </a:lnTo>
                    <a:lnTo>
                      <a:pt x="31" y="28"/>
                    </a:lnTo>
                    <a:lnTo>
                      <a:pt x="31" y="171"/>
                    </a:lnTo>
                    <a:lnTo>
                      <a:pt x="0" y="17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16" name="Google Shape;216;p16"/>
              <p:cNvSpPr/>
              <p:nvPr/>
            </p:nvSpPr>
            <p:spPr>
              <a:xfrm>
                <a:off x="1401030" y="-751273"/>
                <a:ext cx="113452" cy="177545"/>
              </a:xfrm>
              <a:custGeom>
                <a:rect b="b" l="l" r="r" t="t"/>
                <a:pathLst>
                  <a:path extrusionOk="0" h="228" w="145">
                    <a:moveTo>
                      <a:pt x="0" y="3"/>
                    </a:moveTo>
                    <a:cubicBezTo>
                      <a:pt x="23" y="3"/>
                      <a:pt x="23" y="3"/>
                      <a:pt x="23" y="3"/>
                    </a:cubicBezTo>
                    <a:cubicBezTo>
                      <a:pt x="26" y="25"/>
                      <a:pt x="26" y="25"/>
                      <a:pt x="26" y="25"/>
                    </a:cubicBezTo>
                    <a:cubicBezTo>
                      <a:pt x="27" y="25"/>
                      <a:pt x="27" y="25"/>
                      <a:pt x="27" y="25"/>
                    </a:cubicBezTo>
                    <a:cubicBezTo>
                      <a:pt x="34" y="16"/>
                      <a:pt x="42" y="10"/>
                      <a:pt x="50" y="6"/>
                    </a:cubicBezTo>
                    <a:cubicBezTo>
                      <a:pt x="59" y="2"/>
                      <a:pt x="68" y="0"/>
                      <a:pt x="80" y="0"/>
                    </a:cubicBezTo>
                    <a:cubicBezTo>
                      <a:pt x="90" y="0"/>
                      <a:pt x="98" y="2"/>
                      <a:pt x="106" y="5"/>
                    </a:cubicBezTo>
                    <a:cubicBezTo>
                      <a:pt x="114" y="9"/>
                      <a:pt x="121" y="13"/>
                      <a:pt x="127" y="20"/>
                    </a:cubicBezTo>
                    <a:cubicBezTo>
                      <a:pt x="133" y="27"/>
                      <a:pt x="137" y="35"/>
                      <a:pt x="140" y="44"/>
                    </a:cubicBezTo>
                    <a:cubicBezTo>
                      <a:pt x="143" y="54"/>
                      <a:pt x="145" y="66"/>
                      <a:pt x="145" y="79"/>
                    </a:cubicBezTo>
                    <a:cubicBezTo>
                      <a:pt x="145" y="88"/>
                      <a:pt x="145" y="88"/>
                      <a:pt x="145" y="88"/>
                    </a:cubicBezTo>
                    <a:cubicBezTo>
                      <a:pt x="145" y="101"/>
                      <a:pt x="143" y="112"/>
                      <a:pt x="140" y="122"/>
                    </a:cubicBezTo>
                    <a:cubicBezTo>
                      <a:pt x="137" y="131"/>
                      <a:pt x="132" y="140"/>
                      <a:pt x="127" y="146"/>
                    </a:cubicBezTo>
                    <a:cubicBezTo>
                      <a:pt x="121" y="153"/>
                      <a:pt x="114" y="158"/>
                      <a:pt x="106" y="161"/>
                    </a:cubicBezTo>
                    <a:cubicBezTo>
                      <a:pt x="98" y="164"/>
                      <a:pt x="89" y="166"/>
                      <a:pt x="80" y="166"/>
                    </a:cubicBezTo>
                    <a:cubicBezTo>
                      <a:pt x="69" y="166"/>
                      <a:pt x="60" y="164"/>
                      <a:pt x="52" y="161"/>
                    </a:cubicBezTo>
                    <a:cubicBezTo>
                      <a:pt x="44" y="158"/>
                      <a:pt x="37" y="152"/>
                      <a:pt x="30" y="144"/>
                    </a:cubicBezTo>
                    <a:cubicBezTo>
                      <a:pt x="29" y="144"/>
                      <a:pt x="29" y="144"/>
                      <a:pt x="29" y="144"/>
                    </a:cubicBezTo>
                    <a:cubicBezTo>
                      <a:pt x="29" y="228"/>
                      <a:pt x="29" y="228"/>
                      <a:pt x="29" y="228"/>
                    </a:cubicBezTo>
                    <a:cubicBezTo>
                      <a:pt x="0" y="228"/>
                      <a:pt x="0" y="228"/>
                      <a:pt x="0" y="228"/>
                    </a:cubicBezTo>
                    <a:lnTo>
                      <a:pt x="0" y="3"/>
                    </a:lnTo>
                    <a:close/>
                    <a:moveTo>
                      <a:pt x="72" y="140"/>
                    </a:moveTo>
                    <a:cubicBezTo>
                      <a:pt x="85" y="140"/>
                      <a:pt x="95" y="136"/>
                      <a:pt x="103" y="127"/>
                    </a:cubicBezTo>
                    <a:cubicBezTo>
                      <a:pt x="111" y="119"/>
                      <a:pt x="115" y="105"/>
                      <a:pt x="115" y="88"/>
                    </a:cubicBezTo>
                    <a:cubicBezTo>
                      <a:pt x="115" y="79"/>
                      <a:pt x="115" y="79"/>
                      <a:pt x="115" y="79"/>
                    </a:cubicBezTo>
                    <a:cubicBezTo>
                      <a:pt x="115" y="61"/>
                      <a:pt x="111" y="48"/>
                      <a:pt x="103" y="40"/>
                    </a:cubicBezTo>
                    <a:cubicBezTo>
                      <a:pt x="95" y="31"/>
                      <a:pt x="85" y="27"/>
                      <a:pt x="72" y="27"/>
                    </a:cubicBezTo>
                    <a:cubicBezTo>
                      <a:pt x="59" y="27"/>
                      <a:pt x="49" y="31"/>
                      <a:pt x="41" y="39"/>
                    </a:cubicBezTo>
                    <a:cubicBezTo>
                      <a:pt x="33" y="48"/>
                      <a:pt x="29" y="61"/>
                      <a:pt x="29" y="79"/>
                    </a:cubicBezTo>
                    <a:cubicBezTo>
                      <a:pt x="29" y="88"/>
                      <a:pt x="29" y="88"/>
                      <a:pt x="29" y="88"/>
                    </a:cubicBezTo>
                    <a:cubicBezTo>
                      <a:pt x="29" y="105"/>
                      <a:pt x="33" y="118"/>
                      <a:pt x="41" y="127"/>
                    </a:cubicBezTo>
                    <a:cubicBezTo>
                      <a:pt x="49" y="135"/>
                      <a:pt x="59" y="140"/>
                      <a:pt x="72" y="14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17" name="Google Shape;217;p16"/>
              <p:cNvSpPr/>
              <p:nvPr/>
            </p:nvSpPr>
            <p:spPr>
              <a:xfrm>
                <a:off x="1544687" y="-749063"/>
                <a:ext cx="107558" cy="125976"/>
              </a:xfrm>
              <a:custGeom>
                <a:rect b="b" l="l" r="r" t="t"/>
                <a:pathLst>
                  <a:path extrusionOk="0" h="171" w="146">
                    <a:moveTo>
                      <a:pt x="0" y="0"/>
                    </a:moveTo>
                    <a:lnTo>
                      <a:pt x="30" y="0"/>
                    </a:lnTo>
                    <a:lnTo>
                      <a:pt x="30" y="132"/>
                    </a:lnTo>
                    <a:lnTo>
                      <a:pt x="31" y="132"/>
                    </a:lnTo>
                    <a:lnTo>
                      <a:pt x="105" y="0"/>
                    </a:lnTo>
                    <a:lnTo>
                      <a:pt x="146" y="0"/>
                    </a:lnTo>
                    <a:lnTo>
                      <a:pt x="146" y="171"/>
                    </a:lnTo>
                    <a:lnTo>
                      <a:pt x="116" y="171"/>
                    </a:lnTo>
                    <a:lnTo>
                      <a:pt x="116" y="37"/>
                    </a:lnTo>
                    <a:lnTo>
                      <a:pt x="114" y="37"/>
                    </a:lnTo>
                    <a:lnTo>
                      <a:pt x="40" y="171"/>
                    </a:lnTo>
                    <a:lnTo>
                      <a:pt x="0" y="17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18" name="Google Shape;218;p16"/>
              <p:cNvSpPr/>
              <p:nvPr/>
            </p:nvSpPr>
            <p:spPr>
              <a:xfrm>
                <a:off x="1689816" y="-749063"/>
                <a:ext cx="107558" cy="125976"/>
              </a:xfrm>
              <a:custGeom>
                <a:rect b="b" l="l" r="r" t="t"/>
                <a:pathLst>
                  <a:path extrusionOk="0" h="171" w="146">
                    <a:moveTo>
                      <a:pt x="0" y="0"/>
                    </a:moveTo>
                    <a:lnTo>
                      <a:pt x="31" y="0"/>
                    </a:lnTo>
                    <a:lnTo>
                      <a:pt x="31" y="69"/>
                    </a:lnTo>
                    <a:lnTo>
                      <a:pt x="115" y="69"/>
                    </a:lnTo>
                    <a:lnTo>
                      <a:pt x="115" y="0"/>
                    </a:lnTo>
                    <a:lnTo>
                      <a:pt x="146" y="0"/>
                    </a:lnTo>
                    <a:lnTo>
                      <a:pt x="146" y="171"/>
                    </a:lnTo>
                    <a:lnTo>
                      <a:pt x="115" y="171"/>
                    </a:lnTo>
                    <a:lnTo>
                      <a:pt x="115" y="97"/>
                    </a:lnTo>
                    <a:lnTo>
                      <a:pt x="31" y="97"/>
                    </a:lnTo>
                    <a:lnTo>
                      <a:pt x="31" y="171"/>
                    </a:lnTo>
                    <a:lnTo>
                      <a:pt x="0" y="17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19" name="Google Shape;219;p16"/>
              <p:cNvSpPr/>
              <p:nvPr/>
            </p:nvSpPr>
            <p:spPr>
              <a:xfrm>
                <a:off x="1834946" y="-749063"/>
                <a:ext cx="108294" cy="125976"/>
              </a:xfrm>
              <a:custGeom>
                <a:rect b="b" l="l" r="r" t="t"/>
                <a:pathLst>
                  <a:path extrusionOk="0" h="171" w="147">
                    <a:moveTo>
                      <a:pt x="0" y="0"/>
                    </a:moveTo>
                    <a:lnTo>
                      <a:pt x="31" y="0"/>
                    </a:lnTo>
                    <a:lnTo>
                      <a:pt x="31" y="132"/>
                    </a:lnTo>
                    <a:lnTo>
                      <a:pt x="32" y="132"/>
                    </a:lnTo>
                    <a:lnTo>
                      <a:pt x="106" y="0"/>
                    </a:lnTo>
                    <a:lnTo>
                      <a:pt x="147" y="0"/>
                    </a:lnTo>
                    <a:lnTo>
                      <a:pt x="147" y="171"/>
                    </a:lnTo>
                    <a:lnTo>
                      <a:pt x="116" y="171"/>
                    </a:lnTo>
                    <a:lnTo>
                      <a:pt x="116" y="37"/>
                    </a:lnTo>
                    <a:lnTo>
                      <a:pt x="115" y="37"/>
                    </a:lnTo>
                    <a:lnTo>
                      <a:pt x="41" y="171"/>
                    </a:lnTo>
                    <a:lnTo>
                      <a:pt x="0" y="17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20" name="Google Shape;220;p16"/>
              <p:cNvSpPr/>
              <p:nvPr/>
            </p:nvSpPr>
            <p:spPr>
              <a:xfrm>
                <a:off x="1980812" y="-749063"/>
                <a:ext cx="132606" cy="125976"/>
              </a:xfrm>
              <a:custGeom>
                <a:rect b="b" l="l" r="r" t="t"/>
                <a:pathLst>
                  <a:path extrusionOk="0" h="171" w="180">
                    <a:moveTo>
                      <a:pt x="0" y="0"/>
                    </a:moveTo>
                    <a:lnTo>
                      <a:pt x="45" y="0"/>
                    </a:lnTo>
                    <a:lnTo>
                      <a:pt x="91" y="96"/>
                    </a:lnTo>
                    <a:lnTo>
                      <a:pt x="91" y="96"/>
                    </a:lnTo>
                    <a:lnTo>
                      <a:pt x="136" y="0"/>
                    </a:lnTo>
                    <a:lnTo>
                      <a:pt x="180" y="0"/>
                    </a:lnTo>
                    <a:lnTo>
                      <a:pt x="180" y="171"/>
                    </a:lnTo>
                    <a:lnTo>
                      <a:pt x="149" y="171"/>
                    </a:lnTo>
                    <a:lnTo>
                      <a:pt x="149" y="37"/>
                    </a:lnTo>
                    <a:lnTo>
                      <a:pt x="149" y="37"/>
                    </a:lnTo>
                    <a:lnTo>
                      <a:pt x="106" y="131"/>
                    </a:lnTo>
                    <a:lnTo>
                      <a:pt x="75" y="131"/>
                    </a:lnTo>
                    <a:lnTo>
                      <a:pt x="31" y="37"/>
                    </a:lnTo>
                    <a:lnTo>
                      <a:pt x="31" y="37"/>
                    </a:lnTo>
                    <a:lnTo>
                      <a:pt x="31" y="171"/>
                    </a:lnTo>
                    <a:lnTo>
                      <a:pt x="0" y="17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21" name="Google Shape;221;p16"/>
              <p:cNvSpPr/>
              <p:nvPr/>
            </p:nvSpPr>
            <p:spPr>
              <a:xfrm>
                <a:off x="2142149" y="-751273"/>
                <a:ext cx="105348" cy="129659"/>
              </a:xfrm>
              <a:custGeom>
                <a:rect b="b" l="l" r="r" t="t"/>
                <a:pathLst>
                  <a:path extrusionOk="0" h="166" w="135">
                    <a:moveTo>
                      <a:pt x="55" y="166"/>
                    </a:moveTo>
                    <a:cubicBezTo>
                      <a:pt x="37" y="166"/>
                      <a:pt x="23" y="162"/>
                      <a:pt x="14" y="153"/>
                    </a:cubicBezTo>
                    <a:cubicBezTo>
                      <a:pt x="5" y="145"/>
                      <a:pt x="0" y="133"/>
                      <a:pt x="0" y="118"/>
                    </a:cubicBezTo>
                    <a:cubicBezTo>
                      <a:pt x="0" y="102"/>
                      <a:pt x="6" y="89"/>
                      <a:pt x="16" y="80"/>
                    </a:cubicBezTo>
                    <a:cubicBezTo>
                      <a:pt x="27" y="71"/>
                      <a:pt x="45" y="66"/>
                      <a:pt x="69" y="66"/>
                    </a:cubicBezTo>
                    <a:cubicBezTo>
                      <a:pt x="106" y="66"/>
                      <a:pt x="106" y="66"/>
                      <a:pt x="106" y="66"/>
                    </a:cubicBezTo>
                    <a:cubicBezTo>
                      <a:pt x="106" y="57"/>
                      <a:pt x="106" y="57"/>
                      <a:pt x="106" y="57"/>
                    </a:cubicBezTo>
                    <a:cubicBezTo>
                      <a:pt x="106" y="47"/>
                      <a:pt x="104" y="39"/>
                      <a:pt x="98" y="34"/>
                    </a:cubicBezTo>
                    <a:cubicBezTo>
                      <a:pt x="93" y="29"/>
                      <a:pt x="84" y="27"/>
                      <a:pt x="71" y="27"/>
                    </a:cubicBezTo>
                    <a:cubicBezTo>
                      <a:pt x="59" y="27"/>
                      <a:pt x="51" y="29"/>
                      <a:pt x="46" y="33"/>
                    </a:cubicBezTo>
                    <a:cubicBezTo>
                      <a:pt x="40" y="37"/>
                      <a:pt x="37" y="42"/>
                      <a:pt x="36" y="48"/>
                    </a:cubicBezTo>
                    <a:cubicBezTo>
                      <a:pt x="7" y="48"/>
                      <a:pt x="7" y="48"/>
                      <a:pt x="7" y="48"/>
                    </a:cubicBezTo>
                    <a:cubicBezTo>
                      <a:pt x="7" y="41"/>
                      <a:pt x="9" y="35"/>
                      <a:pt x="12" y="29"/>
                    </a:cubicBezTo>
                    <a:cubicBezTo>
                      <a:pt x="15" y="23"/>
                      <a:pt x="19" y="18"/>
                      <a:pt x="24" y="14"/>
                    </a:cubicBezTo>
                    <a:cubicBezTo>
                      <a:pt x="29" y="10"/>
                      <a:pt x="36" y="6"/>
                      <a:pt x="44" y="4"/>
                    </a:cubicBezTo>
                    <a:cubicBezTo>
                      <a:pt x="52" y="1"/>
                      <a:pt x="61" y="0"/>
                      <a:pt x="71" y="0"/>
                    </a:cubicBezTo>
                    <a:cubicBezTo>
                      <a:pt x="93" y="0"/>
                      <a:pt x="109" y="5"/>
                      <a:pt x="120" y="15"/>
                    </a:cubicBezTo>
                    <a:cubicBezTo>
                      <a:pt x="130" y="25"/>
                      <a:pt x="135" y="40"/>
                      <a:pt x="135" y="59"/>
                    </a:cubicBezTo>
                    <a:cubicBezTo>
                      <a:pt x="135" y="164"/>
                      <a:pt x="135" y="164"/>
                      <a:pt x="135" y="164"/>
                    </a:cubicBezTo>
                    <a:cubicBezTo>
                      <a:pt x="113" y="164"/>
                      <a:pt x="113" y="164"/>
                      <a:pt x="113" y="164"/>
                    </a:cubicBezTo>
                    <a:cubicBezTo>
                      <a:pt x="109" y="139"/>
                      <a:pt x="109" y="139"/>
                      <a:pt x="109" y="139"/>
                    </a:cubicBezTo>
                    <a:cubicBezTo>
                      <a:pt x="109" y="139"/>
                      <a:pt x="109" y="139"/>
                      <a:pt x="109" y="139"/>
                    </a:cubicBezTo>
                    <a:cubicBezTo>
                      <a:pt x="95" y="157"/>
                      <a:pt x="78" y="166"/>
                      <a:pt x="55" y="166"/>
                    </a:cubicBezTo>
                    <a:close/>
                    <a:moveTo>
                      <a:pt x="58" y="140"/>
                    </a:moveTo>
                    <a:cubicBezTo>
                      <a:pt x="65" y="140"/>
                      <a:pt x="71" y="139"/>
                      <a:pt x="77" y="136"/>
                    </a:cubicBezTo>
                    <a:cubicBezTo>
                      <a:pt x="83" y="134"/>
                      <a:pt x="88" y="131"/>
                      <a:pt x="92" y="127"/>
                    </a:cubicBezTo>
                    <a:cubicBezTo>
                      <a:pt x="97" y="123"/>
                      <a:pt x="100" y="118"/>
                      <a:pt x="103" y="113"/>
                    </a:cubicBezTo>
                    <a:cubicBezTo>
                      <a:pt x="105" y="108"/>
                      <a:pt x="106" y="102"/>
                      <a:pt x="106" y="96"/>
                    </a:cubicBezTo>
                    <a:cubicBezTo>
                      <a:pt x="106" y="90"/>
                      <a:pt x="106" y="90"/>
                      <a:pt x="106" y="90"/>
                    </a:cubicBezTo>
                    <a:cubicBezTo>
                      <a:pt x="71" y="90"/>
                      <a:pt x="71" y="90"/>
                      <a:pt x="71" y="90"/>
                    </a:cubicBezTo>
                    <a:cubicBezTo>
                      <a:pt x="56" y="90"/>
                      <a:pt x="45" y="93"/>
                      <a:pt x="39" y="98"/>
                    </a:cubicBezTo>
                    <a:cubicBezTo>
                      <a:pt x="33" y="103"/>
                      <a:pt x="30" y="110"/>
                      <a:pt x="30" y="118"/>
                    </a:cubicBezTo>
                    <a:cubicBezTo>
                      <a:pt x="30" y="124"/>
                      <a:pt x="33" y="130"/>
                      <a:pt x="37" y="134"/>
                    </a:cubicBezTo>
                    <a:cubicBezTo>
                      <a:pt x="42" y="138"/>
                      <a:pt x="49" y="140"/>
                      <a:pt x="58" y="14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22" name="Google Shape;222;p16"/>
              <p:cNvSpPr/>
              <p:nvPr/>
            </p:nvSpPr>
            <p:spPr>
              <a:xfrm>
                <a:off x="2263705" y="-749063"/>
                <a:ext cx="103138" cy="125976"/>
              </a:xfrm>
              <a:custGeom>
                <a:rect b="b" l="l" r="r" t="t"/>
                <a:pathLst>
                  <a:path extrusionOk="0" h="171" w="140">
                    <a:moveTo>
                      <a:pt x="55" y="28"/>
                    </a:moveTo>
                    <a:lnTo>
                      <a:pt x="0" y="28"/>
                    </a:lnTo>
                    <a:lnTo>
                      <a:pt x="0" y="0"/>
                    </a:lnTo>
                    <a:lnTo>
                      <a:pt x="140" y="0"/>
                    </a:lnTo>
                    <a:lnTo>
                      <a:pt x="140" y="28"/>
                    </a:lnTo>
                    <a:lnTo>
                      <a:pt x="86" y="28"/>
                    </a:lnTo>
                    <a:lnTo>
                      <a:pt x="86" y="171"/>
                    </a:lnTo>
                    <a:lnTo>
                      <a:pt x="55" y="171"/>
                    </a:lnTo>
                    <a:lnTo>
                      <a:pt x="55" y="28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23" name="Google Shape;223;p16"/>
              <p:cNvSpPr/>
              <p:nvPr/>
            </p:nvSpPr>
            <p:spPr>
              <a:xfrm>
                <a:off x="2377156" y="-751273"/>
                <a:ext cx="111978" cy="129659"/>
              </a:xfrm>
              <a:custGeom>
                <a:rect b="b" l="l" r="r" t="t"/>
                <a:pathLst>
                  <a:path extrusionOk="0" h="166" w="144">
                    <a:moveTo>
                      <a:pt x="74" y="166"/>
                    </a:moveTo>
                    <a:cubicBezTo>
                      <a:pt x="62" y="166"/>
                      <a:pt x="52" y="164"/>
                      <a:pt x="43" y="161"/>
                    </a:cubicBezTo>
                    <a:cubicBezTo>
                      <a:pt x="34" y="157"/>
                      <a:pt x="26" y="152"/>
                      <a:pt x="20" y="145"/>
                    </a:cubicBezTo>
                    <a:cubicBezTo>
                      <a:pt x="13" y="139"/>
                      <a:pt x="8" y="130"/>
                      <a:pt x="5" y="121"/>
                    </a:cubicBezTo>
                    <a:cubicBezTo>
                      <a:pt x="2" y="111"/>
                      <a:pt x="0" y="100"/>
                      <a:pt x="0" y="88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66"/>
                      <a:pt x="2" y="55"/>
                      <a:pt x="5" y="45"/>
                    </a:cubicBezTo>
                    <a:cubicBezTo>
                      <a:pt x="8" y="36"/>
                      <a:pt x="13" y="27"/>
                      <a:pt x="20" y="21"/>
                    </a:cubicBezTo>
                    <a:cubicBezTo>
                      <a:pt x="26" y="14"/>
                      <a:pt x="34" y="9"/>
                      <a:pt x="42" y="6"/>
                    </a:cubicBezTo>
                    <a:cubicBezTo>
                      <a:pt x="51" y="2"/>
                      <a:pt x="61" y="0"/>
                      <a:pt x="72" y="0"/>
                    </a:cubicBezTo>
                    <a:cubicBezTo>
                      <a:pt x="83" y="0"/>
                      <a:pt x="93" y="2"/>
                      <a:pt x="102" y="6"/>
                    </a:cubicBezTo>
                    <a:cubicBezTo>
                      <a:pt x="111" y="9"/>
                      <a:pt x="118" y="14"/>
                      <a:pt x="125" y="21"/>
                    </a:cubicBezTo>
                    <a:cubicBezTo>
                      <a:pt x="131" y="28"/>
                      <a:pt x="136" y="36"/>
                      <a:pt x="139" y="46"/>
                    </a:cubicBezTo>
                    <a:cubicBezTo>
                      <a:pt x="143" y="56"/>
                      <a:pt x="144" y="68"/>
                      <a:pt x="144" y="81"/>
                    </a:cubicBezTo>
                    <a:cubicBezTo>
                      <a:pt x="144" y="92"/>
                      <a:pt x="144" y="92"/>
                      <a:pt x="144" y="92"/>
                    </a:cubicBezTo>
                    <a:cubicBezTo>
                      <a:pt x="30" y="92"/>
                      <a:pt x="30" y="92"/>
                      <a:pt x="30" y="92"/>
                    </a:cubicBezTo>
                    <a:cubicBezTo>
                      <a:pt x="30" y="107"/>
                      <a:pt x="34" y="119"/>
                      <a:pt x="42" y="127"/>
                    </a:cubicBezTo>
                    <a:cubicBezTo>
                      <a:pt x="49" y="136"/>
                      <a:pt x="59" y="140"/>
                      <a:pt x="72" y="140"/>
                    </a:cubicBezTo>
                    <a:cubicBezTo>
                      <a:pt x="82" y="140"/>
                      <a:pt x="91" y="138"/>
                      <a:pt x="98" y="134"/>
                    </a:cubicBezTo>
                    <a:cubicBezTo>
                      <a:pt x="104" y="130"/>
                      <a:pt x="109" y="124"/>
                      <a:pt x="113" y="115"/>
                    </a:cubicBezTo>
                    <a:cubicBezTo>
                      <a:pt x="143" y="115"/>
                      <a:pt x="143" y="115"/>
                      <a:pt x="143" y="115"/>
                    </a:cubicBezTo>
                    <a:cubicBezTo>
                      <a:pt x="139" y="132"/>
                      <a:pt x="131" y="145"/>
                      <a:pt x="119" y="153"/>
                    </a:cubicBezTo>
                    <a:cubicBezTo>
                      <a:pt x="107" y="162"/>
                      <a:pt x="92" y="166"/>
                      <a:pt x="74" y="166"/>
                    </a:cubicBezTo>
                    <a:close/>
                    <a:moveTo>
                      <a:pt x="72" y="27"/>
                    </a:moveTo>
                    <a:cubicBezTo>
                      <a:pt x="60" y="27"/>
                      <a:pt x="50" y="30"/>
                      <a:pt x="43" y="37"/>
                    </a:cubicBezTo>
                    <a:cubicBezTo>
                      <a:pt x="36" y="44"/>
                      <a:pt x="32" y="55"/>
                      <a:pt x="30" y="68"/>
                    </a:cubicBezTo>
                    <a:cubicBezTo>
                      <a:pt x="114" y="68"/>
                      <a:pt x="114" y="68"/>
                      <a:pt x="114" y="68"/>
                    </a:cubicBezTo>
                    <a:cubicBezTo>
                      <a:pt x="112" y="40"/>
                      <a:pt x="98" y="27"/>
                      <a:pt x="72" y="2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24" name="Google Shape;224;p16"/>
              <p:cNvSpPr/>
              <p:nvPr/>
            </p:nvSpPr>
            <p:spPr>
              <a:xfrm>
                <a:off x="2502395" y="-749063"/>
                <a:ext cx="114188" cy="127449"/>
              </a:xfrm>
              <a:custGeom>
                <a:rect b="b" l="l" r="r" t="t"/>
                <a:pathLst>
                  <a:path extrusionOk="0" h="163" w="146">
                    <a:moveTo>
                      <a:pt x="0" y="137"/>
                    </a:moveTo>
                    <a:cubicBezTo>
                      <a:pt x="4" y="137"/>
                      <a:pt x="4" y="137"/>
                      <a:pt x="4" y="137"/>
                    </a:cubicBezTo>
                    <a:cubicBezTo>
                      <a:pt x="11" y="137"/>
                      <a:pt x="15" y="135"/>
                      <a:pt x="19" y="131"/>
                    </a:cubicBezTo>
                    <a:cubicBezTo>
                      <a:pt x="23" y="127"/>
                      <a:pt x="25" y="121"/>
                      <a:pt x="27" y="113"/>
                    </a:cubicBezTo>
                    <a:cubicBezTo>
                      <a:pt x="28" y="106"/>
                      <a:pt x="29" y="96"/>
                      <a:pt x="30" y="86"/>
                    </a:cubicBezTo>
                    <a:cubicBezTo>
                      <a:pt x="30" y="75"/>
                      <a:pt x="30" y="63"/>
                      <a:pt x="30" y="5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146" y="0"/>
                      <a:pt x="146" y="0"/>
                      <a:pt x="146" y="0"/>
                    </a:cubicBezTo>
                    <a:cubicBezTo>
                      <a:pt x="146" y="161"/>
                      <a:pt x="146" y="161"/>
                      <a:pt x="146" y="161"/>
                    </a:cubicBezTo>
                    <a:cubicBezTo>
                      <a:pt x="117" y="161"/>
                      <a:pt x="117" y="161"/>
                      <a:pt x="117" y="161"/>
                    </a:cubicBezTo>
                    <a:cubicBezTo>
                      <a:pt x="117" y="26"/>
                      <a:pt x="117" y="26"/>
                      <a:pt x="117" y="26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59" y="50"/>
                      <a:pt x="59" y="50"/>
                      <a:pt x="59" y="50"/>
                    </a:cubicBezTo>
                    <a:cubicBezTo>
                      <a:pt x="59" y="64"/>
                      <a:pt x="59" y="79"/>
                      <a:pt x="58" y="92"/>
                    </a:cubicBezTo>
                    <a:cubicBezTo>
                      <a:pt x="57" y="106"/>
                      <a:pt x="55" y="118"/>
                      <a:pt x="52" y="129"/>
                    </a:cubicBezTo>
                    <a:cubicBezTo>
                      <a:pt x="49" y="139"/>
                      <a:pt x="43" y="148"/>
                      <a:pt x="36" y="154"/>
                    </a:cubicBezTo>
                    <a:cubicBezTo>
                      <a:pt x="28" y="160"/>
                      <a:pt x="18" y="163"/>
                      <a:pt x="4" y="163"/>
                    </a:cubicBezTo>
                    <a:cubicBezTo>
                      <a:pt x="0" y="163"/>
                      <a:pt x="0" y="163"/>
                      <a:pt x="0" y="163"/>
                    </a:cubicBezTo>
                    <a:lnTo>
                      <a:pt x="0" y="137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25" name="Google Shape;225;p16"/>
              <p:cNvSpPr/>
              <p:nvPr/>
            </p:nvSpPr>
            <p:spPr>
              <a:xfrm>
                <a:off x="2643104" y="-749063"/>
                <a:ext cx="99454" cy="125976"/>
              </a:xfrm>
              <a:custGeom>
                <a:rect b="b" l="l" r="r" t="t"/>
                <a:pathLst>
                  <a:path extrusionOk="0" h="161" w="128">
                    <a:moveTo>
                      <a:pt x="36" y="99"/>
                    </a:moveTo>
                    <a:cubicBezTo>
                      <a:pt x="25" y="95"/>
                      <a:pt x="18" y="89"/>
                      <a:pt x="13" y="81"/>
                    </a:cubicBezTo>
                    <a:cubicBezTo>
                      <a:pt x="8" y="73"/>
                      <a:pt x="6" y="64"/>
                      <a:pt x="6" y="53"/>
                    </a:cubicBezTo>
                    <a:cubicBezTo>
                      <a:pt x="6" y="36"/>
                      <a:pt x="11" y="23"/>
                      <a:pt x="22" y="14"/>
                    </a:cubicBezTo>
                    <a:cubicBezTo>
                      <a:pt x="32" y="4"/>
                      <a:pt x="49" y="0"/>
                      <a:pt x="74" y="0"/>
                    </a:cubicBezTo>
                    <a:cubicBezTo>
                      <a:pt x="128" y="0"/>
                      <a:pt x="128" y="0"/>
                      <a:pt x="128" y="0"/>
                    </a:cubicBezTo>
                    <a:cubicBezTo>
                      <a:pt x="128" y="161"/>
                      <a:pt x="128" y="161"/>
                      <a:pt x="128" y="161"/>
                    </a:cubicBezTo>
                    <a:cubicBezTo>
                      <a:pt x="99" y="161"/>
                      <a:pt x="99" y="161"/>
                      <a:pt x="99" y="161"/>
                    </a:cubicBezTo>
                    <a:cubicBezTo>
                      <a:pt x="99" y="105"/>
                      <a:pt x="99" y="105"/>
                      <a:pt x="99" y="105"/>
                    </a:cubicBezTo>
                    <a:cubicBezTo>
                      <a:pt x="74" y="105"/>
                      <a:pt x="74" y="105"/>
                      <a:pt x="74" y="105"/>
                    </a:cubicBezTo>
                    <a:cubicBezTo>
                      <a:pt x="72" y="105"/>
                      <a:pt x="70" y="105"/>
                      <a:pt x="68" y="105"/>
                    </a:cubicBezTo>
                    <a:cubicBezTo>
                      <a:pt x="67" y="105"/>
                      <a:pt x="65" y="104"/>
                      <a:pt x="63" y="104"/>
                    </a:cubicBezTo>
                    <a:cubicBezTo>
                      <a:pt x="32" y="161"/>
                      <a:pt x="32" y="161"/>
                      <a:pt x="32" y="161"/>
                    </a:cubicBezTo>
                    <a:cubicBezTo>
                      <a:pt x="0" y="161"/>
                      <a:pt x="0" y="161"/>
                      <a:pt x="0" y="161"/>
                    </a:cubicBezTo>
                    <a:lnTo>
                      <a:pt x="36" y="99"/>
                    </a:lnTo>
                    <a:close/>
                    <a:moveTo>
                      <a:pt x="36" y="53"/>
                    </a:moveTo>
                    <a:cubicBezTo>
                      <a:pt x="36" y="61"/>
                      <a:pt x="39" y="67"/>
                      <a:pt x="45" y="72"/>
                    </a:cubicBezTo>
                    <a:cubicBezTo>
                      <a:pt x="50" y="76"/>
                      <a:pt x="60" y="78"/>
                      <a:pt x="75" y="78"/>
                    </a:cubicBezTo>
                    <a:cubicBezTo>
                      <a:pt x="99" y="78"/>
                      <a:pt x="99" y="78"/>
                      <a:pt x="99" y="78"/>
                    </a:cubicBezTo>
                    <a:cubicBezTo>
                      <a:pt x="99" y="26"/>
                      <a:pt x="99" y="26"/>
                      <a:pt x="99" y="26"/>
                    </a:cubicBezTo>
                    <a:cubicBezTo>
                      <a:pt x="75" y="26"/>
                      <a:pt x="75" y="26"/>
                      <a:pt x="75" y="26"/>
                    </a:cubicBezTo>
                    <a:cubicBezTo>
                      <a:pt x="60" y="26"/>
                      <a:pt x="50" y="28"/>
                      <a:pt x="44" y="33"/>
                    </a:cubicBezTo>
                    <a:cubicBezTo>
                      <a:pt x="39" y="37"/>
                      <a:pt x="36" y="44"/>
                      <a:pt x="36" y="5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Контакты">
  <p:cSld name="2_Контакты"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7"/>
          <p:cNvSpPr/>
          <p:nvPr/>
        </p:nvSpPr>
        <p:spPr>
          <a:xfrm>
            <a:off x="-837" y="0"/>
            <a:ext cx="12193674" cy="6142008"/>
          </a:xfrm>
          <a:prstGeom prst="rect">
            <a:avLst/>
          </a:prstGeom>
          <a:solidFill>
            <a:srgbClr val="006EF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28" name="Google Shape;228;p17"/>
          <p:cNvSpPr txBox="1"/>
          <p:nvPr>
            <p:ph type="ctrTitle"/>
          </p:nvPr>
        </p:nvSpPr>
        <p:spPr>
          <a:xfrm>
            <a:off x="174205" y="1813056"/>
            <a:ext cx="9144000" cy="101866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Quattrocento Sans"/>
              <a:buNone/>
              <a:defRPr b="0" i="0" sz="6000" u="none" cap="none" strike="noStrike">
                <a:solidFill>
                  <a:schemeClr val="accen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grpSp>
        <p:nvGrpSpPr>
          <p:cNvPr id="229" name="Google Shape;229;p17"/>
          <p:cNvGrpSpPr/>
          <p:nvPr/>
        </p:nvGrpSpPr>
        <p:grpSpPr>
          <a:xfrm>
            <a:off x="285749" y="6205388"/>
            <a:ext cx="11654205" cy="595461"/>
            <a:chOff x="285749" y="6205388"/>
            <a:chExt cx="11654205" cy="595461"/>
          </a:xfrm>
        </p:grpSpPr>
        <p:pic>
          <p:nvPicPr>
            <p:cNvPr id="230" name="Google Shape;230;p17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11078577" y="6285637"/>
              <a:ext cx="861377" cy="45125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1" name="Google Shape;231;p17"/>
            <p:cNvSpPr txBox="1"/>
            <p:nvPr/>
          </p:nvSpPr>
          <p:spPr>
            <a:xfrm>
              <a:off x="5388046" y="6328460"/>
              <a:ext cx="5593382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000">
                  <a:solidFill>
                    <a:srgbClr val="006EF3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Материалы являются собственностью АО «Корпорация «МСП»</a:t>
              </a:r>
              <a:br>
                <a:rPr lang="ru-RU" sz="1000">
                  <a:solidFill>
                    <a:srgbClr val="006EF3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</a:br>
              <a:r>
                <a:rPr lang="ru-RU" sz="1000">
                  <a:solidFill>
                    <a:srgbClr val="006EF3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и могут быть использованы с разрешения правообладателя</a:t>
              </a:r>
              <a:endParaRPr sz="1000">
                <a:solidFill>
                  <a:srgbClr val="006EF3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grpSp>
          <p:nvGrpSpPr>
            <p:cNvPr id="232" name="Google Shape;232;p17"/>
            <p:cNvGrpSpPr/>
            <p:nvPr/>
          </p:nvGrpSpPr>
          <p:grpSpPr>
            <a:xfrm>
              <a:off x="285749" y="6205388"/>
              <a:ext cx="2651207" cy="595461"/>
              <a:chOff x="704850" y="-1594057"/>
              <a:chExt cx="4203603" cy="944129"/>
            </a:xfrm>
          </p:grpSpPr>
          <p:sp>
            <p:nvSpPr>
              <p:cNvPr id="233" name="Google Shape;233;p17"/>
              <p:cNvSpPr/>
              <p:nvPr/>
            </p:nvSpPr>
            <p:spPr>
              <a:xfrm>
                <a:off x="3852763" y="-1219813"/>
                <a:ext cx="302046" cy="222483"/>
              </a:xfrm>
              <a:custGeom>
                <a:rect b="b" l="l" r="r" t="t"/>
                <a:pathLst>
                  <a:path extrusionOk="0" h="302" w="410">
                    <a:moveTo>
                      <a:pt x="146" y="0"/>
                    </a:moveTo>
                    <a:lnTo>
                      <a:pt x="0" y="0"/>
                    </a:lnTo>
                    <a:lnTo>
                      <a:pt x="263" y="302"/>
                    </a:lnTo>
                    <a:lnTo>
                      <a:pt x="410" y="302"/>
                    </a:lnTo>
                    <a:lnTo>
                      <a:pt x="14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34" name="Google Shape;234;p17"/>
              <p:cNvSpPr/>
              <p:nvPr/>
            </p:nvSpPr>
            <p:spPr>
              <a:xfrm>
                <a:off x="1450389" y="-1417986"/>
                <a:ext cx="655662" cy="440546"/>
              </a:xfrm>
              <a:custGeom>
                <a:rect b="b" l="l" r="r" t="t"/>
                <a:pathLst>
                  <a:path extrusionOk="0" h="565" w="841">
                    <a:moveTo>
                      <a:pt x="673" y="153"/>
                    </a:moveTo>
                    <a:cubicBezTo>
                      <a:pt x="729" y="112"/>
                      <a:pt x="752" y="59"/>
                      <a:pt x="748" y="0"/>
                    </a:cubicBezTo>
                    <a:cubicBezTo>
                      <a:pt x="642" y="0"/>
                      <a:pt x="642" y="0"/>
                      <a:pt x="642" y="0"/>
                    </a:cubicBezTo>
                    <a:cubicBezTo>
                      <a:pt x="648" y="25"/>
                      <a:pt x="643" y="51"/>
                      <a:pt x="622" y="73"/>
                    </a:cubicBezTo>
                    <a:cubicBezTo>
                      <a:pt x="598" y="97"/>
                      <a:pt x="559" y="113"/>
                      <a:pt x="524" y="117"/>
                    </a:cubicBezTo>
                    <a:cubicBezTo>
                      <a:pt x="467" y="126"/>
                      <a:pt x="249" y="123"/>
                      <a:pt x="197" y="123"/>
                    </a:cubicBezTo>
                    <a:cubicBezTo>
                      <a:pt x="197" y="213"/>
                      <a:pt x="197" y="213"/>
                      <a:pt x="197" y="213"/>
                    </a:cubicBezTo>
                    <a:cubicBezTo>
                      <a:pt x="298" y="213"/>
                      <a:pt x="396" y="213"/>
                      <a:pt x="494" y="213"/>
                    </a:cubicBezTo>
                    <a:cubicBezTo>
                      <a:pt x="661" y="214"/>
                      <a:pt x="684" y="272"/>
                      <a:pt x="681" y="337"/>
                    </a:cubicBezTo>
                    <a:cubicBezTo>
                      <a:pt x="679" y="400"/>
                      <a:pt x="639" y="434"/>
                      <a:pt x="585" y="449"/>
                    </a:cubicBezTo>
                    <a:cubicBezTo>
                      <a:pt x="462" y="480"/>
                      <a:pt x="360" y="486"/>
                      <a:pt x="213" y="445"/>
                    </a:cubicBezTo>
                    <a:cubicBezTo>
                      <a:pt x="117" y="408"/>
                      <a:pt x="102" y="323"/>
                      <a:pt x="102" y="323"/>
                    </a:cubicBezTo>
                    <a:cubicBezTo>
                      <a:pt x="6" y="324"/>
                      <a:pt x="6" y="324"/>
                      <a:pt x="6" y="324"/>
                    </a:cubicBezTo>
                    <a:cubicBezTo>
                      <a:pt x="0" y="421"/>
                      <a:pt x="88" y="516"/>
                      <a:pt x="195" y="542"/>
                    </a:cubicBezTo>
                    <a:cubicBezTo>
                      <a:pt x="288" y="565"/>
                      <a:pt x="344" y="565"/>
                      <a:pt x="440" y="565"/>
                    </a:cubicBezTo>
                    <a:cubicBezTo>
                      <a:pt x="527" y="565"/>
                      <a:pt x="617" y="551"/>
                      <a:pt x="693" y="506"/>
                    </a:cubicBezTo>
                    <a:cubicBezTo>
                      <a:pt x="811" y="436"/>
                      <a:pt x="841" y="219"/>
                      <a:pt x="673" y="15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35" name="Google Shape;235;p17"/>
              <p:cNvSpPr/>
              <p:nvPr/>
            </p:nvSpPr>
            <p:spPr>
              <a:xfrm>
                <a:off x="2793391" y="-1542488"/>
                <a:ext cx="632824" cy="588623"/>
              </a:xfrm>
              <a:custGeom>
                <a:rect b="b" l="l" r="r" t="t"/>
                <a:pathLst>
                  <a:path extrusionOk="0" h="754" w="811">
                    <a:moveTo>
                      <a:pt x="424" y="488"/>
                    </a:moveTo>
                    <a:cubicBezTo>
                      <a:pt x="113" y="0"/>
                      <a:pt x="113" y="0"/>
                      <a:pt x="11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86" y="449"/>
                      <a:pt x="286" y="449"/>
                      <a:pt x="286" y="449"/>
                    </a:cubicBezTo>
                    <a:cubicBezTo>
                      <a:pt x="306" y="481"/>
                      <a:pt x="341" y="500"/>
                      <a:pt x="378" y="500"/>
                    </a:cubicBezTo>
                    <a:cubicBezTo>
                      <a:pt x="417" y="500"/>
                      <a:pt x="417" y="500"/>
                      <a:pt x="417" y="500"/>
                    </a:cubicBezTo>
                    <a:cubicBezTo>
                      <a:pt x="392" y="543"/>
                      <a:pt x="392" y="543"/>
                      <a:pt x="392" y="543"/>
                    </a:cubicBezTo>
                    <a:cubicBezTo>
                      <a:pt x="392" y="543"/>
                      <a:pt x="392" y="543"/>
                      <a:pt x="392" y="543"/>
                    </a:cubicBezTo>
                    <a:cubicBezTo>
                      <a:pt x="356" y="605"/>
                      <a:pt x="306" y="636"/>
                      <a:pt x="249" y="634"/>
                    </a:cubicBezTo>
                    <a:cubicBezTo>
                      <a:pt x="140" y="628"/>
                      <a:pt x="131" y="552"/>
                      <a:pt x="127" y="473"/>
                    </a:cubicBezTo>
                    <a:cubicBezTo>
                      <a:pt x="127" y="262"/>
                      <a:pt x="127" y="262"/>
                      <a:pt x="127" y="262"/>
                    </a:cubicBezTo>
                    <a:cubicBezTo>
                      <a:pt x="30" y="262"/>
                      <a:pt x="30" y="262"/>
                      <a:pt x="30" y="262"/>
                    </a:cubicBezTo>
                    <a:cubicBezTo>
                      <a:pt x="30" y="473"/>
                      <a:pt x="30" y="473"/>
                      <a:pt x="30" y="473"/>
                    </a:cubicBezTo>
                    <a:cubicBezTo>
                      <a:pt x="30" y="473"/>
                      <a:pt x="30" y="473"/>
                      <a:pt x="30" y="473"/>
                    </a:cubicBezTo>
                    <a:cubicBezTo>
                      <a:pt x="29" y="595"/>
                      <a:pt x="67" y="675"/>
                      <a:pt x="154" y="707"/>
                    </a:cubicBezTo>
                    <a:cubicBezTo>
                      <a:pt x="218" y="731"/>
                      <a:pt x="357" y="754"/>
                      <a:pt x="456" y="615"/>
                    </a:cubicBezTo>
                    <a:cubicBezTo>
                      <a:pt x="497" y="557"/>
                      <a:pt x="811" y="0"/>
                      <a:pt x="811" y="0"/>
                    </a:cubicBezTo>
                    <a:cubicBezTo>
                      <a:pt x="698" y="0"/>
                      <a:pt x="698" y="0"/>
                      <a:pt x="698" y="0"/>
                    </a:cubicBezTo>
                    <a:lnTo>
                      <a:pt x="424" y="488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36" name="Google Shape;236;p17"/>
              <p:cNvSpPr/>
              <p:nvPr/>
            </p:nvSpPr>
            <p:spPr>
              <a:xfrm>
                <a:off x="704850" y="-1542488"/>
                <a:ext cx="728595" cy="544421"/>
              </a:xfrm>
              <a:custGeom>
                <a:rect b="b" l="l" r="r" t="t"/>
                <a:pathLst>
                  <a:path extrusionOk="0" h="698" w="934">
                    <a:moveTo>
                      <a:pt x="467" y="0"/>
                    </a:moveTo>
                    <a:cubicBezTo>
                      <a:pt x="675" y="410"/>
                      <a:pt x="675" y="410"/>
                      <a:pt x="675" y="410"/>
                    </a:cubicBezTo>
                    <a:cubicBezTo>
                      <a:pt x="259" y="410"/>
                      <a:pt x="259" y="410"/>
                      <a:pt x="259" y="410"/>
                    </a:cubicBezTo>
                    <a:cubicBezTo>
                      <a:pt x="467" y="0"/>
                      <a:pt x="467" y="0"/>
                      <a:pt x="467" y="0"/>
                    </a:cubicBezTo>
                    <a:cubicBezTo>
                      <a:pt x="354" y="0"/>
                      <a:pt x="354" y="0"/>
                      <a:pt x="354" y="0"/>
                    </a:cubicBezTo>
                    <a:cubicBezTo>
                      <a:pt x="0" y="698"/>
                      <a:pt x="0" y="698"/>
                      <a:pt x="0" y="698"/>
                    </a:cubicBezTo>
                    <a:cubicBezTo>
                      <a:pt x="46" y="698"/>
                      <a:pt x="46" y="698"/>
                      <a:pt x="46" y="698"/>
                    </a:cubicBezTo>
                    <a:cubicBezTo>
                      <a:pt x="87" y="698"/>
                      <a:pt x="124" y="675"/>
                      <a:pt x="143" y="639"/>
                    </a:cubicBezTo>
                    <a:cubicBezTo>
                      <a:pt x="187" y="551"/>
                      <a:pt x="187" y="551"/>
                      <a:pt x="187" y="551"/>
                    </a:cubicBezTo>
                    <a:cubicBezTo>
                      <a:pt x="200" y="527"/>
                      <a:pt x="224" y="512"/>
                      <a:pt x="251" y="512"/>
                    </a:cubicBezTo>
                    <a:cubicBezTo>
                      <a:pt x="683" y="512"/>
                      <a:pt x="683" y="512"/>
                      <a:pt x="683" y="512"/>
                    </a:cubicBezTo>
                    <a:cubicBezTo>
                      <a:pt x="710" y="512"/>
                      <a:pt x="735" y="527"/>
                      <a:pt x="747" y="551"/>
                    </a:cubicBezTo>
                    <a:cubicBezTo>
                      <a:pt x="791" y="639"/>
                      <a:pt x="791" y="639"/>
                      <a:pt x="791" y="639"/>
                    </a:cubicBezTo>
                    <a:cubicBezTo>
                      <a:pt x="810" y="675"/>
                      <a:pt x="847" y="698"/>
                      <a:pt x="888" y="698"/>
                    </a:cubicBezTo>
                    <a:cubicBezTo>
                      <a:pt x="934" y="698"/>
                      <a:pt x="934" y="698"/>
                      <a:pt x="934" y="698"/>
                    </a:cubicBezTo>
                    <a:cubicBezTo>
                      <a:pt x="580" y="0"/>
                      <a:pt x="580" y="0"/>
                      <a:pt x="580" y="0"/>
                    </a:cubicBezTo>
                    <a:lnTo>
                      <a:pt x="46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37" name="Google Shape;237;p17"/>
              <p:cNvSpPr/>
              <p:nvPr/>
            </p:nvSpPr>
            <p:spPr>
              <a:xfrm>
                <a:off x="4179121" y="-1542488"/>
                <a:ext cx="729332" cy="544421"/>
              </a:xfrm>
              <a:custGeom>
                <a:rect b="b" l="l" r="r" t="t"/>
                <a:pathLst>
                  <a:path extrusionOk="0" h="698" w="935">
                    <a:moveTo>
                      <a:pt x="467" y="0"/>
                    </a:moveTo>
                    <a:cubicBezTo>
                      <a:pt x="676" y="410"/>
                      <a:pt x="676" y="410"/>
                      <a:pt x="676" y="410"/>
                    </a:cubicBezTo>
                    <a:cubicBezTo>
                      <a:pt x="259" y="410"/>
                      <a:pt x="259" y="410"/>
                      <a:pt x="259" y="410"/>
                    </a:cubicBezTo>
                    <a:cubicBezTo>
                      <a:pt x="467" y="0"/>
                      <a:pt x="467" y="0"/>
                      <a:pt x="467" y="0"/>
                    </a:cubicBezTo>
                    <a:cubicBezTo>
                      <a:pt x="398" y="0"/>
                      <a:pt x="335" y="39"/>
                      <a:pt x="304" y="101"/>
                    </a:cubicBezTo>
                    <a:cubicBezTo>
                      <a:pt x="0" y="698"/>
                      <a:pt x="0" y="698"/>
                      <a:pt x="0" y="698"/>
                    </a:cubicBezTo>
                    <a:cubicBezTo>
                      <a:pt x="113" y="698"/>
                      <a:pt x="113" y="698"/>
                      <a:pt x="113" y="698"/>
                    </a:cubicBezTo>
                    <a:cubicBezTo>
                      <a:pt x="208" y="512"/>
                      <a:pt x="208" y="512"/>
                      <a:pt x="208" y="512"/>
                    </a:cubicBezTo>
                    <a:cubicBezTo>
                      <a:pt x="727" y="512"/>
                      <a:pt x="727" y="512"/>
                      <a:pt x="727" y="512"/>
                    </a:cubicBezTo>
                    <a:cubicBezTo>
                      <a:pt x="822" y="698"/>
                      <a:pt x="822" y="698"/>
                      <a:pt x="822" y="698"/>
                    </a:cubicBezTo>
                    <a:cubicBezTo>
                      <a:pt x="935" y="698"/>
                      <a:pt x="935" y="698"/>
                      <a:pt x="935" y="698"/>
                    </a:cubicBezTo>
                    <a:cubicBezTo>
                      <a:pt x="631" y="101"/>
                      <a:pt x="631" y="101"/>
                      <a:pt x="631" y="101"/>
                    </a:cubicBezTo>
                    <a:cubicBezTo>
                      <a:pt x="600" y="39"/>
                      <a:pt x="537" y="0"/>
                      <a:pt x="46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38" name="Google Shape;238;p17"/>
              <p:cNvSpPr/>
              <p:nvPr/>
            </p:nvSpPr>
            <p:spPr>
              <a:xfrm>
                <a:off x="3488098" y="-1542488"/>
                <a:ext cx="608513" cy="545157"/>
              </a:xfrm>
              <a:custGeom>
                <a:rect b="b" l="l" r="r" t="t"/>
                <a:pathLst>
                  <a:path extrusionOk="0" h="699" w="780">
                    <a:moveTo>
                      <a:pt x="548" y="298"/>
                    </a:moveTo>
                    <a:cubicBezTo>
                      <a:pt x="780" y="0"/>
                      <a:pt x="780" y="0"/>
                      <a:pt x="780" y="0"/>
                    </a:cubicBezTo>
                    <a:cubicBezTo>
                      <a:pt x="657" y="0"/>
                      <a:pt x="657" y="0"/>
                      <a:pt x="657" y="0"/>
                    </a:cubicBezTo>
                    <a:cubicBezTo>
                      <a:pt x="501" y="201"/>
                      <a:pt x="501" y="201"/>
                      <a:pt x="501" y="201"/>
                    </a:cubicBezTo>
                    <a:cubicBezTo>
                      <a:pt x="451" y="265"/>
                      <a:pt x="375" y="302"/>
                      <a:pt x="295" y="302"/>
                    </a:cubicBezTo>
                    <a:cubicBezTo>
                      <a:pt x="95" y="302"/>
                      <a:pt x="95" y="302"/>
                      <a:pt x="95" y="302"/>
                    </a:cubicBezTo>
                    <a:cubicBezTo>
                      <a:pt x="96" y="0"/>
                      <a:pt x="96" y="0"/>
                      <a:pt x="9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699"/>
                      <a:pt x="0" y="699"/>
                      <a:pt x="0" y="699"/>
                    </a:cubicBezTo>
                    <a:cubicBezTo>
                      <a:pt x="94" y="699"/>
                      <a:pt x="94" y="699"/>
                      <a:pt x="94" y="699"/>
                    </a:cubicBezTo>
                    <a:cubicBezTo>
                      <a:pt x="95" y="399"/>
                      <a:pt x="95" y="399"/>
                      <a:pt x="95" y="399"/>
                    </a:cubicBezTo>
                    <a:cubicBezTo>
                      <a:pt x="342" y="399"/>
                      <a:pt x="342" y="399"/>
                      <a:pt x="342" y="399"/>
                    </a:cubicBezTo>
                    <a:cubicBezTo>
                      <a:pt x="423" y="399"/>
                      <a:pt x="499" y="362"/>
                      <a:pt x="548" y="29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39" name="Google Shape;239;p17"/>
              <p:cNvSpPr/>
              <p:nvPr/>
            </p:nvSpPr>
            <p:spPr>
              <a:xfrm>
                <a:off x="2154673" y="-1542488"/>
                <a:ext cx="576098" cy="545157"/>
              </a:xfrm>
              <a:custGeom>
                <a:rect b="b" l="l" r="r" t="t"/>
                <a:pathLst>
                  <a:path extrusionOk="0" h="699" w="739">
                    <a:moveTo>
                      <a:pt x="520" y="276"/>
                    </a:moveTo>
                    <a:cubicBezTo>
                      <a:pt x="482" y="274"/>
                      <a:pt x="104" y="275"/>
                      <a:pt x="104" y="275"/>
                    </a:cubicBezTo>
                    <a:cubicBezTo>
                      <a:pt x="104" y="87"/>
                      <a:pt x="104" y="87"/>
                      <a:pt x="104" y="87"/>
                    </a:cubicBezTo>
                    <a:cubicBezTo>
                      <a:pt x="676" y="87"/>
                      <a:pt x="676" y="87"/>
                      <a:pt x="676" y="87"/>
                    </a:cubicBezTo>
                    <a:cubicBezTo>
                      <a:pt x="676" y="0"/>
                      <a:pt x="676" y="0"/>
                      <a:pt x="676" y="0"/>
                    </a:cubicBezTo>
                    <a:cubicBezTo>
                      <a:pt x="104" y="0"/>
                      <a:pt x="104" y="0"/>
                      <a:pt x="104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610"/>
                      <a:pt x="0" y="610"/>
                      <a:pt x="0" y="610"/>
                    </a:cubicBezTo>
                    <a:cubicBezTo>
                      <a:pt x="58" y="610"/>
                      <a:pt x="104" y="564"/>
                      <a:pt x="104" y="507"/>
                    </a:cubicBezTo>
                    <a:cubicBezTo>
                      <a:pt x="104" y="368"/>
                      <a:pt x="104" y="368"/>
                      <a:pt x="104" y="368"/>
                    </a:cubicBezTo>
                    <a:cubicBezTo>
                      <a:pt x="104" y="368"/>
                      <a:pt x="389" y="367"/>
                      <a:pt x="528" y="370"/>
                    </a:cubicBezTo>
                    <a:cubicBezTo>
                      <a:pt x="597" y="372"/>
                      <a:pt x="626" y="412"/>
                      <a:pt x="626" y="482"/>
                    </a:cubicBezTo>
                    <a:cubicBezTo>
                      <a:pt x="626" y="551"/>
                      <a:pt x="603" y="602"/>
                      <a:pt x="528" y="605"/>
                    </a:cubicBezTo>
                    <a:cubicBezTo>
                      <a:pt x="399" y="611"/>
                      <a:pt x="104" y="610"/>
                      <a:pt x="104" y="610"/>
                    </a:cubicBezTo>
                    <a:cubicBezTo>
                      <a:pt x="104" y="699"/>
                      <a:pt x="104" y="699"/>
                      <a:pt x="104" y="699"/>
                    </a:cubicBezTo>
                    <a:cubicBezTo>
                      <a:pt x="186" y="699"/>
                      <a:pt x="269" y="699"/>
                      <a:pt x="351" y="698"/>
                    </a:cubicBezTo>
                    <a:cubicBezTo>
                      <a:pt x="426" y="697"/>
                      <a:pt x="494" y="695"/>
                      <a:pt x="569" y="691"/>
                    </a:cubicBezTo>
                    <a:cubicBezTo>
                      <a:pt x="668" y="686"/>
                      <a:pt x="739" y="631"/>
                      <a:pt x="739" y="471"/>
                    </a:cubicBezTo>
                    <a:cubicBezTo>
                      <a:pt x="739" y="380"/>
                      <a:pt x="708" y="285"/>
                      <a:pt x="520" y="27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40" name="Google Shape;240;p17"/>
              <p:cNvSpPr/>
              <p:nvPr/>
            </p:nvSpPr>
            <p:spPr>
              <a:xfrm>
                <a:off x="1454809" y="-1594057"/>
                <a:ext cx="496535" cy="236481"/>
              </a:xfrm>
              <a:custGeom>
                <a:rect b="b" l="l" r="r" t="t"/>
                <a:pathLst>
                  <a:path extrusionOk="0" h="303" w="636">
                    <a:moveTo>
                      <a:pt x="99" y="273"/>
                    </a:moveTo>
                    <a:cubicBezTo>
                      <a:pt x="167" y="193"/>
                      <a:pt x="323" y="104"/>
                      <a:pt x="462" y="150"/>
                    </a:cubicBezTo>
                    <a:cubicBezTo>
                      <a:pt x="500" y="163"/>
                      <a:pt x="525" y="193"/>
                      <a:pt x="531" y="224"/>
                    </a:cubicBezTo>
                    <a:cubicBezTo>
                      <a:pt x="636" y="224"/>
                      <a:pt x="636" y="224"/>
                      <a:pt x="636" y="224"/>
                    </a:cubicBezTo>
                    <a:cubicBezTo>
                      <a:pt x="635" y="209"/>
                      <a:pt x="632" y="192"/>
                      <a:pt x="627" y="176"/>
                    </a:cubicBezTo>
                    <a:cubicBezTo>
                      <a:pt x="546" y="0"/>
                      <a:pt x="298" y="43"/>
                      <a:pt x="204" y="82"/>
                    </a:cubicBezTo>
                    <a:cubicBezTo>
                      <a:pt x="120" y="116"/>
                      <a:pt x="59" y="165"/>
                      <a:pt x="0" y="246"/>
                    </a:cubicBezTo>
                    <a:cubicBezTo>
                      <a:pt x="25" y="266"/>
                      <a:pt x="48" y="284"/>
                      <a:pt x="72" y="303"/>
                    </a:cubicBezTo>
                    <a:cubicBezTo>
                      <a:pt x="83" y="291"/>
                      <a:pt x="92" y="282"/>
                      <a:pt x="99" y="27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grpSp>
            <p:nvGrpSpPr>
              <p:cNvPr id="241" name="Google Shape;241;p17"/>
              <p:cNvGrpSpPr/>
              <p:nvPr/>
            </p:nvGrpSpPr>
            <p:grpSpPr>
              <a:xfrm>
                <a:off x="704850" y="-827473"/>
                <a:ext cx="2037708" cy="177545"/>
                <a:chOff x="704850" y="-751273"/>
                <a:chExt cx="2037708" cy="177545"/>
              </a:xfrm>
            </p:grpSpPr>
            <p:sp>
              <p:nvSpPr>
                <p:cNvPr id="242" name="Google Shape;242;p17"/>
                <p:cNvSpPr/>
                <p:nvPr/>
              </p:nvSpPr>
              <p:spPr>
                <a:xfrm>
                  <a:off x="704850" y="-749063"/>
                  <a:ext cx="102401" cy="125976"/>
                </a:xfrm>
                <a:custGeom>
                  <a:rect b="b" l="l" r="r" t="t"/>
                  <a:pathLst>
                    <a:path extrusionOk="0" h="171" w="139">
                      <a:moveTo>
                        <a:pt x="0" y="0"/>
                      </a:moveTo>
                      <a:lnTo>
                        <a:pt x="139" y="0"/>
                      </a:lnTo>
                      <a:lnTo>
                        <a:pt x="139" y="171"/>
                      </a:lnTo>
                      <a:lnTo>
                        <a:pt x="108" y="171"/>
                      </a:lnTo>
                      <a:lnTo>
                        <a:pt x="108" y="28"/>
                      </a:lnTo>
                      <a:lnTo>
                        <a:pt x="31" y="28"/>
                      </a:lnTo>
                      <a:lnTo>
                        <a:pt x="31" y="171"/>
                      </a:lnTo>
                      <a:lnTo>
                        <a:pt x="0" y="17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243" name="Google Shape;243;p17"/>
                <p:cNvSpPr/>
                <p:nvPr/>
              </p:nvSpPr>
              <p:spPr>
                <a:xfrm>
                  <a:off x="845559" y="-751273"/>
                  <a:ext cx="111978" cy="177545"/>
                </a:xfrm>
                <a:custGeom>
                  <a:rect b="b" l="l" r="r" t="t"/>
                  <a:pathLst>
                    <a:path extrusionOk="0" h="228" w="144">
                      <a:moveTo>
                        <a:pt x="0" y="3"/>
                      </a:moveTo>
                      <a:cubicBezTo>
                        <a:pt x="22" y="3"/>
                        <a:pt x="22" y="3"/>
                        <a:pt x="22" y="3"/>
                      </a:cubicBezTo>
                      <a:cubicBezTo>
                        <a:pt x="25" y="25"/>
                        <a:pt x="25" y="25"/>
                        <a:pt x="25" y="25"/>
                      </a:cubicBezTo>
                      <a:cubicBezTo>
                        <a:pt x="26" y="25"/>
                        <a:pt x="26" y="25"/>
                        <a:pt x="26" y="25"/>
                      </a:cubicBezTo>
                      <a:cubicBezTo>
                        <a:pt x="33" y="16"/>
                        <a:pt x="41" y="10"/>
                        <a:pt x="50" y="6"/>
                      </a:cubicBezTo>
                      <a:cubicBezTo>
                        <a:pt x="58" y="2"/>
                        <a:pt x="68" y="0"/>
                        <a:pt x="79" y="0"/>
                      </a:cubicBezTo>
                      <a:cubicBezTo>
                        <a:pt x="89" y="0"/>
                        <a:pt x="98" y="2"/>
                        <a:pt x="106" y="5"/>
                      </a:cubicBezTo>
                      <a:cubicBezTo>
                        <a:pt x="114" y="9"/>
                        <a:pt x="121" y="13"/>
                        <a:pt x="126" y="20"/>
                      </a:cubicBezTo>
                      <a:cubicBezTo>
                        <a:pt x="132" y="27"/>
                        <a:pt x="137" y="35"/>
                        <a:pt x="140" y="44"/>
                      </a:cubicBezTo>
                      <a:cubicBezTo>
                        <a:pt x="143" y="54"/>
                        <a:pt x="144" y="66"/>
                        <a:pt x="144" y="79"/>
                      </a:cubicBezTo>
                      <a:cubicBezTo>
                        <a:pt x="144" y="88"/>
                        <a:pt x="144" y="88"/>
                        <a:pt x="144" y="88"/>
                      </a:cubicBezTo>
                      <a:cubicBezTo>
                        <a:pt x="144" y="101"/>
                        <a:pt x="143" y="112"/>
                        <a:pt x="139" y="122"/>
                      </a:cubicBezTo>
                      <a:cubicBezTo>
                        <a:pt x="136" y="131"/>
                        <a:pt x="132" y="140"/>
                        <a:pt x="126" y="146"/>
                      </a:cubicBezTo>
                      <a:cubicBezTo>
                        <a:pt x="120" y="153"/>
                        <a:pt x="113" y="158"/>
                        <a:pt x="105" y="161"/>
                      </a:cubicBezTo>
                      <a:cubicBezTo>
                        <a:pt x="97" y="164"/>
                        <a:pt x="89" y="166"/>
                        <a:pt x="79" y="166"/>
                      </a:cubicBezTo>
                      <a:cubicBezTo>
                        <a:pt x="68" y="166"/>
                        <a:pt x="59" y="164"/>
                        <a:pt x="51" y="161"/>
                      </a:cubicBezTo>
                      <a:cubicBezTo>
                        <a:pt x="43" y="158"/>
                        <a:pt x="36" y="152"/>
                        <a:pt x="29" y="144"/>
                      </a:cubicBezTo>
                      <a:cubicBezTo>
                        <a:pt x="29" y="144"/>
                        <a:pt x="29" y="144"/>
                        <a:pt x="29" y="144"/>
                      </a:cubicBezTo>
                      <a:cubicBezTo>
                        <a:pt x="29" y="228"/>
                        <a:pt x="29" y="228"/>
                        <a:pt x="29" y="228"/>
                      </a:cubicBezTo>
                      <a:cubicBezTo>
                        <a:pt x="0" y="228"/>
                        <a:pt x="0" y="228"/>
                        <a:pt x="0" y="228"/>
                      </a:cubicBezTo>
                      <a:lnTo>
                        <a:pt x="0" y="3"/>
                      </a:lnTo>
                      <a:close/>
                      <a:moveTo>
                        <a:pt x="71" y="140"/>
                      </a:moveTo>
                      <a:cubicBezTo>
                        <a:pt x="84" y="140"/>
                        <a:pt x="95" y="136"/>
                        <a:pt x="103" y="127"/>
                      </a:cubicBezTo>
                      <a:cubicBezTo>
                        <a:pt x="110" y="119"/>
                        <a:pt x="114" y="105"/>
                        <a:pt x="114" y="88"/>
                      </a:cubicBezTo>
                      <a:cubicBezTo>
                        <a:pt x="114" y="79"/>
                        <a:pt x="114" y="79"/>
                        <a:pt x="114" y="79"/>
                      </a:cubicBezTo>
                      <a:cubicBezTo>
                        <a:pt x="114" y="61"/>
                        <a:pt x="110" y="48"/>
                        <a:pt x="102" y="40"/>
                      </a:cubicBezTo>
                      <a:cubicBezTo>
                        <a:pt x="95" y="31"/>
                        <a:pt x="84" y="27"/>
                        <a:pt x="71" y="27"/>
                      </a:cubicBezTo>
                      <a:cubicBezTo>
                        <a:pt x="58" y="27"/>
                        <a:pt x="48" y="31"/>
                        <a:pt x="40" y="39"/>
                      </a:cubicBezTo>
                      <a:cubicBezTo>
                        <a:pt x="32" y="48"/>
                        <a:pt x="29" y="61"/>
                        <a:pt x="29" y="79"/>
                      </a:cubicBezTo>
                      <a:cubicBezTo>
                        <a:pt x="29" y="88"/>
                        <a:pt x="29" y="88"/>
                        <a:pt x="29" y="88"/>
                      </a:cubicBezTo>
                      <a:cubicBezTo>
                        <a:pt x="29" y="105"/>
                        <a:pt x="32" y="118"/>
                        <a:pt x="40" y="127"/>
                      </a:cubicBezTo>
                      <a:cubicBezTo>
                        <a:pt x="48" y="135"/>
                        <a:pt x="58" y="140"/>
                        <a:pt x="71" y="14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244" name="Google Shape;244;p17"/>
                <p:cNvSpPr/>
                <p:nvPr/>
              </p:nvSpPr>
              <p:spPr>
                <a:xfrm>
                  <a:off x="980375" y="-751273"/>
                  <a:ext cx="112715" cy="129659"/>
                </a:xfrm>
                <a:custGeom>
                  <a:rect b="b" l="l" r="r" t="t"/>
                  <a:pathLst>
                    <a:path extrusionOk="0" h="166" w="145">
                      <a:moveTo>
                        <a:pt x="74" y="166"/>
                      </a:moveTo>
                      <a:cubicBezTo>
                        <a:pt x="63" y="166"/>
                        <a:pt x="53" y="164"/>
                        <a:pt x="43" y="161"/>
                      </a:cubicBezTo>
                      <a:cubicBezTo>
                        <a:pt x="34" y="157"/>
                        <a:pt x="27" y="152"/>
                        <a:pt x="20" y="145"/>
                      </a:cubicBezTo>
                      <a:cubicBezTo>
                        <a:pt x="14" y="139"/>
                        <a:pt x="9" y="130"/>
                        <a:pt x="5" y="121"/>
                      </a:cubicBezTo>
                      <a:cubicBezTo>
                        <a:pt x="2" y="111"/>
                        <a:pt x="0" y="100"/>
                        <a:pt x="0" y="88"/>
                      </a:cubicBezTo>
                      <a:cubicBezTo>
                        <a:pt x="0" y="79"/>
                        <a:pt x="0" y="79"/>
                        <a:pt x="0" y="79"/>
                      </a:cubicBezTo>
                      <a:cubicBezTo>
                        <a:pt x="0" y="66"/>
                        <a:pt x="2" y="55"/>
                        <a:pt x="5" y="45"/>
                      </a:cubicBezTo>
                      <a:cubicBezTo>
                        <a:pt x="9" y="36"/>
                        <a:pt x="14" y="27"/>
                        <a:pt x="20" y="21"/>
                      </a:cubicBezTo>
                      <a:cubicBezTo>
                        <a:pt x="26" y="14"/>
                        <a:pt x="34" y="9"/>
                        <a:pt x="43" y="6"/>
                      </a:cubicBezTo>
                      <a:cubicBezTo>
                        <a:pt x="52" y="2"/>
                        <a:pt x="62" y="0"/>
                        <a:pt x="73" y="0"/>
                      </a:cubicBezTo>
                      <a:cubicBezTo>
                        <a:pt x="83" y="0"/>
                        <a:pt x="93" y="2"/>
                        <a:pt x="102" y="6"/>
                      </a:cubicBezTo>
                      <a:cubicBezTo>
                        <a:pt x="111" y="9"/>
                        <a:pt x="119" y="14"/>
                        <a:pt x="125" y="21"/>
                      </a:cubicBezTo>
                      <a:cubicBezTo>
                        <a:pt x="131" y="28"/>
                        <a:pt x="136" y="36"/>
                        <a:pt x="140" y="46"/>
                      </a:cubicBezTo>
                      <a:cubicBezTo>
                        <a:pt x="143" y="56"/>
                        <a:pt x="145" y="68"/>
                        <a:pt x="145" y="81"/>
                      </a:cubicBezTo>
                      <a:cubicBezTo>
                        <a:pt x="145" y="92"/>
                        <a:pt x="145" y="92"/>
                        <a:pt x="145" y="92"/>
                      </a:cubicBezTo>
                      <a:cubicBezTo>
                        <a:pt x="30" y="92"/>
                        <a:pt x="30" y="92"/>
                        <a:pt x="30" y="92"/>
                      </a:cubicBezTo>
                      <a:cubicBezTo>
                        <a:pt x="31" y="107"/>
                        <a:pt x="35" y="119"/>
                        <a:pt x="42" y="127"/>
                      </a:cubicBezTo>
                      <a:cubicBezTo>
                        <a:pt x="50" y="136"/>
                        <a:pt x="60" y="140"/>
                        <a:pt x="73" y="140"/>
                      </a:cubicBezTo>
                      <a:cubicBezTo>
                        <a:pt x="83" y="140"/>
                        <a:pt x="91" y="138"/>
                        <a:pt x="98" y="134"/>
                      </a:cubicBezTo>
                      <a:cubicBezTo>
                        <a:pt x="105" y="130"/>
                        <a:pt x="110" y="124"/>
                        <a:pt x="113" y="115"/>
                      </a:cubicBezTo>
                      <a:cubicBezTo>
                        <a:pt x="143" y="115"/>
                        <a:pt x="143" y="115"/>
                        <a:pt x="143" y="115"/>
                      </a:cubicBezTo>
                      <a:cubicBezTo>
                        <a:pt x="139" y="132"/>
                        <a:pt x="132" y="145"/>
                        <a:pt x="120" y="153"/>
                      </a:cubicBezTo>
                      <a:cubicBezTo>
                        <a:pt x="108" y="162"/>
                        <a:pt x="93" y="166"/>
                        <a:pt x="74" y="166"/>
                      </a:cubicBezTo>
                      <a:close/>
                      <a:moveTo>
                        <a:pt x="73" y="27"/>
                      </a:moveTo>
                      <a:cubicBezTo>
                        <a:pt x="60" y="27"/>
                        <a:pt x="51" y="30"/>
                        <a:pt x="44" y="37"/>
                      </a:cubicBezTo>
                      <a:cubicBezTo>
                        <a:pt x="37" y="44"/>
                        <a:pt x="32" y="55"/>
                        <a:pt x="31" y="68"/>
                      </a:cubicBezTo>
                      <a:cubicBezTo>
                        <a:pt x="115" y="68"/>
                        <a:pt x="115" y="68"/>
                        <a:pt x="115" y="68"/>
                      </a:cubicBezTo>
                      <a:cubicBezTo>
                        <a:pt x="112" y="40"/>
                        <a:pt x="98" y="27"/>
                        <a:pt x="73" y="2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245" name="Google Shape;245;p17"/>
                <p:cNvSpPr/>
                <p:nvPr/>
              </p:nvSpPr>
              <p:spPr>
                <a:xfrm>
                  <a:off x="1105614" y="-749063"/>
                  <a:ext cx="131869" cy="157654"/>
                </a:xfrm>
                <a:custGeom>
                  <a:rect b="b" l="l" r="r" t="t"/>
                  <a:pathLst>
                    <a:path extrusionOk="0" h="202" w="169">
                      <a:moveTo>
                        <a:pt x="0" y="134"/>
                      </a:moveTo>
                      <a:cubicBezTo>
                        <a:pt x="16" y="134"/>
                        <a:pt x="16" y="134"/>
                        <a:pt x="16" y="134"/>
                      </a:cubicBezTo>
                      <a:cubicBezTo>
                        <a:pt x="19" y="129"/>
                        <a:pt x="22" y="124"/>
                        <a:pt x="25" y="119"/>
                      </a:cubicBezTo>
                      <a:cubicBezTo>
                        <a:pt x="27" y="114"/>
                        <a:pt x="29" y="108"/>
                        <a:pt x="30" y="102"/>
                      </a:cubicBezTo>
                      <a:cubicBezTo>
                        <a:pt x="31" y="95"/>
                        <a:pt x="32" y="87"/>
                        <a:pt x="33" y="79"/>
                      </a:cubicBezTo>
                      <a:cubicBezTo>
                        <a:pt x="33" y="70"/>
                        <a:pt x="34" y="60"/>
                        <a:pt x="34" y="48"/>
                      </a:cubicBezTo>
                      <a:cubicBezTo>
                        <a:pt x="34" y="0"/>
                        <a:pt x="34" y="0"/>
                        <a:pt x="34" y="0"/>
                      </a:cubicBezTo>
                      <a:cubicBezTo>
                        <a:pt x="149" y="0"/>
                        <a:pt x="149" y="0"/>
                        <a:pt x="149" y="0"/>
                      </a:cubicBezTo>
                      <a:cubicBezTo>
                        <a:pt x="149" y="134"/>
                        <a:pt x="149" y="134"/>
                        <a:pt x="149" y="134"/>
                      </a:cubicBezTo>
                      <a:cubicBezTo>
                        <a:pt x="169" y="134"/>
                        <a:pt x="169" y="134"/>
                        <a:pt x="169" y="134"/>
                      </a:cubicBezTo>
                      <a:cubicBezTo>
                        <a:pt x="169" y="202"/>
                        <a:pt x="169" y="202"/>
                        <a:pt x="169" y="202"/>
                      </a:cubicBezTo>
                      <a:cubicBezTo>
                        <a:pt x="141" y="202"/>
                        <a:pt x="141" y="202"/>
                        <a:pt x="141" y="202"/>
                      </a:cubicBezTo>
                      <a:cubicBezTo>
                        <a:pt x="141" y="161"/>
                        <a:pt x="141" y="161"/>
                        <a:pt x="141" y="161"/>
                      </a:cubicBezTo>
                      <a:cubicBezTo>
                        <a:pt x="28" y="161"/>
                        <a:pt x="28" y="161"/>
                        <a:pt x="28" y="161"/>
                      </a:cubicBezTo>
                      <a:cubicBezTo>
                        <a:pt x="28" y="202"/>
                        <a:pt x="28" y="202"/>
                        <a:pt x="28" y="202"/>
                      </a:cubicBezTo>
                      <a:cubicBezTo>
                        <a:pt x="0" y="202"/>
                        <a:pt x="0" y="202"/>
                        <a:pt x="0" y="202"/>
                      </a:cubicBezTo>
                      <a:lnTo>
                        <a:pt x="0" y="134"/>
                      </a:lnTo>
                      <a:close/>
                      <a:moveTo>
                        <a:pt x="121" y="134"/>
                      </a:moveTo>
                      <a:cubicBezTo>
                        <a:pt x="121" y="26"/>
                        <a:pt x="121" y="26"/>
                        <a:pt x="121" y="26"/>
                      </a:cubicBezTo>
                      <a:cubicBezTo>
                        <a:pt x="61" y="26"/>
                        <a:pt x="61" y="26"/>
                        <a:pt x="61" y="26"/>
                      </a:cubicBezTo>
                      <a:cubicBezTo>
                        <a:pt x="61" y="48"/>
                        <a:pt x="61" y="48"/>
                        <a:pt x="61" y="48"/>
                      </a:cubicBezTo>
                      <a:cubicBezTo>
                        <a:pt x="61" y="59"/>
                        <a:pt x="61" y="68"/>
                        <a:pt x="61" y="76"/>
                      </a:cubicBezTo>
                      <a:cubicBezTo>
                        <a:pt x="60" y="84"/>
                        <a:pt x="60" y="92"/>
                        <a:pt x="58" y="99"/>
                      </a:cubicBezTo>
                      <a:cubicBezTo>
                        <a:pt x="57" y="105"/>
                        <a:pt x="56" y="112"/>
                        <a:pt x="54" y="117"/>
                      </a:cubicBezTo>
                      <a:cubicBezTo>
                        <a:pt x="53" y="123"/>
                        <a:pt x="51" y="128"/>
                        <a:pt x="48" y="134"/>
                      </a:cubicBezTo>
                      <a:cubicBezTo>
                        <a:pt x="48" y="134"/>
                        <a:pt x="48" y="134"/>
                        <a:pt x="48" y="134"/>
                      </a:cubicBezTo>
                      <a:lnTo>
                        <a:pt x="121" y="134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246" name="Google Shape;246;p17"/>
                <p:cNvSpPr/>
                <p:nvPr/>
              </p:nvSpPr>
              <p:spPr>
                <a:xfrm>
                  <a:off x="1261057" y="-749063"/>
                  <a:ext cx="103138" cy="125976"/>
                </a:xfrm>
                <a:custGeom>
                  <a:rect b="b" l="l" r="r" t="t"/>
                  <a:pathLst>
                    <a:path extrusionOk="0" h="171" w="140">
                      <a:moveTo>
                        <a:pt x="0" y="0"/>
                      </a:moveTo>
                      <a:lnTo>
                        <a:pt x="140" y="0"/>
                      </a:lnTo>
                      <a:lnTo>
                        <a:pt x="140" y="171"/>
                      </a:lnTo>
                      <a:lnTo>
                        <a:pt x="109" y="171"/>
                      </a:lnTo>
                      <a:lnTo>
                        <a:pt x="109" y="28"/>
                      </a:lnTo>
                      <a:lnTo>
                        <a:pt x="31" y="28"/>
                      </a:lnTo>
                      <a:lnTo>
                        <a:pt x="31" y="171"/>
                      </a:lnTo>
                      <a:lnTo>
                        <a:pt x="0" y="17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247" name="Google Shape;247;p17"/>
                <p:cNvSpPr/>
                <p:nvPr/>
              </p:nvSpPr>
              <p:spPr>
                <a:xfrm>
                  <a:off x="1401030" y="-751273"/>
                  <a:ext cx="113452" cy="177545"/>
                </a:xfrm>
                <a:custGeom>
                  <a:rect b="b" l="l" r="r" t="t"/>
                  <a:pathLst>
                    <a:path extrusionOk="0" h="228" w="145">
                      <a:moveTo>
                        <a:pt x="0" y="3"/>
                      </a:moveTo>
                      <a:cubicBezTo>
                        <a:pt x="23" y="3"/>
                        <a:pt x="23" y="3"/>
                        <a:pt x="23" y="3"/>
                      </a:cubicBezTo>
                      <a:cubicBezTo>
                        <a:pt x="26" y="25"/>
                        <a:pt x="26" y="25"/>
                        <a:pt x="26" y="25"/>
                      </a:cubicBezTo>
                      <a:cubicBezTo>
                        <a:pt x="27" y="25"/>
                        <a:pt x="27" y="25"/>
                        <a:pt x="27" y="25"/>
                      </a:cubicBezTo>
                      <a:cubicBezTo>
                        <a:pt x="34" y="16"/>
                        <a:pt x="42" y="10"/>
                        <a:pt x="50" y="6"/>
                      </a:cubicBezTo>
                      <a:cubicBezTo>
                        <a:pt x="59" y="2"/>
                        <a:pt x="68" y="0"/>
                        <a:pt x="80" y="0"/>
                      </a:cubicBezTo>
                      <a:cubicBezTo>
                        <a:pt x="90" y="0"/>
                        <a:pt x="98" y="2"/>
                        <a:pt x="106" y="5"/>
                      </a:cubicBezTo>
                      <a:cubicBezTo>
                        <a:pt x="114" y="9"/>
                        <a:pt x="121" y="13"/>
                        <a:pt x="127" y="20"/>
                      </a:cubicBezTo>
                      <a:cubicBezTo>
                        <a:pt x="133" y="27"/>
                        <a:pt x="137" y="35"/>
                        <a:pt x="140" y="44"/>
                      </a:cubicBezTo>
                      <a:cubicBezTo>
                        <a:pt x="143" y="54"/>
                        <a:pt x="145" y="66"/>
                        <a:pt x="145" y="79"/>
                      </a:cubicBezTo>
                      <a:cubicBezTo>
                        <a:pt x="145" y="88"/>
                        <a:pt x="145" y="88"/>
                        <a:pt x="145" y="88"/>
                      </a:cubicBezTo>
                      <a:cubicBezTo>
                        <a:pt x="145" y="101"/>
                        <a:pt x="143" y="112"/>
                        <a:pt x="140" y="122"/>
                      </a:cubicBezTo>
                      <a:cubicBezTo>
                        <a:pt x="137" y="131"/>
                        <a:pt x="132" y="140"/>
                        <a:pt x="127" y="146"/>
                      </a:cubicBezTo>
                      <a:cubicBezTo>
                        <a:pt x="121" y="153"/>
                        <a:pt x="114" y="158"/>
                        <a:pt x="106" y="161"/>
                      </a:cubicBezTo>
                      <a:cubicBezTo>
                        <a:pt x="98" y="164"/>
                        <a:pt x="89" y="166"/>
                        <a:pt x="80" y="166"/>
                      </a:cubicBezTo>
                      <a:cubicBezTo>
                        <a:pt x="69" y="166"/>
                        <a:pt x="60" y="164"/>
                        <a:pt x="52" y="161"/>
                      </a:cubicBezTo>
                      <a:cubicBezTo>
                        <a:pt x="44" y="158"/>
                        <a:pt x="37" y="152"/>
                        <a:pt x="30" y="144"/>
                      </a:cubicBezTo>
                      <a:cubicBezTo>
                        <a:pt x="29" y="144"/>
                        <a:pt x="29" y="144"/>
                        <a:pt x="29" y="144"/>
                      </a:cubicBezTo>
                      <a:cubicBezTo>
                        <a:pt x="29" y="228"/>
                        <a:pt x="29" y="228"/>
                        <a:pt x="29" y="228"/>
                      </a:cubicBezTo>
                      <a:cubicBezTo>
                        <a:pt x="0" y="228"/>
                        <a:pt x="0" y="228"/>
                        <a:pt x="0" y="228"/>
                      </a:cubicBezTo>
                      <a:lnTo>
                        <a:pt x="0" y="3"/>
                      </a:lnTo>
                      <a:close/>
                      <a:moveTo>
                        <a:pt x="72" y="140"/>
                      </a:moveTo>
                      <a:cubicBezTo>
                        <a:pt x="85" y="140"/>
                        <a:pt x="95" y="136"/>
                        <a:pt x="103" y="127"/>
                      </a:cubicBezTo>
                      <a:cubicBezTo>
                        <a:pt x="111" y="119"/>
                        <a:pt x="115" y="105"/>
                        <a:pt x="115" y="88"/>
                      </a:cubicBezTo>
                      <a:cubicBezTo>
                        <a:pt x="115" y="79"/>
                        <a:pt x="115" y="79"/>
                        <a:pt x="115" y="79"/>
                      </a:cubicBezTo>
                      <a:cubicBezTo>
                        <a:pt x="115" y="61"/>
                        <a:pt x="111" y="48"/>
                        <a:pt x="103" y="40"/>
                      </a:cubicBezTo>
                      <a:cubicBezTo>
                        <a:pt x="95" y="31"/>
                        <a:pt x="85" y="27"/>
                        <a:pt x="72" y="27"/>
                      </a:cubicBezTo>
                      <a:cubicBezTo>
                        <a:pt x="59" y="27"/>
                        <a:pt x="49" y="31"/>
                        <a:pt x="41" y="39"/>
                      </a:cubicBezTo>
                      <a:cubicBezTo>
                        <a:pt x="33" y="48"/>
                        <a:pt x="29" y="61"/>
                        <a:pt x="29" y="79"/>
                      </a:cubicBezTo>
                      <a:cubicBezTo>
                        <a:pt x="29" y="88"/>
                        <a:pt x="29" y="88"/>
                        <a:pt x="29" y="88"/>
                      </a:cubicBezTo>
                      <a:cubicBezTo>
                        <a:pt x="29" y="105"/>
                        <a:pt x="33" y="118"/>
                        <a:pt x="41" y="127"/>
                      </a:cubicBezTo>
                      <a:cubicBezTo>
                        <a:pt x="49" y="135"/>
                        <a:pt x="59" y="140"/>
                        <a:pt x="72" y="14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248" name="Google Shape;248;p17"/>
                <p:cNvSpPr/>
                <p:nvPr/>
              </p:nvSpPr>
              <p:spPr>
                <a:xfrm>
                  <a:off x="1544687" y="-749063"/>
                  <a:ext cx="107558" cy="125976"/>
                </a:xfrm>
                <a:custGeom>
                  <a:rect b="b" l="l" r="r" t="t"/>
                  <a:pathLst>
                    <a:path extrusionOk="0" h="171" w="146">
                      <a:moveTo>
                        <a:pt x="0" y="0"/>
                      </a:moveTo>
                      <a:lnTo>
                        <a:pt x="30" y="0"/>
                      </a:lnTo>
                      <a:lnTo>
                        <a:pt x="30" y="132"/>
                      </a:lnTo>
                      <a:lnTo>
                        <a:pt x="31" y="132"/>
                      </a:lnTo>
                      <a:lnTo>
                        <a:pt x="105" y="0"/>
                      </a:lnTo>
                      <a:lnTo>
                        <a:pt x="146" y="0"/>
                      </a:lnTo>
                      <a:lnTo>
                        <a:pt x="146" y="171"/>
                      </a:lnTo>
                      <a:lnTo>
                        <a:pt x="116" y="171"/>
                      </a:lnTo>
                      <a:lnTo>
                        <a:pt x="116" y="37"/>
                      </a:lnTo>
                      <a:lnTo>
                        <a:pt x="114" y="37"/>
                      </a:lnTo>
                      <a:lnTo>
                        <a:pt x="40" y="171"/>
                      </a:lnTo>
                      <a:lnTo>
                        <a:pt x="0" y="17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249" name="Google Shape;249;p17"/>
                <p:cNvSpPr/>
                <p:nvPr/>
              </p:nvSpPr>
              <p:spPr>
                <a:xfrm>
                  <a:off x="1689816" y="-749063"/>
                  <a:ext cx="107558" cy="125976"/>
                </a:xfrm>
                <a:custGeom>
                  <a:rect b="b" l="l" r="r" t="t"/>
                  <a:pathLst>
                    <a:path extrusionOk="0" h="171" w="146">
                      <a:moveTo>
                        <a:pt x="0" y="0"/>
                      </a:moveTo>
                      <a:lnTo>
                        <a:pt x="31" y="0"/>
                      </a:lnTo>
                      <a:lnTo>
                        <a:pt x="31" y="69"/>
                      </a:lnTo>
                      <a:lnTo>
                        <a:pt x="115" y="69"/>
                      </a:lnTo>
                      <a:lnTo>
                        <a:pt x="115" y="0"/>
                      </a:lnTo>
                      <a:lnTo>
                        <a:pt x="146" y="0"/>
                      </a:lnTo>
                      <a:lnTo>
                        <a:pt x="146" y="171"/>
                      </a:lnTo>
                      <a:lnTo>
                        <a:pt x="115" y="171"/>
                      </a:lnTo>
                      <a:lnTo>
                        <a:pt x="115" y="97"/>
                      </a:lnTo>
                      <a:lnTo>
                        <a:pt x="31" y="97"/>
                      </a:lnTo>
                      <a:lnTo>
                        <a:pt x="31" y="171"/>
                      </a:lnTo>
                      <a:lnTo>
                        <a:pt x="0" y="17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250" name="Google Shape;250;p17"/>
                <p:cNvSpPr/>
                <p:nvPr/>
              </p:nvSpPr>
              <p:spPr>
                <a:xfrm>
                  <a:off x="1834946" y="-749063"/>
                  <a:ext cx="108294" cy="125976"/>
                </a:xfrm>
                <a:custGeom>
                  <a:rect b="b" l="l" r="r" t="t"/>
                  <a:pathLst>
                    <a:path extrusionOk="0" h="171" w="147">
                      <a:moveTo>
                        <a:pt x="0" y="0"/>
                      </a:moveTo>
                      <a:lnTo>
                        <a:pt x="31" y="0"/>
                      </a:lnTo>
                      <a:lnTo>
                        <a:pt x="31" y="132"/>
                      </a:lnTo>
                      <a:lnTo>
                        <a:pt x="32" y="132"/>
                      </a:lnTo>
                      <a:lnTo>
                        <a:pt x="106" y="0"/>
                      </a:lnTo>
                      <a:lnTo>
                        <a:pt x="147" y="0"/>
                      </a:lnTo>
                      <a:lnTo>
                        <a:pt x="147" y="171"/>
                      </a:lnTo>
                      <a:lnTo>
                        <a:pt x="116" y="171"/>
                      </a:lnTo>
                      <a:lnTo>
                        <a:pt x="116" y="37"/>
                      </a:lnTo>
                      <a:lnTo>
                        <a:pt x="115" y="37"/>
                      </a:lnTo>
                      <a:lnTo>
                        <a:pt x="41" y="171"/>
                      </a:lnTo>
                      <a:lnTo>
                        <a:pt x="0" y="17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251" name="Google Shape;251;p17"/>
                <p:cNvSpPr/>
                <p:nvPr/>
              </p:nvSpPr>
              <p:spPr>
                <a:xfrm>
                  <a:off x="1980812" y="-749063"/>
                  <a:ext cx="132606" cy="125976"/>
                </a:xfrm>
                <a:custGeom>
                  <a:rect b="b" l="l" r="r" t="t"/>
                  <a:pathLst>
                    <a:path extrusionOk="0" h="171" w="180">
                      <a:moveTo>
                        <a:pt x="0" y="0"/>
                      </a:moveTo>
                      <a:lnTo>
                        <a:pt x="45" y="0"/>
                      </a:lnTo>
                      <a:lnTo>
                        <a:pt x="91" y="96"/>
                      </a:lnTo>
                      <a:lnTo>
                        <a:pt x="91" y="96"/>
                      </a:lnTo>
                      <a:lnTo>
                        <a:pt x="136" y="0"/>
                      </a:lnTo>
                      <a:lnTo>
                        <a:pt x="180" y="0"/>
                      </a:lnTo>
                      <a:lnTo>
                        <a:pt x="180" y="171"/>
                      </a:lnTo>
                      <a:lnTo>
                        <a:pt x="149" y="171"/>
                      </a:lnTo>
                      <a:lnTo>
                        <a:pt x="149" y="37"/>
                      </a:lnTo>
                      <a:lnTo>
                        <a:pt x="149" y="37"/>
                      </a:lnTo>
                      <a:lnTo>
                        <a:pt x="106" y="131"/>
                      </a:lnTo>
                      <a:lnTo>
                        <a:pt x="75" y="131"/>
                      </a:lnTo>
                      <a:lnTo>
                        <a:pt x="31" y="37"/>
                      </a:lnTo>
                      <a:lnTo>
                        <a:pt x="31" y="37"/>
                      </a:lnTo>
                      <a:lnTo>
                        <a:pt x="31" y="171"/>
                      </a:lnTo>
                      <a:lnTo>
                        <a:pt x="0" y="17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252" name="Google Shape;252;p17"/>
                <p:cNvSpPr/>
                <p:nvPr/>
              </p:nvSpPr>
              <p:spPr>
                <a:xfrm>
                  <a:off x="2142149" y="-751273"/>
                  <a:ext cx="105348" cy="129659"/>
                </a:xfrm>
                <a:custGeom>
                  <a:rect b="b" l="l" r="r" t="t"/>
                  <a:pathLst>
                    <a:path extrusionOk="0" h="166" w="135">
                      <a:moveTo>
                        <a:pt x="55" y="166"/>
                      </a:moveTo>
                      <a:cubicBezTo>
                        <a:pt x="37" y="166"/>
                        <a:pt x="23" y="162"/>
                        <a:pt x="14" y="153"/>
                      </a:cubicBezTo>
                      <a:cubicBezTo>
                        <a:pt x="5" y="145"/>
                        <a:pt x="0" y="133"/>
                        <a:pt x="0" y="118"/>
                      </a:cubicBezTo>
                      <a:cubicBezTo>
                        <a:pt x="0" y="102"/>
                        <a:pt x="6" y="89"/>
                        <a:pt x="16" y="80"/>
                      </a:cubicBezTo>
                      <a:cubicBezTo>
                        <a:pt x="27" y="71"/>
                        <a:pt x="45" y="66"/>
                        <a:pt x="69" y="66"/>
                      </a:cubicBezTo>
                      <a:cubicBezTo>
                        <a:pt x="106" y="66"/>
                        <a:pt x="106" y="66"/>
                        <a:pt x="106" y="66"/>
                      </a:cubicBezTo>
                      <a:cubicBezTo>
                        <a:pt x="106" y="57"/>
                        <a:pt x="106" y="57"/>
                        <a:pt x="106" y="57"/>
                      </a:cubicBezTo>
                      <a:cubicBezTo>
                        <a:pt x="106" y="47"/>
                        <a:pt x="104" y="39"/>
                        <a:pt x="98" y="34"/>
                      </a:cubicBezTo>
                      <a:cubicBezTo>
                        <a:pt x="93" y="29"/>
                        <a:pt x="84" y="27"/>
                        <a:pt x="71" y="27"/>
                      </a:cubicBezTo>
                      <a:cubicBezTo>
                        <a:pt x="59" y="27"/>
                        <a:pt x="51" y="29"/>
                        <a:pt x="46" y="33"/>
                      </a:cubicBezTo>
                      <a:cubicBezTo>
                        <a:pt x="40" y="37"/>
                        <a:pt x="37" y="42"/>
                        <a:pt x="36" y="48"/>
                      </a:cubicBezTo>
                      <a:cubicBezTo>
                        <a:pt x="7" y="48"/>
                        <a:pt x="7" y="48"/>
                        <a:pt x="7" y="48"/>
                      </a:cubicBezTo>
                      <a:cubicBezTo>
                        <a:pt x="7" y="41"/>
                        <a:pt x="9" y="35"/>
                        <a:pt x="12" y="29"/>
                      </a:cubicBezTo>
                      <a:cubicBezTo>
                        <a:pt x="15" y="23"/>
                        <a:pt x="19" y="18"/>
                        <a:pt x="24" y="14"/>
                      </a:cubicBezTo>
                      <a:cubicBezTo>
                        <a:pt x="29" y="10"/>
                        <a:pt x="36" y="6"/>
                        <a:pt x="44" y="4"/>
                      </a:cubicBezTo>
                      <a:cubicBezTo>
                        <a:pt x="52" y="1"/>
                        <a:pt x="61" y="0"/>
                        <a:pt x="71" y="0"/>
                      </a:cubicBezTo>
                      <a:cubicBezTo>
                        <a:pt x="93" y="0"/>
                        <a:pt x="109" y="5"/>
                        <a:pt x="120" y="15"/>
                      </a:cubicBezTo>
                      <a:cubicBezTo>
                        <a:pt x="130" y="25"/>
                        <a:pt x="135" y="40"/>
                        <a:pt x="135" y="59"/>
                      </a:cubicBezTo>
                      <a:cubicBezTo>
                        <a:pt x="135" y="164"/>
                        <a:pt x="135" y="164"/>
                        <a:pt x="135" y="164"/>
                      </a:cubicBezTo>
                      <a:cubicBezTo>
                        <a:pt x="113" y="164"/>
                        <a:pt x="113" y="164"/>
                        <a:pt x="113" y="164"/>
                      </a:cubicBezTo>
                      <a:cubicBezTo>
                        <a:pt x="109" y="139"/>
                        <a:pt x="109" y="139"/>
                        <a:pt x="109" y="139"/>
                      </a:cubicBezTo>
                      <a:cubicBezTo>
                        <a:pt x="109" y="139"/>
                        <a:pt x="109" y="139"/>
                        <a:pt x="109" y="139"/>
                      </a:cubicBezTo>
                      <a:cubicBezTo>
                        <a:pt x="95" y="157"/>
                        <a:pt x="78" y="166"/>
                        <a:pt x="55" y="166"/>
                      </a:cubicBezTo>
                      <a:close/>
                      <a:moveTo>
                        <a:pt x="58" y="140"/>
                      </a:moveTo>
                      <a:cubicBezTo>
                        <a:pt x="65" y="140"/>
                        <a:pt x="71" y="139"/>
                        <a:pt x="77" y="136"/>
                      </a:cubicBezTo>
                      <a:cubicBezTo>
                        <a:pt x="83" y="134"/>
                        <a:pt x="88" y="131"/>
                        <a:pt x="92" y="127"/>
                      </a:cubicBezTo>
                      <a:cubicBezTo>
                        <a:pt x="97" y="123"/>
                        <a:pt x="100" y="118"/>
                        <a:pt x="103" y="113"/>
                      </a:cubicBezTo>
                      <a:cubicBezTo>
                        <a:pt x="105" y="108"/>
                        <a:pt x="106" y="102"/>
                        <a:pt x="106" y="96"/>
                      </a:cubicBezTo>
                      <a:cubicBezTo>
                        <a:pt x="106" y="90"/>
                        <a:pt x="106" y="90"/>
                        <a:pt x="106" y="90"/>
                      </a:cubicBezTo>
                      <a:cubicBezTo>
                        <a:pt x="71" y="90"/>
                        <a:pt x="71" y="90"/>
                        <a:pt x="71" y="90"/>
                      </a:cubicBezTo>
                      <a:cubicBezTo>
                        <a:pt x="56" y="90"/>
                        <a:pt x="45" y="93"/>
                        <a:pt x="39" y="98"/>
                      </a:cubicBezTo>
                      <a:cubicBezTo>
                        <a:pt x="33" y="103"/>
                        <a:pt x="30" y="110"/>
                        <a:pt x="30" y="118"/>
                      </a:cubicBezTo>
                      <a:cubicBezTo>
                        <a:pt x="30" y="124"/>
                        <a:pt x="33" y="130"/>
                        <a:pt x="37" y="134"/>
                      </a:cubicBezTo>
                      <a:cubicBezTo>
                        <a:pt x="42" y="138"/>
                        <a:pt x="49" y="140"/>
                        <a:pt x="58" y="14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253" name="Google Shape;253;p17"/>
                <p:cNvSpPr/>
                <p:nvPr/>
              </p:nvSpPr>
              <p:spPr>
                <a:xfrm>
                  <a:off x="2263705" y="-749063"/>
                  <a:ext cx="103138" cy="125976"/>
                </a:xfrm>
                <a:custGeom>
                  <a:rect b="b" l="l" r="r" t="t"/>
                  <a:pathLst>
                    <a:path extrusionOk="0" h="171" w="140">
                      <a:moveTo>
                        <a:pt x="55" y="28"/>
                      </a:moveTo>
                      <a:lnTo>
                        <a:pt x="0" y="28"/>
                      </a:lnTo>
                      <a:lnTo>
                        <a:pt x="0" y="0"/>
                      </a:lnTo>
                      <a:lnTo>
                        <a:pt x="140" y="0"/>
                      </a:lnTo>
                      <a:lnTo>
                        <a:pt x="140" y="28"/>
                      </a:lnTo>
                      <a:lnTo>
                        <a:pt x="86" y="28"/>
                      </a:lnTo>
                      <a:lnTo>
                        <a:pt x="86" y="171"/>
                      </a:lnTo>
                      <a:lnTo>
                        <a:pt x="55" y="171"/>
                      </a:lnTo>
                      <a:lnTo>
                        <a:pt x="55" y="28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254" name="Google Shape;254;p17"/>
                <p:cNvSpPr/>
                <p:nvPr/>
              </p:nvSpPr>
              <p:spPr>
                <a:xfrm>
                  <a:off x="2377156" y="-751273"/>
                  <a:ext cx="111978" cy="129659"/>
                </a:xfrm>
                <a:custGeom>
                  <a:rect b="b" l="l" r="r" t="t"/>
                  <a:pathLst>
                    <a:path extrusionOk="0" h="166" w="144">
                      <a:moveTo>
                        <a:pt x="74" y="166"/>
                      </a:moveTo>
                      <a:cubicBezTo>
                        <a:pt x="62" y="166"/>
                        <a:pt x="52" y="164"/>
                        <a:pt x="43" y="161"/>
                      </a:cubicBezTo>
                      <a:cubicBezTo>
                        <a:pt x="34" y="157"/>
                        <a:pt x="26" y="152"/>
                        <a:pt x="20" y="145"/>
                      </a:cubicBezTo>
                      <a:cubicBezTo>
                        <a:pt x="13" y="139"/>
                        <a:pt x="8" y="130"/>
                        <a:pt x="5" y="121"/>
                      </a:cubicBezTo>
                      <a:cubicBezTo>
                        <a:pt x="2" y="111"/>
                        <a:pt x="0" y="100"/>
                        <a:pt x="0" y="88"/>
                      </a:cubicBezTo>
                      <a:cubicBezTo>
                        <a:pt x="0" y="79"/>
                        <a:pt x="0" y="79"/>
                        <a:pt x="0" y="79"/>
                      </a:cubicBezTo>
                      <a:cubicBezTo>
                        <a:pt x="0" y="66"/>
                        <a:pt x="2" y="55"/>
                        <a:pt x="5" y="45"/>
                      </a:cubicBezTo>
                      <a:cubicBezTo>
                        <a:pt x="8" y="36"/>
                        <a:pt x="13" y="27"/>
                        <a:pt x="20" y="21"/>
                      </a:cubicBezTo>
                      <a:cubicBezTo>
                        <a:pt x="26" y="14"/>
                        <a:pt x="34" y="9"/>
                        <a:pt x="42" y="6"/>
                      </a:cubicBezTo>
                      <a:cubicBezTo>
                        <a:pt x="51" y="2"/>
                        <a:pt x="61" y="0"/>
                        <a:pt x="72" y="0"/>
                      </a:cubicBezTo>
                      <a:cubicBezTo>
                        <a:pt x="83" y="0"/>
                        <a:pt x="93" y="2"/>
                        <a:pt x="102" y="6"/>
                      </a:cubicBezTo>
                      <a:cubicBezTo>
                        <a:pt x="111" y="9"/>
                        <a:pt x="118" y="14"/>
                        <a:pt x="125" y="21"/>
                      </a:cubicBezTo>
                      <a:cubicBezTo>
                        <a:pt x="131" y="28"/>
                        <a:pt x="136" y="36"/>
                        <a:pt x="139" y="46"/>
                      </a:cubicBezTo>
                      <a:cubicBezTo>
                        <a:pt x="143" y="56"/>
                        <a:pt x="144" y="68"/>
                        <a:pt x="144" y="81"/>
                      </a:cubicBezTo>
                      <a:cubicBezTo>
                        <a:pt x="144" y="92"/>
                        <a:pt x="144" y="92"/>
                        <a:pt x="144" y="92"/>
                      </a:cubicBezTo>
                      <a:cubicBezTo>
                        <a:pt x="30" y="92"/>
                        <a:pt x="30" y="92"/>
                        <a:pt x="30" y="92"/>
                      </a:cubicBezTo>
                      <a:cubicBezTo>
                        <a:pt x="30" y="107"/>
                        <a:pt x="34" y="119"/>
                        <a:pt x="42" y="127"/>
                      </a:cubicBezTo>
                      <a:cubicBezTo>
                        <a:pt x="49" y="136"/>
                        <a:pt x="59" y="140"/>
                        <a:pt x="72" y="140"/>
                      </a:cubicBezTo>
                      <a:cubicBezTo>
                        <a:pt x="82" y="140"/>
                        <a:pt x="91" y="138"/>
                        <a:pt x="98" y="134"/>
                      </a:cubicBezTo>
                      <a:cubicBezTo>
                        <a:pt x="104" y="130"/>
                        <a:pt x="109" y="124"/>
                        <a:pt x="113" y="115"/>
                      </a:cubicBezTo>
                      <a:cubicBezTo>
                        <a:pt x="143" y="115"/>
                        <a:pt x="143" y="115"/>
                        <a:pt x="143" y="115"/>
                      </a:cubicBezTo>
                      <a:cubicBezTo>
                        <a:pt x="139" y="132"/>
                        <a:pt x="131" y="145"/>
                        <a:pt x="119" y="153"/>
                      </a:cubicBezTo>
                      <a:cubicBezTo>
                        <a:pt x="107" y="162"/>
                        <a:pt x="92" y="166"/>
                        <a:pt x="74" y="166"/>
                      </a:cubicBezTo>
                      <a:close/>
                      <a:moveTo>
                        <a:pt x="72" y="27"/>
                      </a:moveTo>
                      <a:cubicBezTo>
                        <a:pt x="60" y="27"/>
                        <a:pt x="50" y="30"/>
                        <a:pt x="43" y="37"/>
                      </a:cubicBezTo>
                      <a:cubicBezTo>
                        <a:pt x="36" y="44"/>
                        <a:pt x="32" y="55"/>
                        <a:pt x="30" y="68"/>
                      </a:cubicBezTo>
                      <a:cubicBezTo>
                        <a:pt x="114" y="68"/>
                        <a:pt x="114" y="68"/>
                        <a:pt x="114" y="68"/>
                      </a:cubicBezTo>
                      <a:cubicBezTo>
                        <a:pt x="112" y="40"/>
                        <a:pt x="98" y="27"/>
                        <a:pt x="72" y="2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255" name="Google Shape;255;p17"/>
                <p:cNvSpPr/>
                <p:nvPr/>
              </p:nvSpPr>
              <p:spPr>
                <a:xfrm>
                  <a:off x="2502395" y="-749063"/>
                  <a:ext cx="114188" cy="127449"/>
                </a:xfrm>
                <a:custGeom>
                  <a:rect b="b" l="l" r="r" t="t"/>
                  <a:pathLst>
                    <a:path extrusionOk="0" h="163" w="146">
                      <a:moveTo>
                        <a:pt x="0" y="137"/>
                      </a:moveTo>
                      <a:cubicBezTo>
                        <a:pt x="4" y="137"/>
                        <a:pt x="4" y="137"/>
                        <a:pt x="4" y="137"/>
                      </a:cubicBezTo>
                      <a:cubicBezTo>
                        <a:pt x="11" y="137"/>
                        <a:pt x="15" y="135"/>
                        <a:pt x="19" y="131"/>
                      </a:cubicBezTo>
                      <a:cubicBezTo>
                        <a:pt x="23" y="127"/>
                        <a:pt x="25" y="121"/>
                        <a:pt x="27" y="113"/>
                      </a:cubicBezTo>
                      <a:cubicBezTo>
                        <a:pt x="28" y="106"/>
                        <a:pt x="29" y="96"/>
                        <a:pt x="30" y="86"/>
                      </a:cubicBezTo>
                      <a:cubicBezTo>
                        <a:pt x="30" y="75"/>
                        <a:pt x="30" y="63"/>
                        <a:pt x="30" y="50"/>
                      </a:cubicBezTo>
                      <a:cubicBezTo>
                        <a:pt x="30" y="0"/>
                        <a:pt x="30" y="0"/>
                        <a:pt x="30" y="0"/>
                      </a:cubicBezTo>
                      <a:cubicBezTo>
                        <a:pt x="146" y="0"/>
                        <a:pt x="146" y="0"/>
                        <a:pt x="146" y="0"/>
                      </a:cubicBezTo>
                      <a:cubicBezTo>
                        <a:pt x="146" y="161"/>
                        <a:pt x="146" y="161"/>
                        <a:pt x="146" y="161"/>
                      </a:cubicBezTo>
                      <a:cubicBezTo>
                        <a:pt x="117" y="161"/>
                        <a:pt x="117" y="161"/>
                        <a:pt x="117" y="161"/>
                      </a:cubicBezTo>
                      <a:cubicBezTo>
                        <a:pt x="117" y="26"/>
                        <a:pt x="117" y="26"/>
                        <a:pt x="117" y="26"/>
                      </a:cubicBezTo>
                      <a:cubicBezTo>
                        <a:pt x="59" y="26"/>
                        <a:pt x="59" y="26"/>
                        <a:pt x="59" y="26"/>
                      </a:cubicBezTo>
                      <a:cubicBezTo>
                        <a:pt x="59" y="50"/>
                        <a:pt x="59" y="50"/>
                        <a:pt x="59" y="50"/>
                      </a:cubicBezTo>
                      <a:cubicBezTo>
                        <a:pt x="59" y="64"/>
                        <a:pt x="59" y="79"/>
                        <a:pt x="58" y="92"/>
                      </a:cubicBezTo>
                      <a:cubicBezTo>
                        <a:pt x="57" y="106"/>
                        <a:pt x="55" y="118"/>
                        <a:pt x="52" y="129"/>
                      </a:cubicBezTo>
                      <a:cubicBezTo>
                        <a:pt x="49" y="139"/>
                        <a:pt x="43" y="148"/>
                        <a:pt x="36" y="154"/>
                      </a:cubicBezTo>
                      <a:cubicBezTo>
                        <a:pt x="28" y="160"/>
                        <a:pt x="18" y="163"/>
                        <a:pt x="4" y="163"/>
                      </a:cubicBezTo>
                      <a:cubicBezTo>
                        <a:pt x="0" y="163"/>
                        <a:pt x="0" y="163"/>
                        <a:pt x="0" y="163"/>
                      </a:cubicBezTo>
                      <a:lnTo>
                        <a:pt x="0" y="137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256" name="Google Shape;256;p17"/>
                <p:cNvSpPr/>
                <p:nvPr/>
              </p:nvSpPr>
              <p:spPr>
                <a:xfrm>
                  <a:off x="2643104" y="-749063"/>
                  <a:ext cx="99454" cy="125976"/>
                </a:xfrm>
                <a:custGeom>
                  <a:rect b="b" l="l" r="r" t="t"/>
                  <a:pathLst>
                    <a:path extrusionOk="0" h="161" w="128">
                      <a:moveTo>
                        <a:pt x="36" y="99"/>
                      </a:moveTo>
                      <a:cubicBezTo>
                        <a:pt x="25" y="95"/>
                        <a:pt x="18" y="89"/>
                        <a:pt x="13" y="81"/>
                      </a:cubicBezTo>
                      <a:cubicBezTo>
                        <a:pt x="8" y="73"/>
                        <a:pt x="6" y="64"/>
                        <a:pt x="6" y="53"/>
                      </a:cubicBezTo>
                      <a:cubicBezTo>
                        <a:pt x="6" y="36"/>
                        <a:pt x="11" y="23"/>
                        <a:pt x="22" y="14"/>
                      </a:cubicBezTo>
                      <a:cubicBezTo>
                        <a:pt x="32" y="4"/>
                        <a:pt x="49" y="0"/>
                        <a:pt x="74" y="0"/>
                      </a:cubicBezTo>
                      <a:cubicBezTo>
                        <a:pt x="128" y="0"/>
                        <a:pt x="128" y="0"/>
                        <a:pt x="128" y="0"/>
                      </a:cubicBezTo>
                      <a:cubicBezTo>
                        <a:pt x="128" y="161"/>
                        <a:pt x="128" y="161"/>
                        <a:pt x="128" y="161"/>
                      </a:cubicBezTo>
                      <a:cubicBezTo>
                        <a:pt x="99" y="161"/>
                        <a:pt x="99" y="161"/>
                        <a:pt x="99" y="161"/>
                      </a:cubicBezTo>
                      <a:cubicBezTo>
                        <a:pt x="99" y="105"/>
                        <a:pt x="99" y="105"/>
                        <a:pt x="99" y="105"/>
                      </a:cubicBezTo>
                      <a:cubicBezTo>
                        <a:pt x="74" y="105"/>
                        <a:pt x="74" y="105"/>
                        <a:pt x="74" y="105"/>
                      </a:cubicBezTo>
                      <a:cubicBezTo>
                        <a:pt x="72" y="105"/>
                        <a:pt x="70" y="105"/>
                        <a:pt x="68" y="105"/>
                      </a:cubicBezTo>
                      <a:cubicBezTo>
                        <a:pt x="67" y="105"/>
                        <a:pt x="65" y="104"/>
                        <a:pt x="63" y="104"/>
                      </a:cubicBezTo>
                      <a:cubicBezTo>
                        <a:pt x="32" y="161"/>
                        <a:pt x="32" y="161"/>
                        <a:pt x="32" y="161"/>
                      </a:cubicBezTo>
                      <a:cubicBezTo>
                        <a:pt x="0" y="161"/>
                        <a:pt x="0" y="161"/>
                        <a:pt x="0" y="161"/>
                      </a:cubicBezTo>
                      <a:lnTo>
                        <a:pt x="36" y="99"/>
                      </a:lnTo>
                      <a:close/>
                      <a:moveTo>
                        <a:pt x="36" y="53"/>
                      </a:moveTo>
                      <a:cubicBezTo>
                        <a:pt x="36" y="61"/>
                        <a:pt x="39" y="67"/>
                        <a:pt x="45" y="72"/>
                      </a:cubicBezTo>
                      <a:cubicBezTo>
                        <a:pt x="50" y="76"/>
                        <a:pt x="60" y="78"/>
                        <a:pt x="75" y="78"/>
                      </a:cubicBezTo>
                      <a:cubicBezTo>
                        <a:pt x="99" y="78"/>
                        <a:pt x="99" y="78"/>
                        <a:pt x="99" y="78"/>
                      </a:cubicBezTo>
                      <a:cubicBezTo>
                        <a:pt x="99" y="26"/>
                        <a:pt x="99" y="26"/>
                        <a:pt x="99" y="26"/>
                      </a:cubicBezTo>
                      <a:cubicBezTo>
                        <a:pt x="75" y="26"/>
                        <a:pt x="75" y="26"/>
                        <a:pt x="75" y="26"/>
                      </a:cubicBezTo>
                      <a:cubicBezTo>
                        <a:pt x="60" y="26"/>
                        <a:pt x="50" y="28"/>
                        <a:pt x="44" y="33"/>
                      </a:cubicBezTo>
                      <a:cubicBezTo>
                        <a:pt x="39" y="37"/>
                        <a:pt x="36" y="44"/>
                        <a:pt x="36" y="53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</p:grpSp>
        </p:grp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Контакты">
  <p:cSld name="3_Контакты">
    <p:bg>
      <p:bgPr>
        <a:solidFill>
          <a:schemeClr val="dk1"/>
        </a:solidFill>
      </p:bgPr>
    </p:bg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Google Shape;258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84454" y="454543"/>
            <a:ext cx="947515" cy="496378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18"/>
          <p:cNvSpPr txBox="1"/>
          <p:nvPr>
            <p:ph type="ctrTitle"/>
          </p:nvPr>
        </p:nvSpPr>
        <p:spPr>
          <a:xfrm>
            <a:off x="5461122" y="5664147"/>
            <a:ext cx="6452204" cy="101866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Quattrocento Sans"/>
              <a:buNone/>
              <a:defRPr b="0" i="0" sz="6000" u="none" cap="none" strike="noStrike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grpSp>
        <p:nvGrpSpPr>
          <p:cNvPr id="260" name="Google Shape;260;p18"/>
          <p:cNvGrpSpPr/>
          <p:nvPr/>
        </p:nvGrpSpPr>
        <p:grpSpPr>
          <a:xfrm>
            <a:off x="247650" y="277337"/>
            <a:ext cx="5033536" cy="1130532"/>
            <a:chOff x="704850" y="-1594057"/>
            <a:chExt cx="4203603" cy="944129"/>
          </a:xfrm>
        </p:grpSpPr>
        <p:sp>
          <p:nvSpPr>
            <p:cNvPr id="261" name="Google Shape;261;p18"/>
            <p:cNvSpPr/>
            <p:nvPr/>
          </p:nvSpPr>
          <p:spPr>
            <a:xfrm>
              <a:off x="3852763" y="-1219813"/>
              <a:ext cx="302046" cy="222483"/>
            </a:xfrm>
            <a:custGeom>
              <a:rect b="b" l="l" r="r" t="t"/>
              <a:pathLst>
                <a:path extrusionOk="0" h="302" w="410">
                  <a:moveTo>
                    <a:pt x="146" y="0"/>
                  </a:moveTo>
                  <a:lnTo>
                    <a:pt x="0" y="0"/>
                  </a:lnTo>
                  <a:lnTo>
                    <a:pt x="263" y="302"/>
                  </a:lnTo>
                  <a:lnTo>
                    <a:pt x="410" y="302"/>
                  </a:lnTo>
                  <a:lnTo>
                    <a:pt x="14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62" name="Google Shape;262;p18"/>
            <p:cNvSpPr/>
            <p:nvPr/>
          </p:nvSpPr>
          <p:spPr>
            <a:xfrm>
              <a:off x="1450389" y="-1417986"/>
              <a:ext cx="655662" cy="440546"/>
            </a:xfrm>
            <a:custGeom>
              <a:rect b="b" l="l" r="r" t="t"/>
              <a:pathLst>
                <a:path extrusionOk="0" h="565" w="841">
                  <a:moveTo>
                    <a:pt x="673" y="153"/>
                  </a:moveTo>
                  <a:cubicBezTo>
                    <a:pt x="729" y="112"/>
                    <a:pt x="752" y="59"/>
                    <a:pt x="748" y="0"/>
                  </a:cubicBezTo>
                  <a:cubicBezTo>
                    <a:pt x="642" y="0"/>
                    <a:pt x="642" y="0"/>
                    <a:pt x="642" y="0"/>
                  </a:cubicBezTo>
                  <a:cubicBezTo>
                    <a:pt x="648" y="25"/>
                    <a:pt x="643" y="51"/>
                    <a:pt x="622" y="73"/>
                  </a:cubicBezTo>
                  <a:cubicBezTo>
                    <a:pt x="598" y="97"/>
                    <a:pt x="559" y="113"/>
                    <a:pt x="524" y="117"/>
                  </a:cubicBezTo>
                  <a:cubicBezTo>
                    <a:pt x="467" y="126"/>
                    <a:pt x="249" y="123"/>
                    <a:pt x="197" y="123"/>
                  </a:cubicBezTo>
                  <a:cubicBezTo>
                    <a:pt x="197" y="213"/>
                    <a:pt x="197" y="213"/>
                    <a:pt x="197" y="213"/>
                  </a:cubicBezTo>
                  <a:cubicBezTo>
                    <a:pt x="298" y="213"/>
                    <a:pt x="396" y="213"/>
                    <a:pt x="494" y="213"/>
                  </a:cubicBezTo>
                  <a:cubicBezTo>
                    <a:pt x="661" y="214"/>
                    <a:pt x="684" y="272"/>
                    <a:pt x="681" y="337"/>
                  </a:cubicBezTo>
                  <a:cubicBezTo>
                    <a:pt x="679" y="400"/>
                    <a:pt x="639" y="434"/>
                    <a:pt x="585" y="449"/>
                  </a:cubicBezTo>
                  <a:cubicBezTo>
                    <a:pt x="462" y="480"/>
                    <a:pt x="360" y="486"/>
                    <a:pt x="213" y="445"/>
                  </a:cubicBezTo>
                  <a:cubicBezTo>
                    <a:pt x="117" y="408"/>
                    <a:pt x="102" y="323"/>
                    <a:pt x="102" y="323"/>
                  </a:cubicBezTo>
                  <a:cubicBezTo>
                    <a:pt x="6" y="324"/>
                    <a:pt x="6" y="324"/>
                    <a:pt x="6" y="324"/>
                  </a:cubicBezTo>
                  <a:cubicBezTo>
                    <a:pt x="0" y="421"/>
                    <a:pt x="88" y="516"/>
                    <a:pt x="195" y="542"/>
                  </a:cubicBezTo>
                  <a:cubicBezTo>
                    <a:pt x="288" y="565"/>
                    <a:pt x="344" y="565"/>
                    <a:pt x="440" y="565"/>
                  </a:cubicBezTo>
                  <a:cubicBezTo>
                    <a:pt x="527" y="565"/>
                    <a:pt x="617" y="551"/>
                    <a:pt x="693" y="506"/>
                  </a:cubicBezTo>
                  <a:cubicBezTo>
                    <a:pt x="811" y="436"/>
                    <a:pt x="841" y="219"/>
                    <a:pt x="673" y="15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63" name="Google Shape;263;p18"/>
            <p:cNvSpPr/>
            <p:nvPr/>
          </p:nvSpPr>
          <p:spPr>
            <a:xfrm>
              <a:off x="2793391" y="-1542488"/>
              <a:ext cx="632824" cy="588623"/>
            </a:xfrm>
            <a:custGeom>
              <a:rect b="b" l="l" r="r" t="t"/>
              <a:pathLst>
                <a:path extrusionOk="0" h="754" w="811">
                  <a:moveTo>
                    <a:pt x="424" y="488"/>
                  </a:moveTo>
                  <a:cubicBezTo>
                    <a:pt x="113" y="0"/>
                    <a:pt x="113" y="0"/>
                    <a:pt x="11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6" y="449"/>
                    <a:pt x="286" y="449"/>
                    <a:pt x="286" y="449"/>
                  </a:cubicBezTo>
                  <a:cubicBezTo>
                    <a:pt x="306" y="481"/>
                    <a:pt x="341" y="500"/>
                    <a:pt x="378" y="500"/>
                  </a:cubicBezTo>
                  <a:cubicBezTo>
                    <a:pt x="417" y="500"/>
                    <a:pt x="417" y="500"/>
                    <a:pt x="417" y="500"/>
                  </a:cubicBezTo>
                  <a:cubicBezTo>
                    <a:pt x="392" y="543"/>
                    <a:pt x="392" y="543"/>
                    <a:pt x="392" y="543"/>
                  </a:cubicBezTo>
                  <a:cubicBezTo>
                    <a:pt x="392" y="543"/>
                    <a:pt x="392" y="543"/>
                    <a:pt x="392" y="543"/>
                  </a:cubicBezTo>
                  <a:cubicBezTo>
                    <a:pt x="356" y="605"/>
                    <a:pt x="306" y="636"/>
                    <a:pt x="249" y="634"/>
                  </a:cubicBezTo>
                  <a:cubicBezTo>
                    <a:pt x="140" y="628"/>
                    <a:pt x="131" y="552"/>
                    <a:pt x="127" y="473"/>
                  </a:cubicBezTo>
                  <a:cubicBezTo>
                    <a:pt x="127" y="262"/>
                    <a:pt x="127" y="262"/>
                    <a:pt x="127" y="262"/>
                  </a:cubicBezTo>
                  <a:cubicBezTo>
                    <a:pt x="30" y="262"/>
                    <a:pt x="30" y="262"/>
                    <a:pt x="30" y="262"/>
                  </a:cubicBezTo>
                  <a:cubicBezTo>
                    <a:pt x="30" y="473"/>
                    <a:pt x="30" y="473"/>
                    <a:pt x="30" y="473"/>
                  </a:cubicBezTo>
                  <a:cubicBezTo>
                    <a:pt x="30" y="473"/>
                    <a:pt x="30" y="473"/>
                    <a:pt x="30" y="473"/>
                  </a:cubicBezTo>
                  <a:cubicBezTo>
                    <a:pt x="29" y="595"/>
                    <a:pt x="67" y="675"/>
                    <a:pt x="154" y="707"/>
                  </a:cubicBezTo>
                  <a:cubicBezTo>
                    <a:pt x="218" y="731"/>
                    <a:pt x="357" y="754"/>
                    <a:pt x="456" y="615"/>
                  </a:cubicBezTo>
                  <a:cubicBezTo>
                    <a:pt x="497" y="557"/>
                    <a:pt x="811" y="0"/>
                    <a:pt x="811" y="0"/>
                  </a:cubicBezTo>
                  <a:cubicBezTo>
                    <a:pt x="698" y="0"/>
                    <a:pt x="698" y="0"/>
                    <a:pt x="698" y="0"/>
                  </a:cubicBezTo>
                  <a:lnTo>
                    <a:pt x="424" y="48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64" name="Google Shape;264;p18"/>
            <p:cNvSpPr/>
            <p:nvPr/>
          </p:nvSpPr>
          <p:spPr>
            <a:xfrm>
              <a:off x="704850" y="-1542488"/>
              <a:ext cx="728595" cy="544421"/>
            </a:xfrm>
            <a:custGeom>
              <a:rect b="b" l="l" r="r" t="t"/>
              <a:pathLst>
                <a:path extrusionOk="0" h="698" w="934">
                  <a:moveTo>
                    <a:pt x="467" y="0"/>
                  </a:moveTo>
                  <a:cubicBezTo>
                    <a:pt x="675" y="410"/>
                    <a:pt x="675" y="410"/>
                    <a:pt x="675" y="410"/>
                  </a:cubicBezTo>
                  <a:cubicBezTo>
                    <a:pt x="259" y="410"/>
                    <a:pt x="259" y="410"/>
                    <a:pt x="259" y="410"/>
                  </a:cubicBezTo>
                  <a:cubicBezTo>
                    <a:pt x="467" y="0"/>
                    <a:pt x="467" y="0"/>
                    <a:pt x="467" y="0"/>
                  </a:cubicBezTo>
                  <a:cubicBezTo>
                    <a:pt x="354" y="0"/>
                    <a:pt x="354" y="0"/>
                    <a:pt x="354" y="0"/>
                  </a:cubicBezTo>
                  <a:cubicBezTo>
                    <a:pt x="0" y="698"/>
                    <a:pt x="0" y="698"/>
                    <a:pt x="0" y="698"/>
                  </a:cubicBezTo>
                  <a:cubicBezTo>
                    <a:pt x="46" y="698"/>
                    <a:pt x="46" y="698"/>
                    <a:pt x="46" y="698"/>
                  </a:cubicBezTo>
                  <a:cubicBezTo>
                    <a:pt x="87" y="698"/>
                    <a:pt x="124" y="675"/>
                    <a:pt x="143" y="639"/>
                  </a:cubicBezTo>
                  <a:cubicBezTo>
                    <a:pt x="187" y="551"/>
                    <a:pt x="187" y="551"/>
                    <a:pt x="187" y="551"/>
                  </a:cubicBezTo>
                  <a:cubicBezTo>
                    <a:pt x="200" y="527"/>
                    <a:pt x="224" y="512"/>
                    <a:pt x="251" y="512"/>
                  </a:cubicBezTo>
                  <a:cubicBezTo>
                    <a:pt x="683" y="512"/>
                    <a:pt x="683" y="512"/>
                    <a:pt x="683" y="512"/>
                  </a:cubicBezTo>
                  <a:cubicBezTo>
                    <a:pt x="710" y="512"/>
                    <a:pt x="735" y="527"/>
                    <a:pt x="747" y="551"/>
                  </a:cubicBezTo>
                  <a:cubicBezTo>
                    <a:pt x="791" y="639"/>
                    <a:pt x="791" y="639"/>
                    <a:pt x="791" y="639"/>
                  </a:cubicBezTo>
                  <a:cubicBezTo>
                    <a:pt x="810" y="675"/>
                    <a:pt x="847" y="698"/>
                    <a:pt x="888" y="698"/>
                  </a:cubicBezTo>
                  <a:cubicBezTo>
                    <a:pt x="934" y="698"/>
                    <a:pt x="934" y="698"/>
                    <a:pt x="934" y="698"/>
                  </a:cubicBezTo>
                  <a:cubicBezTo>
                    <a:pt x="580" y="0"/>
                    <a:pt x="580" y="0"/>
                    <a:pt x="580" y="0"/>
                  </a:cubicBezTo>
                  <a:lnTo>
                    <a:pt x="46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65" name="Google Shape;265;p18"/>
            <p:cNvSpPr/>
            <p:nvPr/>
          </p:nvSpPr>
          <p:spPr>
            <a:xfrm>
              <a:off x="4179121" y="-1542488"/>
              <a:ext cx="729332" cy="544421"/>
            </a:xfrm>
            <a:custGeom>
              <a:rect b="b" l="l" r="r" t="t"/>
              <a:pathLst>
                <a:path extrusionOk="0" h="698" w="935">
                  <a:moveTo>
                    <a:pt x="467" y="0"/>
                  </a:moveTo>
                  <a:cubicBezTo>
                    <a:pt x="676" y="410"/>
                    <a:pt x="676" y="410"/>
                    <a:pt x="676" y="410"/>
                  </a:cubicBezTo>
                  <a:cubicBezTo>
                    <a:pt x="259" y="410"/>
                    <a:pt x="259" y="410"/>
                    <a:pt x="259" y="410"/>
                  </a:cubicBezTo>
                  <a:cubicBezTo>
                    <a:pt x="467" y="0"/>
                    <a:pt x="467" y="0"/>
                    <a:pt x="467" y="0"/>
                  </a:cubicBezTo>
                  <a:cubicBezTo>
                    <a:pt x="398" y="0"/>
                    <a:pt x="335" y="39"/>
                    <a:pt x="304" y="101"/>
                  </a:cubicBezTo>
                  <a:cubicBezTo>
                    <a:pt x="0" y="698"/>
                    <a:pt x="0" y="698"/>
                    <a:pt x="0" y="698"/>
                  </a:cubicBezTo>
                  <a:cubicBezTo>
                    <a:pt x="113" y="698"/>
                    <a:pt x="113" y="698"/>
                    <a:pt x="113" y="698"/>
                  </a:cubicBezTo>
                  <a:cubicBezTo>
                    <a:pt x="208" y="512"/>
                    <a:pt x="208" y="512"/>
                    <a:pt x="208" y="512"/>
                  </a:cubicBezTo>
                  <a:cubicBezTo>
                    <a:pt x="727" y="512"/>
                    <a:pt x="727" y="512"/>
                    <a:pt x="727" y="512"/>
                  </a:cubicBezTo>
                  <a:cubicBezTo>
                    <a:pt x="822" y="698"/>
                    <a:pt x="822" y="698"/>
                    <a:pt x="822" y="698"/>
                  </a:cubicBezTo>
                  <a:cubicBezTo>
                    <a:pt x="935" y="698"/>
                    <a:pt x="935" y="698"/>
                    <a:pt x="935" y="698"/>
                  </a:cubicBezTo>
                  <a:cubicBezTo>
                    <a:pt x="631" y="101"/>
                    <a:pt x="631" y="101"/>
                    <a:pt x="631" y="101"/>
                  </a:cubicBezTo>
                  <a:cubicBezTo>
                    <a:pt x="600" y="39"/>
                    <a:pt x="537" y="0"/>
                    <a:pt x="4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66" name="Google Shape;266;p18"/>
            <p:cNvSpPr/>
            <p:nvPr/>
          </p:nvSpPr>
          <p:spPr>
            <a:xfrm>
              <a:off x="3488098" y="-1542488"/>
              <a:ext cx="608513" cy="545157"/>
            </a:xfrm>
            <a:custGeom>
              <a:rect b="b" l="l" r="r" t="t"/>
              <a:pathLst>
                <a:path extrusionOk="0" h="699" w="780">
                  <a:moveTo>
                    <a:pt x="548" y="298"/>
                  </a:moveTo>
                  <a:cubicBezTo>
                    <a:pt x="780" y="0"/>
                    <a:pt x="780" y="0"/>
                    <a:pt x="780" y="0"/>
                  </a:cubicBezTo>
                  <a:cubicBezTo>
                    <a:pt x="657" y="0"/>
                    <a:pt x="657" y="0"/>
                    <a:pt x="657" y="0"/>
                  </a:cubicBezTo>
                  <a:cubicBezTo>
                    <a:pt x="501" y="201"/>
                    <a:pt x="501" y="201"/>
                    <a:pt x="501" y="201"/>
                  </a:cubicBezTo>
                  <a:cubicBezTo>
                    <a:pt x="451" y="265"/>
                    <a:pt x="375" y="302"/>
                    <a:pt x="295" y="302"/>
                  </a:cubicBezTo>
                  <a:cubicBezTo>
                    <a:pt x="95" y="302"/>
                    <a:pt x="95" y="302"/>
                    <a:pt x="95" y="302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99"/>
                    <a:pt x="0" y="699"/>
                    <a:pt x="0" y="699"/>
                  </a:cubicBezTo>
                  <a:cubicBezTo>
                    <a:pt x="94" y="699"/>
                    <a:pt x="94" y="699"/>
                    <a:pt x="94" y="699"/>
                  </a:cubicBezTo>
                  <a:cubicBezTo>
                    <a:pt x="95" y="399"/>
                    <a:pt x="95" y="399"/>
                    <a:pt x="95" y="399"/>
                  </a:cubicBezTo>
                  <a:cubicBezTo>
                    <a:pt x="342" y="399"/>
                    <a:pt x="342" y="399"/>
                    <a:pt x="342" y="399"/>
                  </a:cubicBezTo>
                  <a:cubicBezTo>
                    <a:pt x="423" y="399"/>
                    <a:pt x="499" y="362"/>
                    <a:pt x="548" y="29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67" name="Google Shape;267;p18"/>
            <p:cNvSpPr/>
            <p:nvPr/>
          </p:nvSpPr>
          <p:spPr>
            <a:xfrm>
              <a:off x="2154673" y="-1542488"/>
              <a:ext cx="576098" cy="545157"/>
            </a:xfrm>
            <a:custGeom>
              <a:rect b="b" l="l" r="r" t="t"/>
              <a:pathLst>
                <a:path extrusionOk="0" h="699" w="739">
                  <a:moveTo>
                    <a:pt x="520" y="276"/>
                  </a:moveTo>
                  <a:cubicBezTo>
                    <a:pt x="482" y="274"/>
                    <a:pt x="104" y="275"/>
                    <a:pt x="104" y="275"/>
                  </a:cubicBezTo>
                  <a:cubicBezTo>
                    <a:pt x="104" y="87"/>
                    <a:pt x="104" y="87"/>
                    <a:pt x="104" y="87"/>
                  </a:cubicBezTo>
                  <a:cubicBezTo>
                    <a:pt x="676" y="87"/>
                    <a:pt x="676" y="87"/>
                    <a:pt x="676" y="87"/>
                  </a:cubicBezTo>
                  <a:cubicBezTo>
                    <a:pt x="676" y="0"/>
                    <a:pt x="676" y="0"/>
                    <a:pt x="676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10"/>
                    <a:pt x="0" y="610"/>
                    <a:pt x="0" y="610"/>
                  </a:cubicBezTo>
                  <a:cubicBezTo>
                    <a:pt x="58" y="610"/>
                    <a:pt x="104" y="564"/>
                    <a:pt x="104" y="507"/>
                  </a:cubicBezTo>
                  <a:cubicBezTo>
                    <a:pt x="104" y="368"/>
                    <a:pt x="104" y="368"/>
                    <a:pt x="104" y="368"/>
                  </a:cubicBezTo>
                  <a:cubicBezTo>
                    <a:pt x="104" y="368"/>
                    <a:pt x="389" y="367"/>
                    <a:pt x="528" y="370"/>
                  </a:cubicBezTo>
                  <a:cubicBezTo>
                    <a:pt x="597" y="372"/>
                    <a:pt x="626" y="412"/>
                    <a:pt x="626" y="482"/>
                  </a:cubicBezTo>
                  <a:cubicBezTo>
                    <a:pt x="626" y="551"/>
                    <a:pt x="603" y="602"/>
                    <a:pt x="528" y="605"/>
                  </a:cubicBezTo>
                  <a:cubicBezTo>
                    <a:pt x="399" y="611"/>
                    <a:pt x="104" y="610"/>
                    <a:pt x="104" y="610"/>
                  </a:cubicBezTo>
                  <a:cubicBezTo>
                    <a:pt x="104" y="699"/>
                    <a:pt x="104" y="699"/>
                    <a:pt x="104" y="699"/>
                  </a:cubicBezTo>
                  <a:cubicBezTo>
                    <a:pt x="186" y="699"/>
                    <a:pt x="269" y="699"/>
                    <a:pt x="351" y="698"/>
                  </a:cubicBezTo>
                  <a:cubicBezTo>
                    <a:pt x="426" y="697"/>
                    <a:pt x="494" y="695"/>
                    <a:pt x="569" y="691"/>
                  </a:cubicBezTo>
                  <a:cubicBezTo>
                    <a:pt x="668" y="686"/>
                    <a:pt x="739" y="631"/>
                    <a:pt x="739" y="471"/>
                  </a:cubicBezTo>
                  <a:cubicBezTo>
                    <a:pt x="739" y="380"/>
                    <a:pt x="708" y="285"/>
                    <a:pt x="520" y="27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68" name="Google Shape;268;p18"/>
            <p:cNvSpPr/>
            <p:nvPr/>
          </p:nvSpPr>
          <p:spPr>
            <a:xfrm>
              <a:off x="1454809" y="-1594057"/>
              <a:ext cx="496535" cy="236481"/>
            </a:xfrm>
            <a:custGeom>
              <a:rect b="b" l="l" r="r" t="t"/>
              <a:pathLst>
                <a:path extrusionOk="0" h="303" w="636">
                  <a:moveTo>
                    <a:pt x="99" y="273"/>
                  </a:moveTo>
                  <a:cubicBezTo>
                    <a:pt x="167" y="193"/>
                    <a:pt x="323" y="104"/>
                    <a:pt x="462" y="150"/>
                  </a:cubicBezTo>
                  <a:cubicBezTo>
                    <a:pt x="500" y="163"/>
                    <a:pt x="525" y="193"/>
                    <a:pt x="531" y="224"/>
                  </a:cubicBezTo>
                  <a:cubicBezTo>
                    <a:pt x="636" y="224"/>
                    <a:pt x="636" y="224"/>
                    <a:pt x="636" y="224"/>
                  </a:cubicBezTo>
                  <a:cubicBezTo>
                    <a:pt x="635" y="209"/>
                    <a:pt x="632" y="192"/>
                    <a:pt x="627" y="176"/>
                  </a:cubicBezTo>
                  <a:cubicBezTo>
                    <a:pt x="546" y="0"/>
                    <a:pt x="298" y="43"/>
                    <a:pt x="204" y="82"/>
                  </a:cubicBezTo>
                  <a:cubicBezTo>
                    <a:pt x="120" y="116"/>
                    <a:pt x="59" y="165"/>
                    <a:pt x="0" y="246"/>
                  </a:cubicBezTo>
                  <a:cubicBezTo>
                    <a:pt x="25" y="266"/>
                    <a:pt x="48" y="284"/>
                    <a:pt x="72" y="303"/>
                  </a:cubicBezTo>
                  <a:cubicBezTo>
                    <a:pt x="83" y="291"/>
                    <a:pt x="92" y="282"/>
                    <a:pt x="99" y="27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grpSp>
          <p:nvGrpSpPr>
            <p:cNvPr id="269" name="Google Shape;269;p18"/>
            <p:cNvGrpSpPr/>
            <p:nvPr/>
          </p:nvGrpSpPr>
          <p:grpSpPr>
            <a:xfrm>
              <a:off x="704850" y="-827473"/>
              <a:ext cx="2037708" cy="177545"/>
              <a:chOff x="704850" y="-751273"/>
              <a:chExt cx="2037708" cy="177545"/>
            </a:xfrm>
          </p:grpSpPr>
          <p:sp>
            <p:nvSpPr>
              <p:cNvPr id="270" name="Google Shape;270;p18"/>
              <p:cNvSpPr/>
              <p:nvPr/>
            </p:nvSpPr>
            <p:spPr>
              <a:xfrm>
                <a:off x="704850" y="-749063"/>
                <a:ext cx="102401" cy="125976"/>
              </a:xfrm>
              <a:custGeom>
                <a:rect b="b" l="l" r="r" t="t"/>
                <a:pathLst>
                  <a:path extrusionOk="0" h="171" w="139">
                    <a:moveTo>
                      <a:pt x="0" y="0"/>
                    </a:moveTo>
                    <a:lnTo>
                      <a:pt x="139" y="0"/>
                    </a:lnTo>
                    <a:lnTo>
                      <a:pt x="139" y="171"/>
                    </a:lnTo>
                    <a:lnTo>
                      <a:pt x="108" y="171"/>
                    </a:lnTo>
                    <a:lnTo>
                      <a:pt x="108" y="28"/>
                    </a:lnTo>
                    <a:lnTo>
                      <a:pt x="31" y="28"/>
                    </a:lnTo>
                    <a:lnTo>
                      <a:pt x="31" y="171"/>
                    </a:lnTo>
                    <a:lnTo>
                      <a:pt x="0" y="17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71" name="Google Shape;271;p18"/>
              <p:cNvSpPr/>
              <p:nvPr/>
            </p:nvSpPr>
            <p:spPr>
              <a:xfrm>
                <a:off x="845559" y="-751273"/>
                <a:ext cx="111978" cy="177545"/>
              </a:xfrm>
              <a:custGeom>
                <a:rect b="b" l="l" r="r" t="t"/>
                <a:pathLst>
                  <a:path extrusionOk="0" h="228" w="144">
                    <a:moveTo>
                      <a:pt x="0" y="3"/>
                    </a:moveTo>
                    <a:cubicBezTo>
                      <a:pt x="22" y="3"/>
                      <a:pt x="22" y="3"/>
                      <a:pt x="22" y="3"/>
                    </a:cubicBezTo>
                    <a:cubicBezTo>
                      <a:pt x="25" y="25"/>
                      <a:pt x="25" y="25"/>
                      <a:pt x="25" y="25"/>
                    </a:cubicBezTo>
                    <a:cubicBezTo>
                      <a:pt x="26" y="25"/>
                      <a:pt x="26" y="25"/>
                      <a:pt x="26" y="25"/>
                    </a:cubicBezTo>
                    <a:cubicBezTo>
                      <a:pt x="33" y="16"/>
                      <a:pt x="41" y="10"/>
                      <a:pt x="50" y="6"/>
                    </a:cubicBezTo>
                    <a:cubicBezTo>
                      <a:pt x="58" y="2"/>
                      <a:pt x="68" y="0"/>
                      <a:pt x="79" y="0"/>
                    </a:cubicBezTo>
                    <a:cubicBezTo>
                      <a:pt x="89" y="0"/>
                      <a:pt x="98" y="2"/>
                      <a:pt x="106" y="5"/>
                    </a:cubicBezTo>
                    <a:cubicBezTo>
                      <a:pt x="114" y="9"/>
                      <a:pt x="121" y="13"/>
                      <a:pt x="126" y="20"/>
                    </a:cubicBezTo>
                    <a:cubicBezTo>
                      <a:pt x="132" y="27"/>
                      <a:pt x="137" y="35"/>
                      <a:pt x="140" y="44"/>
                    </a:cubicBezTo>
                    <a:cubicBezTo>
                      <a:pt x="143" y="54"/>
                      <a:pt x="144" y="66"/>
                      <a:pt x="144" y="79"/>
                    </a:cubicBezTo>
                    <a:cubicBezTo>
                      <a:pt x="144" y="88"/>
                      <a:pt x="144" y="88"/>
                      <a:pt x="144" y="88"/>
                    </a:cubicBezTo>
                    <a:cubicBezTo>
                      <a:pt x="144" y="101"/>
                      <a:pt x="143" y="112"/>
                      <a:pt x="139" y="122"/>
                    </a:cubicBezTo>
                    <a:cubicBezTo>
                      <a:pt x="136" y="131"/>
                      <a:pt x="132" y="140"/>
                      <a:pt x="126" y="146"/>
                    </a:cubicBezTo>
                    <a:cubicBezTo>
                      <a:pt x="120" y="153"/>
                      <a:pt x="113" y="158"/>
                      <a:pt x="105" y="161"/>
                    </a:cubicBezTo>
                    <a:cubicBezTo>
                      <a:pt x="97" y="164"/>
                      <a:pt x="89" y="166"/>
                      <a:pt x="79" y="166"/>
                    </a:cubicBezTo>
                    <a:cubicBezTo>
                      <a:pt x="68" y="166"/>
                      <a:pt x="59" y="164"/>
                      <a:pt x="51" y="161"/>
                    </a:cubicBezTo>
                    <a:cubicBezTo>
                      <a:pt x="43" y="158"/>
                      <a:pt x="36" y="152"/>
                      <a:pt x="29" y="144"/>
                    </a:cubicBezTo>
                    <a:cubicBezTo>
                      <a:pt x="29" y="144"/>
                      <a:pt x="29" y="144"/>
                      <a:pt x="29" y="144"/>
                    </a:cubicBezTo>
                    <a:cubicBezTo>
                      <a:pt x="29" y="228"/>
                      <a:pt x="29" y="228"/>
                      <a:pt x="29" y="228"/>
                    </a:cubicBezTo>
                    <a:cubicBezTo>
                      <a:pt x="0" y="228"/>
                      <a:pt x="0" y="228"/>
                      <a:pt x="0" y="228"/>
                    </a:cubicBezTo>
                    <a:lnTo>
                      <a:pt x="0" y="3"/>
                    </a:lnTo>
                    <a:close/>
                    <a:moveTo>
                      <a:pt x="71" y="140"/>
                    </a:moveTo>
                    <a:cubicBezTo>
                      <a:pt x="84" y="140"/>
                      <a:pt x="95" y="136"/>
                      <a:pt x="103" y="127"/>
                    </a:cubicBezTo>
                    <a:cubicBezTo>
                      <a:pt x="110" y="119"/>
                      <a:pt x="114" y="105"/>
                      <a:pt x="114" y="88"/>
                    </a:cubicBezTo>
                    <a:cubicBezTo>
                      <a:pt x="114" y="79"/>
                      <a:pt x="114" y="79"/>
                      <a:pt x="114" y="79"/>
                    </a:cubicBezTo>
                    <a:cubicBezTo>
                      <a:pt x="114" y="61"/>
                      <a:pt x="110" y="48"/>
                      <a:pt x="102" y="40"/>
                    </a:cubicBezTo>
                    <a:cubicBezTo>
                      <a:pt x="95" y="31"/>
                      <a:pt x="84" y="27"/>
                      <a:pt x="71" y="27"/>
                    </a:cubicBezTo>
                    <a:cubicBezTo>
                      <a:pt x="58" y="27"/>
                      <a:pt x="48" y="31"/>
                      <a:pt x="40" y="39"/>
                    </a:cubicBezTo>
                    <a:cubicBezTo>
                      <a:pt x="32" y="48"/>
                      <a:pt x="29" y="61"/>
                      <a:pt x="29" y="79"/>
                    </a:cubicBezTo>
                    <a:cubicBezTo>
                      <a:pt x="29" y="88"/>
                      <a:pt x="29" y="88"/>
                      <a:pt x="29" y="88"/>
                    </a:cubicBezTo>
                    <a:cubicBezTo>
                      <a:pt x="29" y="105"/>
                      <a:pt x="32" y="118"/>
                      <a:pt x="40" y="127"/>
                    </a:cubicBezTo>
                    <a:cubicBezTo>
                      <a:pt x="48" y="135"/>
                      <a:pt x="58" y="140"/>
                      <a:pt x="71" y="14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72" name="Google Shape;272;p18"/>
              <p:cNvSpPr/>
              <p:nvPr/>
            </p:nvSpPr>
            <p:spPr>
              <a:xfrm>
                <a:off x="980375" y="-751273"/>
                <a:ext cx="112715" cy="129659"/>
              </a:xfrm>
              <a:custGeom>
                <a:rect b="b" l="l" r="r" t="t"/>
                <a:pathLst>
                  <a:path extrusionOk="0" h="166" w="145">
                    <a:moveTo>
                      <a:pt x="74" y="166"/>
                    </a:moveTo>
                    <a:cubicBezTo>
                      <a:pt x="63" y="166"/>
                      <a:pt x="53" y="164"/>
                      <a:pt x="43" y="161"/>
                    </a:cubicBezTo>
                    <a:cubicBezTo>
                      <a:pt x="34" y="157"/>
                      <a:pt x="27" y="152"/>
                      <a:pt x="20" y="145"/>
                    </a:cubicBezTo>
                    <a:cubicBezTo>
                      <a:pt x="14" y="139"/>
                      <a:pt x="9" y="130"/>
                      <a:pt x="5" y="121"/>
                    </a:cubicBezTo>
                    <a:cubicBezTo>
                      <a:pt x="2" y="111"/>
                      <a:pt x="0" y="100"/>
                      <a:pt x="0" y="88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66"/>
                      <a:pt x="2" y="55"/>
                      <a:pt x="5" y="45"/>
                    </a:cubicBezTo>
                    <a:cubicBezTo>
                      <a:pt x="9" y="36"/>
                      <a:pt x="14" y="27"/>
                      <a:pt x="20" y="21"/>
                    </a:cubicBezTo>
                    <a:cubicBezTo>
                      <a:pt x="26" y="14"/>
                      <a:pt x="34" y="9"/>
                      <a:pt x="43" y="6"/>
                    </a:cubicBezTo>
                    <a:cubicBezTo>
                      <a:pt x="52" y="2"/>
                      <a:pt x="62" y="0"/>
                      <a:pt x="73" y="0"/>
                    </a:cubicBezTo>
                    <a:cubicBezTo>
                      <a:pt x="83" y="0"/>
                      <a:pt x="93" y="2"/>
                      <a:pt x="102" y="6"/>
                    </a:cubicBezTo>
                    <a:cubicBezTo>
                      <a:pt x="111" y="9"/>
                      <a:pt x="119" y="14"/>
                      <a:pt x="125" y="21"/>
                    </a:cubicBezTo>
                    <a:cubicBezTo>
                      <a:pt x="131" y="28"/>
                      <a:pt x="136" y="36"/>
                      <a:pt x="140" y="46"/>
                    </a:cubicBezTo>
                    <a:cubicBezTo>
                      <a:pt x="143" y="56"/>
                      <a:pt x="145" y="68"/>
                      <a:pt x="145" y="81"/>
                    </a:cubicBezTo>
                    <a:cubicBezTo>
                      <a:pt x="145" y="92"/>
                      <a:pt x="145" y="92"/>
                      <a:pt x="145" y="92"/>
                    </a:cubicBezTo>
                    <a:cubicBezTo>
                      <a:pt x="30" y="92"/>
                      <a:pt x="30" y="92"/>
                      <a:pt x="30" y="92"/>
                    </a:cubicBezTo>
                    <a:cubicBezTo>
                      <a:pt x="31" y="107"/>
                      <a:pt x="35" y="119"/>
                      <a:pt x="42" y="127"/>
                    </a:cubicBezTo>
                    <a:cubicBezTo>
                      <a:pt x="50" y="136"/>
                      <a:pt x="60" y="140"/>
                      <a:pt x="73" y="140"/>
                    </a:cubicBezTo>
                    <a:cubicBezTo>
                      <a:pt x="83" y="140"/>
                      <a:pt x="91" y="138"/>
                      <a:pt x="98" y="134"/>
                    </a:cubicBezTo>
                    <a:cubicBezTo>
                      <a:pt x="105" y="130"/>
                      <a:pt x="110" y="124"/>
                      <a:pt x="113" y="115"/>
                    </a:cubicBezTo>
                    <a:cubicBezTo>
                      <a:pt x="143" y="115"/>
                      <a:pt x="143" y="115"/>
                      <a:pt x="143" y="115"/>
                    </a:cubicBezTo>
                    <a:cubicBezTo>
                      <a:pt x="139" y="132"/>
                      <a:pt x="132" y="145"/>
                      <a:pt x="120" y="153"/>
                    </a:cubicBezTo>
                    <a:cubicBezTo>
                      <a:pt x="108" y="162"/>
                      <a:pt x="93" y="166"/>
                      <a:pt x="74" y="166"/>
                    </a:cubicBezTo>
                    <a:close/>
                    <a:moveTo>
                      <a:pt x="73" y="27"/>
                    </a:moveTo>
                    <a:cubicBezTo>
                      <a:pt x="60" y="27"/>
                      <a:pt x="51" y="30"/>
                      <a:pt x="44" y="37"/>
                    </a:cubicBezTo>
                    <a:cubicBezTo>
                      <a:pt x="37" y="44"/>
                      <a:pt x="32" y="55"/>
                      <a:pt x="31" y="68"/>
                    </a:cubicBezTo>
                    <a:cubicBezTo>
                      <a:pt x="115" y="68"/>
                      <a:pt x="115" y="68"/>
                      <a:pt x="115" y="68"/>
                    </a:cubicBezTo>
                    <a:cubicBezTo>
                      <a:pt x="112" y="40"/>
                      <a:pt x="98" y="27"/>
                      <a:pt x="73" y="2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73" name="Google Shape;273;p18"/>
              <p:cNvSpPr/>
              <p:nvPr/>
            </p:nvSpPr>
            <p:spPr>
              <a:xfrm>
                <a:off x="1105614" y="-749063"/>
                <a:ext cx="131869" cy="157654"/>
              </a:xfrm>
              <a:custGeom>
                <a:rect b="b" l="l" r="r" t="t"/>
                <a:pathLst>
                  <a:path extrusionOk="0" h="202" w="169">
                    <a:moveTo>
                      <a:pt x="0" y="134"/>
                    </a:moveTo>
                    <a:cubicBezTo>
                      <a:pt x="16" y="134"/>
                      <a:pt x="16" y="134"/>
                      <a:pt x="16" y="134"/>
                    </a:cubicBezTo>
                    <a:cubicBezTo>
                      <a:pt x="19" y="129"/>
                      <a:pt x="22" y="124"/>
                      <a:pt x="25" y="119"/>
                    </a:cubicBezTo>
                    <a:cubicBezTo>
                      <a:pt x="27" y="114"/>
                      <a:pt x="29" y="108"/>
                      <a:pt x="30" y="102"/>
                    </a:cubicBezTo>
                    <a:cubicBezTo>
                      <a:pt x="31" y="95"/>
                      <a:pt x="32" y="87"/>
                      <a:pt x="33" y="79"/>
                    </a:cubicBezTo>
                    <a:cubicBezTo>
                      <a:pt x="33" y="70"/>
                      <a:pt x="34" y="60"/>
                      <a:pt x="34" y="48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149" y="0"/>
                      <a:pt x="149" y="0"/>
                      <a:pt x="149" y="0"/>
                    </a:cubicBezTo>
                    <a:cubicBezTo>
                      <a:pt x="149" y="134"/>
                      <a:pt x="149" y="134"/>
                      <a:pt x="149" y="134"/>
                    </a:cubicBezTo>
                    <a:cubicBezTo>
                      <a:pt x="169" y="134"/>
                      <a:pt x="169" y="134"/>
                      <a:pt x="169" y="134"/>
                    </a:cubicBezTo>
                    <a:cubicBezTo>
                      <a:pt x="169" y="202"/>
                      <a:pt x="169" y="202"/>
                      <a:pt x="169" y="202"/>
                    </a:cubicBezTo>
                    <a:cubicBezTo>
                      <a:pt x="141" y="202"/>
                      <a:pt x="141" y="202"/>
                      <a:pt x="141" y="202"/>
                    </a:cubicBezTo>
                    <a:cubicBezTo>
                      <a:pt x="141" y="161"/>
                      <a:pt x="141" y="161"/>
                      <a:pt x="141" y="161"/>
                    </a:cubicBezTo>
                    <a:cubicBezTo>
                      <a:pt x="28" y="161"/>
                      <a:pt x="28" y="161"/>
                      <a:pt x="28" y="161"/>
                    </a:cubicBezTo>
                    <a:cubicBezTo>
                      <a:pt x="28" y="202"/>
                      <a:pt x="28" y="202"/>
                      <a:pt x="28" y="202"/>
                    </a:cubicBezTo>
                    <a:cubicBezTo>
                      <a:pt x="0" y="202"/>
                      <a:pt x="0" y="202"/>
                      <a:pt x="0" y="202"/>
                    </a:cubicBezTo>
                    <a:lnTo>
                      <a:pt x="0" y="134"/>
                    </a:lnTo>
                    <a:close/>
                    <a:moveTo>
                      <a:pt x="121" y="134"/>
                    </a:moveTo>
                    <a:cubicBezTo>
                      <a:pt x="121" y="26"/>
                      <a:pt x="121" y="26"/>
                      <a:pt x="121" y="26"/>
                    </a:cubicBezTo>
                    <a:cubicBezTo>
                      <a:pt x="61" y="26"/>
                      <a:pt x="61" y="26"/>
                      <a:pt x="61" y="26"/>
                    </a:cubicBezTo>
                    <a:cubicBezTo>
                      <a:pt x="61" y="48"/>
                      <a:pt x="61" y="48"/>
                      <a:pt x="61" y="48"/>
                    </a:cubicBezTo>
                    <a:cubicBezTo>
                      <a:pt x="61" y="59"/>
                      <a:pt x="61" y="68"/>
                      <a:pt x="61" y="76"/>
                    </a:cubicBezTo>
                    <a:cubicBezTo>
                      <a:pt x="60" y="84"/>
                      <a:pt x="60" y="92"/>
                      <a:pt x="58" y="99"/>
                    </a:cubicBezTo>
                    <a:cubicBezTo>
                      <a:pt x="57" y="105"/>
                      <a:pt x="56" y="112"/>
                      <a:pt x="54" y="117"/>
                    </a:cubicBezTo>
                    <a:cubicBezTo>
                      <a:pt x="53" y="123"/>
                      <a:pt x="51" y="128"/>
                      <a:pt x="48" y="134"/>
                    </a:cubicBezTo>
                    <a:cubicBezTo>
                      <a:pt x="48" y="134"/>
                      <a:pt x="48" y="134"/>
                      <a:pt x="48" y="134"/>
                    </a:cubicBezTo>
                    <a:lnTo>
                      <a:pt x="121" y="134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74" name="Google Shape;274;p18"/>
              <p:cNvSpPr/>
              <p:nvPr/>
            </p:nvSpPr>
            <p:spPr>
              <a:xfrm>
                <a:off x="1261057" y="-749063"/>
                <a:ext cx="103138" cy="125976"/>
              </a:xfrm>
              <a:custGeom>
                <a:rect b="b" l="l" r="r" t="t"/>
                <a:pathLst>
                  <a:path extrusionOk="0" h="171" w="140">
                    <a:moveTo>
                      <a:pt x="0" y="0"/>
                    </a:moveTo>
                    <a:lnTo>
                      <a:pt x="140" y="0"/>
                    </a:lnTo>
                    <a:lnTo>
                      <a:pt x="140" y="171"/>
                    </a:lnTo>
                    <a:lnTo>
                      <a:pt x="109" y="171"/>
                    </a:lnTo>
                    <a:lnTo>
                      <a:pt x="109" y="28"/>
                    </a:lnTo>
                    <a:lnTo>
                      <a:pt x="31" y="28"/>
                    </a:lnTo>
                    <a:lnTo>
                      <a:pt x="31" y="171"/>
                    </a:lnTo>
                    <a:lnTo>
                      <a:pt x="0" y="17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75" name="Google Shape;275;p18"/>
              <p:cNvSpPr/>
              <p:nvPr/>
            </p:nvSpPr>
            <p:spPr>
              <a:xfrm>
                <a:off x="1401030" y="-751273"/>
                <a:ext cx="113452" cy="177545"/>
              </a:xfrm>
              <a:custGeom>
                <a:rect b="b" l="l" r="r" t="t"/>
                <a:pathLst>
                  <a:path extrusionOk="0" h="228" w="145">
                    <a:moveTo>
                      <a:pt x="0" y="3"/>
                    </a:moveTo>
                    <a:cubicBezTo>
                      <a:pt x="23" y="3"/>
                      <a:pt x="23" y="3"/>
                      <a:pt x="23" y="3"/>
                    </a:cubicBezTo>
                    <a:cubicBezTo>
                      <a:pt x="26" y="25"/>
                      <a:pt x="26" y="25"/>
                      <a:pt x="26" y="25"/>
                    </a:cubicBezTo>
                    <a:cubicBezTo>
                      <a:pt x="27" y="25"/>
                      <a:pt x="27" y="25"/>
                      <a:pt x="27" y="25"/>
                    </a:cubicBezTo>
                    <a:cubicBezTo>
                      <a:pt x="34" y="16"/>
                      <a:pt x="42" y="10"/>
                      <a:pt x="50" y="6"/>
                    </a:cubicBezTo>
                    <a:cubicBezTo>
                      <a:pt x="59" y="2"/>
                      <a:pt x="68" y="0"/>
                      <a:pt x="80" y="0"/>
                    </a:cubicBezTo>
                    <a:cubicBezTo>
                      <a:pt x="90" y="0"/>
                      <a:pt x="98" y="2"/>
                      <a:pt x="106" y="5"/>
                    </a:cubicBezTo>
                    <a:cubicBezTo>
                      <a:pt x="114" y="9"/>
                      <a:pt x="121" y="13"/>
                      <a:pt x="127" y="20"/>
                    </a:cubicBezTo>
                    <a:cubicBezTo>
                      <a:pt x="133" y="27"/>
                      <a:pt x="137" y="35"/>
                      <a:pt x="140" y="44"/>
                    </a:cubicBezTo>
                    <a:cubicBezTo>
                      <a:pt x="143" y="54"/>
                      <a:pt x="145" y="66"/>
                      <a:pt x="145" y="79"/>
                    </a:cubicBezTo>
                    <a:cubicBezTo>
                      <a:pt x="145" y="88"/>
                      <a:pt x="145" y="88"/>
                      <a:pt x="145" y="88"/>
                    </a:cubicBezTo>
                    <a:cubicBezTo>
                      <a:pt x="145" y="101"/>
                      <a:pt x="143" y="112"/>
                      <a:pt x="140" y="122"/>
                    </a:cubicBezTo>
                    <a:cubicBezTo>
                      <a:pt x="137" y="131"/>
                      <a:pt x="132" y="140"/>
                      <a:pt x="127" y="146"/>
                    </a:cubicBezTo>
                    <a:cubicBezTo>
                      <a:pt x="121" y="153"/>
                      <a:pt x="114" y="158"/>
                      <a:pt x="106" y="161"/>
                    </a:cubicBezTo>
                    <a:cubicBezTo>
                      <a:pt x="98" y="164"/>
                      <a:pt x="89" y="166"/>
                      <a:pt x="80" y="166"/>
                    </a:cubicBezTo>
                    <a:cubicBezTo>
                      <a:pt x="69" y="166"/>
                      <a:pt x="60" y="164"/>
                      <a:pt x="52" y="161"/>
                    </a:cubicBezTo>
                    <a:cubicBezTo>
                      <a:pt x="44" y="158"/>
                      <a:pt x="37" y="152"/>
                      <a:pt x="30" y="144"/>
                    </a:cubicBezTo>
                    <a:cubicBezTo>
                      <a:pt x="29" y="144"/>
                      <a:pt x="29" y="144"/>
                      <a:pt x="29" y="144"/>
                    </a:cubicBezTo>
                    <a:cubicBezTo>
                      <a:pt x="29" y="228"/>
                      <a:pt x="29" y="228"/>
                      <a:pt x="29" y="228"/>
                    </a:cubicBezTo>
                    <a:cubicBezTo>
                      <a:pt x="0" y="228"/>
                      <a:pt x="0" y="228"/>
                      <a:pt x="0" y="228"/>
                    </a:cubicBezTo>
                    <a:lnTo>
                      <a:pt x="0" y="3"/>
                    </a:lnTo>
                    <a:close/>
                    <a:moveTo>
                      <a:pt x="72" y="140"/>
                    </a:moveTo>
                    <a:cubicBezTo>
                      <a:pt x="85" y="140"/>
                      <a:pt x="95" y="136"/>
                      <a:pt x="103" y="127"/>
                    </a:cubicBezTo>
                    <a:cubicBezTo>
                      <a:pt x="111" y="119"/>
                      <a:pt x="115" y="105"/>
                      <a:pt x="115" y="88"/>
                    </a:cubicBezTo>
                    <a:cubicBezTo>
                      <a:pt x="115" y="79"/>
                      <a:pt x="115" y="79"/>
                      <a:pt x="115" y="79"/>
                    </a:cubicBezTo>
                    <a:cubicBezTo>
                      <a:pt x="115" y="61"/>
                      <a:pt x="111" y="48"/>
                      <a:pt x="103" y="40"/>
                    </a:cubicBezTo>
                    <a:cubicBezTo>
                      <a:pt x="95" y="31"/>
                      <a:pt x="85" y="27"/>
                      <a:pt x="72" y="27"/>
                    </a:cubicBezTo>
                    <a:cubicBezTo>
                      <a:pt x="59" y="27"/>
                      <a:pt x="49" y="31"/>
                      <a:pt x="41" y="39"/>
                    </a:cubicBezTo>
                    <a:cubicBezTo>
                      <a:pt x="33" y="48"/>
                      <a:pt x="29" y="61"/>
                      <a:pt x="29" y="79"/>
                    </a:cubicBezTo>
                    <a:cubicBezTo>
                      <a:pt x="29" y="88"/>
                      <a:pt x="29" y="88"/>
                      <a:pt x="29" y="88"/>
                    </a:cubicBezTo>
                    <a:cubicBezTo>
                      <a:pt x="29" y="105"/>
                      <a:pt x="33" y="118"/>
                      <a:pt x="41" y="127"/>
                    </a:cubicBezTo>
                    <a:cubicBezTo>
                      <a:pt x="49" y="135"/>
                      <a:pt x="59" y="140"/>
                      <a:pt x="72" y="14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76" name="Google Shape;276;p18"/>
              <p:cNvSpPr/>
              <p:nvPr/>
            </p:nvSpPr>
            <p:spPr>
              <a:xfrm>
                <a:off x="1544687" y="-749063"/>
                <a:ext cx="107558" cy="125976"/>
              </a:xfrm>
              <a:custGeom>
                <a:rect b="b" l="l" r="r" t="t"/>
                <a:pathLst>
                  <a:path extrusionOk="0" h="171" w="146">
                    <a:moveTo>
                      <a:pt x="0" y="0"/>
                    </a:moveTo>
                    <a:lnTo>
                      <a:pt x="30" y="0"/>
                    </a:lnTo>
                    <a:lnTo>
                      <a:pt x="30" y="132"/>
                    </a:lnTo>
                    <a:lnTo>
                      <a:pt x="31" y="132"/>
                    </a:lnTo>
                    <a:lnTo>
                      <a:pt x="105" y="0"/>
                    </a:lnTo>
                    <a:lnTo>
                      <a:pt x="146" y="0"/>
                    </a:lnTo>
                    <a:lnTo>
                      <a:pt x="146" y="171"/>
                    </a:lnTo>
                    <a:lnTo>
                      <a:pt x="116" y="171"/>
                    </a:lnTo>
                    <a:lnTo>
                      <a:pt x="116" y="37"/>
                    </a:lnTo>
                    <a:lnTo>
                      <a:pt x="114" y="37"/>
                    </a:lnTo>
                    <a:lnTo>
                      <a:pt x="40" y="171"/>
                    </a:lnTo>
                    <a:lnTo>
                      <a:pt x="0" y="17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77" name="Google Shape;277;p18"/>
              <p:cNvSpPr/>
              <p:nvPr/>
            </p:nvSpPr>
            <p:spPr>
              <a:xfrm>
                <a:off x="1689816" y="-749063"/>
                <a:ext cx="107558" cy="125976"/>
              </a:xfrm>
              <a:custGeom>
                <a:rect b="b" l="l" r="r" t="t"/>
                <a:pathLst>
                  <a:path extrusionOk="0" h="171" w="146">
                    <a:moveTo>
                      <a:pt x="0" y="0"/>
                    </a:moveTo>
                    <a:lnTo>
                      <a:pt x="31" y="0"/>
                    </a:lnTo>
                    <a:lnTo>
                      <a:pt x="31" y="69"/>
                    </a:lnTo>
                    <a:lnTo>
                      <a:pt x="115" y="69"/>
                    </a:lnTo>
                    <a:lnTo>
                      <a:pt x="115" y="0"/>
                    </a:lnTo>
                    <a:lnTo>
                      <a:pt x="146" y="0"/>
                    </a:lnTo>
                    <a:lnTo>
                      <a:pt x="146" y="171"/>
                    </a:lnTo>
                    <a:lnTo>
                      <a:pt x="115" y="171"/>
                    </a:lnTo>
                    <a:lnTo>
                      <a:pt x="115" y="97"/>
                    </a:lnTo>
                    <a:lnTo>
                      <a:pt x="31" y="97"/>
                    </a:lnTo>
                    <a:lnTo>
                      <a:pt x="31" y="171"/>
                    </a:lnTo>
                    <a:lnTo>
                      <a:pt x="0" y="17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78" name="Google Shape;278;p18"/>
              <p:cNvSpPr/>
              <p:nvPr/>
            </p:nvSpPr>
            <p:spPr>
              <a:xfrm>
                <a:off x="1834946" y="-749063"/>
                <a:ext cx="108294" cy="125976"/>
              </a:xfrm>
              <a:custGeom>
                <a:rect b="b" l="l" r="r" t="t"/>
                <a:pathLst>
                  <a:path extrusionOk="0" h="171" w="147">
                    <a:moveTo>
                      <a:pt x="0" y="0"/>
                    </a:moveTo>
                    <a:lnTo>
                      <a:pt x="31" y="0"/>
                    </a:lnTo>
                    <a:lnTo>
                      <a:pt x="31" y="132"/>
                    </a:lnTo>
                    <a:lnTo>
                      <a:pt x="32" y="132"/>
                    </a:lnTo>
                    <a:lnTo>
                      <a:pt x="106" y="0"/>
                    </a:lnTo>
                    <a:lnTo>
                      <a:pt x="147" y="0"/>
                    </a:lnTo>
                    <a:lnTo>
                      <a:pt x="147" y="171"/>
                    </a:lnTo>
                    <a:lnTo>
                      <a:pt x="116" y="171"/>
                    </a:lnTo>
                    <a:lnTo>
                      <a:pt x="116" y="37"/>
                    </a:lnTo>
                    <a:lnTo>
                      <a:pt x="115" y="37"/>
                    </a:lnTo>
                    <a:lnTo>
                      <a:pt x="41" y="171"/>
                    </a:lnTo>
                    <a:lnTo>
                      <a:pt x="0" y="17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79" name="Google Shape;279;p18"/>
              <p:cNvSpPr/>
              <p:nvPr/>
            </p:nvSpPr>
            <p:spPr>
              <a:xfrm>
                <a:off x="1980812" y="-749063"/>
                <a:ext cx="132606" cy="125976"/>
              </a:xfrm>
              <a:custGeom>
                <a:rect b="b" l="l" r="r" t="t"/>
                <a:pathLst>
                  <a:path extrusionOk="0" h="171" w="180">
                    <a:moveTo>
                      <a:pt x="0" y="0"/>
                    </a:moveTo>
                    <a:lnTo>
                      <a:pt x="45" y="0"/>
                    </a:lnTo>
                    <a:lnTo>
                      <a:pt x="91" y="96"/>
                    </a:lnTo>
                    <a:lnTo>
                      <a:pt x="91" y="96"/>
                    </a:lnTo>
                    <a:lnTo>
                      <a:pt x="136" y="0"/>
                    </a:lnTo>
                    <a:lnTo>
                      <a:pt x="180" y="0"/>
                    </a:lnTo>
                    <a:lnTo>
                      <a:pt x="180" y="171"/>
                    </a:lnTo>
                    <a:lnTo>
                      <a:pt x="149" y="171"/>
                    </a:lnTo>
                    <a:lnTo>
                      <a:pt x="149" y="37"/>
                    </a:lnTo>
                    <a:lnTo>
                      <a:pt x="149" y="37"/>
                    </a:lnTo>
                    <a:lnTo>
                      <a:pt x="106" y="131"/>
                    </a:lnTo>
                    <a:lnTo>
                      <a:pt x="75" y="131"/>
                    </a:lnTo>
                    <a:lnTo>
                      <a:pt x="31" y="37"/>
                    </a:lnTo>
                    <a:lnTo>
                      <a:pt x="31" y="37"/>
                    </a:lnTo>
                    <a:lnTo>
                      <a:pt x="31" y="171"/>
                    </a:lnTo>
                    <a:lnTo>
                      <a:pt x="0" y="17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80" name="Google Shape;280;p18"/>
              <p:cNvSpPr/>
              <p:nvPr/>
            </p:nvSpPr>
            <p:spPr>
              <a:xfrm>
                <a:off x="2142149" y="-751273"/>
                <a:ext cx="105348" cy="129659"/>
              </a:xfrm>
              <a:custGeom>
                <a:rect b="b" l="l" r="r" t="t"/>
                <a:pathLst>
                  <a:path extrusionOk="0" h="166" w="135">
                    <a:moveTo>
                      <a:pt x="55" y="166"/>
                    </a:moveTo>
                    <a:cubicBezTo>
                      <a:pt x="37" y="166"/>
                      <a:pt x="23" y="162"/>
                      <a:pt x="14" y="153"/>
                    </a:cubicBezTo>
                    <a:cubicBezTo>
                      <a:pt x="5" y="145"/>
                      <a:pt x="0" y="133"/>
                      <a:pt x="0" y="118"/>
                    </a:cubicBezTo>
                    <a:cubicBezTo>
                      <a:pt x="0" y="102"/>
                      <a:pt x="6" y="89"/>
                      <a:pt x="16" y="80"/>
                    </a:cubicBezTo>
                    <a:cubicBezTo>
                      <a:pt x="27" y="71"/>
                      <a:pt x="45" y="66"/>
                      <a:pt x="69" y="66"/>
                    </a:cubicBezTo>
                    <a:cubicBezTo>
                      <a:pt x="106" y="66"/>
                      <a:pt x="106" y="66"/>
                      <a:pt x="106" y="66"/>
                    </a:cubicBezTo>
                    <a:cubicBezTo>
                      <a:pt x="106" y="57"/>
                      <a:pt x="106" y="57"/>
                      <a:pt x="106" y="57"/>
                    </a:cubicBezTo>
                    <a:cubicBezTo>
                      <a:pt x="106" y="47"/>
                      <a:pt x="104" y="39"/>
                      <a:pt x="98" y="34"/>
                    </a:cubicBezTo>
                    <a:cubicBezTo>
                      <a:pt x="93" y="29"/>
                      <a:pt x="84" y="27"/>
                      <a:pt x="71" y="27"/>
                    </a:cubicBezTo>
                    <a:cubicBezTo>
                      <a:pt x="59" y="27"/>
                      <a:pt x="51" y="29"/>
                      <a:pt x="46" y="33"/>
                    </a:cubicBezTo>
                    <a:cubicBezTo>
                      <a:pt x="40" y="37"/>
                      <a:pt x="37" y="42"/>
                      <a:pt x="36" y="48"/>
                    </a:cubicBezTo>
                    <a:cubicBezTo>
                      <a:pt x="7" y="48"/>
                      <a:pt x="7" y="48"/>
                      <a:pt x="7" y="48"/>
                    </a:cubicBezTo>
                    <a:cubicBezTo>
                      <a:pt x="7" y="41"/>
                      <a:pt x="9" y="35"/>
                      <a:pt x="12" y="29"/>
                    </a:cubicBezTo>
                    <a:cubicBezTo>
                      <a:pt x="15" y="23"/>
                      <a:pt x="19" y="18"/>
                      <a:pt x="24" y="14"/>
                    </a:cubicBezTo>
                    <a:cubicBezTo>
                      <a:pt x="29" y="10"/>
                      <a:pt x="36" y="6"/>
                      <a:pt x="44" y="4"/>
                    </a:cubicBezTo>
                    <a:cubicBezTo>
                      <a:pt x="52" y="1"/>
                      <a:pt x="61" y="0"/>
                      <a:pt x="71" y="0"/>
                    </a:cubicBezTo>
                    <a:cubicBezTo>
                      <a:pt x="93" y="0"/>
                      <a:pt x="109" y="5"/>
                      <a:pt x="120" y="15"/>
                    </a:cubicBezTo>
                    <a:cubicBezTo>
                      <a:pt x="130" y="25"/>
                      <a:pt x="135" y="40"/>
                      <a:pt x="135" y="59"/>
                    </a:cubicBezTo>
                    <a:cubicBezTo>
                      <a:pt x="135" y="164"/>
                      <a:pt x="135" y="164"/>
                      <a:pt x="135" y="164"/>
                    </a:cubicBezTo>
                    <a:cubicBezTo>
                      <a:pt x="113" y="164"/>
                      <a:pt x="113" y="164"/>
                      <a:pt x="113" y="164"/>
                    </a:cubicBezTo>
                    <a:cubicBezTo>
                      <a:pt x="109" y="139"/>
                      <a:pt x="109" y="139"/>
                      <a:pt x="109" y="139"/>
                    </a:cubicBezTo>
                    <a:cubicBezTo>
                      <a:pt x="109" y="139"/>
                      <a:pt x="109" y="139"/>
                      <a:pt x="109" y="139"/>
                    </a:cubicBezTo>
                    <a:cubicBezTo>
                      <a:pt x="95" y="157"/>
                      <a:pt x="78" y="166"/>
                      <a:pt x="55" y="166"/>
                    </a:cubicBezTo>
                    <a:close/>
                    <a:moveTo>
                      <a:pt x="58" y="140"/>
                    </a:moveTo>
                    <a:cubicBezTo>
                      <a:pt x="65" y="140"/>
                      <a:pt x="71" y="139"/>
                      <a:pt x="77" y="136"/>
                    </a:cubicBezTo>
                    <a:cubicBezTo>
                      <a:pt x="83" y="134"/>
                      <a:pt x="88" y="131"/>
                      <a:pt x="92" y="127"/>
                    </a:cubicBezTo>
                    <a:cubicBezTo>
                      <a:pt x="97" y="123"/>
                      <a:pt x="100" y="118"/>
                      <a:pt x="103" y="113"/>
                    </a:cubicBezTo>
                    <a:cubicBezTo>
                      <a:pt x="105" y="108"/>
                      <a:pt x="106" y="102"/>
                      <a:pt x="106" y="96"/>
                    </a:cubicBezTo>
                    <a:cubicBezTo>
                      <a:pt x="106" y="90"/>
                      <a:pt x="106" y="90"/>
                      <a:pt x="106" y="90"/>
                    </a:cubicBezTo>
                    <a:cubicBezTo>
                      <a:pt x="71" y="90"/>
                      <a:pt x="71" y="90"/>
                      <a:pt x="71" y="90"/>
                    </a:cubicBezTo>
                    <a:cubicBezTo>
                      <a:pt x="56" y="90"/>
                      <a:pt x="45" y="93"/>
                      <a:pt x="39" y="98"/>
                    </a:cubicBezTo>
                    <a:cubicBezTo>
                      <a:pt x="33" y="103"/>
                      <a:pt x="30" y="110"/>
                      <a:pt x="30" y="118"/>
                    </a:cubicBezTo>
                    <a:cubicBezTo>
                      <a:pt x="30" y="124"/>
                      <a:pt x="33" y="130"/>
                      <a:pt x="37" y="134"/>
                    </a:cubicBezTo>
                    <a:cubicBezTo>
                      <a:pt x="42" y="138"/>
                      <a:pt x="49" y="140"/>
                      <a:pt x="58" y="14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81" name="Google Shape;281;p18"/>
              <p:cNvSpPr/>
              <p:nvPr/>
            </p:nvSpPr>
            <p:spPr>
              <a:xfrm>
                <a:off x="2263705" y="-749063"/>
                <a:ext cx="103138" cy="125976"/>
              </a:xfrm>
              <a:custGeom>
                <a:rect b="b" l="l" r="r" t="t"/>
                <a:pathLst>
                  <a:path extrusionOk="0" h="171" w="140">
                    <a:moveTo>
                      <a:pt x="55" y="28"/>
                    </a:moveTo>
                    <a:lnTo>
                      <a:pt x="0" y="28"/>
                    </a:lnTo>
                    <a:lnTo>
                      <a:pt x="0" y="0"/>
                    </a:lnTo>
                    <a:lnTo>
                      <a:pt x="140" y="0"/>
                    </a:lnTo>
                    <a:lnTo>
                      <a:pt x="140" y="28"/>
                    </a:lnTo>
                    <a:lnTo>
                      <a:pt x="86" y="28"/>
                    </a:lnTo>
                    <a:lnTo>
                      <a:pt x="86" y="171"/>
                    </a:lnTo>
                    <a:lnTo>
                      <a:pt x="55" y="171"/>
                    </a:lnTo>
                    <a:lnTo>
                      <a:pt x="55" y="28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82" name="Google Shape;282;p18"/>
              <p:cNvSpPr/>
              <p:nvPr/>
            </p:nvSpPr>
            <p:spPr>
              <a:xfrm>
                <a:off x="2377156" y="-751273"/>
                <a:ext cx="111978" cy="129659"/>
              </a:xfrm>
              <a:custGeom>
                <a:rect b="b" l="l" r="r" t="t"/>
                <a:pathLst>
                  <a:path extrusionOk="0" h="166" w="144">
                    <a:moveTo>
                      <a:pt x="74" y="166"/>
                    </a:moveTo>
                    <a:cubicBezTo>
                      <a:pt x="62" y="166"/>
                      <a:pt x="52" y="164"/>
                      <a:pt x="43" y="161"/>
                    </a:cubicBezTo>
                    <a:cubicBezTo>
                      <a:pt x="34" y="157"/>
                      <a:pt x="26" y="152"/>
                      <a:pt x="20" y="145"/>
                    </a:cubicBezTo>
                    <a:cubicBezTo>
                      <a:pt x="13" y="139"/>
                      <a:pt x="8" y="130"/>
                      <a:pt x="5" y="121"/>
                    </a:cubicBezTo>
                    <a:cubicBezTo>
                      <a:pt x="2" y="111"/>
                      <a:pt x="0" y="100"/>
                      <a:pt x="0" y="88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66"/>
                      <a:pt x="2" y="55"/>
                      <a:pt x="5" y="45"/>
                    </a:cubicBezTo>
                    <a:cubicBezTo>
                      <a:pt x="8" y="36"/>
                      <a:pt x="13" y="27"/>
                      <a:pt x="20" y="21"/>
                    </a:cubicBezTo>
                    <a:cubicBezTo>
                      <a:pt x="26" y="14"/>
                      <a:pt x="34" y="9"/>
                      <a:pt x="42" y="6"/>
                    </a:cubicBezTo>
                    <a:cubicBezTo>
                      <a:pt x="51" y="2"/>
                      <a:pt x="61" y="0"/>
                      <a:pt x="72" y="0"/>
                    </a:cubicBezTo>
                    <a:cubicBezTo>
                      <a:pt x="83" y="0"/>
                      <a:pt x="93" y="2"/>
                      <a:pt x="102" y="6"/>
                    </a:cubicBezTo>
                    <a:cubicBezTo>
                      <a:pt x="111" y="9"/>
                      <a:pt x="118" y="14"/>
                      <a:pt x="125" y="21"/>
                    </a:cubicBezTo>
                    <a:cubicBezTo>
                      <a:pt x="131" y="28"/>
                      <a:pt x="136" y="36"/>
                      <a:pt x="139" y="46"/>
                    </a:cubicBezTo>
                    <a:cubicBezTo>
                      <a:pt x="143" y="56"/>
                      <a:pt x="144" y="68"/>
                      <a:pt x="144" y="81"/>
                    </a:cubicBezTo>
                    <a:cubicBezTo>
                      <a:pt x="144" y="92"/>
                      <a:pt x="144" y="92"/>
                      <a:pt x="144" y="92"/>
                    </a:cubicBezTo>
                    <a:cubicBezTo>
                      <a:pt x="30" y="92"/>
                      <a:pt x="30" y="92"/>
                      <a:pt x="30" y="92"/>
                    </a:cubicBezTo>
                    <a:cubicBezTo>
                      <a:pt x="30" y="107"/>
                      <a:pt x="34" y="119"/>
                      <a:pt x="42" y="127"/>
                    </a:cubicBezTo>
                    <a:cubicBezTo>
                      <a:pt x="49" y="136"/>
                      <a:pt x="59" y="140"/>
                      <a:pt x="72" y="140"/>
                    </a:cubicBezTo>
                    <a:cubicBezTo>
                      <a:pt x="82" y="140"/>
                      <a:pt x="91" y="138"/>
                      <a:pt x="98" y="134"/>
                    </a:cubicBezTo>
                    <a:cubicBezTo>
                      <a:pt x="104" y="130"/>
                      <a:pt x="109" y="124"/>
                      <a:pt x="113" y="115"/>
                    </a:cubicBezTo>
                    <a:cubicBezTo>
                      <a:pt x="143" y="115"/>
                      <a:pt x="143" y="115"/>
                      <a:pt x="143" y="115"/>
                    </a:cubicBezTo>
                    <a:cubicBezTo>
                      <a:pt x="139" y="132"/>
                      <a:pt x="131" y="145"/>
                      <a:pt x="119" y="153"/>
                    </a:cubicBezTo>
                    <a:cubicBezTo>
                      <a:pt x="107" y="162"/>
                      <a:pt x="92" y="166"/>
                      <a:pt x="74" y="166"/>
                    </a:cubicBezTo>
                    <a:close/>
                    <a:moveTo>
                      <a:pt x="72" y="27"/>
                    </a:moveTo>
                    <a:cubicBezTo>
                      <a:pt x="60" y="27"/>
                      <a:pt x="50" y="30"/>
                      <a:pt x="43" y="37"/>
                    </a:cubicBezTo>
                    <a:cubicBezTo>
                      <a:pt x="36" y="44"/>
                      <a:pt x="32" y="55"/>
                      <a:pt x="30" y="68"/>
                    </a:cubicBezTo>
                    <a:cubicBezTo>
                      <a:pt x="114" y="68"/>
                      <a:pt x="114" y="68"/>
                      <a:pt x="114" y="68"/>
                    </a:cubicBezTo>
                    <a:cubicBezTo>
                      <a:pt x="112" y="40"/>
                      <a:pt x="98" y="27"/>
                      <a:pt x="72" y="2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83" name="Google Shape;283;p18"/>
              <p:cNvSpPr/>
              <p:nvPr/>
            </p:nvSpPr>
            <p:spPr>
              <a:xfrm>
                <a:off x="2502395" y="-749063"/>
                <a:ext cx="114188" cy="127449"/>
              </a:xfrm>
              <a:custGeom>
                <a:rect b="b" l="l" r="r" t="t"/>
                <a:pathLst>
                  <a:path extrusionOk="0" h="163" w="146">
                    <a:moveTo>
                      <a:pt x="0" y="137"/>
                    </a:moveTo>
                    <a:cubicBezTo>
                      <a:pt x="4" y="137"/>
                      <a:pt x="4" y="137"/>
                      <a:pt x="4" y="137"/>
                    </a:cubicBezTo>
                    <a:cubicBezTo>
                      <a:pt x="11" y="137"/>
                      <a:pt x="15" y="135"/>
                      <a:pt x="19" y="131"/>
                    </a:cubicBezTo>
                    <a:cubicBezTo>
                      <a:pt x="23" y="127"/>
                      <a:pt x="25" y="121"/>
                      <a:pt x="27" y="113"/>
                    </a:cubicBezTo>
                    <a:cubicBezTo>
                      <a:pt x="28" y="106"/>
                      <a:pt x="29" y="96"/>
                      <a:pt x="30" y="86"/>
                    </a:cubicBezTo>
                    <a:cubicBezTo>
                      <a:pt x="30" y="75"/>
                      <a:pt x="30" y="63"/>
                      <a:pt x="30" y="5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146" y="0"/>
                      <a:pt x="146" y="0"/>
                      <a:pt x="146" y="0"/>
                    </a:cubicBezTo>
                    <a:cubicBezTo>
                      <a:pt x="146" y="161"/>
                      <a:pt x="146" y="161"/>
                      <a:pt x="146" y="161"/>
                    </a:cubicBezTo>
                    <a:cubicBezTo>
                      <a:pt x="117" y="161"/>
                      <a:pt x="117" y="161"/>
                      <a:pt x="117" y="161"/>
                    </a:cubicBezTo>
                    <a:cubicBezTo>
                      <a:pt x="117" y="26"/>
                      <a:pt x="117" y="26"/>
                      <a:pt x="117" y="26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59" y="50"/>
                      <a:pt x="59" y="50"/>
                      <a:pt x="59" y="50"/>
                    </a:cubicBezTo>
                    <a:cubicBezTo>
                      <a:pt x="59" y="64"/>
                      <a:pt x="59" y="79"/>
                      <a:pt x="58" y="92"/>
                    </a:cubicBezTo>
                    <a:cubicBezTo>
                      <a:pt x="57" y="106"/>
                      <a:pt x="55" y="118"/>
                      <a:pt x="52" y="129"/>
                    </a:cubicBezTo>
                    <a:cubicBezTo>
                      <a:pt x="49" y="139"/>
                      <a:pt x="43" y="148"/>
                      <a:pt x="36" y="154"/>
                    </a:cubicBezTo>
                    <a:cubicBezTo>
                      <a:pt x="28" y="160"/>
                      <a:pt x="18" y="163"/>
                      <a:pt x="4" y="163"/>
                    </a:cubicBezTo>
                    <a:cubicBezTo>
                      <a:pt x="0" y="163"/>
                      <a:pt x="0" y="163"/>
                      <a:pt x="0" y="163"/>
                    </a:cubicBezTo>
                    <a:lnTo>
                      <a:pt x="0" y="137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84" name="Google Shape;284;p18"/>
              <p:cNvSpPr/>
              <p:nvPr/>
            </p:nvSpPr>
            <p:spPr>
              <a:xfrm>
                <a:off x="2643104" y="-749063"/>
                <a:ext cx="99454" cy="125976"/>
              </a:xfrm>
              <a:custGeom>
                <a:rect b="b" l="l" r="r" t="t"/>
                <a:pathLst>
                  <a:path extrusionOk="0" h="161" w="128">
                    <a:moveTo>
                      <a:pt x="36" y="99"/>
                    </a:moveTo>
                    <a:cubicBezTo>
                      <a:pt x="25" y="95"/>
                      <a:pt x="18" y="89"/>
                      <a:pt x="13" y="81"/>
                    </a:cubicBezTo>
                    <a:cubicBezTo>
                      <a:pt x="8" y="73"/>
                      <a:pt x="6" y="64"/>
                      <a:pt x="6" y="53"/>
                    </a:cubicBezTo>
                    <a:cubicBezTo>
                      <a:pt x="6" y="36"/>
                      <a:pt x="11" y="23"/>
                      <a:pt x="22" y="14"/>
                    </a:cubicBezTo>
                    <a:cubicBezTo>
                      <a:pt x="32" y="4"/>
                      <a:pt x="49" y="0"/>
                      <a:pt x="74" y="0"/>
                    </a:cubicBezTo>
                    <a:cubicBezTo>
                      <a:pt x="128" y="0"/>
                      <a:pt x="128" y="0"/>
                      <a:pt x="128" y="0"/>
                    </a:cubicBezTo>
                    <a:cubicBezTo>
                      <a:pt x="128" y="161"/>
                      <a:pt x="128" y="161"/>
                      <a:pt x="128" y="161"/>
                    </a:cubicBezTo>
                    <a:cubicBezTo>
                      <a:pt x="99" y="161"/>
                      <a:pt x="99" y="161"/>
                      <a:pt x="99" y="161"/>
                    </a:cubicBezTo>
                    <a:cubicBezTo>
                      <a:pt x="99" y="105"/>
                      <a:pt x="99" y="105"/>
                      <a:pt x="99" y="105"/>
                    </a:cubicBezTo>
                    <a:cubicBezTo>
                      <a:pt x="74" y="105"/>
                      <a:pt x="74" y="105"/>
                      <a:pt x="74" y="105"/>
                    </a:cubicBezTo>
                    <a:cubicBezTo>
                      <a:pt x="72" y="105"/>
                      <a:pt x="70" y="105"/>
                      <a:pt x="68" y="105"/>
                    </a:cubicBezTo>
                    <a:cubicBezTo>
                      <a:pt x="67" y="105"/>
                      <a:pt x="65" y="104"/>
                      <a:pt x="63" y="104"/>
                    </a:cubicBezTo>
                    <a:cubicBezTo>
                      <a:pt x="32" y="161"/>
                      <a:pt x="32" y="161"/>
                      <a:pt x="32" y="161"/>
                    </a:cubicBezTo>
                    <a:cubicBezTo>
                      <a:pt x="0" y="161"/>
                      <a:pt x="0" y="161"/>
                      <a:pt x="0" y="161"/>
                    </a:cubicBezTo>
                    <a:lnTo>
                      <a:pt x="36" y="99"/>
                    </a:lnTo>
                    <a:close/>
                    <a:moveTo>
                      <a:pt x="36" y="53"/>
                    </a:moveTo>
                    <a:cubicBezTo>
                      <a:pt x="36" y="61"/>
                      <a:pt x="39" y="67"/>
                      <a:pt x="45" y="72"/>
                    </a:cubicBezTo>
                    <a:cubicBezTo>
                      <a:pt x="50" y="76"/>
                      <a:pt x="60" y="78"/>
                      <a:pt x="75" y="78"/>
                    </a:cubicBezTo>
                    <a:cubicBezTo>
                      <a:pt x="99" y="78"/>
                      <a:pt x="99" y="78"/>
                      <a:pt x="99" y="78"/>
                    </a:cubicBezTo>
                    <a:cubicBezTo>
                      <a:pt x="99" y="26"/>
                      <a:pt x="99" y="26"/>
                      <a:pt x="99" y="26"/>
                    </a:cubicBezTo>
                    <a:cubicBezTo>
                      <a:pt x="75" y="26"/>
                      <a:pt x="75" y="26"/>
                      <a:pt x="75" y="26"/>
                    </a:cubicBezTo>
                    <a:cubicBezTo>
                      <a:pt x="60" y="26"/>
                      <a:pt x="50" y="28"/>
                      <a:pt x="44" y="33"/>
                    </a:cubicBezTo>
                    <a:cubicBezTo>
                      <a:pt x="39" y="37"/>
                      <a:pt x="36" y="44"/>
                      <a:pt x="36" y="5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</p:grpSp>
      </p:grp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8"/>
          <p:cNvSpPr txBox="1"/>
          <p:nvPr>
            <p:ph type="title"/>
          </p:nvPr>
        </p:nvSpPr>
        <p:spPr>
          <a:xfrm>
            <a:off x="254001" y="475192"/>
            <a:ext cx="11099800" cy="6762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attrocento Sans"/>
              <a:buNone/>
              <a:defRPr b="0" i="0" sz="2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p1"/>
          <p:cNvSpPr/>
          <p:nvPr/>
        </p:nvSpPr>
        <p:spPr>
          <a:xfrm>
            <a:off x="5588947" y="4221862"/>
            <a:ext cx="2416365" cy="3161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713" name="Google Shape;713;p1"/>
          <p:cNvSpPr txBox="1"/>
          <p:nvPr>
            <p:ph type="ctrTitle"/>
          </p:nvPr>
        </p:nvSpPr>
        <p:spPr>
          <a:xfrm>
            <a:off x="5476612" y="1371600"/>
            <a:ext cx="6019264" cy="24976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4166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Quattrocento Sans"/>
              <a:buNone/>
            </a:pPr>
            <a:r>
              <a:rPr lang="ru-RU"/>
              <a:t>Тренинг «Азбука предпринимателя»</a:t>
            </a:r>
            <a:endParaRPr/>
          </a:p>
        </p:txBody>
      </p:sp>
      <p:sp>
        <p:nvSpPr>
          <p:cNvPr id="714" name="Google Shape;714;p1"/>
          <p:cNvSpPr txBox="1"/>
          <p:nvPr>
            <p:ph idx="1" type="subTitle"/>
          </p:nvPr>
        </p:nvSpPr>
        <p:spPr>
          <a:xfrm>
            <a:off x="5550538" y="4221862"/>
            <a:ext cx="5945338" cy="51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ru-RU"/>
              <a:t>день 1 — знакомство</a:t>
            </a:r>
            <a:endParaRPr/>
          </a:p>
        </p:txBody>
      </p:sp>
      <p:sp>
        <p:nvSpPr>
          <p:cNvPr id="715" name="Google Shape;715;p1"/>
          <p:cNvSpPr txBox="1"/>
          <p:nvPr>
            <p:ph idx="2" type="body"/>
          </p:nvPr>
        </p:nvSpPr>
        <p:spPr>
          <a:xfrm>
            <a:off x="10077189" y="5443833"/>
            <a:ext cx="1418687" cy="496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</a:pPr>
            <a:r>
              <a:rPr lang="ru-RU"/>
              <a:t>дд/мм/гг</a:t>
            </a:r>
            <a:endParaRPr/>
          </a:p>
        </p:txBody>
      </p:sp>
      <p:pic>
        <p:nvPicPr>
          <p:cNvPr id="716" name="Google Shape;716;p1"/>
          <p:cNvPicPr preferRelativeResize="0"/>
          <p:nvPr>
            <p:ph idx="3" type="pic"/>
          </p:nvPr>
        </p:nvPicPr>
        <p:blipFill rotWithShape="1">
          <a:blip r:embed="rId3">
            <a:alphaModFix/>
          </a:blip>
          <a:srcRect b="18686" l="0" r="0" t="18687"/>
          <a:stretch/>
        </p:blipFill>
        <p:spPr>
          <a:xfrm>
            <a:off x="247650" y="1655763"/>
            <a:ext cx="5229225" cy="4943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0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p2"/>
          <p:cNvSpPr/>
          <p:nvPr/>
        </p:nvSpPr>
        <p:spPr>
          <a:xfrm>
            <a:off x="234599" y="609656"/>
            <a:ext cx="3539905" cy="2507810"/>
          </a:xfrm>
          <a:custGeom>
            <a:rect b="b" l="l" r="r" t="t"/>
            <a:pathLst>
              <a:path extrusionOk="0" h="2507810" w="3539905">
                <a:moveTo>
                  <a:pt x="3539905" y="2448963"/>
                </a:moveTo>
                <a:lnTo>
                  <a:pt x="0" y="2448963"/>
                </a:lnTo>
                <a:lnTo>
                  <a:pt x="0" y="2507810"/>
                </a:lnTo>
                <a:lnTo>
                  <a:pt x="0" y="0"/>
                </a:lnTo>
                <a:lnTo>
                  <a:pt x="235390" y="0"/>
                </a:lnTo>
                <a:lnTo>
                  <a:pt x="235390" y="0"/>
                </a:lnTo>
              </a:path>
            </a:pathLst>
          </a:cu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attrocento Sans"/>
              <a:buNone/>
            </a:pPr>
            <a:r>
              <a:t/>
            </a:r>
            <a:endParaRPr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2" name="Google Shape;722;p2"/>
          <p:cNvSpPr txBox="1"/>
          <p:nvPr>
            <p:ph type="title"/>
          </p:nvPr>
        </p:nvSpPr>
        <p:spPr>
          <a:xfrm>
            <a:off x="254001" y="475192"/>
            <a:ext cx="11099800" cy="6762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attrocento Sans"/>
              <a:buNone/>
            </a:pPr>
            <a:r>
              <a:rPr lang="ru-RU"/>
              <a:t>Тренер</a:t>
            </a:r>
            <a:endParaRPr/>
          </a:p>
        </p:txBody>
      </p:sp>
      <p:sp>
        <p:nvSpPr>
          <p:cNvPr id="723" name="Google Shape;723;p2"/>
          <p:cNvSpPr txBox="1"/>
          <p:nvPr>
            <p:ph idx="1" type="subTitle"/>
          </p:nvPr>
        </p:nvSpPr>
        <p:spPr>
          <a:xfrm>
            <a:off x="254001" y="140267"/>
            <a:ext cx="6426926" cy="334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</a:pPr>
            <a:r>
              <a:rPr lang="ru-RU"/>
              <a:t>день 1                         знакомство</a:t>
            </a:r>
            <a:endParaRPr/>
          </a:p>
        </p:txBody>
      </p:sp>
      <p:pic>
        <p:nvPicPr>
          <p:cNvPr id="724" name="Google Shape;724;p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17497" l="0" r="0" t="17497"/>
          <a:stretch/>
        </p:blipFill>
        <p:spPr>
          <a:xfrm>
            <a:off x="6007693" y="0"/>
            <a:ext cx="6184307" cy="603064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25" name="Google Shape;725;p2"/>
          <p:cNvCxnSpPr/>
          <p:nvPr/>
        </p:nvCxnSpPr>
        <p:spPr>
          <a:xfrm>
            <a:off x="1054828" y="304800"/>
            <a:ext cx="11811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26" name="Google Shape;726;p2"/>
          <p:cNvSpPr/>
          <p:nvPr/>
        </p:nvSpPr>
        <p:spPr>
          <a:xfrm>
            <a:off x="376443" y="1146018"/>
            <a:ext cx="5437761" cy="23145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Проводник в клиентские сегменты </a:t>
            </a:r>
            <a:br>
              <a:rPr lang="ru-RU" sz="240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</a:br>
            <a:r>
              <a:rPr lang="ru-RU" sz="240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и бизнес-метрики</a:t>
            </a:r>
            <a:endParaRPr/>
          </a:p>
          <a:p>
            <a:pPr indent="0" lvl="0" marL="0" marR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Консультант с опытом работы с начинающими </a:t>
            </a:r>
            <a:br>
              <a:rPr lang="ru-RU" sz="16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</a:br>
            <a:r>
              <a:rPr lang="ru-RU" sz="16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и действующими предпринимателями, опыт в оказании финансовой и консультационной поддержки. </a:t>
            </a:r>
            <a:endParaRPr sz="16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marR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Тренер работает с группой на протяжении всей программы ежедневно.</a:t>
            </a:r>
            <a:endParaRPr sz="16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727" name="Google Shape;727;p2"/>
          <p:cNvSpPr txBox="1"/>
          <p:nvPr/>
        </p:nvSpPr>
        <p:spPr>
          <a:xfrm>
            <a:off x="178100" y="3602771"/>
            <a:ext cx="518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01</a:t>
            </a:r>
            <a:endParaRPr sz="2400">
              <a:solidFill>
                <a:schemeClr val="dk2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728" name="Google Shape;728;p2"/>
          <p:cNvSpPr/>
          <p:nvPr/>
        </p:nvSpPr>
        <p:spPr>
          <a:xfrm>
            <a:off x="870838" y="3572540"/>
            <a:ext cx="3770177" cy="7820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369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формирование</a:t>
            </a:r>
            <a:endParaRPr/>
          </a:p>
          <a:p>
            <a:pPr indent="0" lvl="0" marL="0" marR="0" rtl="0" algn="l">
              <a:spcBef>
                <a:spcPts val="369"/>
              </a:spcBef>
              <a:spcAft>
                <a:spcPts val="0"/>
              </a:spcAft>
              <a:buNone/>
            </a:pPr>
            <a:r>
              <a:rPr lang="ru-RU" sz="1108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Помощь в формировании бизнес-гипотез на основе имеющихся навыков участников</a:t>
            </a:r>
            <a:endParaRPr/>
          </a:p>
        </p:txBody>
      </p:sp>
      <p:sp>
        <p:nvSpPr>
          <p:cNvPr id="729" name="Google Shape;729;p2"/>
          <p:cNvSpPr txBox="1"/>
          <p:nvPr/>
        </p:nvSpPr>
        <p:spPr>
          <a:xfrm>
            <a:off x="178100" y="4469425"/>
            <a:ext cx="571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02</a:t>
            </a:r>
            <a:endParaRPr sz="2400">
              <a:solidFill>
                <a:schemeClr val="dk2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730" name="Google Shape;730;p2"/>
          <p:cNvSpPr/>
          <p:nvPr/>
        </p:nvSpPr>
        <p:spPr>
          <a:xfrm>
            <a:off x="870838" y="4405419"/>
            <a:ext cx="4581058" cy="7820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369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проверка</a:t>
            </a:r>
            <a:endParaRPr sz="16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marR="0" rtl="0" algn="l">
              <a:spcBef>
                <a:spcPts val="369"/>
              </a:spcBef>
              <a:spcAft>
                <a:spcPts val="0"/>
              </a:spcAft>
              <a:buNone/>
            </a:pPr>
            <a:r>
              <a:rPr lang="ru-RU" sz="1108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Обучение по использованию инструментов для проверки и оценки сформированных гипотез, расчета экономики</a:t>
            </a:r>
            <a:endParaRPr sz="18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731" name="Google Shape;731;p2"/>
          <p:cNvSpPr txBox="1"/>
          <p:nvPr/>
        </p:nvSpPr>
        <p:spPr>
          <a:xfrm>
            <a:off x="178100" y="5260475"/>
            <a:ext cx="647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03</a:t>
            </a:r>
            <a:endParaRPr sz="2400">
              <a:solidFill>
                <a:schemeClr val="dk2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732" name="Google Shape;732;p2"/>
          <p:cNvSpPr/>
          <p:nvPr/>
        </p:nvSpPr>
        <p:spPr>
          <a:xfrm>
            <a:off x="870838" y="5198291"/>
            <a:ext cx="4028967" cy="7820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369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поддержка</a:t>
            </a:r>
            <a:endParaRPr sz="16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marR="0" rtl="0" algn="l">
              <a:spcBef>
                <a:spcPts val="369"/>
              </a:spcBef>
              <a:spcAft>
                <a:spcPts val="0"/>
              </a:spcAft>
              <a:buNone/>
            </a:pPr>
            <a:r>
              <a:rPr lang="ru-RU" sz="1108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На протяжении всей программы индивидуальная помощью в наполнении инструментов программы</a:t>
            </a:r>
            <a:endParaRPr sz="18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733" name="Google Shape;733;p2"/>
          <p:cNvSpPr txBox="1"/>
          <p:nvPr/>
        </p:nvSpPr>
        <p:spPr>
          <a:xfrm>
            <a:off x="6680927" y="4064436"/>
            <a:ext cx="5043443" cy="6971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4166"/>
              </a:lnSpc>
              <a:spcBef>
                <a:spcPts val="0"/>
              </a:spcBef>
              <a:spcAft>
                <a:spcPts val="0"/>
              </a:spcAft>
              <a:buClr>
                <a:srgbClr val="95A369"/>
              </a:buClr>
              <a:buSzPts val="4800"/>
              <a:buFont typeface="Quattrocento Sans"/>
              <a:buNone/>
            </a:pPr>
            <a:r>
              <a:rPr lang="ru-RU" sz="4800">
                <a:solidFill>
                  <a:srgbClr val="95A369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фото тренера</a:t>
            </a:r>
            <a:endParaRPr sz="4800">
              <a:solidFill>
                <a:srgbClr val="95A369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7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p3"/>
          <p:cNvSpPr txBox="1"/>
          <p:nvPr>
            <p:ph type="title"/>
          </p:nvPr>
        </p:nvSpPr>
        <p:spPr>
          <a:xfrm>
            <a:off x="254001" y="475192"/>
            <a:ext cx="11099800" cy="6762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attrocento Sans"/>
              <a:buNone/>
            </a:pPr>
            <a:r>
              <a:rPr lang="ru-RU"/>
              <a:t>План программы</a:t>
            </a:r>
            <a:endParaRPr/>
          </a:p>
        </p:txBody>
      </p:sp>
      <p:sp>
        <p:nvSpPr>
          <p:cNvPr id="739" name="Google Shape;739;p3"/>
          <p:cNvSpPr/>
          <p:nvPr/>
        </p:nvSpPr>
        <p:spPr>
          <a:xfrm>
            <a:off x="356253" y="3310755"/>
            <a:ext cx="3068100" cy="23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spAutoFit/>
          </a:bodyPr>
          <a:lstStyle/>
          <a:p>
            <a:pPr indent="-180975" lvl="0" marL="180975" marR="0" rtl="0" algn="l">
              <a:spcBef>
                <a:spcPts val="369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▪"/>
            </a:pPr>
            <a:r>
              <a:rPr lang="ru-RU" sz="16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знакомство</a:t>
            </a:r>
            <a:endParaRPr/>
          </a:p>
          <a:p>
            <a:pPr indent="-180975" lvl="0" marL="180975" marR="0" rtl="0" algn="l">
              <a:spcBef>
                <a:spcPts val="969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▪"/>
            </a:pPr>
            <a:r>
              <a:rPr lang="ru-RU" sz="16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оценка предпринимательских компетенций</a:t>
            </a:r>
            <a:endParaRPr/>
          </a:p>
          <a:p>
            <a:pPr indent="-180975" lvl="0" marL="180975" marR="0" rtl="0" algn="l">
              <a:spcBef>
                <a:spcPts val="969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▪"/>
            </a:pPr>
            <a:r>
              <a:rPr lang="ru-RU" sz="16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генерация идей</a:t>
            </a:r>
            <a:endParaRPr/>
          </a:p>
          <a:p>
            <a:pPr indent="-180975" lvl="0" marL="180975" marR="0" rtl="0" algn="l">
              <a:spcBef>
                <a:spcPts val="969"/>
              </a:spcBef>
              <a:spcAft>
                <a:spcPts val="600"/>
              </a:spcAft>
              <a:buClr>
                <a:schemeClr val="accent1"/>
              </a:buClr>
              <a:buSzPts val="1600"/>
              <a:buFont typeface="Noto Sans Symbols"/>
              <a:buChar char="▪"/>
            </a:pPr>
            <a:r>
              <a:rPr lang="ru-RU" sz="16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формирование прибыльных гипотез</a:t>
            </a:r>
            <a:endParaRPr sz="16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cxnSp>
        <p:nvCxnSpPr>
          <p:cNvPr id="740" name="Google Shape;740;p3"/>
          <p:cNvCxnSpPr/>
          <p:nvPr/>
        </p:nvCxnSpPr>
        <p:spPr>
          <a:xfrm>
            <a:off x="752771" y="2781773"/>
            <a:ext cx="9107098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41" name="Google Shape;741;p3"/>
          <p:cNvSpPr/>
          <p:nvPr/>
        </p:nvSpPr>
        <p:spPr>
          <a:xfrm>
            <a:off x="3845260" y="3310755"/>
            <a:ext cx="2451900" cy="220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spAutoFit/>
          </a:bodyPr>
          <a:lstStyle/>
          <a:p>
            <a:pPr indent="-180975" lvl="0" marL="180975" marR="0" rtl="0" algn="l">
              <a:spcBef>
                <a:spcPts val="369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▪"/>
            </a:pPr>
            <a:r>
              <a:rPr lang="ru-RU" sz="16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определение целевой аудитории</a:t>
            </a:r>
            <a:endParaRPr/>
          </a:p>
          <a:p>
            <a:pPr indent="-180975" lvl="0" marL="180975" marR="0" rtl="0" algn="l">
              <a:spcBef>
                <a:spcPts val="969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▪"/>
            </a:pPr>
            <a:r>
              <a:rPr lang="ru-RU" sz="16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изучение клиентов </a:t>
            </a:r>
            <a:br>
              <a:rPr lang="ru-RU" sz="16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</a:br>
            <a:r>
              <a:rPr lang="ru-RU" sz="16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и их сегментация</a:t>
            </a:r>
            <a:endParaRPr/>
          </a:p>
          <a:p>
            <a:pPr indent="-180975" lvl="0" marL="180975" marR="0" rtl="0" algn="l">
              <a:spcBef>
                <a:spcPts val="969"/>
              </a:spcBef>
              <a:spcAft>
                <a:spcPts val="600"/>
              </a:spcAft>
              <a:buClr>
                <a:schemeClr val="accent1"/>
              </a:buClr>
              <a:buSzPts val="1600"/>
              <a:buFont typeface="Noto Sans Symbols"/>
              <a:buChar char="▪"/>
            </a:pPr>
            <a:r>
              <a:rPr lang="ru-RU" sz="16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формирование ценностного предложения</a:t>
            </a:r>
            <a:endParaRPr sz="16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742" name="Google Shape;742;p3"/>
          <p:cNvSpPr/>
          <p:nvPr/>
        </p:nvSpPr>
        <p:spPr>
          <a:xfrm>
            <a:off x="6820188" y="3310755"/>
            <a:ext cx="2244900" cy="14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spAutoFit/>
          </a:bodyPr>
          <a:lstStyle/>
          <a:p>
            <a:pPr indent="-180975" lvl="0" marL="180975" marR="0" rtl="0" algn="l">
              <a:spcBef>
                <a:spcPts val="369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▪"/>
            </a:pPr>
            <a:r>
              <a:rPr lang="ru-RU" sz="16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маркетинг </a:t>
            </a:r>
            <a:endParaRPr sz="16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-180975" lvl="0" marL="180975" marR="0" rtl="0" algn="l">
              <a:spcBef>
                <a:spcPts val="969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▪"/>
            </a:pPr>
            <a:r>
              <a:rPr lang="ru-RU" sz="16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формы регистрации бизнеса</a:t>
            </a:r>
            <a:endParaRPr sz="16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-180975" lvl="0" marL="180975" marR="0" rtl="0" algn="l">
              <a:spcBef>
                <a:spcPts val="969"/>
              </a:spcBef>
              <a:spcAft>
                <a:spcPts val="600"/>
              </a:spcAft>
              <a:buClr>
                <a:schemeClr val="accent1"/>
              </a:buClr>
              <a:buSzPts val="1600"/>
              <a:buFont typeface="Noto Sans Symbols"/>
              <a:buChar char="▪"/>
            </a:pPr>
            <a:r>
              <a:rPr lang="ru-RU" sz="16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меры поддержки</a:t>
            </a:r>
            <a:endParaRPr/>
          </a:p>
        </p:txBody>
      </p:sp>
      <p:sp>
        <p:nvSpPr>
          <p:cNvPr id="743" name="Google Shape;743;p3"/>
          <p:cNvSpPr/>
          <p:nvPr/>
        </p:nvSpPr>
        <p:spPr>
          <a:xfrm>
            <a:off x="9588084" y="3310755"/>
            <a:ext cx="2244900" cy="133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spAutoFit/>
          </a:bodyPr>
          <a:lstStyle/>
          <a:p>
            <a:pPr indent="-180975" lvl="0" marL="180975" marR="0" rtl="0" algn="l">
              <a:spcBef>
                <a:spcPts val="369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▪"/>
            </a:pPr>
            <a:r>
              <a:rPr lang="ru-RU" sz="16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экономика бизнеса и продукта</a:t>
            </a:r>
            <a:endParaRPr sz="16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-180975" lvl="0" marL="180975" marR="0" rtl="0" algn="l">
              <a:spcBef>
                <a:spcPts val="369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attrocento Sans"/>
              <a:buChar char="▪"/>
            </a:pPr>
            <a:r>
              <a:rPr lang="ru-RU" sz="16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дорожная карта бизнеса</a:t>
            </a:r>
            <a:endParaRPr sz="16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-180975" lvl="0" marL="180975" marR="0" rtl="0" algn="l">
              <a:spcBef>
                <a:spcPts val="969"/>
              </a:spcBef>
              <a:spcAft>
                <a:spcPts val="600"/>
              </a:spcAft>
              <a:buClr>
                <a:schemeClr val="accent1"/>
              </a:buClr>
              <a:buSzPts val="1600"/>
              <a:buFont typeface="Noto Sans Symbols"/>
              <a:buChar char="▪"/>
            </a:pPr>
            <a:r>
              <a:rPr lang="ru-RU" sz="16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подведение итогов программы</a:t>
            </a:r>
            <a:endParaRPr sz="16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grpSp>
        <p:nvGrpSpPr>
          <p:cNvPr id="744" name="Google Shape;744;p3"/>
          <p:cNvGrpSpPr/>
          <p:nvPr/>
        </p:nvGrpSpPr>
        <p:grpSpPr>
          <a:xfrm>
            <a:off x="330375" y="2471515"/>
            <a:ext cx="793035" cy="793035"/>
            <a:chOff x="451565" y="2332067"/>
            <a:chExt cx="793035" cy="793035"/>
          </a:xfrm>
        </p:grpSpPr>
        <p:sp>
          <p:nvSpPr>
            <p:cNvPr id="745" name="Google Shape;745;p3"/>
            <p:cNvSpPr/>
            <p:nvPr/>
          </p:nvSpPr>
          <p:spPr>
            <a:xfrm>
              <a:off x="451565" y="2332067"/>
              <a:ext cx="793035" cy="793035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746" name="Google Shape;746;p3"/>
            <p:cNvSpPr txBox="1"/>
            <p:nvPr/>
          </p:nvSpPr>
          <p:spPr>
            <a:xfrm>
              <a:off x="571785" y="2374641"/>
              <a:ext cx="518091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400">
                  <a:solidFill>
                    <a:schemeClr val="dk2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01</a:t>
              </a:r>
              <a:endParaRPr sz="240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grpSp>
        <p:nvGrpSpPr>
          <p:cNvPr id="747" name="Google Shape;747;p3"/>
          <p:cNvGrpSpPr/>
          <p:nvPr/>
        </p:nvGrpSpPr>
        <p:grpSpPr>
          <a:xfrm>
            <a:off x="3819259" y="2471515"/>
            <a:ext cx="793035" cy="793035"/>
            <a:chOff x="451565" y="2332067"/>
            <a:chExt cx="793035" cy="793035"/>
          </a:xfrm>
        </p:grpSpPr>
        <p:sp>
          <p:nvSpPr>
            <p:cNvPr id="748" name="Google Shape;748;p3"/>
            <p:cNvSpPr/>
            <p:nvPr/>
          </p:nvSpPr>
          <p:spPr>
            <a:xfrm>
              <a:off x="451565" y="2332067"/>
              <a:ext cx="793035" cy="793035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749" name="Google Shape;749;p3"/>
            <p:cNvSpPr txBox="1"/>
            <p:nvPr/>
          </p:nvSpPr>
          <p:spPr>
            <a:xfrm>
              <a:off x="477556" y="2374652"/>
              <a:ext cx="7338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400">
                  <a:solidFill>
                    <a:schemeClr val="dk2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02</a:t>
              </a:r>
              <a:endParaRPr sz="240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grpSp>
        <p:nvGrpSpPr>
          <p:cNvPr id="750" name="Google Shape;750;p3"/>
          <p:cNvGrpSpPr/>
          <p:nvPr/>
        </p:nvGrpSpPr>
        <p:grpSpPr>
          <a:xfrm>
            <a:off x="6751057" y="2471515"/>
            <a:ext cx="803745" cy="793035"/>
            <a:chOff x="451565" y="2332067"/>
            <a:chExt cx="803745" cy="793035"/>
          </a:xfrm>
        </p:grpSpPr>
        <p:sp>
          <p:nvSpPr>
            <p:cNvPr id="751" name="Google Shape;751;p3"/>
            <p:cNvSpPr/>
            <p:nvPr/>
          </p:nvSpPr>
          <p:spPr>
            <a:xfrm>
              <a:off x="451565" y="2332067"/>
              <a:ext cx="793035" cy="793035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752" name="Google Shape;752;p3"/>
            <p:cNvSpPr txBox="1"/>
            <p:nvPr/>
          </p:nvSpPr>
          <p:spPr>
            <a:xfrm>
              <a:off x="465110" y="2374652"/>
              <a:ext cx="7902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400">
                  <a:solidFill>
                    <a:schemeClr val="dk2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03</a:t>
              </a:r>
              <a:endParaRPr sz="240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grpSp>
        <p:nvGrpSpPr>
          <p:cNvPr id="753" name="Google Shape;753;p3"/>
          <p:cNvGrpSpPr/>
          <p:nvPr/>
        </p:nvGrpSpPr>
        <p:grpSpPr>
          <a:xfrm>
            <a:off x="9536205" y="2471515"/>
            <a:ext cx="793035" cy="793035"/>
            <a:chOff x="451565" y="2332067"/>
            <a:chExt cx="793035" cy="793035"/>
          </a:xfrm>
        </p:grpSpPr>
        <p:sp>
          <p:nvSpPr>
            <p:cNvPr id="754" name="Google Shape;754;p3"/>
            <p:cNvSpPr/>
            <p:nvPr/>
          </p:nvSpPr>
          <p:spPr>
            <a:xfrm>
              <a:off x="451565" y="2332067"/>
              <a:ext cx="793035" cy="793035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755" name="Google Shape;755;p3"/>
            <p:cNvSpPr txBox="1"/>
            <p:nvPr/>
          </p:nvSpPr>
          <p:spPr>
            <a:xfrm>
              <a:off x="503435" y="2374652"/>
              <a:ext cx="6627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400">
                  <a:solidFill>
                    <a:schemeClr val="dk2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04</a:t>
              </a:r>
              <a:endParaRPr sz="240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grpSp>
        <p:nvGrpSpPr>
          <p:cNvPr id="756" name="Google Shape;756;p3"/>
          <p:cNvGrpSpPr/>
          <p:nvPr/>
        </p:nvGrpSpPr>
        <p:grpSpPr>
          <a:xfrm>
            <a:off x="356081" y="1686843"/>
            <a:ext cx="733819" cy="724005"/>
            <a:chOff x="-27868563" y="3298825"/>
            <a:chExt cx="3086100" cy="3044826"/>
          </a:xfrm>
        </p:grpSpPr>
        <p:sp>
          <p:nvSpPr>
            <p:cNvPr id="757" name="Google Shape;757;p3"/>
            <p:cNvSpPr/>
            <p:nvPr/>
          </p:nvSpPr>
          <p:spPr>
            <a:xfrm>
              <a:off x="-27211338" y="4005263"/>
              <a:ext cx="1768475" cy="2338388"/>
            </a:xfrm>
            <a:custGeom>
              <a:rect b="b" l="l" r="r" t="t"/>
              <a:pathLst>
                <a:path extrusionOk="0" h="619" w="468">
                  <a:moveTo>
                    <a:pt x="234" y="0"/>
                  </a:moveTo>
                  <a:cubicBezTo>
                    <a:pt x="105" y="0"/>
                    <a:pt x="0" y="105"/>
                    <a:pt x="0" y="234"/>
                  </a:cubicBezTo>
                  <a:cubicBezTo>
                    <a:pt x="0" y="317"/>
                    <a:pt x="43" y="392"/>
                    <a:pt x="114" y="434"/>
                  </a:cubicBezTo>
                  <a:cubicBezTo>
                    <a:pt x="114" y="469"/>
                    <a:pt x="114" y="469"/>
                    <a:pt x="114" y="469"/>
                  </a:cubicBezTo>
                  <a:cubicBezTo>
                    <a:pt x="71" y="469"/>
                    <a:pt x="71" y="469"/>
                    <a:pt x="71" y="469"/>
                  </a:cubicBezTo>
                  <a:cubicBezTo>
                    <a:pt x="71" y="533"/>
                    <a:pt x="71" y="533"/>
                    <a:pt x="71" y="533"/>
                  </a:cubicBezTo>
                  <a:cubicBezTo>
                    <a:pt x="114" y="533"/>
                    <a:pt x="114" y="533"/>
                    <a:pt x="114" y="533"/>
                  </a:cubicBezTo>
                  <a:cubicBezTo>
                    <a:pt x="114" y="619"/>
                    <a:pt x="114" y="619"/>
                    <a:pt x="114" y="619"/>
                  </a:cubicBezTo>
                  <a:cubicBezTo>
                    <a:pt x="354" y="619"/>
                    <a:pt x="354" y="619"/>
                    <a:pt x="354" y="619"/>
                  </a:cubicBezTo>
                  <a:cubicBezTo>
                    <a:pt x="354" y="533"/>
                    <a:pt x="354" y="533"/>
                    <a:pt x="354" y="533"/>
                  </a:cubicBezTo>
                  <a:cubicBezTo>
                    <a:pt x="398" y="533"/>
                    <a:pt x="398" y="533"/>
                    <a:pt x="398" y="533"/>
                  </a:cubicBezTo>
                  <a:cubicBezTo>
                    <a:pt x="398" y="469"/>
                    <a:pt x="398" y="469"/>
                    <a:pt x="398" y="469"/>
                  </a:cubicBezTo>
                  <a:cubicBezTo>
                    <a:pt x="354" y="469"/>
                    <a:pt x="354" y="469"/>
                    <a:pt x="354" y="469"/>
                  </a:cubicBezTo>
                  <a:cubicBezTo>
                    <a:pt x="354" y="434"/>
                    <a:pt x="354" y="434"/>
                    <a:pt x="354" y="434"/>
                  </a:cubicBezTo>
                  <a:cubicBezTo>
                    <a:pt x="425" y="392"/>
                    <a:pt x="468" y="317"/>
                    <a:pt x="468" y="234"/>
                  </a:cubicBezTo>
                  <a:cubicBezTo>
                    <a:pt x="468" y="105"/>
                    <a:pt x="363" y="0"/>
                    <a:pt x="234" y="0"/>
                  </a:cubicBezTo>
                  <a:close/>
                  <a:moveTo>
                    <a:pt x="290" y="555"/>
                  </a:moveTo>
                  <a:cubicBezTo>
                    <a:pt x="178" y="555"/>
                    <a:pt x="178" y="555"/>
                    <a:pt x="178" y="555"/>
                  </a:cubicBezTo>
                  <a:cubicBezTo>
                    <a:pt x="178" y="533"/>
                    <a:pt x="178" y="533"/>
                    <a:pt x="178" y="533"/>
                  </a:cubicBezTo>
                  <a:cubicBezTo>
                    <a:pt x="290" y="533"/>
                    <a:pt x="290" y="533"/>
                    <a:pt x="290" y="533"/>
                  </a:cubicBezTo>
                  <a:lnTo>
                    <a:pt x="290" y="555"/>
                  </a:lnTo>
                  <a:close/>
                  <a:moveTo>
                    <a:pt x="308" y="386"/>
                  </a:moveTo>
                  <a:cubicBezTo>
                    <a:pt x="290" y="395"/>
                    <a:pt x="290" y="395"/>
                    <a:pt x="290" y="395"/>
                  </a:cubicBezTo>
                  <a:cubicBezTo>
                    <a:pt x="290" y="469"/>
                    <a:pt x="290" y="469"/>
                    <a:pt x="290" y="469"/>
                  </a:cubicBezTo>
                  <a:cubicBezTo>
                    <a:pt x="266" y="469"/>
                    <a:pt x="266" y="469"/>
                    <a:pt x="266" y="469"/>
                  </a:cubicBezTo>
                  <a:cubicBezTo>
                    <a:pt x="266" y="263"/>
                    <a:pt x="266" y="263"/>
                    <a:pt x="266" y="263"/>
                  </a:cubicBezTo>
                  <a:cubicBezTo>
                    <a:pt x="337" y="263"/>
                    <a:pt x="337" y="263"/>
                    <a:pt x="337" y="263"/>
                  </a:cubicBezTo>
                  <a:cubicBezTo>
                    <a:pt x="337" y="199"/>
                    <a:pt x="337" y="199"/>
                    <a:pt x="337" y="199"/>
                  </a:cubicBezTo>
                  <a:cubicBezTo>
                    <a:pt x="131" y="199"/>
                    <a:pt x="131" y="199"/>
                    <a:pt x="131" y="199"/>
                  </a:cubicBezTo>
                  <a:cubicBezTo>
                    <a:pt x="131" y="263"/>
                    <a:pt x="131" y="263"/>
                    <a:pt x="131" y="263"/>
                  </a:cubicBezTo>
                  <a:cubicBezTo>
                    <a:pt x="202" y="263"/>
                    <a:pt x="202" y="263"/>
                    <a:pt x="202" y="263"/>
                  </a:cubicBezTo>
                  <a:cubicBezTo>
                    <a:pt x="202" y="469"/>
                    <a:pt x="202" y="469"/>
                    <a:pt x="202" y="469"/>
                  </a:cubicBezTo>
                  <a:cubicBezTo>
                    <a:pt x="178" y="469"/>
                    <a:pt x="178" y="469"/>
                    <a:pt x="178" y="469"/>
                  </a:cubicBezTo>
                  <a:cubicBezTo>
                    <a:pt x="178" y="395"/>
                    <a:pt x="178" y="395"/>
                    <a:pt x="178" y="395"/>
                  </a:cubicBezTo>
                  <a:cubicBezTo>
                    <a:pt x="160" y="386"/>
                    <a:pt x="160" y="386"/>
                    <a:pt x="160" y="386"/>
                  </a:cubicBezTo>
                  <a:cubicBezTo>
                    <a:pt x="101" y="358"/>
                    <a:pt x="64" y="299"/>
                    <a:pt x="64" y="234"/>
                  </a:cubicBezTo>
                  <a:cubicBezTo>
                    <a:pt x="64" y="140"/>
                    <a:pt x="140" y="64"/>
                    <a:pt x="234" y="64"/>
                  </a:cubicBezTo>
                  <a:cubicBezTo>
                    <a:pt x="328" y="64"/>
                    <a:pt x="404" y="140"/>
                    <a:pt x="404" y="234"/>
                  </a:cubicBezTo>
                  <a:cubicBezTo>
                    <a:pt x="404" y="299"/>
                    <a:pt x="367" y="358"/>
                    <a:pt x="308" y="38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758" name="Google Shape;758;p3"/>
            <p:cNvSpPr/>
            <p:nvPr/>
          </p:nvSpPr>
          <p:spPr>
            <a:xfrm>
              <a:off x="-26449338" y="3298825"/>
              <a:ext cx="242888" cy="547688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759" name="Google Shape;759;p3"/>
            <p:cNvSpPr/>
            <p:nvPr/>
          </p:nvSpPr>
          <p:spPr>
            <a:xfrm>
              <a:off x="-27454226" y="3609975"/>
              <a:ext cx="555625" cy="573088"/>
            </a:xfrm>
            <a:custGeom>
              <a:rect b="b" l="l" r="r" t="t"/>
              <a:pathLst>
                <a:path extrusionOk="0" h="361" w="350">
                  <a:moveTo>
                    <a:pt x="350" y="259"/>
                  </a:moveTo>
                  <a:lnTo>
                    <a:pt x="112" y="0"/>
                  </a:lnTo>
                  <a:lnTo>
                    <a:pt x="0" y="102"/>
                  </a:lnTo>
                  <a:lnTo>
                    <a:pt x="236" y="361"/>
                  </a:lnTo>
                  <a:lnTo>
                    <a:pt x="350" y="25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760" name="Google Shape;760;p3"/>
            <p:cNvSpPr/>
            <p:nvPr/>
          </p:nvSpPr>
          <p:spPr>
            <a:xfrm>
              <a:off x="-27868563" y="4557713"/>
              <a:ext cx="512763" cy="2413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761" name="Google Shape;761;p3"/>
            <p:cNvSpPr/>
            <p:nvPr/>
          </p:nvSpPr>
          <p:spPr>
            <a:xfrm>
              <a:off x="-25741313" y="3609975"/>
              <a:ext cx="554038" cy="573088"/>
            </a:xfrm>
            <a:custGeom>
              <a:rect b="b" l="l" r="r" t="t"/>
              <a:pathLst>
                <a:path extrusionOk="0" h="361" w="349">
                  <a:moveTo>
                    <a:pt x="349" y="102"/>
                  </a:moveTo>
                  <a:lnTo>
                    <a:pt x="235" y="0"/>
                  </a:lnTo>
                  <a:lnTo>
                    <a:pt x="0" y="259"/>
                  </a:lnTo>
                  <a:lnTo>
                    <a:pt x="111" y="361"/>
                  </a:lnTo>
                  <a:lnTo>
                    <a:pt x="349" y="102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762" name="Google Shape;762;p3"/>
            <p:cNvSpPr/>
            <p:nvPr/>
          </p:nvSpPr>
          <p:spPr>
            <a:xfrm>
              <a:off x="-25296813" y="4557713"/>
              <a:ext cx="514350" cy="2413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grpSp>
        <p:nvGrpSpPr>
          <p:cNvPr id="763" name="Google Shape;763;p3"/>
          <p:cNvGrpSpPr/>
          <p:nvPr/>
        </p:nvGrpSpPr>
        <p:grpSpPr>
          <a:xfrm>
            <a:off x="4062195" y="1769961"/>
            <a:ext cx="790260" cy="557768"/>
            <a:chOff x="-25123775" y="-3608388"/>
            <a:chExt cx="3556000" cy="2509838"/>
          </a:xfrm>
        </p:grpSpPr>
        <p:sp>
          <p:nvSpPr>
            <p:cNvPr id="764" name="Google Shape;764;p3"/>
            <p:cNvSpPr/>
            <p:nvPr/>
          </p:nvSpPr>
          <p:spPr>
            <a:xfrm>
              <a:off x="-25123775" y="-2205038"/>
              <a:ext cx="1993900" cy="1106488"/>
            </a:xfrm>
            <a:custGeom>
              <a:rect b="b" l="l" r="r" t="t"/>
              <a:pathLst>
                <a:path extrusionOk="0" h="293" w="528">
                  <a:moveTo>
                    <a:pt x="312" y="0"/>
                  </a:moveTo>
                  <a:cubicBezTo>
                    <a:pt x="216" y="0"/>
                    <a:pt x="216" y="0"/>
                    <a:pt x="216" y="0"/>
                  </a:cubicBezTo>
                  <a:cubicBezTo>
                    <a:pt x="97" y="0"/>
                    <a:pt x="0" y="97"/>
                    <a:pt x="0" y="217"/>
                  </a:cubicBezTo>
                  <a:cubicBezTo>
                    <a:pt x="0" y="293"/>
                    <a:pt x="0" y="293"/>
                    <a:pt x="0" y="293"/>
                  </a:cubicBezTo>
                  <a:cubicBezTo>
                    <a:pt x="64" y="293"/>
                    <a:pt x="64" y="293"/>
                    <a:pt x="64" y="293"/>
                  </a:cubicBezTo>
                  <a:cubicBezTo>
                    <a:pt x="64" y="217"/>
                    <a:pt x="64" y="217"/>
                    <a:pt x="64" y="217"/>
                  </a:cubicBezTo>
                  <a:cubicBezTo>
                    <a:pt x="64" y="133"/>
                    <a:pt x="132" y="64"/>
                    <a:pt x="216" y="64"/>
                  </a:cubicBezTo>
                  <a:cubicBezTo>
                    <a:pt x="312" y="64"/>
                    <a:pt x="312" y="64"/>
                    <a:pt x="312" y="64"/>
                  </a:cubicBezTo>
                  <a:cubicBezTo>
                    <a:pt x="395" y="64"/>
                    <a:pt x="464" y="133"/>
                    <a:pt x="464" y="217"/>
                  </a:cubicBezTo>
                  <a:cubicBezTo>
                    <a:pt x="464" y="293"/>
                    <a:pt x="464" y="293"/>
                    <a:pt x="464" y="293"/>
                  </a:cubicBezTo>
                  <a:cubicBezTo>
                    <a:pt x="528" y="293"/>
                    <a:pt x="528" y="293"/>
                    <a:pt x="528" y="293"/>
                  </a:cubicBezTo>
                  <a:cubicBezTo>
                    <a:pt x="528" y="217"/>
                    <a:pt x="528" y="217"/>
                    <a:pt x="528" y="217"/>
                  </a:cubicBezTo>
                  <a:cubicBezTo>
                    <a:pt x="528" y="97"/>
                    <a:pt x="431" y="0"/>
                    <a:pt x="3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765" name="Google Shape;765;p3"/>
            <p:cNvSpPr/>
            <p:nvPr/>
          </p:nvSpPr>
          <p:spPr>
            <a:xfrm>
              <a:off x="-24707850" y="-3608388"/>
              <a:ext cx="1162050" cy="1165225"/>
            </a:xfrm>
            <a:custGeom>
              <a:rect b="b" l="l" r="r" t="t"/>
              <a:pathLst>
                <a:path extrusionOk="0" h="308" w="308">
                  <a:moveTo>
                    <a:pt x="154" y="308"/>
                  </a:moveTo>
                  <a:cubicBezTo>
                    <a:pt x="239" y="308"/>
                    <a:pt x="308" y="239"/>
                    <a:pt x="308" y="154"/>
                  </a:cubicBezTo>
                  <a:cubicBezTo>
                    <a:pt x="308" y="69"/>
                    <a:pt x="239" y="0"/>
                    <a:pt x="154" y="0"/>
                  </a:cubicBezTo>
                  <a:cubicBezTo>
                    <a:pt x="69" y="0"/>
                    <a:pt x="0" y="69"/>
                    <a:pt x="0" y="154"/>
                  </a:cubicBezTo>
                  <a:cubicBezTo>
                    <a:pt x="0" y="239"/>
                    <a:pt x="69" y="308"/>
                    <a:pt x="154" y="308"/>
                  </a:cubicBezTo>
                  <a:close/>
                  <a:moveTo>
                    <a:pt x="154" y="64"/>
                  </a:moveTo>
                  <a:cubicBezTo>
                    <a:pt x="203" y="64"/>
                    <a:pt x="244" y="104"/>
                    <a:pt x="244" y="154"/>
                  </a:cubicBezTo>
                  <a:cubicBezTo>
                    <a:pt x="244" y="204"/>
                    <a:pt x="203" y="244"/>
                    <a:pt x="154" y="244"/>
                  </a:cubicBezTo>
                  <a:cubicBezTo>
                    <a:pt x="104" y="244"/>
                    <a:pt x="64" y="204"/>
                    <a:pt x="64" y="154"/>
                  </a:cubicBezTo>
                  <a:cubicBezTo>
                    <a:pt x="64" y="104"/>
                    <a:pt x="104" y="64"/>
                    <a:pt x="154" y="6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766" name="Google Shape;766;p3"/>
            <p:cNvSpPr/>
            <p:nvPr/>
          </p:nvSpPr>
          <p:spPr>
            <a:xfrm>
              <a:off x="-23133050" y="-2144713"/>
              <a:ext cx="1565275" cy="1046163"/>
            </a:xfrm>
            <a:custGeom>
              <a:rect b="b" l="l" r="r" t="t"/>
              <a:pathLst>
                <a:path extrusionOk="0" h="277" w="415">
                  <a:moveTo>
                    <a:pt x="19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6"/>
                    <a:pt x="29" y="64"/>
                    <a:pt x="64" y="64"/>
                  </a:cubicBezTo>
                  <a:cubicBezTo>
                    <a:pt x="199" y="64"/>
                    <a:pt x="199" y="64"/>
                    <a:pt x="199" y="64"/>
                  </a:cubicBezTo>
                  <a:cubicBezTo>
                    <a:pt x="283" y="64"/>
                    <a:pt x="351" y="132"/>
                    <a:pt x="351" y="217"/>
                  </a:cubicBezTo>
                  <a:cubicBezTo>
                    <a:pt x="351" y="277"/>
                    <a:pt x="351" y="277"/>
                    <a:pt x="351" y="277"/>
                  </a:cubicBezTo>
                  <a:cubicBezTo>
                    <a:pt x="415" y="277"/>
                    <a:pt x="415" y="277"/>
                    <a:pt x="415" y="277"/>
                  </a:cubicBezTo>
                  <a:cubicBezTo>
                    <a:pt x="415" y="217"/>
                    <a:pt x="415" y="217"/>
                    <a:pt x="415" y="217"/>
                  </a:cubicBezTo>
                  <a:cubicBezTo>
                    <a:pt x="415" y="97"/>
                    <a:pt x="319" y="0"/>
                    <a:pt x="1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767" name="Google Shape;767;p3"/>
            <p:cNvSpPr/>
            <p:nvPr/>
          </p:nvSpPr>
          <p:spPr>
            <a:xfrm>
              <a:off x="-23398163" y="-3592513"/>
              <a:ext cx="1725613" cy="1349375"/>
            </a:xfrm>
            <a:custGeom>
              <a:rect b="b" l="l" r="r" t="t"/>
              <a:pathLst>
                <a:path extrusionOk="0" h="357" w="457">
                  <a:moveTo>
                    <a:pt x="94" y="293"/>
                  </a:moveTo>
                  <a:cubicBezTo>
                    <a:pt x="82" y="293"/>
                    <a:pt x="82" y="293"/>
                    <a:pt x="82" y="293"/>
                  </a:cubicBezTo>
                  <a:cubicBezTo>
                    <a:pt x="90" y="243"/>
                    <a:pt x="90" y="243"/>
                    <a:pt x="90" y="243"/>
                  </a:cubicBezTo>
                  <a:cubicBezTo>
                    <a:pt x="121" y="283"/>
                    <a:pt x="171" y="308"/>
                    <a:pt x="228" y="308"/>
                  </a:cubicBezTo>
                  <a:cubicBezTo>
                    <a:pt x="285" y="308"/>
                    <a:pt x="336" y="283"/>
                    <a:pt x="367" y="243"/>
                  </a:cubicBezTo>
                  <a:cubicBezTo>
                    <a:pt x="375" y="293"/>
                    <a:pt x="375" y="293"/>
                    <a:pt x="375" y="293"/>
                  </a:cubicBezTo>
                  <a:cubicBezTo>
                    <a:pt x="372" y="293"/>
                    <a:pt x="372" y="293"/>
                    <a:pt x="372" y="293"/>
                  </a:cubicBezTo>
                  <a:cubicBezTo>
                    <a:pt x="337" y="293"/>
                    <a:pt x="308" y="322"/>
                    <a:pt x="308" y="357"/>
                  </a:cubicBezTo>
                  <a:cubicBezTo>
                    <a:pt x="457" y="357"/>
                    <a:pt x="457" y="357"/>
                    <a:pt x="457" y="357"/>
                  </a:cubicBezTo>
                  <a:cubicBezTo>
                    <a:pt x="419" y="170"/>
                    <a:pt x="419" y="170"/>
                    <a:pt x="419" y="170"/>
                  </a:cubicBezTo>
                  <a:cubicBezTo>
                    <a:pt x="410" y="134"/>
                    <a:pt x="394" y="102"/>
                    <a:pt x="374" y="75"/>
                  </a:cubicBezTo>
                  <a:cubicBezTo>
                    <a:pt x="344" y="30"/>
                    <a:pt x="290" y="0"/>
                    <a:pt x="228" y="0"/>
                  </a:cubicBezTo>
                  <a:cubicBezTo>
                    <a:pt x="166" y="0"/>
                    <a:pt x="112" y="30"/>
                    <a:pt x="83" y="75"/>
                  </a:cubicBezTo>
                  <a:cubicBezTo>
                    <a:pt x="62" y="102"/>
                    <a:pt x="47" y="134"/>
                    <a:pt x="37" y="170"/>
                  </a:cubicBezTo>
                  <a:cubicBezTo>
                    <a:pt x="0" y="357"/>
                    <a:pt x="0" y="357"/>
                    <a:pt x="0" y="357"/>
                  </a:cubicBezTo>
                  <a:cubicBezTo>
                    <a:pt x="158" y="357"/>
                    <a:pt x="158" y="357"/>
                    <a:pt x="158" y="357"/>
                  </a:cubicBezTo>
                  <a:cubicBezTo>
                    <a:pt x="158" y="322"/>
                    <a:pt x="129" y="293"/>
                    <a:pt x="94" y="293"/>
                  </a:cubicBezTo>
                  <a:close/>
                  <a:moveTo>
                    <a:pt x="134" y="113"/>
                  </a:moveTo>
                  <a:cubicBezTo>
                    <a:pt x="152" y="91"/>
                    <a:pt x="175" y="75"/>
                    <a:pt x="200" y="68"/>
                  </a:cubicBezTo>
                  <a:cubicBezTo>
                    <a:pt x="194" y="105"/>
                    <a:pt x="163" y="133"/>
                    <a:pt x="125" y="135"/>
                  </a:cubicBezTo>
                  <a:cubicBezTo>
                    <a:pt x="127" y="127"/>
                    <a:pt x="130" y="120"/>
                    <a:pt x="134" y="113"/>
                  </a:cubicBezTo>
                  <a:close/>
                  <a:moveTo>
                    <a:pt x="228" y="244"/>
                  </a:moveTo>
                  <a:cubicBezTo>
                    <a:pt x="189" y="244"/>
                    <a:pt x="154" y="226"/>
                    <a:pt x="136" y="198"/>
                  </a:cubicBezTo>
                  <a:cubicBezTo>
                    <a:pt x="203" y="191"/>
                    <a:pt x="257" y="138"/>
                    <a:pt x="264" y="71"/>
                  </a:cubicBezTo>
                  <a:cubicBezTo>
                    <a:pt x="286" y="78"/>
                    <a:pt x="306" y="93"/>
                    <a:pt x="322" y="113"/>
                  </a:cubicBezTo>
                  <a:cubicBezTo>
                    <a:pt x="330" y="125"/>
                    <a:pt x="334" y="139"/>
                    <a:pt x="334" y="154"/>
                  </a:cubicBezTo>
                  <a:cubicBezTo>
                    <a:pt x="334" y="204"/>
                    <a:pt x="286" y="244"/>
                    <a:pt x="228" y="24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grpSp>
        <p:nvGrpSpPr>
          <p:cNvPr id="768" name="Google Shape;768;p3"/>
          <p:cNvGrpSpPr/>
          <p:nvPr/>
        </p:nvGrpSpPr>
        <p:grpSpPr>
          <a:xfrm>
            <a:off x="6982879" y="1787356"/>
            <a:ext cx="792848" cy="522979"/>
            <a:chOff x="1468438" y="4746625"/>
            <a:chExt cx="750887" cy="495300"/>
          </a:xfrm>
        </p:grpSpPr>
        <p:sp>
          <p:nvSpPr>
            <p:cNvPr id="769" name="Google Shape;769;p3"/>
            <p:cNvSpPr/>
            <p:nvPr/>
          </p:nvSpPr>
          <p:spPr>
            <a:xfrm>
              <a:off x="1468438" y="4746625"/>
              <a:ext cx="471487" cy="495300"/>
            </a:xfrm>
            <a:custGeom>
              <a:rect b="b" l="l" r="r" t="t"/>
              <a:pathLst>
                <a:path extrusionOk="0" h="539" w="514">
                  <a:moveTo>
                    <a:pt x="450" y="1"/>
                  </a:moveTo>
                  <a:cubicBezTo>
                    <a:pt x="155" y="1"/>
                    <a:pt x="155" y="1"/>
                    <a:pt x="155" y="1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40" y="0"/>
                    <a:pt x="0" y="40"/>
                    <a:pt x="0" y="89"/>
                  </a:cubicBezTo>
                  <a:cubicBezTo>
                    <a:pt x="0" y="450"/>
                    <a:pt x="0" y="450"/>
                    <a:pt x="0" y="450"/>
                  </a:cubicBezTo>
                  <a:cubicBezTo>
                    <a:pt x="0" y="499"/>
                    <a:pt x="40" y="539"/>
                    <a:pt x="89" y="539"/>
                  </a:cubicBezTo>
                  <a:cubicBezTo>
                    <a:pt x="123" y="539"/>
                    <a:pt x="123" y="539"/>
                    <a:pt x="123" y="539"/>
                  </a:cubicBezTo>
                  <a:cubicBezTo>
                    <a:pt x="123" y="475"/>
                    <a:pt x="123" y="475"/>
                    <a:pt x="123" y="475"/>
                  </a:cubicBezTo>
                  <a:cubicBezTo>
                    <a:pt x="89" y="475"/>
                    <a:pt x="89" y="475"/>
                    <a:pt x="89" y="475"/>
                  </a:cubicBezTo>
                  <a:cubicBezTo>
                    <a:pt x="75" y="475"/>
                    <a:pt x="64" y="464"/>
                    <a:pt x="64" y="450"/>
                  </a:cubicBezTo>
                  <a:cubicBezTo>
                    <a:pt x="64" y="89"/>
                    <a:pt x="64" y="89"/>
                    <a:pt x="64" y="89"/>
                  </a:cubicBezTo>
                  <a:cubicBezTo>
                    <a:pt x="64" y="75"/>
                    <a:pt x="75" y="64"/>
                    <a:pt x="89" y="64"/>
                  </a:cubicBezTo>
                  <a:cubicBezTo>
                    <a:pt x="123" y="64"/>
                    <a:pt x="123" y="64"/>
                    <a:pt x="123" y="64"/>
                  </a:cubicBezTo>
                  <a:cubicBezTo>
                    <a:pt x="123" y="475"/>
                    <a:pt x="123" y="475"/>
                    <a:pt x="123" y="475"/>
                  </a:cubicBezTo>
                  <a:cubicBezTo>
                    <a:pt x="187" y="475"/>
                    <a:pt x="187" y="475"/>
                    <a:pt x="187" y="475"/>
                  </a:cubicBezTo>
                  <a:cubicBezTo>
                    <a:pt x="187" y="539"/>
                    <a:pt x="187" y="539"/>
                    <a:pt x="187" y="539"/>
                  </a:cubicBezTo>
                  <a:cubicBezTo>
                    <a:pt x="514" y="539"/>
                    <a:pt x="514" y="539"/>
                    <a:pt x="514" y="539"/>
                  </a:cubicBezTo>
                  <a:cubicBezTo>
                    <a:pt x="514" y="64"/>
                    <a:pt x="514" y="64"/>
                    <a:pt x="514" y="64"/>
                  </a:cubicBezTo>
                  <a:cubicBezTo>
                    <a:pt x="450" y="64"/>
                    <a:pt x="450" y="64"/>
                    <a:pt x="450" y="64"/>
                  </a:cubicBezTo>
                  <a:lnTo>
                    <a:pt x="450" y="1"/>
                  </a:lnTo>
                  <a:close/>
                  <a:moveTo>
                    <a:pt x="187" y="475"/>
                  </a:moveTo>
                  <a:cubicBezTo>
                    <a:pt x="187" y="65"/>
                    <a:pt x="187" y="65"/>
                    <a:pt x="187" y="65"/>
                  </a:cubicBezTo>
                  <a:cubicBezTo>
                    <a:pt x="450" y="65"/>
                    <a:pt x="450" y="65"/>
                    <a:pt x="450" y="65"/>
                  </a:cubicBezTo>
                  <a:cubicBezTo>
                    <a:pt x="450" y="475"/>
                    <a:pt x="450" y="475"/>
                    <a:pt x="450" y="475"/>
                  </a:cubicBezTo>
                  <a:lnTo>
                    <a:pt x="187" y="47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770" name="Google Shape;770;p3"/>
            <p:cNvSpPr/>
            <p:nvPr/>
          </p:nvSpPr>
          <p:spPr>
            <a:xfrm>
              <a:off x="1676400" y="4873625"/>
              <a:ext cx="173037" cy="58737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771" name="Google Shape;771;p3"/>
            <p:cNvSpPr/>
            <p:nvPr/>
          </p:nvSpPr>
          <p:spPr>
            <a:xfrm>
              <a:off x="1997075" y="4746625"/>
              <a:ext cx="222250" cy="493712"/>
            </a:xfrm>
            <a:custGeom>
              <a:rect b="b" l="l" r="r" t="t"/>
              <a:pathLst>
                <a:path extrusionOk="0" h="536" w="243">
                  <a:moveTo>
                    <a:pt x="243" y="59"/>
                  </a:moveTo>
                  <a:cubicBezTo>
                    <a:pt x="183" y="59"/>
                    <a:pt x="183" y="59"/>
                    <a:pt x="183" y="59"/>
                  </a:cubicBezTo>
                  <a:cubicBezTo>
                    <a:pt x="183" y="0"/>
                    <a:pt x="183" y="0"/>
                    <a:pt x="18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15"/>
                    <a:pt x="0" y="415"/>
                    <a:pt x="0" y="415"/>
                  </a:cubicBezTo>
                  <a:cubicBezTo>
                    <a:pt x="0" y="415"/>
                    <a:pt x="0" y="415"/>
                    <a:pt x="0" y="415"/>
                  </a:cubicBezTo>
                  <a:cubicBezTo>
                    <a:pt x="0" y="415"/>
                    <a:pt x="0" y="415"/>
                    <a:pt x="0" y="415"/>
                  </a:cubicBezTo>
                  <a:cubicBezTo>
                    <a:pt x="122" y="536"/>
                    <a:pt x="122" y="536"/>
                    <a:pt x="122" y="536"/>
                  </a:cubicBezTo>
                  <a:cubicBezTo>
                    <a:pt x="242" y="415"/>
                    <a:pt x="242" y="415"/>
                    <a:pt x="242" y="415"/>
                  </a:cubicBezTo>
                  <a:cubicBezTo>
                    <a:pt x="242" y="415"/>
                    <a:pt x="242" y="415"/>
                    <a:pt x="242" y="415"/>
                  </a:cubicBezTo>
                  <a:cubicBezTo>
                    <a:pt x="243" y="415"/>
                    <a:pt x="243" y="415"/>
                    <a:pt x="243" y="415"/>
                  </a:cubicBezTo>
                  <a:lnTo>
                    <a:pt x="243" y="59"/>
                  </a:lnTo>
                  <a:close/>
                  <a:moveTo>
                    <a:pt x="87" y="64"/>
                  </a:moveTo>
                  <a:cubicBezTo>
                    <a:pt x="87" y="313"/>
                    <a:pt x="87" y="313"/>
                    <a:pt x="87" y="313"/>
                  </a:cubicBezTo>
                  <a:cubicBezTo>
                    <a:pt x="79" y="315"/>
                    <a:pt x="71" y="318"/>
                    <a:pt x="64" y="321"/>
                  </a:cubicBezTo>
                  <a:cubicBezTo>
                    <a:pt x="64" y="64"/>
                    <a:pt x="64" y="64"/>
                    <a:pt x="64" y="64"/>
                  </a:cubicBezTo>
                  <a:lnTo>
                    <a:pt x="87" y="64"/>
                  </a:lnTo>
                  <a:close/>
                  <a:moveTo>
                    <a:pt x="121" y="446"/>
                  </a:moveTo>
                  <a:cubicBezTo>
                    <a:pt x="68" y="392"/>
                    <a:pt x="68" y="392"/>
                    <a:pt x="68" y="392"/>
                  </a:cubicBezTo>
                  <a:cubicBezTo>
                    <a:pt x="83" y="380"/>
                    <a:pt x="101" y="373"/>
                    <a:pt x="121" y="374"/>
                  </a:cubicBezTo>
                  <a:cubicBezTo>
                    <a:pt x="121" y="374"/>
                    <a:pt x="121" y="374"/>
                    <a:pt x="121" y="374"/>
                  </a:cubicBezTo>
                  <a:cubicBezTo>
                    <a:pt x="151" y="374"/>
                    <a:pt x="151" y="374"/>
                    <a:pt x="151" y="374"/>
                  </a:cubicBezTo>
                  <a:cubicBezTo>
                    <a:pt x="151" y="64"/>
                    <a:pt x="151" y="64"/>
                    <a:pt x="151" y="64"/>
                  </a:cubicBezTo>
                  <a:cubicBezTo>
                    <a:pt x="179" y="64"/>
                    <a:pt x="179" y="64"/>
                    <a:pt x="179" y="64"/>
                  </a:cubicBezTo>
                  <a:cubicBezTo>
                    <a:pt x="179" y="388"/>
                    <a:pt x="179" y="388"/>
                    <a:pt x="179" y="388"/>
                  </a:cubicBezTo>
                  <a:lnTo>
                    <a:pt x="121" y="44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grpSp>
        <p:nvGrpSpPr>
          <p:cNvPr id="772" name="Google Shape;772;p3"/>
          <p:cNvGrpSpPr/>
          <p:nvPr/>
        </p:nvGrpSpPr>
        <p:grpSpPr>
          <a:xfrm>
            <a:off x="9769748" y="1750722"/>
            <a:ext cx="481212" cy="596247"/>
            <a:chOff x="8512175" y="5803901"/>
            <a:chExt cx="471488" cy="584200"/>
          </a:xfrm>
        </p:grpSpPr>
        <p:sp>
          <p:nvSpPr>
            <p:cNvPr id="773" name="Google Shape;773;p3"/>
            <p:cNvSpPr/>
            <p:nvPr/>
          </p:nvSpPr>
          <p:spPr>
            <a:xfrm>
              <a:off x="8575675" y="6043613"/>
              <a:ext cx="407988" cy="344488"/>
            </a:xfrm>
            <a:custGeom>
              <a:rect b="b" l="l" r="r" t="t"/>
              <a:pathLst>
                <a:path extrusionOk="0" h="217" w="257">
                  <a:moveTo>
                    <a:pt x="218" y="178"/>
                  </a:moveTo>
                  <a:lnTo>
                    <a:pt x="0" y="178"/>
                  </a:lnTo>
                  <a:lnTo>
                    <a:pt x="0" y="217"/>
                  </a:lnTo>
                  <a:lnTo>
                    <a:pt x="257" y="217"/>
                  </a:lnTo>
                  <a:lnTo>
                    <a:pt x="257" y="0"/>
                  </a:lnTo>
                  <a:lnTo>
                    <a:pt x="218" y="0"/>
                  </a:lnTo>
                  <a:lnTo>
                    <a:pt x="218" y="178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774" name="Google Shape;774;p3"/>
            <p:cNvSpPr/>
            <p:nvPr/>
          </p:nvSpPr>
          <p:spPr>
            <a:xfrm>
              <a:off x="8628063" y="6045201"/>
              <a:ext cx="55563" cy="61913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775" name="Google Shape;775;p3"/>
            <p:cNvSpPr/>
            <p:nvPr/>
          </p:nvSpPr>
          <p:spPr>
            <a:xfrm>
              <a:off x="8810625" y="6045201"/>
              <a:ext cx="57150" cy="61913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776" name="Google Shape;776;p3"/>
            <p:cNvSpPr/>
            <p:nvPr/>
          </p:nvSpPr>
          <p:spPr>
            <a:xfrm>
              <a:off x="8721725" y="6045201"/>
              <a:ext cx="57150" cy="61913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777" name="Google Shape;777;p3"/>
            <p:cNvSpPr/>
            <p:nvPr/>
          </p:nvSpPr>
          <p:spPr>
            <a:xfrm>
              <a:off x="8628063" y="6135688"/>
              <a:ext cx="55563" cy="61913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778" name="Google Shape;778;p3"/>
            <p:cNvSpPr/>
            <p:nvPr/>
          </p:nvSpPr>
          <p:spPr>
            <a:xfrm>
              <a:off x="8810625" y="6135688"/>
              <a:ext cx="57150" cy="61913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779" name="Google Shape;779;p3"/>
            <p:cNvSpPr/>
            <p:nvPr/>
          </p:nvSpPr>
          <p:spPr>
            <a:xfrm>
              <a:off x="8721725" y="6135688"/>
              <a:ext cx="57150" cy="61913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780" name="Google Shape;780;p3"/>
            <p:cNvSpPr/>
            <p:nvPr/>
          </p:nvSpPr>
          <p:spPr>
            <a:xfrm>
              <a:off x="8628063" y="6221413"/>
              <a:ext cx="55563" cy="60325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781" name="Google Shape;781;p3"/>
            <p:cNvSpPr/>
            <p:nvPr/>
          </p:nvSpPr>
          <p:spPr>
            <a:xfrm>
              <a:off x="8721725" y="6221413"/>
              <a:ext cx="57150" cy="60325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782" name="Google Shape;782;p3"/>
            <p:cNvSpPr/>
            <p:nvPr/>
          </p:nvSpPr>
          <p:spPr>
            <a:xfrm>
              <a:off x="8512175" y="5803901"/>
              <a:ext cx="471488" cy="523875"/>
            </a:xfrm>
            <a:custGeom>
              <a:rect b="b" l="l" r="r" t="t"/>
              <a:pathLst>
                <a:path extrusionOk="0" h="330" w="297">
                  <a:moveTo>
                    <a:pt x="0" y="0"/>
                  </a:moveTo>
                  <a:lnTo>
                    <a:pt x="0" y="76"/>
                  </a:lnTo>
                  <a:lnTo>
                    <a:pt x="39" y="76"/>
                  </a:lnTo>
                  <a:lnTo>
                    <a:pt x="39" y="114"/>
                  </a:lnTo>
                  <a:lnTo>
                    <a:pt x="0" y="114"/>
                  </a:lnTo>
                  <a:lnTo>
                    <a:pt x="0" y="330"/>
                  </a:lnTo>
                  <a:lnTo>
                    <a:pt x="39" y="330"/>
                  </a:lnTo>
                  <a:lnTo>
                    <a:pt x="39" y="115"/>
                  </a:lnTo>
                  <a:lnTo>
                    <a:pt x="297" y="115"/>
                  </a:lnTo>
                  <a:lnTo>
                    <a:pt x="297" y="0"/>
                  </a:lnTo>
                  <a:lnTo>
                    <a:pt x="0" y="0"/>
                  </a:lnTo>
                  <a:close/>
                  <a:moveTo>
                    <a:pt x="258" y="76"/>
                  </a:moveTo>
                  <a:lnTo>
                    <a:pt x="39" y="76"/>
                  </a:lnTo>
                  <a:lnTo>
                    <a:pt x="39" y="39"/>
                  </a:lnTo>
                  <a:lnTo>
                    <a:pt x="258" y="39"/>
                  </a:lnTo>
                  <a:lnTo>
                    <a:pt x="258" y="7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sp>
        <p:nvSpPr>
          <p:cNvPr id="783" name="Google Shape;783;p3"/>
          <p:cNvSpPr txBox="1"/>
          <p:nvPr>
            <p:ph idx="1" type="subTitle"/>
          </p:nvPr>
        </p:nvSpPr>
        <p:spPr>
          <a:xfrm>
            <a:off x="254001" y="140267"/>
            <a:ext cx="6426926" cy="334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</a:pPr>
            <a:r>
              <a:rPr lang="ru-RU"/>
              <a:t>день 1                         знакомство</a:t>
            </a:r>
            <a:endParaRPr/>
          </a:p>
        </p:txBody>
      </p:sp>
      <p:cxnSp>
        <p:nvCxnSpPr>
          <p:cNvPr id="784" name="Google Shape;784;p3"/>
          <p:cNvCxnSpPr/>
          <p:nvPr/>
        </p:nvCxnSpPr>
        <p:spPr>
          <a:xfrm>
            <a:off x="1054828" y="304800"/>
            <a:ext cx="11811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8" name="Shape 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" name="Google Shape;789;p4"/>
          <p:cNvSpPr txBox="1"/>
          <p:nvPr>
            <p:ph type="title"/>
          </p:nvPr>
        </p:nvSpPr>
        <p:spPr>
          <a:xfrm>
            <a:off x="254001" y="475192"/>
            <a:ext cx="11099800" cy="6762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attrocento Sans"/>
              <a:buNone/>
            </a:pPr>
            <a:r>
              <a:rPr lang="ru-RU"/>
              <a:t>О важном в программе</a:t>
            </a:r>
            <a:endParaRPr/>
          </a:p>
        </p:txBody>
      </p:sp>
      <p:sp>
        <p:nvSpPr>
          <p:cNvPr id="790" name="Google Shape;790;p4"/>
          <p:cNvSpPr txBox="1"/>
          <p:nvPr>
            <p:ph idx="1" type="subTitle"/>
          </p:nvPr>
        </p:nvSpPr>
        <p:spPr>
          <a:xfrm>
            <a:off x="254001" y="140267"/>
            <a:ext cx="6426926" cy="334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</a:pPr>
            <a:r>
              <a:rPr lang="ru-RU"/>
              <a:t>день 1                         знакомство</a:t>
            </a:r>
            <a:endParaRPr/>
          </a:p>
        </p:txBody>
      </p:sp>
      <p:cxnSp>
        <p:nvCxnSpPr>
          <p:cNvPr id="791" name="Google Shape;791;p4"/>
          <p:cNvCxnSpPr/>
          <p:nvPr/>
        </p:nvCxnSpPr>
        <p:spPr>
          <a:xfrm>
            <a:off x="1054828" y="304800"/>
            <a:ext cx="11811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92" name="Google Shape;792;p4"/>
          <p:cNvSpPr/>
          <p:nvPr/>
        </p:nvSpPr>
        <p:spPr>
          <a:xfrm>
            <a:off x="351548" y="3327412"/>
            <a:ext cx="5074468" cy="2227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Это ваш бизнес, не позволяйте навязывать чужое мнение или видение, но обсуждайте всё открыто, </a:t>
            </a:r>
            <a:br>
              <a:rPr lang="ru-RU" sz="16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</a:br>
            <a:r>
              <a:rPr lang="ru-RU" sz="16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не бойтесь задавать вопросы.</a:t>
            </a:r>
            <a:endParaRPr sz="16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0" lvl="0" marL="0" marR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Здесь можно обсуждать любые вопросы, которые </a:t>
            </a:r>
            <a:br>
              <a:rPr lang="ru-RU" sz="16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</a:br>
            <a:r>
              <a:rPr lang="ru-RU" sz="16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вас беспокоят.</a:t>
            </a:r>
            <a:endParaRPr sz="16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793" name="Google Shape;793;p4"/>
          <p:cNvSpPr/>
          <p:nvPr/>
        </p:nvSpPr>
        <p:spPr>
          <a:xfrm>
            <a:off x="6423726" y="2320761"/>
            <a:ext cx="2737527" cy="1205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нужно говорить</a:t>
            </a:r>
            <a:endParaRPr/>
          </a:p>
          <a:p>
            <a:pPr indent="-180975" lvl="0" marL="180975" marR="0" rtl="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108"/>
              <a:buFont typeface="Noto Sans Symbols"/>
              <a:buChar char="▪"/>
            </a:pPr>
            <a:r>
              <a:rPr lang="ru-RU" sz="1108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об идеях и как их быстро проверить</a:t>
            </a:r>
            <a:endParaRPr sz="1108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-180975" lvl="0" marL="180975" marR="0" rtl="0" algn="l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108"/>
              <a:buFont typeface="Noto Sans Symbols"/>
              <a:buChar char="▪"/>
            </a:pPr>
            <a:r>
              <a:rPr lang="ru-RU" sz="1108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экономике и бизнес-метриках вашего продукта</a:t>
            </a:r>
            <a:endParaRPr sz="1108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indent="-180975" lvl="0" marL="180975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8"/>
              <a:buFont typeface="Noto Sans Symbols"/>
              <a:buChar char="▪"/>
            </a:pPr>
            <a:r>
              <a:rPr lang="ru-RU" sz="1108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изучении потенциальных клиентов</a:t>
            </a:r>
            <a:endParaRPr sz="18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794" name="Google Shape;794;p4"/>
          <p:cNvSpPr/>
          <p:nvPr/>
        </p:nvSpPr>
        <p:spPr>
          <a:xfrm>
            <a:off x="9492991" y="2320761"/>
            <a:ext cx="2583990" cy="12821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честность</a:t>
            </a:r>
            <a:endParaRPr/>
          </a:p>
          <a:p>
            <a:pPr indent="0" lvl="0" marL="0" marR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1108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Вся ответственность за проработку вашего будущего бизнеса лежит</a:t>
            </a:r>
            <a:br>
              <a:rPr lang="ru-RU" sz="1108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</a:br>
            <a:r>
              <a:rPr lang="ru-RU" sz="1108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на вас. </a:t>
            </a:r>
            <a:endParaRPr/>
          </a:p>
          <a:p>
            <a:pPr indent="0" lvl="0" marL="0" marR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1108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Ваш бизнес = Ваша ответственность.</a:t>
            </a:r>
            <a:endParaRPr sz="18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795" name="Google Shape;795;p4"/>
          <p:cNvSpPr/>
          <p:nvPr/>
        </p:nvSpPr>
        <p:spPr>
          <a:xfrm>
            <a:off x="6423726" y="4787339"/>
            <a:ext cx="2573625" cy="131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индивидуальная работа</a:t>
            </a:r>
            <a:endParaRPr/>
          </a:p>
          <a:p>
            <a:pPr indent="0" lvl="0" marL="0" marR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1108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Тренер не делает работу за вас. Тренер предоставляет вам все инструменты формирования бизнеса и задаёт вопросы, которые помогут проверить вашу идею.</a:t>
            </a:r>
            <a:endParaRPr sz="18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796" name="Google Shape;796;p4"/>
          <p:cNvSpPr/>
          <p:nvPr/>
        </p:nvSpPr>
        <p:spPr>
          <a:xfrm>
            <a:off x="9492991" y="4787339"/>
            <a:ext cx="2271639" cy="10346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обратная связь</a:t>
            </a:r>
            <a:endParaRPr/>
          </a:p>
          <a:p>
            <a:pPr indent="0" lvl="0" marL="0" marR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1108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Своевременная обратная связь, вопросы и предложения всегда воспринимаются положительно!</a:t>
            </a:r>
            <a:endParaRPr sz="18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797" name="Google Shape;797;p4"/>
          <p:cNvSpPr/>
          <p:nvPr/>
        </p:nvSpPr>
        <p:spPr>
          <a:xfrm>
            <a:off x="351548" y="1464183"/>
            <a:ext cx="5274552" cy="16559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Честные и открытые партнерские отношения</a:t>
            </a:r>
            <a:endParaRPr sz="16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grpSp>
        <p:nvGrpSpPr>
          <p:cNvPr id="798" name="Google Shape;798;p4"/>
          <p:cNvGrpSpPr/>
          <p:nvPr/>
        </p:nvGrpSpPr>
        <p:grpSpPr>
          <a:xfrm>
            <a:off x="6402086" y="1720140"/>
            <a:ext cx="707342" cy="555372"/>
            <a:chOff x="-24376063" y="11926888"/>
            <a:chExt cx="2630488" cy="2065337"/>
          </a:xfrm>
        </p:grpSpPr>
        <p:sp>
          <p:nvSpPr>
            <p:cNvPr id="799" name="Google Shape;799;p4"/>
            <p:cNvSpPr/>
            <p:nvPr/>
          </p:nvSpPr>
          <p:spPr>
            <a:xfrm>
              <a:off x="-24376063" y="11926888"/>
              <a:ext cx="2630488" cy="2065337"/>
            </a:xfrm>
            <a:custGeom>
              <a:rect b="b" l="l" r="r" t="t"/>
              <a:pathLst>
                <a:path extrusionOk="0" h="546" w="696">
                  <a:moveTo>
                    <a:pt x="696" y="188"/>
                  </a:moveTo>
                  <a:cubicBezTo>
                    <a:pt x="696" y="84"/>
                    <a:pt x="612" y="0"/>
                    <a:pt x="508" y="0"/>
                  </a:cubicBezTo>
                  <a:cubicBezTo>
                    <a:pt x="176" y="0"/>
                    <a:pt x="176" y="0"/>
                    <a:pt x="176" y="0"/>
                  </a:cubicBezTo>
                  <a:cubicBezTo>
                    <a:pt x="79" y="0"/>
                    <a:pt x="0" y="79"/>
                    <a:pt x="0" y="176"/>
                  </a:cubicBezTo>
                  <a:cubicBezTo>
                    <a:pt x="0" y="248"/>
                    <a:pt x="0" y="248"/>
                    <a:pt x="0" y="248"/>
                  </a:cubicBezTo>
                  <a:cubicBezTo>
                    <a:pt x="0" y="345"/>
                    <a:pt x="79" y="424"/>
                    <a:pt x="176" y="424"/>
                  </a:cubicBezTo>
                  <a:cubicBezTo>
                    <a:pt x="315" y="424"/>
                    <a:pt x="315" y="424"/>
                    <a:pt x="315" y="424"/>
                  </a:cubicBezTo>
                  <a:cubicBezTo>
                    <a:pt x="315" y="424"/>
                    <a:pt x="315" y="424"/>
                    <a:pt x="315" y="424"/>
                  </a:cubicBezTo>
                  <a:cubicBezTo>
                    <a:pt x="315" y="424"/>
                    <a:pt x="315" y="424"/>
                    <a:pt x="315" y="424"/>
                  </a:cubicBezTo>
                  <a:cubicBezTo>
                    <a:pt x="382" y="424"/>
                    <a:pt x="437" y="479"/>
                    <a:pt x="437" y="546"/>
                  </a:cubicBezTo>
                  <a:cubicBezTo>
                    <a:pt x="501" y="546"/>
                    <a:pt x="501" y="546"/>
                    <a:pt x="501" y="546"/>
                  </a:cubicBezTo>
                  <a:cubicBezTo>
                    <a:pt x="501" y="444"/>
                    <a:pt x="417" y="360"/>
                    <a:pt x="315" y="360"/>
                  </a:cubicBezTo>
                  <a:cubicBezTo>
                    <a:pt x="310" y="360"/>
                    <a:pt x="310" y="360"/>
                    <a:pt x="310" y="360"/>
                  </a:cubicBezTo>
                  <a:cubicBezTo>
                    <a:pt x="310" y="360"/>
                    <a:pt x="310" y="360"/>
                    <a:pt x="310" y="360"/>
                  </a:cubicBezTo>
                  <a:cubicBezTo>
                    <a:pt x="176" y="360"/>
                    <a:pt x="176" y="360"/>
                    <a:pt x="176" y="360"/>
                  </a:cubicBezTo>
                  <a:cubicBezTo>
                    <a:pt x="115" y="360"/>
                    <a:pt x="64" y="310"/>
                    <a:pt x="64" y="248"/>
                  </a:cubicBezTo>
                  <a:cubicBezTo>
                    <a:pt x="64" y="176"/>
                    <a:pt x="64" y="176"/>
                    <a:pt x="64" y="176"/>
                  </a:cubicBezTo>
                  <a:cubicBezTo>
                    <a:pt x="64" y="114"/>
                    <a:pt x="115" y="64"/>
                    <a:pt x="176" y="64"/>
                  </a:cubicBezTo>
                  <a:cubicBezTo>
                    <a:pt x="508" y="64"/>
                    <a:pt x="508" y="64"/>
                    <a:pt x="508" y="64"/>
                  </a:cubicBezTo>
                  <a:cubicBezTo>
                    <a:pt x="576" y="64"/>
                    <a:pt x="632" y="119"/>
                    <a:pt x="632" y="188"/>
                  </a:cubicBezTo>
                  <a:cubicBezTo>
                    <a:pt x="632" y="360"/>
                    <a:pt x="632" y="360"/>
                    <a:pt x="632" y="360"/>
                  </a:cubicBezTo>
                  <a:cubicBezTo>
                    <a:pt x="490" y="360"/>
                    <a:pt x="490" y="360"/>
                    <a:pt x="490" y="360"/>
                  </a:cubicBezTo>
                  <a:cubicBezTo>
                    <a:pt x="490" y="424"/>
                    <a:pt x="490" y="424"/>
                    <a:pt x="490" y="424"/>
                  </a:cubicBezTo>
                  <a:cubicBezTo>
                    <a:pt x="696" y="424"/>
                    <a:pt x="696" y="424"/>
                    <a:pt x="696" y="424"/>
                  </a:cubicBezTo>
                  <a:lnTo>
                    <a:pt x="696" y="188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800" name="Google Shape;800;p4"/>
            <p:cNvSpPr/>
            <p:nvPr/>
          </p:nvSpPr>
          <p:spPr>
            <a:xfrm>
              <a:off x="-23775988" y="12422188"/>
              <a:ext cx="1414463" cy="2413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801" name="Google Shape;801;p4"/>
            <p:cNvSpPr/>
            <p:nvPr/>
          </p:nvSpPr>
          <p:spPr>
            <a:xfrm>
              <a:off x="-23775988" y="12841288"/>
              <a:ext cx="922338" cy="242887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grpSp>
        <p:nvGrpSpPr>
          <p:cNvPr id="802" name="Google Shape;802;p4"/>
          <p:cNvGrpSpPr/>
          <p:nvPr/>
        </p:nvGrpSpPr>
        <p:grpSpPr>
          <a:xfrm>
            <a:off x="6402086" y="3954930"/>
            <a:ext cx="732529" cy="764972"/>
            <a:chOff x="-15725775" y="-3865563"/>
            <a:chExt cx="2724150" cy="2844800"/>
          </a:xfrm>
        </p:grpSpPr>
        <p:sp>
          <p:nvSpPr>
            <p:cNvPr id="803" name="Google Shape;803;p4"/>
            <p:cNvSpPr/>
            <p:nvPr/>
          </p:nvSpPr>
          <p:spPr>
            <a:xfrm>
              <a:off x="-14849475" y="-3106738"/>
              <a:ext cx="971550" cy="971550"/>
            </a:xfrm>
            <a:custGeom>
              <a:rect b="b" l="l" r="r" t="t"/>
              <a:pathLst>
                <a:path extrusionOk="0" h="257" w="257">
                  <a:moveTo>
                    <a:pt x="0" y="128"/>
                  </a:moveTo>
                  <a:cubicBezTo>
                    <a:pt x="0" y="200"/>
                    <a:pt x="57" y="257"/>
                    <a:pt x="129" y="257"/>
                  </a:cubicBezTo>
                  <a:cubicBezTo>
                    <a:pt x="200" y="257"/>
                    <a:pt x="257" y="200"/>
                    <a:pt x="257" y="128"/>
                  </a:cubicBezTo>
                  <a:cubicBezTo>
                    <a:pt x="257" y="57"/>
                    <a:pt x="200" y="0"/>
                    <a:pt x="129" y="0"/>
                  </a:cubicBezTo>
                  <a:cubicBezTo>
                    <a:pt x="57" y="0"/>
                    <a:pt x="0" y="57"/>
                    <a:pt x="0" y="128"/>
                  </a:cubicBezTo>
                  <a:close/>
                  <a:moveTo>
                    <a:pt x="129" y="64"/>
                  </a:moveTo>
                  <a:cubicBezTo>
                    <a:pt x="164" y="64"/>
                    <a:pt x="193" y="93"/>
                    <a:pt x="193" y="128"/>
                  </a:cubicBezTo>
                  <a:cubicBezTo>
                    <a:pt x="193" y="164"/>
                    <a:pt x="164" y="193"/>
                    <a:pt x="129" y="193"/>
                  </a:cubicBezTo>
                  <a:cubicBezTo>
                    <a:pt x="93" y="193"/>
                    <a:pt x="64" y="164"/>
                    <a:pt x="64" y="128"/>
                  </a:cubicBezTo>
                  <a:cubicBezTo>
                    <a:pt x="64" y="93"/>
                    <a:pt x="93" y="64"/>
                    <a:pt x="129" y="6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804" name="Google Shape;804;p4"/>
            <p:cNvSpPr/>
            <p:nvPr/>
          </p:nvSpPr>
          <p:spPr>
            <a:xfrm>
              <a:off x="-15725775" y="-3865563"/>
              <a:ext cx="2724150" cy="2844800"/>
            </a:xfrm>
            <a:custGeom>
              <a:rect b="b" l="l" r="r" t="t"/>
              <a:pathLst>
                <a:path extrusionOk="0" h="753" w="721">
                  <a:moveTo>
                    <a:pt x="617" y="107"/>
                  </a:moveTo>
                  <a:cubicBezTo>
                    <a:pt x="551" y="38"/>
                    <a:pt x="458" y="0"/>
                    <a:pt x="356" y="0"/>
                  </a:cubicBezTo>
                  <a:cubicBezTo>
                    <a:pt x="356" y="64"/>
                    <a:pt x="356" y="64"/>
                    <a:pt x="356" y="64"/>
                  </a:cubicBezTo>
                  <a:cubicBezTo>
                    <a:pt x="533" y="64"/>
                    <a:pt x="657" y="196"/>
                    <a:pt x="657" y="387"/>
                  </a:cubicBezTo>
                  <a:cubicBezTo>
                    <a:pt x="657" y="484"/>
                    <a:pt x="620" y="559"/>
                    <a:pt x="565" y="610"/>
                  </a:cubicBezTo>
                  <a:cubicBezTo>
                    <a:pt x="539" y="543"/>
                    <a:pt x="474" y="495"/>
                    <a:pt x="398" y="495"/>
                  </a:cubicBezTo>
                  <a:cubicBezTo>
                    <a:pt x="323" y="495"/>
                    <a:pt x="323" y="495"/>
                    <a:pt x="323" y="495"/>
                  </a:cubicBezTo>
                  <a:cubicBezTo>
                    <a:pt x="246" y="495"/>
                    <a:pt x="181" y="544"/>
                    <a:pt x="155" y="612"/>
                  </a:cubicBezTo>
                  <a:cubicBezTo>
                    <a:pt x="99" y="560"/>
                    <a:pt x="64" y="485"/>
                    <a:pt x="64" y="401"/>
                  </a:cubicBezTo>
                  <a:cubicBezTo>
                    <a:pt x="64" y="238"/>
                    <a:pt x="182" y="128"/>
                    <a:pt x="356" y="128"/>
                  </a:cubicBezTo>
                  <a:cubicBezTo>
                    <a:pt x="356" y="64"/>
                    <a:pt x="356" y="64"/>
                    <a:pt x="356" y="64"/>
                  </a:cubicBezTo>
                  <a:cubicBezTo>
                    <a:pt x="147" y="64"/>
                    <a:pt x="0" y="203"/>
                    <a:pt x="0" y="401"/>
                  </a:cubicBezTo>
                  <a:cubicBezTo>
                    <a:pt x="0" y="496"/>
                    <a:pt x="37" y="585"/>
                    <a:pt x="104" y="651"/>
                  </a:cubicBezTo>
                  <a:cubicBezTo>
                    <a:pt x="171" y="717"/>
                    <a:pt x="261" y="753"/>
                    <a:pt x="356" y="753"/>
                  </a:cubicBezTo>
                  <a:cubicBezTo>
                    <a:pt x="454" y="753"/>
                    <a:pt x="545" y="718"/>
                    <a:pt x="612" y="654"/>
                  </a:cubicBezTo>
                  <a:cubicBezTo>
                    <a:pt x="682" y="587"/>
                    <a:pt x="721" y="492"/>
                    <a:pt x="721" y="387"/>
                  </a:cubicBezTo>
                  <a:cubicBezTo>
                    <a:pt x="721" y="277"/>
                    <a:pt x="684" y="178"/>
                    <a:pt x="617" y="107"/>
                  </a:cubicBezTo>
                  <a:close/>
                  <a:moveTo>
                    <a:pt x="210" y="652"/>
                  </a:moveTo>
                  <a:cubicBezTo>
                    <a:pt x="221" y="599"/>
                    <a:pt x="267" y="559"/>
                    <a:pt x="323" y="559"/>
                  </a:cubicBezTo>
                  <a:cubicBezTo>
                    <a:pt x="398" y="559"/>
                    <a:pt x="398" y="559"/>
                    <a:pt x="398" y="559"/>
                  </a:cubicBezTo>
                  <a:cubicBezTo>
                    <a:pt x="453" y="559"/>
                    <a:pt x="499" y="598"/>
                    <a:pt x="510" y="650"/>
                  </a:cubicBezTo>
                  <a:cubicBezTo>
                    <a:pt x="463" y="676"/>
                    <a:pt x="409" y="689"/>
                    <a:pt x="356" y="689"/>
                  </a:cubicBezTo>
                  <a:cubicBezTo>
                    <a:pt x="303" y="689"/>
                    <a:pt x="253" y="676"/>
                    <a:pt x="210" y="65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sp>
        <p:nvSpPr>
          <p:cNvPr id="805" name="Google Shape;805;p4"/>
          <p:cNvSpPr/>
          <p:nvPr/>
        </p:nvSpPr>
        <p:spPr>
          <a:xfrm>
            <a:off x="9492991" y="4063466"/>
            <a:ext cx="608306" cy="620259"/>
          </a:xfrm>
          <a:custGeom>
            <a:rect b="b" l="l" r="r" t="t"/>
            <a:pathLst>
              <a:path extrusionOk="0" h="610" w="598">
                <a:moveTo>
                  <a:pt x="393" y="122"/>
                </a:moveTo>
                <a:cubicBezTo>
                  <a:pt x="393" y="186"/>
                  <a:pt x="393" y="186"/>
                  <a:pt x="393" y="186"/>
                </a:cubicBezTo>
                <a:cubicBezTo>
                  <a:pt x="534" y="186"/>
                  <a:pt x="534" y="186"/>
                  <a:pt x="534" y="186"/>
                </a:cubicBezTo>
                <a:cubicBezTo>
                  <a:pt x="534" y="359"/>
                  <a:pt x="534" y="359"/>
                  <a:pt x="534" y="359"/>
                </a:cubicBezTo>
                <a:cubicBezTo>
                  <a:pt x="534" y="427"/>
                  <a:pt x="479" y="482"/>
                  <a:pt x="411" y="482"/>
                </a:cubicBezTo>
                <a:cubicBezTo>
                  <a:pt x="206" y="482"/>
                  <a:pt x="206" y="482"/>
                  <a:pt x="206" y="482"/>
                </a:cubicBezTo>
                <a:cubicBezTo>
                  <a:pt x="206" y="186"/>
                  <a:pt x="206" y="186"/>
                  <a:pt x="206" y="186"/>
                </a:cubicBezTo>
                <a:cubicBezTo>
                  <a:pt x="213" y="186"/>
                  <a:pt x="213" y="186"/>
                  <a:pt x="213" y="186"/>
                </a:cubicBezTo>
                <a:cubicBezTo>
                  <a:pt x="213" y="186"/>
                  <a:pt x="213" y="186"/>
                  <a:pt x="213" y="186"/>
                </a:cubicBezTo>
                <a:cubicBezTo>
                  <a:pt x="217" y="186"/>
                  <a:pt x="217" y="186"/>
                  <a:pt x="217" y="186"/>
                </a:cubicBezTo>
                <a:cubicBezTo>
                  <a:pt x="218" y="186"/>
                  <a:pt x="218" y="186"/>
                  <a:pt x="219" y="186"/>
                </a:cubicBezTo>
                <a:cubicBezTo>
                  <a:pt x="222" y="186"/>
                  <a:pt x="222" y="186"/>
                  <a:pt x="222" y="186"/>
                </a:cubicBezTo>
                <a:cubicBezTo>
                  <a:pt x="222" y="186"/>
                  <a:pt x="222" y="186"/>
                  <a:pt x="222" y="186"/>
                </a:cubicBezTo>
                <a:cubicBezTo>
                  <a:pt x="322" y="183"/>
                  <a:pt x="403" y="101"/>
                  <a:pt x="403" y="0"/>
                </a:cubicBezTo>
                <a:cubicBezTo>
                  <a:pt x="339" y="0"/>
                  <a:pt x="339" y="0"/>
                  <a:pt x="339" y="0"/>
                </a:cubicBezTo>
                <a:cubicBezTo>
                  <a:pt x="339" y="67"/>
                  <a:pt x="285" y="121"/>
                  <a:pt x="219" y="122"/>
                </a:cubicBezTo>
                <a:cubicBezTo>
                  <a:pt x="206" y="122"/>
                  <a:pt x="206" y="122"/>
                  <a:pt x="206" y="122"/>
                </a:cubicBezTo>
                <a:cubicBezTo>
                  <a:pt x="206" y="84"/>
                  <a:pt x="206" y="84"/>
                  <a:pt x="206" y="84"/>
                </a:cubicBezTo>
                <a:cubicBezTo>
                  <a:pt x="88" y="84"/>
                  <a:pt x="88" y="84"/>
                  <a:pt x="88" y="84"/>
                </a:cubicBezTo>
                <a:cubicBezTo>
                  <a:pt x="39" y="84"/>
                  <a:pt x="0" y="123"/>
                  <a:pt x="0" y="172"/>
                </a:cubicBezTo>
                <a:cubicBezTo>
                  <a:pt x="0" y="522"/>
                  <a:pt x="0" y="522"/>
                  <a:pt x="0" y="522"/>
                </a:cubicBezTo>
                <a:cubicBezTo>
                  <a:pt x="0" y="570"/>
                  <a:pt x="39" y="610"/>
                  <a:pt x="88" y="610"/>
                </a:cubicBezTo>
                <a:cubicBezTo>
                  <a:pt x="142" y="610"/>
                  <a:pt x="142" y="610"/>
                  <a:pt x="142" y="610"/>
                </a:cubicBezTo>
                <a:cubicBezTo>
                  <a:pt x="142" y="546"/>
                  <a:pt x="142" y="546"/>
                  <a:pt x="142" y="546"/>
                </a:cubicBezTo>
                <a:cubicBezTo>
                  <a:pt x="411" y="546"/>
                  <a:pt x="411" y="546"/>
                  <a:pt x="411" y="546"/>
                </a:cubicBezTo>
                <a:cubicBezTo>
                  <a:pt x="514" y="546"/>
                  <a:pt x="598" y="462"/>
                  <a:pt x="598" y="359"/>
                </a:cubicBezTo>
                <a:cubicBezTo>
                  <a:pt x="598" y="122"/>
                  <a:pt x="598" y="122"/>
                  <a:pt x="598" y="122"/>
                </a:cubicBezTo>
                <a:lnTo>
                  <a:pt x="393" y="122"/>
                </a:lnTo>
                <a:close/>
                <a:moveTo>
                  <a:pt x="64" y="522"/>
                </a:moveTo>
                <a:cubicBezTo>
                  <a:pt x="64" y="172"/>
                  <a:pt x="64" y="172"/>
                  <a:pt x="64" y="172"/>
                </a:cubicBezTo>
                <a:cubicBezTo>
                  <a:pt x="64" y="158"/>
                  <a:pt x="75" y="148"/>
                  <a:pt x="88" y="148"/>
                </a:cubicBezTo>
                <a:cubicBezTo>
                  <a:pt x="142" y="148"/>
                  <a:pt x="142" y="148"/>
                  <a:pt x="142" y="148"/>
                </a:cubicBezTo>
                <a:cubicBezTo>
                  <a:pt x="142" y="545"/>
                  <a:pt x="142" y="545"/>
                  <a:pt x="142" y="545"/>
                </a:cubicBezTo>
                <a:cubicBezTo>
                  <a:pt x="142" y="546"/>
                  <a:pt x="142" y="546"/>
                  <a:pt x="142" y="546"/>
                </a:cubicBezTo>
                <a:cubicBezTo>
                  <a:pt x="88" y="546"/>
                  <a:pt x="88" y="546"/>
                  <a:pt x="88" y="546"/>
                </a:cubicBezTo>
                <a:cubicBezTo>
                  <a:pt x="75" y="546"/>
                  <a:pt x="64" y="535"/>
                  <a:pt x="64" y="52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grpSp>
        <p:nvGrpSpPr>
          <p:cNvPr id="806" name="Google Shape;806;p4"/>
          <p:cNvGrpSpPr/>
          <p:nvPr/>
        </p:nvGrpSpPr>
        <p:grpSpPr>
          <a:xfrm>
            <a:off x="9492991" y="1558459"/>
            <a:ext cx="659218" cy="661932"/>
            <a:chOff x="-32994600" y="152400"/>
            <a:chExt cx="2312987" cy="2322513"/>
          </a:xfrm>
        </p:grpSpPr>
        <p:sp>
          <p:nvSpPr>
            <p:cNvPr id="807" name="Google Shape;807;p4"/>
            <p:cNvSpPr/>
            <p:nvPr/>
          </p:nvSpPr>
          <p:spPr>
            <a:xfrm>
              <a:off x="-32994600" y="760413"/>
              <a:ext cx="2312987" cy="1714500"/>
            </a:xfrm>
            <a:custGeom>
              <a:rect b="b" l="l" r="r" t="t"/>
              <a:pathLst>
                <a:path extrusionOk="0" h="453" w="612">
                  <a:moveTo>
                    <a:pt x="0" y="0"/>
                  </a:moveTo>
                  <a:cubicBezTo>
                    <a:pt x="0" y="453"/>
                    <a:pt x="0" y="453"/>
                    <a:pt x="0" y="453"/>
                  </a:cubicBezTo>
                  <a:cubicBezTo>
                    <a:pt x="612" y="453"/>
                    <a:pt x="612" y="453"/>
                    <a:pt x="612" y="453"/>
                  </a:cubicBezTo>
                  <a:cubicBezTo>
                    <a:pt x="612" y="0"/>
                    <a:pt x="612" y="0"/>
                    <a:pt x="612" y="0"/>
                  </a:cubicBezTo>
                  <a:lnTo>
                    <a:pt x="0" y="0"/>
                  </a:lnTo>
                  <a:close/>
                  <a:moveTo>
                    <a:pt x="548" y="64"/>
                  </a:moveTo>
                  <a:cubicBezTo>
                    <a:pt x="548" y="163"/>
                    <a:pt x="548" y="163"/>
                    <a:pt x="548" y="163"/>
                  </a:cubicBezTo>
                  <a:cubicBezTo>
                    <a:pt x="484" y="195"/>
                    <a:pt x="397" y="212"/>
                    <a:pt x="305" y="212"/>
                  </a:cubicBezTo>
                  <a:cubicBezTo>
                    <a:pt x="215" y="212"/>
                    <a:pt x="128" y="195"/>
                    <a:pt x="64" y="164"/>
                  </a:cubicBezTo>
                  <a:cubicBezTo>
                    <a:pt x="64" y="64"/>
                    <a:pt x="64" y="64"/>
                    <a:pt x="64" y="64"/>
                  </a:cubicBezTo>
                  <a:lnTo>
                    <a:pt x="548" y="64"/>
                  </a:lnTo>
                  <a:close/>
                  <a:moveTo>
                    <a:pt x="64" y="389"/>
                  </a:moveTo>
                  <a:cubicBezTo>
                    <a:pt x="64" y="234"/>
                    <a:pt x="64" y="234"/>
                    <a:pt x="64" y="234"/>
                  </a:cubicBezTo>
                  <a:cubicBezTo>
                    <a:pt x="133" y="262"/>
                    <a:pt x="216" y="276"/>
                    <a:pt x="305" y="276"/>
                  </a:cubicBezTo>
                  <a:cubicBezTo>
                    <a:pt x="394" y="276"/>
                    <a:pt x="479" y="261"/>
                    <a:pt x="548" y="233"/>
                  </a:cubicBezTo>
                  <a:cubicBezTo>
                    <a:pt x="548" y="389"/>
                    <a:pt x="548" y="389"/>
                    <a:pt x="548" y="389"/>
                  </a:cubicBezTo>
                  <a:lnTo>
                    <a:pt x="64" y="38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808" name="Google Shape;808;p4"/>
            <p:cNvSpPr/>
            <p:nvPr/>
          </p:nvSpPr>
          <p:spPr>
            <a:xfrm>
              <a:off x="-32265938" y="152400"/>
              <a:ext cx="854075" cy="427038"/>
            </a:xfrm>
            <a:custGeom>
              <a:rect b="b" l="l" r="r" t="t"/>
              <a:pathLst>
                <a:path extrusionOk="0" h="113" w="226">
                  <a:moveTo>
                    <a:pt x="113" y="64"/>
                  </a:moveTo>
                  <a:cubicBezTo>
                    <a:pt x="140" y="64"/>
                    <a:pt x="162" y="86"/>
                    <a:pt x="162" y="113"/>
                  </a:cubicBezTo>
                  <a:cubicBezTo>
                    <a:pt x="226" y="113"/>
                    <a:pt x="226" y="113"/>
                    <a:pt x="226" y="113"/>
                  </a:cubicBezTo>
                  <a:cubicBezTo>
                    <a:pt x="226" y="51"/>
                    <a:pt x="175" y="0"/>
                    <a:pt x="113" y="0"/>
                  </a:cubicBezTo>
                  <a:cubicBezTo>
                    <a:pt x="51" y="0"/>
                    <a:pt x="0" y="51"/>
                    <a:pt x="0" y="113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4" y="86"/>
                    <a:pt x="86" y="64"/>
                    <a:pt x="113" y="6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809" name="Google Shape;809;p4"/>
            <p:cNvSpPr/>
            <p:nvPr/>
          </p:nvSpPr>
          <p:spPr>
            <a:xfrm>
              <a:off x="-32035750" y="1208088"/>
              <a:ext cx="393700" cy="2413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3" name="Shape 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5"/>
          <p:cNvSpPr/>
          <p:nvPr/>
        </p:nvSpPr>
        <p:spPr>
          <a:xfrm>
            <a:off x="9133181" y="1457864"/>
            <a:ext cx="3058818" cy="42959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815" name="Google Shape;815;p5"/>
          <p:cNvSpPr/>
          <p:nvPr/>
        </p:nvSpPr>
        <p:spPr>
          <a:xfrm>
            <a:off x="6074363" y="1457864"/>
            <a:ext cx="3058818" cy="4295955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816" name="Google Shape;816;p5"/>
          <p:cNvSpPr/>
          <p:nvPr/>
        </p:nvSpPr>
        <p:spPr>
          <a:xfrm>
            <a:off x="3015546" y="1457864"/>
            <a:ext cx="3058818" cy="4295955"/>
          </a:xfrm>
          <a:prstGeom prst="rect">
            <a:avLst/>
          </a:prstGeom>
          <a:solidFill>
            <a:schemeClr val="dk2"/>
          </a:solidFill>
          <a:ln cap="flat" cmpd="sng" w="1905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817" name="Google Shape;817;p5"/>
          <p:cNvSpPr/>
          <p:nvPr/>
        </p:nvSpPr>
        <p:spPr>
          <a:xfrm>
            <a:off x="-740" y="1457864"/>
            <a:ext cx="3058818" cy="4295955"/>
          </a:xfrm>
          <a:prstGeom prst="rect">
            <a:avLst/>
          </a:prstGeom>
          <a:solidFill>
            <a:schemeClr val="accent1"/>
          </a:solidFill>
          <a:ln cap="flat" cmpd="sng" w="190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818" name="Google Shape;818;p5"/>
          <p:cNvSpPr txBox="1"/>
          <p:nvPr>
            <p:ph type="title"/>
          </p:nvPr>
        </p:nvSpPr>
        <p:spPr>
          <a:xfrm>
            <a:off x="254001" y="475192"/>
            <a:ext cx="11099800" cy="6762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attrocento Sans"/>
              <a:buNone/>
            </a:pPr>
            <a:r>
              <a:rPr lang="ru-RU"/>
              <a:t>Инструменты работы и коммуникации в программе</a:t>
            </a:r>
            <a:endParaRPr/>
          </a:p>
        </p:txBody>
      </p:sp>
      <p:sp>
        <p:nvSpPr>
          <p:cNvPr id="819" name="Google Shape;819;p5"/>
          <p:cNvSpPr txBox="1"/>
          <p:nvPr>
            <p:ph idx="1" type="subTitle"/>
          </p:nvPr>
        </p:nvSpPr>
        <p:spPr>
          <a:xfrm>
            <a:off x="254001" y="140267"/>
            <a:ext cx="6426926" cy="334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</a:pPr>
            <a:r>
              <a:rPr lang="ru-RU"/>
              <a:t>день 1                         знакомство</a:t>
            </a:r>
            <a:endParaRPr/>
          </a:p>
        </p:txBody>
      </p:sp>
      <p:sp>
        <p:nvSpPr>
          <p:cNvPr id="820" name="Google Shape;820;p5"/>
          <p:cNvSpPr/>
          <p:nvPr/>
        </p:nvSpPr>
        <p:spPr>
          <a:xfrm>
            <a:off x="6273081" y="3430632"/>
            <a:ext cx="2710009" cy="19177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Исследование</a:t>
            </a:r>
            <a:endParaRPr/>
          </a:p>
          <a:p>
            <a:pPr indent="0" lvl="0" marL="0" marR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При исследовании целевой аудитории вы можете звонить, писать, создавать опросы в социальных сетях и мессенджерах.</a:t>
            </a:r>
            <a:endParaRPr sz="16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821" name="Google Shape;821;p5"/>
          <p:cNvSpPr/>
          <p:nvPr/>
        </p:nvSpPr>
        <p:spPr>
          <a:xfrm>
            <a:off x="3256795" y="3430632"/>
            <a:ext cx="2667478" cy="21420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accen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Рабочая тетрадь</a:t>
            </a:r>
            <a:endParaRPr/>
          </a:p>
          <a:p>
            <a:pPr indent="0" lvl="0" marL="0" marR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ru-RU" sz="16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Ноутбук — все работы </a:t>
            </a:r>
            <a:br>
              <a:rPr lang="ru-RU" sz="16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</a:br>
            <a:r>
              <a:rPr lang="ru-RU" sz="16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в документах, таблицах, автоматизированных инструментах программы будут вестись на компьютере/ноутбуке.</a:t>
            </a:r>
            <a:endParaRPr sz="16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822" name="Google Shape;822;p5"/>
          <p:cNvSpPr/>
          <p:nvPr/>
        </p:nvSpPr>
        <p:spPr>
          <a:xfrm>
            <a:off x="255181" y="3430632"/>
            <a:ext cx="2708607" cy="14605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Чат группы</a:t>
            </a:r>
            <a:endParaRPr/>
          </a:p>
          <a:p>
            <a:pPr indent="0" lvl="0" marL="0" marR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ru-RU" sz="16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Все новости, вопросы </a:t>
            </a:r>
            <a:br>
              <a:rPr lang="ru-RU" sz="16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</a:br>
            <a:r>
              <a:rPr lang="ru-RU" sz="16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и материалы — общий чат группы в Telegram.</a:t>
            </a:r>
            <a:endParaRPr sz="16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cxnSp>
        <p:nvCxnSpPr>
          <p:cNvPr id="823" name="Google Shape;823;p5"/>
          <p:cNvCxnSpPr/>
          <p:nvPr/>
        </p:nvCxnSpPr>
        <p:spPr>
          <a:xfrm>
            <a:off x="1054828" y="304800"/>
            <a:ext cx="11811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24" name="Google Shape;824;p5"/>
          <p:cNvSpPr/>
          <p:nvPr/>
        </p:nvSpPr>
        <p:spPr>
          <a:xfrm>
            <a:off x="9419728" y="3430632"/>
            <a:ext cx="2710009" cy="17279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МСП.РФ</a:t>
            </a:r>
            <a:endParaRPr/>
          </a:p>
          <a:p>
            <a:pPr indent="0" lvl="0" marL="0" marR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ru-RU" sz="16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Некоторые материалы необходимо будет заполнить и загрузить </a:t>
            </a:r>
            <a:br>
              <a:rPr lang="ru-RU" sz="16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</a:br>
            <a:r>
              <a:rPr lang="ru-RU" sz="16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на платформу МСП.РФ</a:t>
            </a:r>
            <a:endParaRPr sz="16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grpSp>
        <p:nvGrpSpPr>
          <p:cNvPr id="825" name="Google Shape;825;p5"/>
          <p:cNvGrpSpPr/>
          <p:nvPr/>
        </p:nvGrpSpPr>
        <p:grpSpPr>
          <a:xfrm>
            <a:off x="10544174" y="1793801"/>
            <a:ext cx="1447231" cy="324235"/>
            <a:chOff x="-2509044" y="-564356"/>
            <a:chExt cx="1651000" cy="369887"/>
          </a:xfrm>
        </p:grpSpPr>
        <p:sp>
          <p:nvSpPr>
            <p:cNvPr id="826" name="Google Shape;826;p5"/>
            <p:cNvSpPr/>
            <p:nvPr/>
          </p:nvSpPr>
          <p:spPr>
            <a:xfrm>
              <a:off x="-1691482" y="-553244"/>
              <a:ext cx="330200" cy="350837"/>
            </a:xfrm>
            <a:custGeom>
              <a:rect b="b" l="l" r="r" t="t"/>
              <a:pathLst>
                <a:path extrusionOk="0" h="221" w="208">
                  <a:moveTo>
                    <a:pt x="201" y="0"/>
                  </a:moveTo>
                  <a:lnTo>
                    <a:pt x="156" y="0"/>
                  </a:lnTo>
                  <a:lnTo>
                    <a:pt x="55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221"/>
                  </a:lnTo>
                  <a:lnTo>
                    <a:pt x="55" y="221"/>
                  </a:lnTo>
                  <a:lnTo>
                    <a:pt x="55" y="57"/>
                  </a:lnTo>
                  <a:lnTo>
                    <a:pt x="156" y="57"/>
                  </a:lnTo>
                  <a:lnTo>
                    <a:pt x="156" y="221"/>
                  </a:lnTo>
                  <a:lnTo>
                    <a:pt x="208" y="221"/>
                  </a:lnTo>
                  <a:lnTo>
                    <a:pt x="208" y="0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827" name="Google Shape;827;p5"/>
            <p:cNvSpPr/>
            <p:nvPr/>
          </p:nvSpPr>
          <p:spPr>
            <a:xfrm>
              <a:off x="-2509044" y="-553244"/>
              <a:ext cx="385763" cy="350837"/>
            </a:xfrm>
            <a:custGeom>
              <a:rect b="b" l="l" r="r" t="t"/>
              <a:pathLst>
                <a:path extrusionOk="0" h="221" w="243">
                  <a:moveTo>
                    <a:pt x="122" y="69"/>
                  </a:moveTo>
                  <a:lnTo>
                    <a:pt x="72" y="0"/>
                  </a:lnTo>
                  <a:lnTo>
                    <a:pt x="0" y="0"/>
                  </a:lnTo>
                  <a:lnTo>
                    <a:pt x="0" y="221"/>
                  </a:lnTo>
                  <a:lnTo>
                    <a:pt x="55" y="221"/>
                  </a:lnTo>
                  <a:lnTo>
                    <a:pt x="55" y="69"/>
                  </a:lnTo>
                  <a:lnTo>
                    <a:pt x="110" y="147"/>
                  </a:lnTo>
                  <a:lnTo>
                    <a:pt x="134" y="147"/>
                  </a:lnTo>
                  <a:lnTo>
                    <a:pt x="189" y="69"/>
                  </a:lnTo>
                  <a:lnTo>
                    <a:pt x="189" y="221"/>
                  </a:lnTo>
                  <a:lnTo>
                    <a:pt x="243" y="221"/>
                  </a:lnTo>
                  <a:lnTo>
                    <a:pt x="243" y="0"/>
                  </a:lnTo>
                  <a:lnTo>
                    <a:pt x="172" y="0"/>
                  </a:lnTo>
                  <a:lnTo>
                    <a:pt x="122" y="6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828" name="Google Shape;828;p5"/>
            <p:cNvSpPr/>
            <p:nvPr/>
          </p:nvSpPr>
          <p:spPr>
            <a:xfrm>
              <a:off x="-2085182" y="-564356"/>
              <a:ext cx="360363" cy="369887"/>
            </a:xfrm>
            <a:custGeom>
              <a:rect b="b" l="l" r="r" t="t"/>
              <a:pathLst>
                <a:path extrusionOk="0" h="95" w="95">
                  <a:moveTo>
                    <a:pt x="48" y="74"/>
                  </a:moveTo>
                  <a:cubicBezTo>
                    <a:pt x="33" y="74"/>
                    <a:pt x="21" y="62"/>
                    <a:pt x="21" y="48"/>
                  </a:cubicBezTo>
                  <a:cubicBezTo>
                    <a:pt x="21" y="33"/>
                    <a:pt x="33" y="21"/>
                    <a:pt x="48" y="21"/>
                  </a:cubicBezTo>
                  <a:cubicBezTo>
                    <a:pt x="59" y="21"/>
                    <a:pt x="68" y="28"/>
                    <a:pt x="72" y="36"/>
                  </a:cubicBezTo>
                  <a:cubicBezTo>
                    <a:pt x="95" y="36"/>
                    <a:pt x="95" y="36"/>
                    <a:pt x="95" y="36"/>
                  </a:cubicBezTo>
                  <a:cubicBezTo>
                    <a:pt x="90" y="16"/>
                    <a:pt x="71" y="0"/>
                    <a:pt x="48" y="0"/>
                  </a:cubicBezTo>
                  <a:cubicBezTo>
                    <a:pt x="21" y="0"/>
                    <a:pt x="0" y="21"/>
                    <a:pt x="0" y="48"/>
                  </a:cubicBezTo>
                  <a:cubicBezTo>
                    <a:pt x="0" y="74"/>
                    <a:pt x="21" y="95"/>
                    <a:pt x="48" y="95"/>
                  </a:cubicBezTo>
                  <a:cubicBezTo>
                    <a:pt x="71" y="95"/>
                    <a:pt x="90" y="80"/>
                    <a:pt x="95" y="59"/>
                  </a:cubicBezTo>
                  <a:cubicBezTo>
                    <a:pt x="72" y="59"/>
                    <a:pt x="72" y="59"/>
                    <a:pt x="72" y="59"/>
                  </a:cubicBezTo>
                  <a:cubicBezTo>
                    <a:pt x="68" y="68"/>
                    <a:pt x="59" y="74"/>
                    <a:pt x="48" y="7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829" name="Google Shape;829;p5"/>
            <p:cNvSpPr/>
            <p:nvPr/>
          </p:nvSpPr>
          <p:spPr>
            <a:xfrm>
              <a:off x="-1224757" y="-553244"/>
              <a:ext cx="117475" cy="350837"/>
            </a:xfrm>
            <a:custGeom>
              <a:rect b="b" l="l" r="r" t="t"/>
              <a:pathLst>
                <a:path extrusionOk="0" h="221" w="74">
                  <a:moveTo>
                    <a:pt x="74" y="0"/>
                  </a:moveTo>
                  <a:lnTo>
                    <a:pt x="0" y="0"/>
                  </a:lnTo>
                  <a:lnTo>
                    <a:pt x="0" y="221"/>
                  </a:lnTo>
                  <a:lnTo>
                    <a:pt x="74" y="221"/>
                  </a:lnTo>
                  <a:lnTo>
                    <a:pt x="74" y="0"/>
                  </a:lnTo>
                  <a:close/>
                  <a:moveTo>
                    <a:pt x="67" y="8"/>
                  </a:moveTo>
                  <a:lnTo>
                    <a:pt x="7" y="8"/>
                  </a:lnTo>
                  <a:lnTo>
                    <a:pt x="7" y="147"/>
                  </a:lnTo>
                  <a:lnTo>
                    <a:pt x="67" y="147"/>
                  </a:lnTo>
                  <a:lnTo>
                    <a:pt x="67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830" name="Google Shape;830;p5"/>
            <p:cNvSpPr/>
            <p:nvPr/>
          </p:nvSpPr>
          <p:spPr>
            <a:xfrm>
              <a:off x="-1096169" y="-553244"/>
              <a:ext cx="114300" cy="350837"/>
            </a:xfrm>
            <a:custGeom>
              <a:rect b="b" l="l" r="r" t="t"/>
              <a:pathLst>
                <a:path extrusionOk="0" h="221" w="72">
                  <a:moveTo>
                    <a:pt x="72" y="0"/>
                  </a:moveTo>
                  <a:lnTo>
                    <a:pt x="0" y="0"/>
                  </a:lnTo>
                  <a:lnTo>
                    <a:pt x="0" y="221"/>
                  </a:lnTo>
                  <a:lnTo>
                    <a:pt x="72" y="221"/>
                  </a:lnTo>
                  <a:lnTo>
                    <a:pt x="72" y="0"/>
                  </a:lnTo>
                  <a:close/>
                  <a:moveTo>
                    <a:pt x="65" y="8"/>
                  </a:moveTo>
                  <a:lnTo>
                    <a:pt x="7" y="8"/>
                  </a:lnTo>
                  <a:lnTo>
                    <a:pt x="7" y="74"/>
                  </a:lnTo>
                  <a:lnTo>
                    <a:pt x="65" y="74"/>
                  </a:lnTo>
                  <a:lnTo>
                    <a:pt x="65" y="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831" name="Google Shape;831;p5"/>
            <p:cNvSpPr/>
            <p:nvPr/>
          </p:nvSpPr>
          <p:spPr>
            <a:xfrm>
              <a:off x="-970757" y="-553244"/>
              <a:ext cx="112713" cy="35083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grpSp>
        <p:nvGrpSpPr>
          <p:cNvPr id="832" name="Google Shape;832;p5"/>
          <p:cNvGrpSpPr/>
          <p:nvPr/>
        </p:nvGrpSpPr>
        <p:grpSpPr>
          <a:xfrm>
            <a:off x="8475821" y="1625181"/>
            <a:ext cx="488256" cy="610734"/>
            <a:chOff x="6269038" y="274638"/>
            <a:chExt cx="468313" cy="585788"/>
          </a:xfrm>
        </p:grpSpPr>
        <p:sp>
          <p:nvSpPr>
            <p:cNvPr id="833" name="Google Shape;833;p5"/>
            <p:cNvSpPr/>
            <p:nvPr/>
          </p:nvSpPr>
          <p:spPr>
            <a:xfrm>
              <a:off x="6269038" y="274638"/>
              <a:ext cx="358775" cy="585788"/>
            </a:xfrm>
            <a:custGeom>
              <a:rect b="b" l="l" r="r" t="t"/>
              <a:pathLst>
                <a:path extrusionOk="0" h="616" w="378">
                  <a:moveTo>
                    <a:pt x="378" y="404"/>
                  </a:moveTo>
                  <a:cubicBezTo>
                    <a:pt x="317" y="404"/>
                    <a:pt x="317" y="404"/>
                    <a:pt x="317" y="404"/>
                  </a:cubicBezTo>
                  <a:cubicBezTo>
                    <a:pt x="64" y="404"/>
                    <a:pt x="64" y="404"/>
                    <a:pt x="64" y="404"/>
                  </a:cubicBezTo>
                  <a:cubicBezTo>
                    <a:pt x="64" y="87"/>
                    <a:pt x="64" y="87"/>
                    <a:pt x="64" y="87"/>
                  </a:cubicBezTo>
                  <a:cubicBezTo>
                    <a:pt x="64" y="75"/>
                    <a:pt x="74" y="64"/>
                    <a:pt x="87" y="64"/>
                  </a:cubicBezTo>
                  <a:cubicBezTo>
                    <a:pt x="315" y="64"/>
                    <a:pt x="315" y="64"/>
                    <a:pt x="315" y="64"/>
                  </a:cubicBezTo>
                  <a:cubicBezTo>
                    <a:pt x="315" y="0"/>
                    <a:pt x="315" y="0"/>
                    <a:pt x="315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39" y="0"/>
                    <a:pt x="0" y="39"/>
                    <a:pt x="0" y="87"/>
                  </a:cubicBezTo>
                  <a:cubicBezTo>
                    <a:pt x="0" y="552"/>
                    <a:pt x="0" y="552"/>
                    <a:pt x="0" y="552"/>
                  </a:cubicBezTo>
                  <a:cubicBezTo>
                    <a:pt x="64" y="552"/>
                    <a:pt x="64" y="552"/>
                    <a:pt x="64" y="552"/>
                  </a:cubicBezTo>
                  <a:cubicBezTo>
                    <a:pt x="64" y="616"/>
                    <a:pt x="64" y="616"/>
                    <a:pt x="64" y="616"/>
                  </a:cubicBezTo>
                  <a:cubicBezTo>
                    <a:pt x="291" y="616"/>
                    <a:pt x="291" y="616"/>
                    <a:pt x="291" y="616"/>
                  </a:cubicBezTo>
                  <a:cubicBezTo>
                    <a:pt x="339" y="616"/>
                    <a:pt x="378" y="577"/>
                    <a:pt x="378" y="529"/>
                  </a:cubicBezTo>
                  <a:cubicBezTo>
                    <a:pt x="378" y="426"/>
                    <a:pt x="378" y="426"/>
                    <a:pt x="378" y="426"/>
                  </a:cubicBezTo>
                  <a:cubicBezTo>
                    <a:pt x="378" y="426"/>
                    <a:pt x="378" y="426"/>
                    <a:pt x="378" y="426"/>
                  </a:cubicBezTo>
                  <a:cubicBezTo>
                    <a:pt x="378" y="413"/>
                    <a:pt x="378" y="413"/>
                    <a:pt x="378" y="413"/>
                  </a:cubicBezTo>
                  <a:cubicBezTo>
                    <a:pt x="378" y="413"/>
                    <a:pt x="378" y="413"/>
                    <a:pt x="378" y="413"/>
                  </a:cubicBezTo>
                  <a:lnTo>
                    <a:pt x="378" y="404"/>
                  </a:lnTo>
                  <a:close/>
                  <a:moveTo>
                    <a:pt x="291" y="552"/>
                  </a:moveTo>
                  <a:cubicBezTo>
                    <a:pt x="64" y="552"/>
                    <a:pt x="64" y="552"/>
                    <a:pt x="64" y="552"/>
                  </a:cubicBezTo>
                  <a:cubicBezTo>
                    <a:pt x="64" y="468"/>
                    <a:pt x="64" y="468"/>
                    <a:pt x="64" y="468"/>
                  </a:cubicBezTo>
                  <a:cubicBezTo>
                    <a:pt x="314" y="468"/>
                    <a:pt x="314" y="468"/>
                    <a:pt x="314" y="468"/>
                  </a:cubicBezTo>
                  <a:cubicBezTo>
                    <a:pt x="314" y="529"/>
                    <a:pt x="314" y="529"/>
                    <a:pt x="314" y="529"/>
                  </a:cubicBezTo>
                  <a:cubicBezTo>
                    <a:pt x="314" y="542"/>
                    <a:pt x="304" y="552"/>
                    <a:pt x="291" y="55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834" name="Google Shape;834;p5"/>
            <p:cNvSpPr/>
            <p:nvPr/>
          </p:nvSpPr>
          <p:spPr>
            <a:xfrm>
              <a:off x="6424613" y="733426"/>
              <a:ext cx="55563" cy="53975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835" name="Google Shape;835;p5"/>
            <p:cNvSpPr/>
            <p:nvPr/>
          </p:nvSpPr>
          <p:spPr>
            <a:xfrm>
              <a:off x="6397626" y="368301"/>
              <a:ext cx="339725" cy="257175"/>
            </a:xfrm>
            <a:custGeom>
              <a:rect b="b" l="l" r="r" t="t"/>
              <a:pathLst>
                <a:path extrusionOk="0" h="271" w="358">
                  <a:moveTo>
                    <a:pt x="253" y="0"/>
                  </a:moveTo>
                  <a:cubicBezTo>
                    <a:pt x="99" y="0"/>
                    <a:pt x="99" y="0"/>
                    <a:pt x="99" y="0"/>
                  </a:cubicBezTo>
                  <a:cubicBezTo>
                    <a:pt x="44" y="0"/>
                    <a:pt x="0" y="44"/>
                    <a:pt x="0" y="99"/>
                  </a:cubicBezTo>
                  <a:cubicBezTo>
                    <a:pt x="0" y="133"/>
                    <a:pt x="0" y="133"/>
                    <a:pt x="0" y="133"/>
                  </a:cubicBezTo>
                  <a:cubicBezTo>
                    <a:pt x="0" y="187"/>
                    <a:pt x="44" y="232"/>
                    <a:pt x="99" y="232"/>
                  </a:cubicBezTo>
                  <a:cubicBezTo>
                    <a:pt x="137" y="232"/>
                    <a:pt x="137" y="232"/>
                    <a:pt x="137" y="232"/>
                  </a:cubicBezTo>
                  <a:cubicBezTo>
                    <a:pt x="158" y="232"/>
                    <a:pt x="176" y="250"/>
                    <a:pt x="176" y="271"/>
                  </a:cubicBezTo>
                  <a:cubicBezTo>
                    <a:pt x="240" y="271"/>
                    <a:pt x="240" y="271"/>
                    <a:pt x="240" y="271"/>
                  </a:cubicBezTo>
                  <a:cubicBezTo>
                    <a:pt x="240" y="215"/>
                    <a:pt x="194" y="168"/>
                    <a:pt x="137" y="168"/>
                  </a:cubicBezTo>
                  <a:cubicBezTo>
                    <a:pt x="137" y="168"/>
                    <a:pt x="137" y="168"/>
                    <a:pt x="137" y="168"/>
                  </a:cubicBezTo>
                  <a:cubicBezTo>
                    <a:pt x="137" y="168"/>
                    <a:pt x="137" y="168"/>
                    <a:pt x="137" y="168"/>
                  </a:cubicBezTo>
                  <a:cubicBezTo>
                    <a:pt x="137" y="168"/>
                    <a:pt x="136" y="168"/>
                    <a:pt x="136" y="168"/>
                  </a:cubicBezTo>
                  <a:cubicBezTo>
                    <a:pt x="134" y="168"/>
                    <a:pt x="134" y="168"/>
                    <a:pt x="134" y="168"/>
                  </a:cubicBezTo>
                  <a:cubicBezTo>
                    <a:pt x="134" y="168"/>
                    <a:pt x="134" y="168"/>
                    <a:pt x="134" y="168"/>
                  </a:cubicBezTo>
                  <a:cubicBezTo>
                    <a:pt x="99" y="168"/>
                    <a:pt x="99" y="168"/>
                    <a:pt x="99" y="168"/>
                  </a:cubicBezTo>
                  <a:cubicBezTo>
                    <a:pt x="80" y="168"/>
                    <a:pt x="64" y="152"/>
                    <a:pt x="64" y="133"/>
                  </a:cubicBezTo>
                  <a:cubicBezTo>
                    <a:pt x="64" y="99"/>
                    <a:pt x="64" y="99"/>
                    <a:pt x="64" y="99"/>
                  </a:cubicBezTo>
                  <a:cubicBezTo>
                    <a:pt x="64" y="80"/>
                    <a:pt x="80" y="64"/>
                    <a:pt x="99" y="64"/>
                  </a:cubicBezTo>
                  <a:cubicBezTo>
                    <a:pt x="253" y="64"/>
                    <a:pt x="253" y="64"/>
                    <a:pt x="253" y="64"/>
                  </a:cubicBezTo>
                  <a:cubicBezTo>
                    <a:pt x="276" y="64"/>
                    <a:pt x="294" y="82"/>
                    <a:pt x="294" y="104"/>
                  </a:cubicBezTo>
                  <a:cubicBezTo>
                    <a:pt x="294" y="168"/>
                    <a:pt x="294" y="168"/>
                    <a:pt x="294" y="168"/>
                  </a:cubicBezTo>
                  <a:cubicBezTo>
                    <a:pt x="244" y="168"/>
                    <a:pt x="244" y="168"/>
                    <a:pt x="244" y="168"/>
                  </a:cubicBezTo>
                  <a:cubicBezTo>
                    <a:pt x="244" y="232"/>
                    <a:pt x="244" y="232"/>
                    <a:pt x="244" y="232"/>
                  </a:cubicBezTo>
                  <a:cubicBezTo>
                    <a:pt x="358" y="232"/>
                    <a:pt x="358" y="232"/>
                    <a:pt x="358" y="232"/>
                  </a:cubicBezTo>
                  <a:cubicBezTo>
                    <a:pt x="358" y="104"/>
                    <a:pt x="358" y="104"/>
                    <a:pt x="358" y="104"/>
                  </a:cubicBezTo>
                  <a:cubicBezTo>
                    <a:pt x="358" y="47"/>
                    <a:pt x="311" y="0"/>
                    <a:pt x="2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  <p:sp>
        <p:nvSpPr>
          <p:cNvPr id="836" name="Google Shape;836;p5"/>
          <p:cNvSpPr/>
          <p:nvPr/>
        </p:nvSpPr>
        <p:spPr>
          <a:xfrm>
            <a:off x="2131669" y="1611692"/>
            <a:ext cx="776094" cy="568704"/>
          </a:xfrm>
          <a:custGeom>
            <a:rect b="b" l="l" r="r" t="t"/>
            <a:pathLst>
              <a:path extrusionOk="0" h="581" w="791">
                <a:moveTo>
                  <a:pt x="633" y="35"/>
                </a:moveTo>
                <a:cubicBezTo>
                  <a:pt x="0" y="315"/>
                  <a:pt x="0" y="315"/>
                  <a:pt x="0" y="315"/>
                </a:cubicBezTo>
                <a:cubicBezTo>
                  <a:pt x="275" y="404"/>
                  <a:pt x="275" y="404"/>
                  <a:pt x="275" y="404"/>
                </a:cubicBezTo>
                <a:cubicBezTo>
                  <a:pt x="586" y="235"/>
                  <a:pt x="586" y="235"/>
                  <a:pt x="586" y="235"/>
                </a:cubicBezTo>
                <a:cubicBezTo>
                  <a:pt x="569" y="204"/>
                  <a:pt x="530" y="192"/>
                  <a:pt x="499" y="209"/>
                </a:cubicBezTo>
                <a:cubicBezTo>
                  <a:pt x="268" y="334"/>
                  <a:pt x="268" y="334"/>
                  <a:pt x="268" y="334"/>
                </a:cubicBezTo>
                <a:cubicBezTo>
                  <a:pt x="180" y="306"/>
                  <a:pt x="180" y="306"/>
                  <a:pt x="180" y="306"/>
                </a:cubicBezTo>
                <a:cubicBezTo>
                  <a:pt x="730" y="62"/>
                  <a:pt x="730" y="62"/>
                  <a:pt x="730" y="62"/>
                </a:cubicBezTo>
                <a:cubicBezTo>
                  <a:pt x="491" y="508"/>
                  <a:pt x="491" y="508"/>
                  <a:pt x="491" y="508"/>
                </a:cubicBezTo>
                <a:cubicBezTo>
                  <a:pt x="393" y="427"/>
                  <a:pt x="393" y="427"/>
                  <a:pt x="393" y="427"/>
                </a:cubicBezTo>
                <a:cubicBezTo>
                  <a:pt x="390" y="425"/>
                  <a:pt x="390" y="425"/>
                  <a:pt x="390" y="425"/>
                </a:cubicBezTo>
                <a:cubicBezTo>
                  <a:pt x="361" y="405"/>
                  <a:pt x="323" y="403"/>
                  <a:pt x="291" y="420"/>
                </a:cubicBezTo>
                <a:cubicBezTo>
                  <a:pt x="259" y="436"/>
                  <a:pt x="239" y="469"/>
                  <a:pt x="239" y="505"/>
                </a:cubicBezTo>
                <a:cubicBezTo>
                  <a:pt x="303" y="505"/>
                  <a:pt x="303" y="505"/>
                  <a:pt x="303" y="505"/>
                </a:cubicBezTo>
                <a:cubicBezTo>
                  <a:pt x="303" y="488"/>
                  <a:pt x="315" y="479"/>
                  <a:pt x="321" y="476"/>
                </a:cubicBezTo>
                <a:cubicBezTo>
                  <a:pt x="326" y="474"/>
                  <a:pt x="339" y="469"/>
                  <a:pt x="354" y="478"/>
                </a:cubicBezTo>
                <a:cubicBezTo>
                  <a:pt x="466" y="570"/>
                  <a:pt x="466" y="570"/>
                  <a:pt x="466" y="570"/>
                </a:cubicBezTo>
                <a:cubicBezTo>
                  <a:pt x="475" y="577"/>
                  <a:pt x="485" y="581"/>
                  <a:pt x="496" y="581"/>
                </a:cubicBezTo>
                <a:cubicBezTo>
                  <a:pt x="499" y="581"/>
                  <a:pt x="502" y="580"/>
                  <a:pt x="505" y="580"/>
                </a:cubicBezTo>
                <a:cubicBezTo>
                  <a:pt x="519" y="577"/>
                  <a:pt x="531" y="568"/>
                  <a:pt x="538" y="556"/>
                </a:cubicBezTo>
                <a:cubicBezTo>
                  <a:pt x="750" y="161"/>
                  <a:pt x="750" y="161"/>
                  <a:pt x="750" y="161"/>
                </a:cubicBezTo>
                <a:cubicBezTo>
                  <a:pt x="791" y="85"/>
                  <a:pt x="712" y="0"/>
                  <a:pt x="633" y="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grpSp>
        <p:nvGrpSpPr>
          <p:cNvPr id="837" name="Google Shape;837;p5"/>
          <p:cNvGrpSpPr/>
          <p:nvPr/>
        </p:nvGrpSpPr>
        <p:grpSpPr>
          <a:xfrm>
            <a:off x="5252850" y="1684983"/>
            <a:ext cx="593380" cy="491130"/>
            <a:chOff x="7643813" y="1922463"/>
            <a:chExt cx="561975" cy="465137"/>
          </a:xfrm>
        </p:grpSpPr>
        <p:sp>
          <p:nvSpPr>
            <p:cNvPr id="838" name="Google Shape;838;p5"/>
            <p:cNvSpPr/>
            <p:nvPr/>
          </p:nvSpPr>
          <p:spPr>
            <a:xfrm>
              <a:off x="7702550" y="1922463"/>
              <a:ext cx="503238" cy="392113"/>
            </a:xfrm>
            <a:custGeom>
              <a:rect b="b" l="l" r="r" t="t"/>
              <a:pathLst>
                <a:path extrusionOk="0" h="247" w="317">
                  <a:moveTo>
                    <a:pt x="0" y="0"/>
                  </a:moveTo>
                  <a:lnTo>
                    <a:pt x="0" y="37"/>
                  </a:lnTo>
                  <a:lnTo>
                    <a:pt x="280" y="37"/>
                  </a:lnTo>
                  <a:lnTo>
                    <a:pt x="280" y="210"/>
                  </a:lnTo>
                  <a:lnTo>
                    <a:pt x="249" y="210"/>
                  </a:lnTo>
                  <a:lnTo>
                    <a:pt x="249" y="247"/>
                  </a:lnTo>
                  <a:lnTo>
                    <a:pt x="317" y="247"/>
                  </a:lnTo>
                  <a:lnTo>
                    <a:pt x="31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839" name="Google Shape;839;p5"/>
            <p:cNvSpPr/>
            <p:nvPr/>
          </p:nvSpPr>
          <p:spPr>
            <a:xfrm>
              <a:off x="8053388" y="2014538"/>
              <a:ext cx="61913" cy="5873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840" name="Google Shape;840;p5"/>
            <p:cNvSpPr/>
            <p:nvPr/>
          </p:nvSpPr>
          <p:spPr>
            <a:xfrm>
              <a:off x="7643813" y="1981200"/>
              <a:ext cx="430213" cy="406400"/>
            </a:xfrm>
            <a:custGeom>
              <a:rect b="b" l="l" r="r" t="t"/>
              <a:pathLst>
                <a:path extrusionOk="0" h="442" w="467">
                  <a:moveTo>
                    <a:pt x="155" y="298"/>
                  </a:moveTo>
                  <a:cubicBezTo>
                    <a:pt x="155" y="298"/>
                    <a:pt x="155" y="298"/>
                    <a:pt x="155" y="298"/>
                  </a:cubicBezTo>
                  <a:cubicBezTo>
                    <a:pt x="64" y="298"/>
                    <a:pt x="64" y="298"/>
                    <a:pt x="64" y="298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62"/>
                    <a:pt x="0" y="362"/>
                    <a:pt x="0" y="362"/>
                  </a:cubicBezTo>
                  <a:cubicBezTo>
                    <a:pt x="177" y="362"/>
                    <a:pt x="177" y="362"/>
                    <a:pt x="177" y="362"/>
                  </a:cubicBezTo>
                  <a:cubicBezTo>
                    <a:pt x="144" y="426"/>
                    <a:pt x="144" y="426"/>
                    <a:pt x="144" y="426"/>
                  </a:cubicBezTo>
                  <a:cubicBezTo>
                    <a:pt x="144" y="426"/>
                    <a:pt x="144" y="426"/>
                    <a:pt x="144" y="426"/>
                  </a:cubicBezTo>
                  <a:cubicBezTo>
                    <a:pt x="175" y="442"/>
                    <a:pt x="214" y="430"/>
                    <a:pt x="230" y="399"/>
                  </a:cubicBezTo>
                  <a:cubicBezTo>
                    <a:pt x="249" y="362"/>
                    <a:pt x="249" y="362"/>
                    <a:pt x="249" y="362"/>
                  </a:cubicBezTo>
                  <a:cubicBezTo>
                    <a:pt x="362" y="362"/>
                    <a:pt x="362" y="362"/>
                    <a:pt x="362" y="362"/>
                  </a:cubicBezTo>
                  <a:cubicBezTo>
                    <a:pt x="381" y="399"/>
                    <a:pt x="381" y="399"/>
                    <a:pt x="381" y="399"/>
                  </a:cubicBezTo>
                  <a:cubicBezTo>
                    <a:pt x="397" y="430"/>
                    <a:pt x="436" y="442"/>
                    <a:pt x="467" y="426"/>
                  </a:cubicBezTo>
                  <a:cubicBezTo>
                    <a:pt x="401" y="298"/>
                    <a:pt x="401" y="298"/>
                    <a:pt x="401" y="298"/>
                  </a:cubicBezTo>
                  <a:lnTo>
                    <a:pt x="155" y="29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Основные слайды">
  <a:themeElements>
    <a:clrScheme name="Азбука предпринимателя">
      <a:dk1>
        <a:srgbClr val="1B1A46"/>
      </a:dk1>
      <a:lt1>
        <a:srgbClr val="FFFFFF"/>
      </a:lt1>
      <a:dk2>
        <a:srgbClr val="006EF0"/>
      </a:dk2>
      <a:lt2>
        <a:srgbClr val="FFFFFF"/>
      </a:lt2>
      <a:accent1>
        <a:srgbClr val="C8F5AF"/>
      </a:accent1>
      <a:accent2>
        <a:srgbClr val="1B1A46"/>
      </a:accent2>
      <a:accent3>
        <a:srgbClr val="006EF0"/>
      </a:accent3>
      <a:accent4>
        <a:srgbClr val="3B94FF"/>
      </a:accent4>
      <a:accent5>
        <a:srgbClr val="79B6FF"/>
      </a:accent5>
      <a:accent6>
        <a:srgbClr val="ABD1FF"/>
      </a:accent6>
      <a:hlink>
        <a:srgbClr val="C8F5AF"/>
      </a:hlink>
      <a:folHlink>
        <a:srgbClr val="BFBFB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Разделители и титулы">
  <a:themeElements>
    <a:clrScheme name="Азбука предпринимателя">
      <a:dk1>
        <a:srgbClr val="1B1A46"/>
      </a:dk1>
      <a:lt1>
        <a:srgbClr val="FFFFFF"/>
      </a:lt1>
      <a:dk2>
        <a:srgbClr val="006EF0"/>
      </a:dk2>
      <a:lt2>
        <a:srgbClr val="FFFFFF"/>
      </a:lt2>
      <a:accent1>
        <a:srgbClr val="C8F5AF"/>
      </a:accent1>
      <a:accent2>
        <a:srgbClr val="1B1A46"/>
      </a:accent2>
      <a:accent3>
        <a:srgbClr val="006EF0"/>
      </a:accent3>
      <a:accent4>
        <a:srgbClr val="3B94FF"/>
      </a:accent4>
      <a:accent5>
        <a:srgbClr val="79B6FF"/>
      </a:accent5>
      <a:accent6>
        <a:srgbClr val="ABD1FF"/>
      </a:accent6>
      <a:hlink>
        <a:srgbClr val="C8F5AF"/>
      </a:hlink>
      <a:folHlink>
        <a:srgbClr val="BFBFB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2022-03-19T16:20:21Z</dcterms:created>
  <dc:creator>у</dc:creator>
</cp:coreProperties>
</file>